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8" r:id="rId3"/>
    <p:sldId id="314" r:id="rId4"/>
    <p:sldId id="264" r:id="rId5"/>
    <p:sldId id="257" r:id="rId6"/>
    <p:sldId id="317" r:id="rId7"/>
    <p:sldId id="318" r:id="rId8"/>
    <p:sldId id="319" r:id="rId9"/>
    <p:sldId id="320" r:id="rId10"/>
    <p:sldId id="322" r:id="rId11"/>
    <p:sldId id="321" r:id="rId12"/>
    <p:sldId id="323" r:id="rId13"/>
    <p:sldId id="324" r:id="rId14"/>
    <p:sldId id="325" r:id="rId15"/>
    <p:sldId id="327" r:id="rId16"/>
    <p:sldId id="328" r:id="rId17"/>
    <p:sldId id="330" r:id="rId18"/>
    <p:sldId id="329" r:id="rId19"/>
    <p:sldId id="331" r:id="rId20"/>
    <p:sldId id="332" r:id="rId21"/>
    <p:sldId id="390" r:id="rId22"/>
    <p:sldId id="391" r:id="rId23"/>
    <p:sldId id="334" r:id="rId24"/>
    <p:sldId id="335" r:id="rId25"/>
    <p:sldId id="392" r:id="rId26"/>
    <p:sldId id="394" r:id="rId27"/>
    <p:sldId id="450" r:id="rId28"/>
    <p:sldId id="451" r:id="rId29"/>
    <p:sldId id="452" r:id="rId30"/>
    <p:sldId id="453" r:id="rId31"/>
    <p:sldId id="454" r:id="rId32"/>
    <p:sldId id="455" r:id="rId33"/>
    <p:sldId id="456" r:id="rId34"/>
    <p:sldId id="457" r:id="rId35"/>
    <p:sldId id="458" r:id="rId36"/>
    <p:sldId id="459" r:id="rId37"/>
  </p:sldIdLst>
  <p:sldSz cx="9144000" cy="5143500" type="screen16x9"/>
  <p:notesSz cx="6858000" cy="9144000"/>
  <p:embeddedFontLst>
    <p:embeddedFont>
      <p:font typeface="Comic Sans MS" panose="030F0702030302020204" pitchFamily="66" charset="0"/>
      <p:regular r:id="rId39"/>
      <p:bold r:id="rId40"/>
      <p:italic r:id="rId41"/>
      <p:boldItalic r:id="rId42"/>
    </p:embeddedFont>
    <p:embeddedFont>
      <p:font typeface="Denk One" panose="020B0604020202020204" charset="0"/>
      <p:regular r:id="rId43"/>
    </p:embeddedFont>
    <p:embeddedFont>
      <p:font typeface="Fira Sans Extra Condensed" panose="020B0503050000020004" pitchFamily="34" charset="0"/>
      <p:regular r:id="rId44"/>
      <p:bold r:id="rId45"/>
    </p:embeddedFont>
    <p:embeddedFont>
      <p:font typeface="Poppins" panose="000005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960"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3"/>
        <p:cNvGrpSpPr/>
        <p:nvPr/>
      </p:nvGrpSpPr>
      <p:grpSpPr>
        <a:xfrm>
          <a:off x="0" y="0"/>
          <a:ext cx="0" cy="0"/>
          <a:chOff x="0" y="0"/>
          <a:chExt cx="0" cy="0"/>
        </a:xfrm>
      </p:grpSpPr>
      <p:sp>
        <p:nvSpPr>
          <p:cNvPr id="2944" name="Google Shape;2944;gcf542d467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5" name="Google Shape;2945;gcf542d46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7"/>
        <p:cNvGrpSpPr/>
        <p:nvPr/>
      </p:nvGrpSpPr>
      <p:grpSpPr>
        <a:xfrm>
          <a:off x="0" y="0"/>
          <a:ext cx="0" cy="0"/>
          <a:chOff x="0" y="0"/>
          <a:chExt cx="0" cy="0"/>
        </a:xfrm>
      </p:grpSpPr>
      <p:sp>
        <p:nvSpPr>
          <p:cNvPr id="2958" name="Google Shape;2958;gcc9050bdf8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9" name="Google Shape;2959;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5"/>
        <p:cNvGrpSpPr/>
        <p:nvPr/>
      </p:nvGrpSpPr>
      <p:grpSpPr>
        <a:xfrm>
          <a:off x="0" y="0"/>
          <a:ext cx="0" cy="0"/>
          <a:chOff x="0" y="0"/>
          <a:chExt cx="0" cy="0"/>
        </a:xfrm>
      </p:grpSpPr>
      <p:sp>
        <p:nvSpPr>
          <p:cNvPr id="3186" name="Google Shape;3186;gcc9050bdf8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7" name="Google Shape;3187;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1"/>
        <p:cNvGrpSpPr/>
        <p:nvPr/>
      </p:nvGrpSpPr>
      <p:grpSpPr>
        <a:xfrm>
          <a:off x="0" y="0"/>
          <a:ext cx="0" cy="0"/>
          <a:chOff x="0" y="0"/>
          <a:chExt cx="0" cy="0"/>
        </a:xfrm>
      </p:grpSpPr>
      <p:sp>
        <p:nvSpPr>
          <p:cNvPr id="2952" name="Google Shape;2952;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3" name="Google Shape;2953;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1"/>
        <p:cNvGrpSpPr/>
        <p:nvPr/>
      </p:nvGrpSpPr>
      <p:grpSpPr>
        <a:xfrm>
          <a:off x="0" y="0"/>
          <a:ext cx="0" cy="0"/>
          <a:chOff x="0" y="0"/>
          <a:chExt cx="0" cy="0"/>
        </a:xfrm>
      </p:grpSpPr>
      <p:sp>
        <p:nvSpPr>
          <p:cNvPr id="2952" name="Google Shape;2952;gcc9050bdf8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3" name="Google Shape;2953;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1"/>
        <p:cNvGrpSpPr/>
        <p:nvPr/>
      </p:nvGrpSpPr>
      <p:grpSpPr>
        <a:xfrm>
          <a:off x="0" y="0"/>
          <a:ext cx="0" cy="0"/>
          <a:chOff x="0" y="0"/>
          <a:chExt cx="0" cy="0"/>
        </a:xfrm>
      </p:grpSpPr>
      <p:sp>
        <p:nvSpPr>
          <p:cNvPr id="2952" name="Google Shape;2952;gcc9050bdf8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3" name="Google Shape;2953;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rot="-8907462" flipH="1">
            <a:off x="8128607" y="-319262"/>
            <a:ext cx="1310949" cy="2857915"/>
            <a:chOff x="3345650" y="2840950"/>
            <a:chExt cx="370900" cy="808575"/>
          </a:xfrm>
        </p:grpSpPr>
        <p:sp>
          <p:nvSpPr>
            <p:cNvPr id="11" name="Google Shape;11;p2"/>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2"/>
          <p:cNvSpPr/>
          <p:nvPr/>
        </p:nvSpPr>
        <p:spPr>
          <a:xfrm rot="839692" flipH="1">
            <a:off x="5265557" y="-447409"/>
            <a:ext cx="4025481" cy="207078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rot="839715" flipH="1">
            <a:off x="6453828" y="-898953"/>
            <a:ext cx="4195387" cy="3621616"/>
            <a:chOff x="2695275" y="1049450"/>
            <a:chExt cx="1439175" cy="1242350"/>
          </a:xfrm>
        </p:grpSpPr>
        <p:sp>
          <p:nvSpPr>
            <p:cNvPr id="61" name="Google Shape;61;p2"/>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rgbClr val="3E6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rgbClr val="4F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3" name="Google Shape;63;p2"/>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rot="-1799746">
            <a:off x="-851544" y="3182839"/>
            <a:ext cx="2739071" cy="367560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txBox="1">
            <a:spLocks noGrp="1"/>
          </p:cNvSpPr>
          <p:nvPr>
            <p:ph type="subTitle" idx="1"/>
          </p:nvPr>
        </p:nvSpPr>
        <p:spPr>
          <a:xfrm>
            <a:off x="1101000" y="3731375"/>
            <a:ext cx="3852000" cy="451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67" name="Google Shape;67;p2"/>
          <p:cNvGrpSpPr/>
          <p:nvPr/>
        </p:nvGrpSpPr>
        <p:grpSpPr>
          <a:xfrm rot="3866213">
            <a:off x="119293" y="-295011"/>
            <a:ext cx="1148962" cy="2301773"/>
            <a:chOff x="3238525" y="2739250"/>
            <a:chExt cx="1148975" cy="2301800"/>
          </a:xfrm>
        </p:grpSpPr>
        <p:sp>
          <p:nvSpPr>
            <p:cNvPr id="68" name="Google Shape;68;p2"/>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2"/>
          <p:cNvGrpSpPr/>
          <p:nvPr/>
        </p:nvGrpSpPr>
        <p:grpSpPr>
          <a:xfrm rot="-2238749">
            <a:off x="8387725" y="2160389"/>
            <a:ext cx="1403448" cy="3309947"/>
            <a:chOff x="6152550" y="3804050"/>
            <a:chExt cx="386075" cy="910550"/>
          </a:xfrm>
        </p:grpSpPr>
        <p:sp>
          <p:nvSpPr>
            <p:cNvPr id="128" name="Google Shape;128;p2"/>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2"/>
          <p:cNvGrpSpPr/>
          <p:nvPr/>
        </p:nvGrpSpPr>
        <p:grpSpPr>
          <a:xfrm rot="-3365436">
            <a:off x="7402918" y="2339740"/>
            <a:ext cx="2205126" cy="4812969"/>
            <a:chOff x="7386050" y="661025"/>
            <a:chExt cx="1576975" cy="3441950"/>
          </a:xfrm>
        </p:grpSpPr>
        <p:sp>
          <p:nvSpPr>
            <p:cNvPr id="131" name="Google Shape;131;p2"/>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2"/>
          <p:cNvGrpSpPr/>
          <p:nvPr/>
        </p:nvGrpSpPr>
        <p:grpSpPr>
          <a:xfrm rot="-2876806" flipH="1">
            <a:off x="7945480" y="3299247"/>
            <a:ext cx="1324284" cy="2432000"/>
            <a:chOff x="4830275" y="2608450"/>
            <a:chExt cx="1324325" cy="2432075"/>
          </a:xfrm>
        </p:grpSpPr>
        <p:sp>
          <p:nvSpPr>
            <p:cNvPr id="143" name="Google Shape;143;p2"/>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3" name="Google Shape;213;p2"/>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214" name="Google Shape;214;p2"/>
          <p:cNvPicPr preferRelativeResize="0"/>
          <p:nvPr/>
        </p:nvPicPr>
        <p:blipFill>
          <a:blip r:embed="rId2">
            <a:alphaModFix amt="50000"/>
          </a:blip>
          <a:stretch>
            <a:fillRect/>
          </a:stretch>
        </p:blipFill>
        <p:spPr>
          <a:xfrm rot="1802401">
            <a:off x="-1722336" y="3908943"/>
            <a:ext cx="3851999" cy="3445953"/>
          </a:xfrm>
          <a:prstGeom prst="rect">
            <a:avLst/>
          </a:prstGeom>
          <a:noFill/>
          <a:ln>
            <a:noFill/>
          </a:ln>
        </p:spPr>
      </p:pic>
      <p:sp>
        <p:nvSpPr>
          <p:cNvPr id="215" name="Google Shape;215;p2"/>
          <p:cNvSpPr txBox="1">
            <a:spLocks noGrp="1"/>
          </p:cNvSpPr>
          <p:nvPr>
            <p:ph type="ctrTitle"/>
          </p:nvPr>
        </p:nvSpPr>
        <p:spPr>
          <a:xfrm>
            <a:off x="1101000" y="1285875"/>
            <a:ext cx="4661700" cy="2612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pic>
        <p:nvPicPr>
          <p:cNvPr id="216" name="Google Shape;216;p2"/>
          <p:cNvPicPr preferRelativeResize="0"/>
          <p:nvPr/>
        </p:nvPicPr>
        <p:blipFill>
          <a:blip r:embed="rId2">
            <a:alphaModFix amt="50000"/>
          </a:blip>
          <a:stretch>
            <a:fillRect/>
          </a:stretch>
        </p:blipFill>
        <p:spPr>
          <a:xfrm>
            <a:off x="6235701" y="2571743"/>
            <a:ext cx="3852000" cy="3445953"/>
          </a:xfrm>
          <a:prstGeom prst="rect">
            <a:avLst/>
          </a:prstGeom>
          <a:noFill/>
          <a:ln>
            <a:noFill/>
          </a:ln>
        </p:spPr>
      </p:pic>
      <p:pic>
        <p:nvPicPr>
          <p:cNvPr id="217" name="Google Shape;217;p2"/>
          <p:cNvPicPr preferRelativeResize="0"/>
          <p:nvPr/>
        </p:nvPicPr>
        <p:blipFill>
          <a:blip r:embed="rId2">
            <a:alphaModFix amt="50000"/>
          </a:blip>
          <a:stretch>
            <a:fillRect/>
          </a:stretch>
        </p:blipFill>
        <p:spPr>
          <a:xfrm>
            <a:off x="5340351" y="-874207"/>
            <a:ext cx="3852000" cy="3445953"/>
          </a:xfrm>
          <a:prstGeom prst="rect">
            <a:avLst/>
          </a:prstGeom>
          <a:noFill/>
          <a:ln>
            <a:noFill/>
          </a:ln>
        </p:spPr>
      </p:pic>
      <p:sp>
        <p:nvSpPr>
          <p:cNvPr id="218" name="Google Shape;218;p2"/>
          <p:cNvSpPr txBox="1">
            <a:spLocks noGrp="1"/>
          </p:cNvSpPr>
          <p:nvPr>
            <p:ph type="subTitle" idx="2"/>
          </p:nvPr>
        </p:nvSpPr>
        <p:spPr>
          <a:xfrm rot="1008">
            <a:off x="7538017" y="578852"/>
            <a:ext cx="1023000" cy="94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5"/>
        <p:cNvGrpSpPr/>
        <p:nvPr/>
      </p:nvGrpSpPr>
      <p:grpSpPr>
        <a:xfrm>
          <a:off x="0" y="0"/>
          <a:ext cx="0" cy="0"/>
          <a:chOff x="0" y="0"/>
          <a:chExt cx="0" cy="0"/>
        </a:xfrm>
      </p:grpSpPr>
      <p:sp>
        <p:nvSpPr>
          <p:cNvPr id="986" name="Google Shape;986;p11"/>
          <p:cNvSpPr/>
          <p:nvPr/>
        </p:nvSpPr>
        <p:spPr>
          <a:xfrm rot="5937190">
            <a:off x="3531477" y="-403199"/>
            <a:ext cx="5620306" cy="6954145"/>
          </a:xfrm>
          <a:custGeom>
            <a:avLst/>
            <a:gdLst/>
            <a:ahLst/>
            <a:cxnLst/>
            <a:rect l="l" t="t" r="r" b="b"/>
            <a:pathLst>
              <a:path w="43199" h="42662" extrusionOk="0">
                <a:moveTo>
                  <a:pt x="20782" y="1"/>
                </a:moveTo>
                <a:cubicBezTo>
                  <a:pt x="15645" y="1"/>
                  <a:pt x="9975" y="653"/>
                  <a:pt x="7773" y="3589"/>
                </a:cubicBezTo>
                <a:cubicBezTo>
                  <a:pt x="1102" y="12462"/>
                  <a:pt x="14578" y="15664"/>
                  <a:pt x="8941" y="24137"/>
                </a:cubicBezTo>
                <a:cubicBezTo>
                  <a:pt x="5572" y="28673"/>
                  <a:pt x="1" y="35878"/>
                  <a:pt x="7006" y="39981"/>
                </a:cubicBezTo>
                <a:cubicBezTo>
                  <a:pt x="10665" y="41732"/>
                  <a:pt x="15033" y="42661"/>
                  <a:pt x="19405" y="42661"/>
                </a:cubicBezTo>
                <a:cubicBezTo>
                  <a:pt x="25198" y="42661"/>
                  <a:pt x="30996" y="41030"/>
                  <a:pt x="35159" y="37513"/>
                </a:cubicBezTo>
                <a:cubicBezTo>
                  <a:pt x="43198" y="28840"/>
                  <a:pt x="31190" y="25838"/>
                  <a:pt x="33191" y="18666"/>
                </a:cubicBezTo>
                <a:cubicBezTo>
                  <a:pt x="33925" y="17165"/>
                  <a:pt x="35493" y="16298"/>
                  <a:pt x="36627" y="15030"/>
                </a:cubicBezTo>
                <a:cubicBezTo>
                  <a:pt x="41697" y="8826"/>
                  <a:pt x="34692" y="987"/>
                  <a:pt x="27587" y="286"/>
                </a:cubicBezTo>
                <a:cubicBezTo>
                  <a:pt x="25786" y="164"/>
                  <a:pt x="23351" y="1"/>
                  <a:pt x="207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1"/>
          <p:cNvSpPr/>
          <p:nvPr/>
        </p:nvSpPr>
        <p:spPr>
          <a:xfrm rot="818131" flipH="1">
            <a:off x="5692550" y="-262588"/>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 name="Google Shape;988;p11"/>
          <p:cNvGrpSpPr/>
          <p:nvPr/>
        </p:nvGrpSpPr>
        <p:grpSpPr>
          <a:xfrm rot="5400000">
            <a:off x="8268886" y="-141059"/>
            <a:ext cx="940920" cy="1223021"/>
            <a:chOff x="238125" y="1386325"/>
            <a:chExt cx="671750" cy="873150"/>
          </a:xfrm>
        </p:grpSpPr>
        <p:sp>
          <p:nvSpPr>
            <p:cNvPr id="989" name="Google Shape;989;p11"/>
            <p:cNvSpPr/>
            <p:nvPr/>
          </p:nvSpPr>
          <p:spPr>
            <a:xfrm>
              <a:off x="238125" y="1386325"/>
              <a:ext cx="671750" cy="873150"/>
            </a:xfrm>
            <a:custGeom>
              <a:avLst/>
              <a:gdLst/>
              <a:ahLst/>
              <a:cxnLst/>
              <a:rect l="l" t="t" r="r" b="b"/>
              <a:pathLst>
                <a:path w="26870" h="34926" extrusionOk="0">
                  <a:moveTo>
                    <a:pt x="16140" y="16414"/>
                  </a:moveTo>
                  <a:cubicBezTo>
                    <a:pt x="11976" y="15958"/>
                    <a:pt x="12310" y="13922"/>
                    <a:pt x="15107" y="13618"/>
                  </a:cubicBezTo>
                  <a:cubicBezTo>
                    <a:pt x="17933" y="13314"/>
                    <a:pt x="20760" y="15502"/>
                    <a:pt x="23800" y="13861"/>
                  </a:cubicBezTo>
                  <a:cubicBezTo>
                    <a:pt x="26870" y="12220"/>
                    <a:pt x="24864" y="7356"/>
                    <a:pt x="23982" y="5077"/>
                  </a:cubicBezTo>
                  <a:cubicBezTo>
                    <a:pt x="23496" y="3648"/>
                    <a:pt x="23587" y="2068"/>
                    <a:pt x="24225" y="700"/>
                  </a:cubicBezTo>
                  <a:cubicBezTo>
                    <a:pt x="24225" y="700"/>
                    <a:pt x="23162" y="1490"/>
                    <a:pt x="21277" y="1156"/>
                  </a:cubicBezTo>
                  <a:cubicBezTo>
                    <a:pt x="19423" y="821"/>
                    <a:pt x="17295" y="153"/>
                    <a:pt x="15775" y="1916"/>
                  </a:cubicBezTo>
                  <a:cubicBezTo>
                    <a:pt x="14286" y="3648"/>
                    <a:pt x="14742" y="5289"/>
                    <a:pt x="14408" y="7782"/>
                  </a:cubicBezTo>
                  <a:cubicBezTo>
                    <a:pt x="14104" y="10244"/>
                    <a:pt x="11915" y="8755"/>
                    <a:pt x="12037" y="6110"/>
                  </a:cubicBezTo>
                  <a:cubicBezTo>
                    <a:pt x="12158" y="3466"/>
                    <a:pt x="14924" y="700"/>
                    <a:pt x="14924" y="700"/>
                  </a:cubicBezTo>
                  <a:cubicBezTo>
                    <a:pt x="14012" y="426"/>
                    <a:pt x="13070" y="213"/>
                    <a:pt x="12128" y="92"/>
                  </a:cubicBezTo>
                  <a:cubicBezTo>
                    <a:pt x="11155" y="1"/>
                    <a:pt x="10183" y="31"/>
                    <a:pt x="9240" y="244"/>
                  </a:cubicBezTo>
                  <a:cubicBezTo>
                    <a:pt x="8116" y="1004"/>
                    <a:pt x="7204" y="2007"/>
                    <a:pt x="6596" y="3223"/>
                  </a:cubicBezTo>
                  <a:cubicBezTo>
                    <a:pt x="5654" y="5138"/>
                    <a:pt x="6809" y="7600"/>
                    <a:pt x="7447" y="11429"/>
                  </a:cubicBezTo>
                  <a:cubicBezTo>
                    <a:pt x="8085" y="15229"/>
                    <a:pt x="5046" y="13375"/>
                    <a:pt x="4468" y="9302"/>
                  </a:cubicBezTo>
                  <a:cubicBezTo>
                    <a:pt x="3921" y="5229"/>
                    <a:pt x="6474" y="1065"/>
                    <a:pt x="6474" y="1065"/>
                  </a:cubicBezTo>
                  <a:cubicBezTo>
                    <a:pt x="6474" y="1065"/>
                    <a:pt x="3313" y="2128"/>
                    <a:pt x="1337" y="3618"/>
                  </a:cubicBezTo>
                  <a:cubicBezTo>
                    <a:pt x="729" y="4043"/>
                    <a:pt x="274" y="4651"/>
                    <a:pt x="0" y="5350"/>
                  </a:cubicBezTo>
                  <a:lnTo>
                    <a:pt x="0" y="10609"/>
                  </a:lnTo>
                  <a:cubicBezTo>
                    <a:pt x="395" y="12311"/>
                    <a:pt x="973" y="13952"/>
                    <a:pt x="1672" y="15533"/>
                  </a:cubicBezTo>
                  <a:cubicBezTo>
                    <a:pt x="2523" y="17569"/>
                    <a:pt x="1094" y="16749"/>
                    <a:pt x="0" y="14834"/>
                  </a:cubicBezTo>
                  <a:lnTo>
                    <a:pt x="0" y="29758"/>
                  </a:lnTo>
                  <a:cubicBezTo>
                    <a:pt x="1398" y="34135"/>
                    <a:pt x="6444" y="34925"/>
                    <a:pt x="8602" y="34621"/>
                  </a:cubicBezTo>
                  <a:cubicBezTo>
                    <a:pt x="11398" y="34256"/>
                    <a:pt x="11368" y="32737"/>
                    <a:pt x="14164" y="32007"/>
                  </a:cubicBezTo>
                  <a:cubicBezTo>
                    <a:pt x="16961" y="31278"/>
                    <a:pt x="17873" y="27965"/>
                    <a:pt x="17873" y="27965"/>
                  </a:cubicBezTo>
                  <a:cubicBezTo>
                    <a:pt x="17234" y="28360"/>
                    <a:pt x="16535" y="28694"/>
                    <a:pt x="15806" y="28907"/>
                  </a:cubicBezTo>
                  <a:cubicBezTo>
                    <a:pt x="14894" y="29120"/>
                    <a:pt x="13526" y="28785"/>
                    <a:pt x="11550" y="27721"/>
                  </a:cubicBezTo>
                  <a:cubicBezTo>
                    <a:pt x="9575" y="26658"/>
                    <a:pt x="5927" y="26202"/>
                    <a:pt x="5684" y="25503"/>
                  </a:cubicBezTo>
                  <a:cubicBezTo>
                    <a:pt x="5441" y="24773"/>
                    <a:pt x="6839" y="24469"/>
                    <a:pt x="10274" y="25867"/>
                  </a:cubicBezTo>
                  <a:cubicBezTo>
                    <a:pt x="13708" y="27266"/>
                    <a:pt x="15867" y="28542"/>
                    <a:pt x="20031" y="25867"/>
                  </a:cubicBezTo>
                  <a:cubicBezTo>
                    <a:pt x="24225" y="23223"/>
                    <a:pt x="25988" y="14834"/>
                    <a:pt x="25988" y="14834"/>
                  </a:cubicBezTo>
                  <a:cubicBezTo>
                    <a:pt x="25988" y="14834"/>
                    <a:pt x="20274" y="16870"/>
                    <a:pt x="16140" y="16414"/>
                  </a:cubicBezTo>
                  <a:close/>
                  <a:moveTo>
                    <a:pt x="15897" y="9302"/>
                  </a:moveTo>
                  <a:cubicBezTo>
                    <a:pt x="15897" y="9302"/>
                    <a:pt x="18025" y="8268"/>
                    <a:pt x="19119" y="9028"/>
                  </a:cubicBezTo>
                  <a:cubicBezTo>
                    <a:pt x="20213" y="9818"/>
                    <a:pt x="18845" y="10274"/>
                    <a:pt x="17508" y="10274"/>
                  </a:cubicBezTo>
                  <a:cubicBezTo>
                    <a:pt x="16171" y="10305"/>
                    <a:pt x="14833" y="9514"/>
                    <a:pt x="15897" y="9302"/>
                  </a:cubicBezTo>
                  <a:close/>
                  <a:moveTo>
                    <a:pt x="1429" y="8025"/>
                  </a:moveTo>
                  <a:cubicBezTo>
                    <a:pt x="1429" y="8025"/>
                    <a:pt x="334" y="6505"/>
                    <a:pt x="1307" y="4986"/>
                  </a:cubicBezTo>
                  <a:cubicBezTo>
                    <a:pt x="2249" y="3466"/>
                    <a:pt x="3921" y="3283"/>
                    <a:pt x="3496" y="4408"/>
                  </a:cubicBezTo>
                  <a:cubicBezTo>
                    <a:pt x="3070" y="5533"/>
                    <a:pt x="2736" y="5685"/>
                    <a:pt x="2948" y="6627"/>
                  </a:cubicBezTo>
                  <a:cubicBezTo>
                    <a:pt x="3131" y="7539"/>
                    <a:pt x="3587" y="8147"/>
                    <a:pt x="2705" y="8694"/>
                  </a:cubicBezTo>
                  <a:cubicBezTo>
                    <a:pt x="1854" y="9241"/>
                    <a:pt x="1368" y="8572"/>
                    <a:pt x="1429" y="8025"/>
                  </a:cubicBezTo>
                  <a:close/>
                  <a:moveTo>
                    <a:pt x="2614" y="29515"/>
                  </a:moveTo>
                  <a:cubicBezTo>
                    <a:pt x="2128" y="29180"/>
                    <a:pt x="1155" y="28238"/>
                    <a:pt x="2128" y="28086"/>
                  </a:cubicBezTo>
                  <a:cubicBezTo>
                    <a:pt x="2128" y="28086"/>
                    <a:pt x="5076" y="27509"/>
                    <a:pt x="5015" y="28694"/>
                  </a:cubicBezTo>
                  <a:cubicBezTo>
                    <a:pt x="4985" y="29880"/>
                    <a:pt x="3100" y="29819"/>
                    <a:pt x="2614" y="29515"/>
                  </a:cubicBezTo>
                  <a:close/>
                  <a:moveTo>
                    <a:pt x="6809" y="17630"/>
                  </a:moveTo>
                  <a:cubicBezTo>
                    <a:pt x="6049" y="18481"/>
                    <a:pt x="5927" y="17326"/>
                    <a:pt x="6110" y="16627"/>
                  </a:cubicBezTo>
                  <a:cubicBezTo>
                    <a:pt x="6262" y="15898"/>
                    <a:pt x="6687" y="15442"/>
                    <a:pt x="7204" y="15624"/>
                  </a:cubicBezTo>
                  <a:cubicBezTo>
                    <a:pt x="7386" y="16293"/>
                    <a:pt x="7265" y="17053"/>
                    <a:pt x="6809" y="17630"/>
                  </a:cubicBezTo>
                  <a:close/>
                  <a:moveTo>
                    <a:pt x="19210" y="21186"/>
                  </a:moveTo>
                  <a:cubicBezTo>
                    <a:pt x="17964" y="21794"/>
                    <a:pt x="19301" y="22706"/>
                    <a:pt x="17569" y="23192"/>
                  </a:cubicBezTo>
                  <a:cubicBezTo>
                    <a:pt x="15836" y="23709"/>
                    <a:pt x="12888" y="21764"/>
                    <a:pt x="14894" y="20822"/>
                  </a:cubicBezTo>
                  <a:cubicBezTo>
                    <a:pt x="14894" y="20822"/>
                    <a:pt x="17447" y="19393"/>
                    <a:pt x="19058" y="19515"/>
                  </a:cubicBezTo>
                  <a:cubicBezTo>
                    <a:pt x="20639" y="19636"/>
                    <a:pt x="20426" y="20578"/>
                    <a:pt x="19210" y="211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1"/>
            <p:cNvSpPr/>
            <p:nvPr/>
          </p:nvSpPr>
          <p:spPr>
            <a:xfrm>
              <a:off x="238125" y="1507900"/>
              <a:ext cx="553225" cy="598825"/>
            </a:xfrm>
            <a:custGeom>
              <a:avLst/>
              <a:gdLst/>
              <a:ahLst/>
              <a:cxnLst/>
              <a:rect l="l" t="t" r="r" b="b"/>
              <a:pathLst>
                <a:path w="22129" h="23953" extrusionOk="0">
                  <a:moveTo>
                    <a:pt x="304" y="20032"/>
                  </a:moveTo>
                  <a:lnTo>
                    <a:pt x="1763" y="18664"/>
                  </a:lnTo>
                  <a:cubicBezTo>
                    <a:pt x="2492" y="20092"/>
                    <a:pt x="3587" y="21308"/>
                    <a:pt x="4924" y="22159"/>
                  </a:cubicBezTo>
                  <a:cubicBezTo>
                    <a:pt x="6262" y="23071"/>
                    <a:pt x="7751" y="23710"/>
                    <a:pt x="9331" y="23953"/>
                  </a:cubicBezTo>
                  <a:cubicBezTo>
                    <a:pt x="9331" y="23953"/>
                    <a:pt x="5593" y="22463"/>
                    <a:pt x="4468" y="21187"/>
                  </a:cubicBezTo>
                  <a:cubicBezTo>
                    <a:pt x="3678" y="20214"/>
                    <a:pt x="2979" y="19150"/>
                    <a:pt x="2371" y="18056"/>
                  </a:cubicBezTo>
                  <a:lnTo>
                    <a:pt x="4742" y="15594"/>
                  </a:lnTo>
                  <a:cubicBezTo>
                    <a:pt x="4742" y="15594"/>
                    <a:pt x="7690" y="18512"/>
                    <a:pt x="10426" y="19241"/>
                  </a:cubicBezTo>
                  <a:cubicBezTo>
                    <a:pt x="13161" y="20001"/>
                    <a:pt x="14529" y="19606"/>
                    <a:pt x="14529" y="19606"/>
                  </a:cubicBezTo>
                  <a:cubicBezTo>
                    <a:pt x="14529" y="19606"/>
                    <a:pt x="11581" y="19454"/>
                    <a:pt x="9301" y="18269"/>
                  </a:cubicBezTo>
                  <a:cubicBezTo>
                    <a:pt x="7842" y="17478"/>
                    <a:pt x="6535" y="16475"/>
                    <a:pt x="5380" y="15260"/>
                  </a:cubicBezTo>
                  <a:lnTo>
                    <a:pt x="8268" y="12190"/>
                  </a:lnTo>
                  <a:cubicBezTo>
                    <a:pt x="9818" y="13041"/>
                    <a:pt x="11520" y="13588"/>
                    <a:pt x="13283" y="13861"/>
                  </a:cubicBezTo>
                  <a:cubicBezTo>
                    <a:pt x="14772" y="14074"/>
                    <a:pt x="16292" y="13892"/>
                    <a:pt x="17721" y="13375"/>
                  </a:cubicBezTo>
                  <a:cubicBezTo>
                    <a:pt x="17721" y="13375"/>
                    <a:pt x="14955" y="13861"/>
                    <a:pt x="13040" y="13375"/>
                  </a:cubicBezTo>
                  <a:cubicBezTo>
                    <a:pt x="11611" y="12949"/>
                    <a:pt x="10213" y="12372"/>
                    <a:pt x="8906" y="11642"/>
                  </a:cubicBezTo>
                  <a:cubicBezTo>
                    <a:pt x="8906" y="11642"/>
                    <a:pt x="11672" y="8086"/>
                    <a:pt x="12523" y="7326"/>
                  </a:cubicBezTo>
                  <a:cubicBezTo>
                    <a:pt x="13009" y="6870"/>
                    <a:pt x="13556" y="6475"/>
                    <a:pt x="14104" y="6141"/>
                  </a:cubicBezTo>
                  <a:cubicBezTo>
                    <a:pt x="15350" y="6962"/>
                    <a:pt x="16839" y="7417"/>
                    <a:pt x="18329" y="7478"/>
                  </a:cubicBezTo>
                  <a:cubicBezTo>
                    <a:pt x="19696" y="7478"/>
                    <a:pt x="21034" y="7053"/>
                    <a:pt x="22128" y="6232"/>
                  </a:cubicBezTo>
                  <a:cubicBezTo>
                    <a:pt x="22128" y="6232"/>
                    <a:pt x="19970" y="7022"/>
                    <a:pt x="18329" y="6992"/>
                  </a:cubicBezTo>
                  <a:cubicBezTo>
                    <a:pt x="16687" y="6962"/>
                    <a:pt x="14408" y="5533"/>
                    <a:pt x="14408" y="5533"/>
                  </a:cubicBezTo>
                  <a:cubicBezTo>
                    <a:pt x="14408" y="5533"/>
                    <a:pt x="16049" y="4013"/>
                    <a:pt x="17326" y="2797"/>
                  </a:cubicBezTo>
                  <a:cubicBezTo>
                    <a:pt x="18633" y="1551"/>
                    <a:pt x="20031" y="1"/>
                    <a:pt x="20031" y="1"/>
                  </a:cubicBezTo>
                  <a:lnTo>
                    <a:pt x="15745" y="3740"/>
                  </a:lnTo>
                  <a:cubicBezTo>
                    <a:pt x="15471" y="3192"/>
                    <a:pt x="15380" y="2615"/>
                    <a:pt x="15471" y="2037"/>
                  </a:cubicBezTo>
                  <a:cubicBezTo>
                    <a:pt x="15623" y="1278"/>
                    <a:pt x="15958" y="578"/>
                    <a:pt x="16505" y="1"/>
                  </a:cubicBezTo>
                  <a:cubicBezTo>
                    <a:pt x="15867" y="426"/>
                    <a:pt x="15380" y="1065"/>
                    <a:pt x="15167" y="1794"/>
                  </a:cubicBezTo>
                  <a:cubicBezTo>
                    <a:pt x="14894" y="2554"/>
                    <a:pt x="14924" y="3405"/>
                    <a:pt x="15228" y="4165"/>
                  </a:cubicBezTo>
                  <a:cubicBezTo>
                    <a:pt x="15228" y="4165"/>
                    <a:pt x="13496" y="5776"/>
                    <a:pt x="12219" y="6840"/>
                  </a:cubicBezTo>
                  <a:cubicBezTo>
                    <a:pt x="11581" y="7357"/>
                    <a:pt x="10973" y="7965"/>
                    <a:pt x="10517" y="8664"/>
                  </a:cubicBezTo>
                  <a:cubicBezTo>
                    <a:pt x="10517" y="8664"/>
                    <a:pt x="9271" y="6475"/>
                    <a:pt x="9301" y="4530"/>
                  </a:cubicBezTo>
                  <a:cubicBezTo>
                    <a:pt x="9331" y="3284"/>
                    <a:pt x="9514" y="2068"/>
                    <a:pt x="9879" y="882"/>
                  </a:cubicBezTo>
                  <a:cubicBezTo>
                    <a:pt x="9210" y="2402"/>
                    <a:pt x="8876" y="4074"/>
                    <a:pt x="8967" y="5746"/>
                  </a:cubicBezTo>
                  <a:cubicBezTo>
                    <a:pt x="9088" y="8512"/>
                    <a:pt x="9939" y="9515"/>
                    <a:pt x="9939" y="9515"/>
                  </a:cubicBezTo>
                  <a:cubicBezTo>
                    <a:pt x="9362" y="10366"/>
                    <a:pt x="8663" y="11156"/>
                    <a:pt x="7872" y="11886"/>
                  </a:cubicBezTo>
                  <a:lnTo>
                    <a:pt x="5654" y="13740"/>
                  </a:lnTo>
                  <a:cubicBezTo>
                    <a:pt x="5654" y="13740"/>
                    <a:pt x="3799" y="11551"/>
                    <a:pt x="2918" y="9454"/>
                  </a:cubicBezTo>
                  <a:cubicBezTo>
                    <a:pt x="2371" y="8025"/>
                    <a:pt x="2097" y="6536"/>
                    <a:pt x="2128" y="5047"/>
                  </a:cubicBezTo>
                  <a:cubicBezTo>
                    <a:pt x="2128" y="5047"/>
                    <a:pt x="1793" y="7965"/>
                    <a:pt x="2614" y="9788"/>
                  </a:cubicBezTo>
                  <a:cubicBezTo>
                    <a:pt x="3374" y="11308"/>
                    <a:pt x="4255" y="12798"/>
                    <a:pt x="5228" y="14226"/>
                  </a:cubicBezTo>
                  <a:lnTo>
                    <a:pt x="2553" y="16779"/>
                  </a:lnTo>
                  <a:cubicBezTo>
                    <a:pt x="1641" y="15867"/>
                    <a:pt x="881" y="14834"/>
                    <a:pt x="274" y="13709"/>
                  </a:cubicBezTo>
                  <a:lnTo>
                    <a:pt x="0" y="13162"/>
                  </a:lnTo>
                  <a:lnTo>
                    <a:pt x="0" y="14135"/>
                  </a:lnTo>
                  <a:cubicBezTo>
                    <a:pt x="578" y="15229"/>
                    <a:pt x="1277" y="16293"/>
                    <a:pt x="2097" y="17235"/>
                  </a:cubicBezTo>
                  <a:cubicBezTo>
                    <a:pt x="2097" y="17235"/>
                    <a:pt x="1216" y="18481"/>
                    <a:pt x="274" y="20032"/>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11"/>
          <p:cNvGrpSpPr/>
          <p:nvPr/>
        </p:nvGrpSpPr>
        <p:grpSpPr>
          <a:xfrm rot="10800000" flipH="1">
            <a:off x="6013073" y="1842"/>
            <a:ext cx="984151" cy="1157547"/>
            <a:chOff x="2634050" y="3784550"/>
            <a:chExt cx="1220425" cy="1435450"/>
          </a:xfrm>
        </p:grpSpPr>
        <p:sp>
          <p:nvSpPr>
            <p:cNvPr id="992" name="Google Shape;992;p1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11"/>
          <p:cNvGrpSpPr/>
          <p:nvPr/>
        </p:nvGrpSpPr>
        <p:grpSpPr>
          <a:xfrm rot="-385873">
            <a:off x="6793022" y="-264892"/>
            <a:ext cx="2318437" cy="1795656"/>
            <a:chOff x="9298389" y="-164681"/>
            <a:chExt cx="3403527" cy="2636070"/>
          </a:xfrm>
        </p:grpSpPr>
        <p:sp>
          <p:nvSpPr>
            <p:cNvPr id="1014" name="Google Shape;1014;p11"/>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1"/>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11"/>
          <p:cNvSpPr txBox="1">
            <a:spLocks noGrp="1"/>
          </p:cNvSpPr>
          <p:nvPr>
            <p:ph type="title" hasCustomPrompt="1"/>
          </p:nvPr>
        </p:nvSpPr>
        <p:spPr>
          <a:xfrm>
            <a:off x="3321775" y="1787075"/>
            <a:ext cx="51021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85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017" name="Google Shape;1017;p11"/>
          <p:cNvSpPr txBox="1">
            <a:spLocks noGrp="1"/>
          </p:cNvSpPr>
          <p:nvPr>
            <p:ph type="subTitle" idx="1"/>
          </p:nvPr>
        </p:nvSpPr>
        <p:spPr>
          <a:xfrm>
            <a:off x="3321775" y="3298225"/>
            <a:ext cx="51021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1018" name="Google Shape;1018;p11"/>
          <p:cNvPicPr preferRelativeResize="0"/>
          <p:nvPr/>
        </p:nvPicPr>
        <p:blipFill>
          <a:blip r:embed="rId2">
            <a:alphaModFix amt="52000"/>
          </a:blip>
          <a:stretch>
            <a:fillRect/>
          </a:stretch>
        </p:blipFill>
        <p:spPr>
          <a:xfrm>
            <a:off x="5540825" y="-2262868"/>
            <a:ext cx="4154451" cy="3716517"/>
          </a:xfrm>
          <a:prstGeom prst="rect">
            <a:avLst/>
          </a:prstGeom>
          <a:noFill/>
          <a:ln>
            <a:noFill/>
          </a:ln>
        </p:spPr>
      </p:pic>
      <p:pic>
        <p:nvPicPr>
          <p:cNvPr id="1019" name="Google Shape;1019;p11"/>
          <p:cNvPicPr preferRelativeResize="0"/>
          <p:nvPr/>
        </p:nvPicPr>
        <p:blipFill>
          <a:blip r:embed="rId2">
            <a:alphaModFix amt="52000"/>
          </a:blip>
          <a:stretch>
            <a:fillRect/>
          </a:stretch>
        </p:blipFill>
        <p:spPr>
          <a:xfrm>
            <a:off x="5540825" y="1453657"/>
            <a:ext cx="4154451" cy="3716517"/>
          </a:xfrm>
          <a:prstGeom prst="rect">
            <a:avLst/>
          </a:prstGeom>
          <a:noFill/>
          <a:ln>
            <a:noFill/>
          </a:ln>
        </p:spPr>
      </p:pic>
      <p:pic>
        <p:nvPicPr>
          <p:cNvPr id="1020" name="Google Shape;1020;p11"/>
          <p:cNvPicPr preferRelativeResize="0"/>
          <p:nvPr/>
        </p:nvPicPr>
        <p:blipFill>
          <a:blip r:embed="rId2"/>
          <a:stretch>
            <a:fillRect/>
          </a:stretch>
        </p:blipFill>
        <p:spPr>
          <a:xfrm rot="1363938">
            <a:off x="2470282" y="670368"/>
            <a:ext cx="4545535" cy="406636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1"/>
        <p:cNvGrpSpPr/>
        <p:nvPr/>
      </p:nvGrpSpPr>
      <p:grpSpPr>
        <a:xfrm>
          <a:off x="0" y="0"/>
          <a:ext cx="0" cy="0"/>
          <a:chOff x="0" y="0"/>
          <a:chExt cx="0" cy="0"/>
        </a:xfrm>
      </p:grpSpPr>
      <p:sp>
        <p:nvSpPr>
          <p:cNvPr id="1022" name="Google Shape;1022;p12"/>
          <p:cNvSpPr/>
          <p:nvPr/>
        </p:nvSpPr>
        <p:spPr>
          <a:xfrm>
            <a:off x="0" y="0"/>
            <a:ext cx="9316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23"/>
        <p:cNvGrpSpPr/>
        <p:nvPr/>
      </p:nvGrpSpPr>
      <p:grpSpPr>
        <a:xfrm>
          <a:off x="0" y="0"/>
          <a:ext cx="0" cy="0"/>
          <a:chOff x="0" y="0"/>
          <a:chExt cx="0" cy="0"/>
        </a:xfrm>
      </p:grpSpPr>
      <p:sp>
        <p:nvSpPr>
          <p:cNvPr id="1024" name="Google Shape;1024;p13"/>
          <p:cNvSpPr/>
          <p:nvPr/>
        </p:nvSpPr>
        <p:spPr>
          <a:xfrm>
            <a:off x="-1336650" y="1079238"/>
            <a:ext cx="4670559" cy="4700259"/>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13"/>
          <p:cNvGrpSpPr/>
          <p:nvPr/>
        </p:nvGrpSpPr>
        <p:grpSpPr>
          <a:xfrm>
            <a:off x="451250" y="3380650"/>
            <a:ext cx="1374350" cy="2103450"/>
            <a:chOff x="1537100" y="2937075"/>
            <a:chExt cx="1374350" cy="2103450"/>
          </a:xfrm>
        </p:grpSpPr>
        <p:sp>
          <p:nvSpPr>
            <p:cNvPr id="1026" name="Google Shape;1026;p13"/>
            <p:cNvSpPr/>
            <p:nvPr/>
          </p:nvSpPr>
          <p:spPr>
            <a:xfrm>
              <a:off x="2203400" y="3506275"/>
              <a:ext cx="633000" cy="1514775"/>
            </a:xfrm>
            <a:custGeom>
              <a:avLst/>
              <a:gdLst/>
              <a:ahLst/>
              <a:cxnLst/>
              <a:rect l="l" t="t" r="r" b="b"/>
              <a:pathLst>
                <a:path w="25320" h="60591" extrusionOk="0">
                  <a:moveTo>
                    <a:pt x="25319" y="1"/>
                  </a:moveTo>
                  <a:lnTo>
                    <a:pt x="25319" y="1"/>
                  </a:lnTo>
                  <a:cubicBezTo>
                    <a:pt x="8707" y="18881"/>
                    <a:pt x="268" y="28755"/>
                    <a:pt x="1" y="59744"/>
                  </a:cubicBezTo>
                  <a:cubicBezTo>
                    <a:pt x="1" y="60315"/>
                    <a:pt x="200" y="60591"/>
                    <a:pt x="443" y="60591"/>
                  </a:cubicBezTo>
                  <a:cubicBezTo>
                    <a:pt x="697" y="60591"/>
                    <a:pt x="998" y="60290"/>
                    <a:pt x="1168" y="59710"/>
                  </a:cubicBezTo>
                  <a:cubicBezTo>
                    <a:pt x="6973" y="36761"/>
                    <a:pt x="14311" y="18214"/>
                    <a:pt x="25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3"/>
            <p:cNvSpPr/>
            <p:nvPr/>
          </p:nvSpPr>
          <p:spPr>
            <a:xfrm>
              <a:off x="2048300" y="3608850"/>
              <a:ext cx="360275" cy="1412325"/>
            </a:xfrm>
            <a:custGeom>
              <a:avLst/>
              <a:gdLst/>
              <a:ahLst/>
              <a:cxnLst/>
              <a:rect l="l" t="t" r="r" b="b"/>
              <a:pathLst>
                <a:path w="14411" h="56493" extrusionOk="0">
                  <a:moveTo>
                    <a:pt x="14411" y="1"/>
                  </a:moveTo>
                  <a:cubicBezTo>
                    <a:pt x="4837" y="19281"/>
                    <a:pt x="1" y="29288"/>
                    <a:pt x="6305" y="55841"/>
                  </a:cubicBezTo>
                  <a:cubicBezTo>
                    <a:pt x="6409" y="56285"/>
                    <a:pt x="6598" y="56493"/>
                    <a:pt x="6776" y="56493"/>
                  </a:cubicBezTo>
                  <a:cubicBezTo>
                    <a:pt x="6999" y="56493"/>
                    <a:pt x="7206" y="56167"/>
                    <a:pt x="7206" y="55574"/>
                  </a:cubicBezTo>
                  <a:cubicBezTo>
                    <a:pt x="7139" y="34892"/>
                    <a:pt x="9207" y="17647"/>
                    <a:pt x="14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3"/>
            <p:cNvSpPr/>
            <p:nvPr/>
          </p:nvSpPr>
          <p:spPr>
            <a:xfrm>
              <a:off x="1592975" y="3582175"/>
              <a:ext cx="616950" cy="1400775"/>
            </a:xfrm>
            <a:custGeom>
              <a:avLst/>
              <a:gdLst/>
              <a:ahLst/>
              <a:cxnLst/>
              <a:rect l="l" t="t" r="r" b="b"/>
              <a:pathLst>
                <a:path w="24678" h="56031" extrusionOk="0">
                  <a:moveTo>
                    <a:pt x="1" y="0"/>
                  </a:moveTo>
                  <a:lnTo>
                    <a:pt x="1" y="0"/>
                  </a:lnTo>
                  <a:cubicBezTo>
                    <a:pt x="5504" y="7139"/>
                    <a:pt x="10208" y="17380"/>
                    <a:pt x="14277" y="27987"/>
                  </a:cubicBezTo>
                  <a:cubicBezTo>
                    <a:pt x="17780" y="37027"/>
                    <a:pt x="20749" y="46133"/>
                    <a:pt x="23617" y="55540"/>
                  </a:cubicBezTo>
                  <a:cubicBezTo>
                    <a:pt x="23726" y="55879"/>
                    <a:pt x="23928" y="56031"/>
                    <a:pt x="24123" y="56031"/>
                  </a:cubicBezTo>
                  <a:cubicBezTo>
                    <a:pt x="24408" y="56031"/>
                    <a:pt x="24677" y="55708"/>
                    <a:pt x="24618" y="55173"/>
                  </a:cubicBezTo>
                  <a:cubicBezTo>
                    <a:pt x="24118" y="49803"/>
                    <a:pt x="23517" y="44332"/>
                    <a:pt x="22450" y="38828"/>
                  </a:cubicBezTo>
                  <a:cubicBezTo>
                    <a:pt x="21082" y="31523"/>
                    <a:pt x="18847" y="23984"/>
                    <a:pt x="15678" y="18314"/>
                  </a:cubicBezTo>
                  <a:cubicBezTo>
                    <a:pt x="13910" y="15178"/>
                    <a:pt x="12009" y="12676"/>
                    <a:pt x="10041" y="10375"/>
                  </a:cubicBezTo>
                  <a:cubicBezTo>
                    <a:pt x="6739" y="6505"/>
                    <a:pt x="3370" y="300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3"/>
            <p:cNvSpPr/>
            <p:nvPr/>
          </p:nvSpPr>
          <p:spPr>
            <a:xfrm>
              <a:off x="2015775" y="4054175"/>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a:off x="1954075" y="3462075"/>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a:off x="2197025" y="3891550"/>
              <a:ext cx="714425" cy="1148975"/>
            </a:xfrm>
            <a:custGeom>
              <a:avLst/>
              <a:gdLst/>
              <a:ahLst/>
              <a:cxnLst/>
              <a:rect l="l" t="t" r="r" b="b"/>
              <a:pathLst>
                <a:path w="28577" h="45959" extrusionOk="0">
                  <a:moveTo>
                    <a:pt x="28576" y="1"/>
                  </a:moveTo>
                  <a:cubicBezTo>
                    <a:pt x="25040" y="1969"/>
                    <a:pt x="21471" y="4404"/>
                    <a:pt x="17935" y="7239"/>
                  </a:cubicBezTo>
                  <a:cubicBezTo>
                    <a:pt x="15867" y="8907"/>
                    <a:pt x="13766" y="10742"/>
                    <a:pt x="11798" y="13177"/>
                  </a:cubicBezTo>
                  <a:cubicBezTo>
                    <a:pt x="8262" y="17647"/>
                    <a:pt x="5460" y="24018"/>
                    <a:pt x="3558" y="30356"/>
                  </a:cubicBezTo>
                  <a:cubicBezTo>
                    <a:pt x="2091" y="35193"/>
                    <a:pt x="1057" y="40096"/>
                    <a:pt x="123" y="44933"/>
                  </a:cubicBezTo>
                  <a:cubicBezTo>
                    <a:pt x="0" y="45564"/>
                    <a:pt x="238" y="45959"/>
                    <a:pt x="533" y="45959"/>
                  </a:cubicBezTo>
                  <a:cubicBezTo>
                    <a:pt x="722" y="45959"/>
                    <a:pt x="934" y="45798"/>
                    <a:pt x="1090" y="45433"/>
                  </a:cubicBezTo>
                  <a:cubicBezTo>
                    <a:pt x="4626" y="37428"/>
                    <a:pt x="8262" y="29789"/>
                    <a:pt x="12398" y="22317"/>
                  </a:cubicBezTo>
                  <a:cubicBezTo>
                    <a:pt x="17235" y="13577"/>
                    <a:pt x="22639" y="5305"/>
                    <a:pt x="28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3"/>
            <p:cNvSpPr/>
            <p:nvPr/>
          </p:nvSpPr>
          <p:spPr>
            <a:xfrm>
              <a:off x="1665525" y="4299350"/>
              <a:ext cx="558450" cy="740675"/>
            </a:xfrm>
            <a:custGeom>
              <a:avLst/>
              <a:gdLst/>
              <a:ahLst/>
              <a:cxnLst/>
              <a:rect l="l" t="t" r="r" b="b"/>
              <a:pathLst>
                <a:path w="22338" h="29627" extrusionOk="0">
                  <a:moveTo>
                    <a:pt x="1" y="1"/>
                  </a:moveTo>
                  <a:lnTo>
                    <a:pt x="1" y="1"/>
                  </a:lnTo>
                  <a:cubicBezTo>
                    <a:pt x="9474" y="7373"/>
                    <a:pt x="15945" y="16546"/>
                    <a:pt x="21316" y="29222"/>
                  </a:cubicBezTo>
                  <a:cubicBezTo>
                    <a:pt x="21431" y="29502"/>
                    <a:pt x="21609" y="29627"/>
                    <a:pt x="21784" y="29627"/>
                  </a:cubicBezTo>
                  <a:cubicBezTo>
                    <a:pt x="22065" y="29627"/>
                    <a:pt x="22337" y="29303"/>
                    <a:pt x="22317" y="28788"/>
                  </a:cubicBezTo>
                  <a:cubicBezTo>
                    <a:pt x="21182" y="8440"/>
                    <a:pt x="14011" y="547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3"/>
            <p:cNvSpPr/>
            <p:nvPr/>
          </p:nvSpPr>
          <p:spPr>
            <a:xfrm>
              <a:off x="2207275" y="4386075"/>
              <a:ext cx="667475" cy="644175"/>
            </a:xfrm>
            <a:custGeom>
              <a:avLst/>
              <a:gdLst/>
              <a:ahLst/>
              <a:cxnLst/>
              <a:rect l="l" t="t" r="r" b="b"/>
              <a:pathLst>
                <a:path w="26699" h="25767" extrusionOk="0">
                  <a:moveTo>
                    <a:pt x="26698" y="1"/>
                  </a:moveTo>
                  <a:lnTo>
                    <a:pt x="26698" y="1"/>
                  </a:lnTo>
                  <a:cubicBezTo>
                    <a:pt x="11988" y="3170"/>
                    <a:pt x="4449" y="4971"/>
                    <a:pt x="113" y="24852"/>
                  </a:cubicBezTo>
                  <a:cubicBezTo>
                    <a:pt x="0" y="25393"/>
                    <a:pt x="268" y="25766"/>
                    <a:pt x="577" y="25766"/>
                  </a:cubicBezTo>
                  <a:cubicBezTo>
                    <a:pt x="726" y="25766"/>
                    <a:pt x="884" y="25680"/>
                    <a:pt x="1013" y="25486"/>
                  </a:cubicBezTo>
                  <a:cubicBezTo>
                    <a:pt x="8352" y="13811"/>
                    <a:pt x="16191" y="5805"/>
                    <a:pt x="26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2095000" y="3039900"/>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2225100" y="3066800"/>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2621200" y="3041875"/>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a:off x="2211750" y="3034275"/>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2516975" y="3008975"/>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2225100" y="3195225"/>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2637900" y="3171700"/>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2168375" y="2959225"/>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a:off x="2256775" y="2937075"/>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2225100" y="3164375"/>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2531975" y="3139450"/>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2168375" y="3016775"/>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2326825" y="2994250"/>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a:off x="2158375" y="3305575"/>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2095825" y="3092650"/>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1602975" y="3658275"/>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1537100" y="3763975"/>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1619650" y="3714775"/>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a:off x="1597975" y="3692150"/>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1550450" y="3864875"/>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1826475" y="3597175"/>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1802350" y="3577075"/>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1637175" y="3832350"/>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1618000" y="3811450"/>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1776450" y="3662225"/>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1752250" y="3642425"/>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1630500" y="3946300"/>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1865675" y="3698100"/>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13"/>
          <p:cNvSpPr txBox="1">
            <a:spLocks noGrp="1"/>
          </p:cNvSpPr>
          <p:nvPr>
            <p:ph type="ctrTitle"/>
          </p:nvPr>
        </p:nvSpPr>
        <p:spPr>
          <a:xfrm>
            <a:off x="4623125" y="542750"/>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63" name="Google Shape;1063;p13"/>
          <p:cNvSpPr txBox="1">
            <a:spLocks noGrp="1"/>
          </p:cNvSpPr>
          <p:nvPr>
            <p:ph type="subTitle" idx="1"/>
          </p:nvPr>
        </p:nvSpPr>
        <p:spPr>
          <a:xfrm>
            <a:off x="4623125" y="843577"/>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64" name="Google Shape;1064;p13"/>
          <p:cNvSpPr txBox="1">
            <a:spLocks noGrp="1"/>
          </p:cNvSpPr>
          <p:nvPr>
            <p:ph type="title" idx="2" hasCustomPrompt="1"/>
          </p:nvPr>
        </p:nvSpPr>
        <p:spPr>
          <a:xfrm>
            <a:off x="3650125" y="542750"/>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65" name="Google Shape;1065;p13"/>
          <p:cNvSpPr txBox="1">
            <a:spLocks noGrp="1"/>
          </p:cNvSpPr>
          <p:nvPr>
            <p:ph type="ctrTitle" idx="3"/>
          </p:nvPr>
        </p:nvSpPr>
        <p:spPr>
          <a:xfrm>
            <a:off x="4623125" y="1239521"/>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66" name="Google Shape;1066;p13"/>
          <p:cNvSpPr txBox="1">
            <a:spLocks noGrp="1"/>
          </p:cNvSpPr>
          <p:nvPr>
            <p:ph type="subTitle" idx="4"/>
          </p:nvPr>
        </p:nvSpPr>
        <p:spPr>
          <a:xfrm>
            <a:off x="4623125" y="1530317"/>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67" name="Google Shape;1067;p13"/>
          <p:cNvSpPr txBox="1">
            <a:spLocks noGrp="1"/>
          </p:cNvSpPr>
          <p:nvPr>
            <p:ph type="title" idx="5" hasCustomPrompt="1"/>
          </p:nvPr>
        </p:nvSpPr>
        <p:spPr>
          <a:xfrm>
            <a:off x="3650125" y="1249663"/>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68" name="Google Shape;1068;p13"/>
          <p:cNvSpPr txBox="1">
            <a:spLocks noGrp="1"/>
          </p:cNvSpPr>
          <p:nvPr>
            <p:ph type="ctrTitle" idx="6"/>
          </p:nvPr>
        </p:nvSpPr>
        <p:spPr>
          <a:xfrm>
            <a:off x="4623125" y="1936303"/>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69" name="Google Shape;1069;p13"/>
          <p:cNvSpPr txBox="1">
            <a:spLocks noGrp="1"/>
          </p:cNvSpPr>
          <p:nvPr>
            <p:ph type="subTitle" idx="7"/>
          </p:nvPr>
        </p:nvSpPr>
        <p:spPr>
          <a:xfrm>
            <a:off x="4623125" y="2217056"/>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0" name="Google Shape;1070;p13"/>
          <p:cNvSpPr txBox="1">
            <a:spLocks noGrp="1"/>
          </p:cNvSpPr>
          <p:nvPr>
            <p:ph type="title" idx="8" hasCustomPrompt="1"/>
          </p:nvPr>
        </p:nvSpPr>
        <p:spPr>
          <a:xfrm>
            <a:off x="3650125" y="1937076"/>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71" name="Google Shape;1071;p13"/>
          <p:cNvSpPr txBox="1">
            <a:spLocks noGrp="1"/>
          </p:cNvSpPr>
          <p:nvPr>
            <p:ph type="ctrTitle" idx="9"/>
          </p:nvPr>
        </p:nvSpPr>
        <p:spPr>
          <a:xfrm>
            <a:off x="4623125" y="2633085"/>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72" name="Google Shape;1072;p13"/>
          <p:cNvSpPr txBox="1">
            <a:spLocks noGrp="1"/>
          </p:cNvSpPr>
          <p:nvPr>
            <p:ph type="subTitle" idx="13"/>
          </p:nvPr>
        </p:nvSpPr>
        <p:spPr>
          <a:xfrm>
            <a:off x="4623125" y="2903795"/>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3" name="Google Shape;1073;p13"/>
          <p:cNvSpPr txBox="1">
            <a:spLocks noGrp="1"/>
          </p:cNvSpPr>
          <p:nvPr>
            <p:ph type="title" idx="14" hasCustomPrompt="1"/>
          </p:nvPr>
        </p:nvSpPr>
        <p:spPr>
          <a:xfrm>
            <a:off x="3650125" y="2624489"/>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74" name="Google Shape;1074;p13"/>
          <p:cNvSpPr txBox="1">
            <a:spLocks noGrp="1"/>
          </p:cNvSpPr>
          <p:nvPr>
            <p:ph type="subTitle" idx="15"/>
          </p:nvPr>
        </p:nvSpPr>
        <p:spPr>
          <a:xfrm>
            <a:off x="4623125" y="3590535"/>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5" name="Google Shape;1075;p13"/>
          <p:cNvSpPr txBox="1">
            <a:spLocks noGrp="1"/>
          </p:cNvSpPr>
          <p:nvPr>
            <p:ph type="title" idx="16" hasCustomPrompt="1"/>
          </p:nvPr>
        </p:nvSpPr>
        <p:spPr>
          <a:xfrm>
            <a:off x="3650125" y="3311902"/>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76" name="Google Shape;1076;p13"/>
          <p:cNvSpPr txBox="1">
            <a:spLocks noGrp="1"/>
          </p:cNvSpPr>
          <p:nvPr>
            <p:ph type="ctrTitle" idx="17"/>
          </p:nvPr>
        </p:nvSpPr>
        <p:spPr>
          <a:xfrm>
            <a:off x="4623125" y="3317472"/>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77" name="Google Shape;1077;p13"/>
          <p:cNvSpPr txBox="1">
            <a:spLocks noGrp="1"/>
          </p:cNvSpPr>
          <p:nvPr>
            <p:ph type="subTitle" idx="18"/>
          </p:nvPr>
        </p:nvSpPr>
        <p:spPr>
          <a:xfrm>
            <a:off x="4623125" y="4277274"/>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8" name="Google Shape;1078;p13"/>
          <p:cNvSpPr txBox="1">
            <a:spLocks noGrp="1"/>
          </p:cNvSpPr>
          <p:nvPr>
            <p:ph type="title" idx="19" hasCustomPrompt="1"/>
          </p:nvPr>
        </p:nvSpPr>
        <p:spPr>
          <a:xfrm>
            <a:off x="3650125" y="4018815"/>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79" name="Google Shape;1079;p13"/>
          <p:cNvSpPr txBox="1">
            <a:spLocks noGrp="1"/>
          </p:cNvSpPr>
          <p:nvPr>
            <p:ph type="ctrTitle" idx="20"/>
          </p:nvPr>
        </p:nvSpPr>
        <p:spPr>
          <a:xfrm>
            <a:off x="4623125" y="4026648"/>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grpSp>
        <p:nvGrpSpPr>
          <p:cNvPr id="1080" name="Google Shape;1080;p13"/>
          <p:cNvGrpSpPr/>
          <p:nvPr/>
        </p:nvGrpSpPr>
        <p:grpSpPr>
          <a:xfrm rot="10138916" flipH="1">
            <a:off x="-680800" y="-173303"/>
            <a:ext cx="1870257" cy="1846921"/>
            <a:chOff x="4045425" y="3839900"/>
            <a:chExt cx="559025" cy="552050"/>
          </a:xfrm>
        </p:grpSpPr>
        <p:sp>
          <p:nvSpPr>
            <p:cNvPr id="1081" name="Google Shape;1081;p13"/>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13"/>
          <p:cNvGrpSpPr/>
          <p:nvPr/>
        </p:nvGrpSpPr>
        <p:grpSpPr>
          <a:xfrm rot="7291453">
            <a:off x="363914" y="-648317"/>
            <a:ext cx="803593" cy="1838199"/>
            <a:chOff x="5067575" y="3176425"/>
            <a:chExt cx="473000" cy="1081975"/>
          </a:xfrm>
        </p:grpSpPr>
        <p:sp>
          <p:nvSpPr>
            <p:cNvPr id="1092" name="Google Shape;1092;p13"/>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96" name="Google Shape;1096;p13"/>
          <p:cNvPicPr preferRelativeResize="0"/>
          <p:nvPr/>
        </p:nvPicPr>
        <p:blipFill>
          <a:blip r:embed="rId2">
            <a:alphaModFix amt="50000"/>
          </a:blip>
          <a:stretch>
            <a:fillRect/>
          </a:stretch>
        </p:blipFill>
        <p:spPr>
          <a:xfrm>
            <a:off x="-522925" y="2394480"/>
            <a:ext cx="3742525" cy="3347995"/>
          </a:xfrm>
          <a:prstGeom prst="rect">
            <a:avLst/>
          </a:prstGeom>
          <a:noFill/>
          <a:ln>
            <a:noFill/>
          </a:ln>
        </p:spPr>
      </p:pic>
      <p:pic>
        <p:nvPicPr>
          <p:cNvPr id="1097" name="Google Shape;1097;p13"/>
          <p:cNvPicPr preferRelativeResize="0"/>
          <p:nvPr/>
        </p:nvPicPr>
        <p:blipFill>
          <a:blip r:embed="rId2">
            <a:alphaModFix amt="50000"/>
          </a:blip>
          <a:stretch>
            <a:fillRect/>
          </a:stretch>
        </p:blipFill>
        <p:spPr>
          <a:xfrm>
            <a:off x="-568900" y="-441751"/>
            <a:ext cx="3563750" cy="3188075"/>
          </a:xfrm>
          <a:prstGeom prst="rect">
            <a:avLst/>
          </a:prstGeom>
          <a:noFill/>
          <a:ln>
            <a:noFill/>
          </a:ln>
        </p:spPr>
      </p:pic>
      <p:sp>
        <p:nvSpPr>
          <p:cNvPr id="1098" name="Google Shape;1098;p13"/>
          <p:cNvSpPr txBox="1">
            <a:spLocks noGrp="1"/>
          </p:cNvSpPr>
          <p:nvPr>
            <p:ph type="title" idx="21"/>
          </p:nvPr>
        </p:nvSpPr>
        <p:spPr>
          <a:xfrm>
            <a:off x="720000" y="1640975"/>
            <a:ext cx="2499600" cy="1866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9">
    <p:spTree>
      <p:nvGrpSpPr>
        <p:cNvPr id="1" name="Shape 1099"/>
        <p:cNvGrpSpPr/>
        <p:nvPr/>
      </p:nvGrpSpPr>
      <p:grpSpPr>
        <a:xfrm>
          <a:off x="0" y="0"/>
          <a:ext cx="0" cy="0"/>
          <a:chOff x="0" y="0"/>
          <a:chExt cx="0" cy="0"/>
        </a:xfrm>
      </p:grpSpPr>
      <p:sp>
        <p:nvSpPr>
          <p:cNvPr id="1100" name="Google Shape;1100;p14"/>
          <p:cNvSpPr/>
          <p:nvPr/>
        </p:nvSpPr>
        <p:spPr>
          <a:xfrm>
            <a:off x="5678025" y="-1299900"/>
            <a:ext cx="6241240" cy="700351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14"/>
          <p:cNvGrpSpPr/>
          <p:nvPr/>
        </p:nvGrpSpPr>
        <p:grpSpPr>
          <a:xfrm rot="2238749" flipH="1">
            <a:off x="-378408" y="2160389"/>
            <a:ext cx="1403448" cy="3309947"/>
            <a:chOff x="6152550" y="3804050"/>
            <a:chExt cx="386075" cy="910550"/>
          </a:xfrm>
        </p:grpSpPr>
        <p:sp>
          <p:nvSpPr>
            <p:cNvPr id="1102" name="Google Shape;1102;p14"/>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4"/>
          <p:cNvGrpSpPr/>
          <p:nvPr/>
        </p:nvGrpSpPr>
        <p:grpSpPr>
          <a:xfrm rot="9807417">
            <a:off x="-244574" y="-400722"/>
            <a:ext cx="1310949" cy="2857914"/>
            <a:chOff x="3345650" y="2840950"/>
            <a:chExt cx="370900" cy="808575"/>
          </a:xfrm>
        </p:grpSpPr>
        <p:sp>
          <p:nvSpPr>
            <p:cNvPr id="1105" name="Google Shape;1105;p14"/>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14"/>
          <p:cNvGrpSpPr/>
          <p:nvPr/>
        </p:nvGrpSpPr>
        <p:grpSpPr>
          <a:xfrm rot="3365436" flipH="1">
            <a:off x="-195279" y="2339740"/>
            <a:ext cx="2205126" cy="4812969"/>
            <a:chOff x="7386050" y="661025"/>
            <a:chExt cx="1576975" cy="3441950"/>
          </a:xfrm>
        </p:grpSpPr>
        <p:sp>
          <p:nvSpPr>
            <p:cNvPr id="1154" name="Google Shape;1154;p14"/>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4"/>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4"/>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4"/>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4"/>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4"/>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5" name="Google Shape;1165;p14"/>
          <p:cNvSpPr/>
          <p:nvPr/>
        </p:nvSpPr>
        <p:spPr>
          <a:xfrm rot="60346">
            <a:off x="-12258" y="-121547"/>
            <a:ext cx="4025462" cy="207077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6" name="Google Shape;1166;p14"/>
          <p:cNvGrpSpPr/>
          <p:nvPr/>
        </p:nvGrpSpPr>
        <p:grpSpPr>
          <a:xfrm rot="60264">
            <a:off x="-1410794" y="-913729"/>
            <a:ext cx="4195408" cy="3621634"/>
            <a:chOff x="2695275" y="1049450"/>
            <a:chExt cx="1439175" cy="1242350"/>
          </a:xfrm>
        </p:grpSpPr>
        <p:sp>
          <p:nvSpPr>
            <p:cNvPr id="1167" name="Google Shape;1167;p14"/>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rgbClr val="3E6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4"/>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rgbClr val="4F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169" name="Google Shape;1169;p14"/>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4"/>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14"/>
          <p:cNvGrpSpPr/>
          <p:nvPr/>
        </p:nvGrpSpPr>
        <p:grpSpPr>
          <a:xfrm rot="2876806">
            <a:off x="143000" y="3299247"/>
            <a:ext cx="1324284" cy="2432000"/>
            <a:chOff x="4830275" y="2608450"/>
            <a:chExt cx="1324325" cy="2432075"/>
          </a:xfrm>
        </p:grpSpPr>
        <p:sp>
          <p:nvSpPr>
            <p:cNvPr id="1172" name="Google Shape;1172;p14"/>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4"/>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4"/>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4"/>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4"/>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4"/>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4"/>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4"/>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4"/>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4"/>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4"/>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4"/>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4"/>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4"/>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4"/>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4"/>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4"/>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4"/>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4"/>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4"/>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4"/>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4"/>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4"/>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4"/>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4"/>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4"/>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4"/>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4"/>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4"/>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4"/>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4"/>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4"/>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4"/>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4"/>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4"/>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4"/>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4"/>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4"/>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4"/>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4"/>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4"/>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4"/>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 name="Google Shape;1242;p14"/>
          <p:cNvGrpSpPr/>
          <p:nvPr/>
        </p:nvGrpSpPr>
        <p:grpSpPr>
          <a:xfrm>
            <a:off x="6971142" y="1647"/>
            <a:ext cx="2132169" cy="1182528"/>
            <a:chOff x="4586225" y="470675"/>
            <a:chExt cx="2775900" cy="1539550"/>
          </a:xfrm>
        </p:grpSpPr>
        <p:sp>
          <p:nvSpPr>
            <p:cNvPr id="1243" name="Google Shape;1243;p14"/>
            <p:cNvSpPr/>
            <p:nvPr/>
          </p:nvSpPr>
          <p:spPr>
            <a:xfrm>
              <a:off x="5521650" y="763975"/>
              <a:ext cx="1840475" cy="652775"/>
            </a:xfrm>
            <a:custGeom>
              <a:avLst/>
              <a:gdLst/>
              <a:ahLst/>
              <a:cxnLst/>
              <a:rect l="l" t="t" r="r" b="b"/>
              <a:pathLst>
                <a:path w="73619" h="26111" extrusionOk="0">
                  <a:moveTo>
                    <a:pt x="73619" y="1"/>
                  </a:moveTo>
                  <a:cubicBezTo>
                    <a:pt x="62099" y="487"/>
                    <a:pt x="47266" y="2524"/>
                    <a:pt x="32858" y="8481"/>
                  </a:cubicBezTo>
                  <a:cubicBezTo>
                    <a:pt x="2827" y="20913"/>
                    <a:pt x="912" y="24591"/>
                    <a:pt x="912" y="24591"/>
                  </a:cubicBezTo>
                  <a:cubicBezTo>
                    <a:pt x="912" y="24591"/>
                    <a:pt x="0" y="26110"/>
                    <a:pt x="3526" y="23648"/>
                  </a:cubicBezTo>
                  <a:cubicBezTo>
                    <a:pt x="7083" y="21217"/>
                    <a:pt x="19545" y="15442"/>
                    <a:pt x="35411" y="9119"/>
                  </a:cubicBezTo>
                  <a:cubicBezTo>
                    <a:pt x="49606" y="3466"/>
                    <a:pt x="64378" y="1460"/>
                    <a:pt x="73619" y="10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4"/>
            <p:cNvSpPr/>
            <p:nvPr/>
          </p:nvSpPr>
          <p:spPr>
            <a:xfrm>
              <a:off x="5234400" y="782225"/>
              <a:ext cx="784250" cy="379200"/>
            </a:xfrm>
            <a:custGeom>
              <a:avLst/>
              <a:gdLst/>
              <a:ahLst/>
              <a:cxnLst/>
              <a:rect l="l" t="t" r="r" b="b"/>
              <a:pathLst>
                <a:path w="31370" h="15168" extrusionOk="0">
                  <a:moveTo>
                    <a:pt x="31369" y="14256"/>
                  </a:moveTo>
                  <a:cubicBezTo>
                    <a:pt x="31369" y="14256"/>
                    <a:pt x="23253" y="8511"/>
                    <a:pt x="14986" y="4803"/>
                  </a:cubicBezTo>
                  <a:cubicBezTo>
                    <a:pt x="10183" y="2614"/>
                    <a:pt x="5168" y="1003"/>
                    <a:pt x="1" y="0"/>
                  </a:cubicBezTo>
                  <a:cubicBezTo>
                    <a:pt x="1" y="0"/>
                    <a:pt x="10822" y="5593"/>
                    <a:pt x="16232" y="9362"/>
                  </a:cubicBezTo>
                  <a:cubicBezTo>
                    <a:pt x="21673" y="13131"/>
                    <a:pt x="26810" y="15168"/>
                    <a:pt x="31369" y="14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4"/>
            <p:cNvSpPr/>
            <p:nvPr/>
          </p:nvSpPr>
          <p:spPr>
            <a:xfrm>
              <a:off x="5429700" y="616550"/>
              <a:ext cx="794100" cy="466600"/>
            </a:xfrm>
            <a:custGeom>
              <a:avLst/>
              <a:gdLst/>
              <a:ahLst/>
              <a:cxnLst/>
              <a:rect l="l" t="t" r="r" b="b"/>
              <a:pathLst>
                <a:path w="31764" h="18664" extrusionOk="0">
                  <a:moveTo>
                    <a:pt x="31764" y="17144"/>
                  </a:moveTo>
                  <a:cubicBezTo>
                    <a:pt x="31764" y="17144"/>
                    <a:pt x="23588" y="8299"/>
                    <a:pt x="16080" y="4196"/>
                  </a:cubicBezTo>
                  <a:cubicBezTo>
                    <a:pt x="8542" y="62"/>
                    <a:pt x="0" y="1"/>
                    <a:pt x="0" y="1"/>
                  </a:cubicBezTo>
                  <a:cubicBezTo>
                    <a:pt x="0" y="1"/>
                    <a:pt x="11672" y="2980"/>
                    <a:pt x="16597" y="7600"/>
                  </a:cubicBezTo>
                  <a:cubicBezTo>
                    <a:pt x="21490" y="12220"/>
                    <a:pt x="27600" y="18664"/>
                    <a:pt x="31764" y="171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a:off x="4878775" y="1104400"/>
              <a:ext cx="787275" cy="218125"/>
            </a:xfrm>
            <a:custGeom>
              <a:avLst/>
              <a:gdLst/>
              <a:ahLst/>
              <a:cxnLst/>
              <a:rect l="l" t="t" r="r" b="b"/>
              <a:pathLst>
                <a:path w="31491" h="8725" extrusionOk="0">
                  <a:moveTo>
                    <a:pt x="31491" y="7813"/>
                  </a:moveTo>
                  <a:cubicBezTo>
                    <a:pt x="31491" y="7813"/>
                    <a:pt x="24864" y="2645"/>
                    <a:pt x="14712" y="1338"/>
                  </a:cubicBezTo>
                  <a:cubicBezTo>
                    <a:pt x="4560" y="1"/>
                    <a:pt x="1" y="1278"/>
                    <a:pt x="1" y="1278"/>
                  </a:cubicBezTo>
                  <a:cubicBezTo>
                    <a:pt x="1" y="1278"/>
                    <a:pt x="8967" y="1825"/>
                    <a:pt x="16901" y="4499"/>
                  </a:cubicBezTo>
                  <a:cubicBezTo>
                    <a:pt x="24803" y="7205"/>
                    <a:pt x="29484" y="8724"/>
                    <a:pt x="31491" y="78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a:off x="5423625" y="1302750"/>
              <a:ext cx="354900" cy="619325"/>
            </a:xfrm>
            <a:custGeom>
              <a:avLst/>
              <a:gdLst/>
              <a:ahLst/>
              <a:cxnLst/>
              <a:rect l="l" t="t" r="r" b="b"/>
              <a:pathLst>
                <a:path w="14196" h="24773" extrusionOk="0">
                  <a:moveTo>
                    <a:pt x="9757" y="0"/>
                  </a:moveTo>
                  <a:cubicBezTo>
                    <a:pt x="9757" y="0"/>
                    <a:pt x="7356" y="3252"/>
                    <a:pt x="5076" y="9423"/>
                  </a:cubicBezTo>
                  <a:cubicBezTo>
                    <a:pt x="2797" y="15563"/>
                    <a:pt x="0" y="24773"/>
                    <a:pt x="0" y="24773"/>
                  </a:cubicBezTo>
                  <a:cubicBezTo>
                    <a:pt x="0" y="24773"/>
                    <a:pt x="14195" y="8724"/>
                    <a:pt x="9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a:off x="4586225" y="1349850"/>
              <a:ext cx="993950" cy="606425"/>
            </a:xfrm>
            <a:custGeom>
              <a:avLst/>
              <a:gdLst/>
              <a:ahLst/>
              <a:cxnLst/>
              <a:rect l="l" t="t" r="r" b="b"/>
              <a:pathLst>
                <a:path w="39758" h="24257" extrusionOk="0">
                  <a:moveTo>
                    <a:pt x="39758" y="244"/>
                  </a:moveTo>
                  <a:cubicBezTo>
                    <a:pt x="39758" y="244"/>
                    <a:pt x="33284" y="1"/>
                    <a:pt x="23466" y="6566"/>
                  </a:cubicBezTo>
                  <a:cubicBezTo>
                    <a:pt x="13648" y="13132"/>
                    <a:pt x="0" y="24256"/>
                    <a:pt x="0" y="24256"/>
                  </a:cubicBezTo>
                  <a:cubicBezTo>
                    <a:pt x="0" y="24256"/>
                    <a:pt x="32250" y="10062"/>
                    <a:pt x="39758"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4"/>
            <p:cNvSpPr/>
            <p:nvPr/>
          </p:nvSpPr>
          <p:spPr>
            <a:xfrm>
              <a:off x="6765600" y="470675"/>
              <a:ext cx="135275" cy="376150"/>
            </a:xfrm>
            <a:custGeom>
              <a:avLst/>
              <a:gdLst/>
              <a:ahLst/>
              <a:cxnLst/>
              <a:rect l="l" t="t" r="r" b="b"/>
              <a:pathLst>
                <a:path w="5411" h="15046" extrusionOk="0">
                  <a:moveTo>
                    <a:pt x="1945" y="14924"/>
                  </a:moveTo>
                  <a:cubicBezTo>
                    <a:pt x="1945" y="14924"/>
                    <a:pt x="5411" y="9210"/>
                    <a:pt x="5411" y="3465"/>
                  </a:cubicBezTo>
                  <a:cubicBezTo>
                    <a:pt x="5411" y="2280"/>
                    <a:pt x="5350" y="1125"/>
                    <a:pt x="5259" y="0"/>
                  </a:cubicBezTo>
                  <a:lnTo>
                    <a:pt x="2979" y="0"/>
                  </a:lnTo>
                  <a:cubicBezTo>
                    <a:pt x="2584" y="2432"/>
                    <a:pt x="2067" y="4833"/>
                    <a:pt x="1459" y="6231"/>
                  </a:cubicBezTo>
                  <a:cubicBezTo>
                    <a:pt x="0" y="9970"/>
                    <a:pt x="1824" y="15046"/>
                    <a:pt x="1945" y="149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4"/>
            <p:cNvSpPr/>
            <p:nvPr/>
          </p:nvSpPr>
          <p:spPr>
            <a:xfrm>
              <a:off x="6896300" y="474450"/>
              <a:ext cx="215825" cy="366300"/>
            </a:xfrm>
            <a:custGeom>
              <a:avLst/>
              <a:gdLst/>
              <a:ahLst/>
              <a:cxnLst/>
              <a:rect l="l" t="t" r="r" b="b"/>
              <a:pathLst>
                <a:path w="8633" h="14652" extrusionOk="0">
                  <a:moveTo>
                    <a:pt x="1550" y="14135"/>
                  </a:moveTo>
                  <a:cubicBezTo>
                    <a:pt x="1642" y="14652"/>
                    <a:pt x="4620" y="10822"/>
                    <a:pt x="6626" y="6658"/>
                  </a:cubicBezTo>
                  <a:cubicBezTo>
                    <a:pt x="8633" y="2493"/>
                    <a:pt x="7660" y="1"/>
                    <a:pt x="7660" y="1"/>
                  </a:cubicBezTo>
                  <a:cubicBezTo>
                    <a:pt x="7660" y="1"/>
                    <a:pt x="1368" y="7357"/>
                    <a:pt x="699" y="9880"/>
                  </a:cubicBezTo>
                  <a:cubicBezTo>
                    <a:pt x="0" y="12402"/>
                    <a:pt x="1490" y="14196"/>
                    <a:pt x="1550" y="141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a:off x="6599925" y="470675"/>
              <a:ext cx="183925" cy="391350"/>
            </a:xfrm>
            <a:custGeom>
              <a:avLst/>
              <a:gdLst/>
              <a:ahLst/>
              <a:cxnLst/>
              <a:rect l="l" t="t" r="r" b="b"/>
              <a:pathLst>
                <a:path w="7357" h="15654" extrusionOk="0">
                  <a:moveTo>
                    <a:pt x="4682" y="2310"/>
                  </a:moveTo>
                  <a:cubicBezTo>
                    <a:pt x="4408" y="1550"/>
                    <a:pt x="4135" y="790"/>
                    <a:pt x="3800" y="0"/>
                  </a:cubicBezTo>
                  <a:lnTo>
                    <a:pt x="1" y="0"/>
                  </a:lnTo>
                  <a:cubicBezTo>
                    <a:pt x="1794" y="6535"/>
                    <a:pt x="4013" y="13344"/>
                    <a:pt x="6019" y="15654"/>
                  </a:cubicBezTo>
                  <a:cubicBezTo>
                    <a:pt x="5989" y="15654"/>
                    <a:pt x="7357" y="9970"/>
                    <a:pt x="4682" y="23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a:off x="5657675" y="495750"/>
              <a:ext cx="711275" cy="483300"/>
            </a:xfrm>
            <a:custGeom>
              <a:avLst/>
              <a:gdLst/>
              <a:ahLst/>
              <a:cxnLst/>
              <a:rect l="l" t="t" r="r" b="b"/>
              <a:pathLst>
                <a:path w="28451" h="19332" extrusionOk="0">
                  <a:moveTo>
                    <a:pt x="9879" y="8450"/>
                  </a:moveTo>
                  <a:cubicBezTo>
                    <a:pt x="16414" y="11763"/>
                    <a:pt x="18815" y="14712"/>
                    <a:pt x="22067" y="17174"/>
                  </a:cubicBezTo>
                  <a:cubicBezTo>
                    <a:pt x="23891" y="18602"/>
                    <a:pt x="26140" y="19332"/>
                    <a:pt x="28451" y="19301"/>
                  </a:cubicBezTo>
                  <a:cubicBezTo>
                    <a:pt x="25837" y="14833"/>
                    <a:pt x="22007" y="11186"/>
                    <a:pt x="17447" y="8724"/>
                  </a:cubicBezTo>
                  <a:cubicBezTo>
                    <a:pt x="9909" y="4803"/>
                    <a:pt x="6991" y="4286"/>
                    <a:pt x="4438" y="2857"/>
                  </a:cubicBezTo>
                  <a:cubicBezTo>
                    <a:pt x="2888" y="2006"/>
                    <a:pt x="1398" y="1034"/>
                    <a:pt x="0" y="0"/>
                  </a:cubicBezTo>
                  <a:cubicBezTo>
                    <a:pt x="2553" y="3587"/>
                    <a:pt x="5927" y="6474"/>
                    <a:pt x="9879" y="84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
            <p:cNvSpPr/>
            <p:nvPr/>
          </p:nvSpPr>
          <p:spPr>
            <a:xfrm>
              <a:off x="6102200" y="470675"/>
              <a:ext cx="405050" cy="461275"/>
            </a:xfrm>
            <a:custGeom>
              <a:avLst/>
              <a:gdLst/>
              <a:ahLst/>
              <a:cxnLst/>
              <a:rect l="l" t="t" r="r" b="b"/>
              <a:pathLst>
                <a:path w="16202" h="18451" extrusionOk="0">
                  <a:moveTo>
                    <a:pt x="16202" y="18055"/>
                  </a:moveTo>
                  <a:cubicBezTo>
                    <a:pt x="16202" y="18055"/>
                    <a:pt x="9241" y="8176"/>
                    <a:pt x="4864" y="3040"/>
                  </a:cubicBezTo>
                  <a:cubicBezTo>
                    <a:pt x="3861" y="1885"/>
                    <a:pt x="2919" y="881"/>
                    <a:pt x="2068" y="0"/>
                  </a:cubicBezTo>
                  <a:lnTo>
                    <a:pt x="1" y="0"/>
                  </a:lnTo>
                  <a:cubicBezTo>
                    <a:pt x="2220" y="3374"/>
                    <a:pt x="5289" y="7903"/>
                    <a:pt x="7417" y="10942"/>
                  </a:cubicBezTo>
                  <a:cubicBezTo>
                    <a:pt x="11186" y="16231"/>
                    <a:pt x="13861" y="18450"/>
                    <a:pt x="16202" y="180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4"/>
            <p:cNvSpPr/>
            <p:nvPr/>
          </p:nvSpPr>
          <p:spPr>
            <a:xfrm>
              <a:off x="4997325" y="933425"/>
              <a:ext cx="831350" cy="309300"/>
            </a:xfrm>
            <a:custGeom>
              <a:avLst/>
              <a:gdLst/>
              <a:ahLst/>
              <a:cxnLst/>
              <a:rect l="l" t="t" r="r" b="b"/>
              <a:pathLst>
                <a:path w="33254" h="12372" extrusionOk="0">
                  <a:moveTo>
                    <a:pt x="33253" y="11521"/>
                  </a:moveTo>
                  <a:cubicBezTo>
                    <a:pt x="33253" y="11521"/>
                    <a:pt x="24134" y="4682"/>
                    <a:pt x="15897" y="2585"/>
                  </a:cubicBezTo>
                  <a:cubicBezTo>
                    <a:pt x="10669" y="1278"/>
                    <a:pt x="5350" y="396"/>
                    <a:pt x="0" y="1"/>
                  </a:cubicBezTo>
                  <a:cubicBezTo>
                    <a:pt x="0" y="1"/>
                    <a:pt x="11915" y="3496"/>
                    <a:pt x="18299" y="6961"/>
                  </a:cubicBezTo>
                  <a:cubicBezTo>
                    <a:pt x="24682" y="10427"/>
                    <a:pt x="31095" y="12372"/>
                    <a:pt x="33253" y="115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4"/>
            <p:cNvSpPr/>
            <p:nvPr/>
          </p:nvSpPr>
          <p:spPr>
            <a:xfrm>
              <a:off x="6334725" y="470675"/>
              <a:ext cx="303975" cy="414150"/>
            </a:xfrm>
            <a:custGeom>
              <a:avLst/>
              <a:gdLst/>
              <a:ahLst/>
              <a:cxnLst/>
              <a:rect l="l" t="t" r="r" b="b"/>
              <a:pathLst>
                <a:path w="12159" h="16566" extrusionOk="0">
                  <a:moveTo>
                    <a:pt x="1" y="0"/>
                  </a:moveTo>
                  <a:cubicBezTo>
                    <a:pt x="3375" y="7356"/>
                    <a:pt x="7964" y="15441"/>
                    <a:pt x="12159" y="16566"/>
                  </a:cubicBezTo>
                  <a:cubicBezTo>
                    <a:pt x="12159" y="16566"/>
                    <a:pt x="7691" y="7204"/>
                    <a:pt x="3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4"/>
            <p:cNvSpPr/>
            <p:nvPr/>
          </p:nvSpPr>
          <p:spPr>
            <a:xfrm>
              <a:off x="6732925" y="860475"/>
              <a:ext cx="159600" cy="661900"/>
            </a:xfrm>
            <a:custGeom>
              <a:avLst/>
              <a:gdLst/>
              <a:ahLst/>
              <a:cxnLst/>
              <a:rect l="l" t="t" r="r" b="b"/>
              <a:pathLst>
                <a:path w="6384" h="26476" extrusionOk="0">
                  <a:moveTo>
                    <a:pt x="2280" y="11095"/>
                  </a:moveTo>
                  <a:cubicBezTo>
                    <a:pt x="4559" y="18603"/>
                    <a:pt x="6262" y="26475"/>
                    <a:pt x="6262" y="26475"/>
                  </a:cubicBezTo>
                  <a:cubicBezTo>
                    <a:pt x="6262" y="26475"/>
                    <a:pt x="6383" y="5837"/>
                    <a:pt x="1368" y="1"/>
                  </a:cubicBezTo>
                  <a:cubicBezTo>
                    <a:pt x="1368" y="1"/>
                    <a:pt x="0" y="3557"/>
                    <a:pt x="2280" y="110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4"/>
            <p:cNvSpPr/>
            <p:nvPr/>
          </p:nvSpPr>
          <p:spPr>
            <a:xfrm>
              <a:off x="6618925" y="881000"/>
              <a:ext cx="161875" cy="810075"/>
            </a:xfrm>
            <a:custGeom>
              <a:avLst/>
              <a:gdLst/>
              <a:ahLst/>
              <a:cxnLst/>
              <a:rect l="l" t="t" r="r" b="b"/>
              <a:pathLst>
                <a:path w="6475" h="32403" extrusionOk="0">
                  <a:moveTo>
                    <a:pt x="2037" y="16293"/>
                  </a:moveTo>
                  <a:cubicBezTo>
                    <a:pt x="4104" y="26445"/>
                    <a:pt x="5928" y="32402"/>
                    <a:pt x="5928" y="32402"/>
                  </a:cubicBezTo>
                  <a:cubicBezTo>
                    <a:pt x="5928" y="32402"/>
                    <a:pt x="6475" y="4560"/>
                    <a:pt x="1824" y="1"/>
                  </a:cubicBezTo>
                  <a:cubicBezTo>
                    <a:pt x="1824" y="1"/>
                    <a:pt x="1" y="6141"/>
                    <a:pt x="2037" y="162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a:off x="6806625" y="852125"/>
              <a:ext cx="284225" cy="553225"/>
            </a:xfrm>
            <a:custGeom>
              <a:avLst/>
              <a:gdLst/>
              <a:ahLst/>
              <a:cxnLst/>
              <a:rect l="l" t="t" r="r" b="b"/>
              <a:pathLst>
                <a:path w="11369" h="22129" extrusionOk="0">
                  <a:moveTo>
                    <a:pt x="0" y="1"/>
                  </a:moveTo>
                  <a:cubicBezTo>
                    <a:pt x="0" y="1"/>
                    <a:pt x="1247" y="6049"/>
                    <a:pt x="5350" y="9818"/>
                  </a:cubicBezTo>
                  <a:cubicBezTo>
                    <a:pt x="9484" y="13587"/>
                    <a:pt x="10943" y="22129"/>
                    <a:pt x="10943" y="22129"/>
                  </a:cubicBezTo>
                  <a:cubicBezTo>
                    <a:pt x="10943" y="22129"/>
                    <a:pt x="11368" y="592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a:off x="6909200" y="830850"/>
              <a:ext cx="337425" cy="393650"/>
            </a:xfrm>
            <a:custGeom>
              <a:avLst/>
              <a:gdLst/>
              <a:ahLst/>
              <a:cxnLst/>
              <a:rect l="l" t="t" r="r" b="b"/>
              <a:pathLst>
                <a:path w="13497" h="15746" extrusionOk="0">
                  <a:moveTo>
                    <a:pt x="1" y="1"/>
                  </a:moveTo>
                  <a:cubicBezTo>
                    <a:pt x="1" y="1"/>
                    <a:pt x="1034" y="3526"/>
                    <a:pt x="4743" y="6748"/>
                  </a:cubicBezTo>
                  <a:cubicBezTo>
                    <a:pt x="8451" y="9940"/>
                    <a:pt x="13497" y="15745"/>
                    <a:pt x="13497" y="15745"/>
                  </a:cubicBezTo>
                  <a:cubicBezTo>
                    <a:pt x="13497" y="15745"/>
                    <a:pt x="6506"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5938075" y="1127200"/>
              <a:ext cx="180100" cy="831350"/>
            </a:xfrm>
            <a:custGeom>
              <a:avLst/>
              <a:gdLst/>
              <a:ahLst/>
              <a:cxnLst/>
              <a:rect l="l" t="t" r="r" b="b"/>
              <a:pathLst>
                <a:path w="7204" h="33254" extrusionOk="0">
                  <a:moveTo>
                    <a:pt x="578" y="12554"/>
                  </a:moveTo>
                  <a:cubicBezTo>
                    <a:pt x="0" y="20883"/>
                    <a:pt x="1490" y="33254"/>
                    <a:pt x="1490" y="33254"/>
                  </a:cubicBezTo>
                  <a:cubicBezTo>
                    <a:pt x="1490" y="33254"/>
                    <a:pt x="7204" y="7326"/>
                    <a:pt x="3891" y="1"/>
                  </a:cubicBezTo>
                  <a:cubicBezTo>
                    <a:pt x="3891" y="1"/>
                    <a:pt x="1155" y="4226"/>
                    <a:pt x="578" y="125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4"/>
            <p:cNvSpPr/>
            <p:nvPr/>
          </p:nvSpPr>
          <p:spPr>
            <a:xfrm>
              <a:off x="6456325" y="920525"/>
              <a:ext cx="174025" cy="892875"/>
            </a:xfrm>
            <a:custGeom>
              <a:avLst/>
              <a:gdLst/>
              <a:ahLst/>
              <a:cxnLst/>
              <a:rect l="l" t="t" r="r" b="b"/>
              <a:pathLst>
                <a:path w="6961" h="35715" extrusionOk="0">
                  <a:moveTo>
                    <a:pt x="2948" y="0"/>
                  </a:moveTo>
                  <a:cubicBezTo>
                    <a:pt x="2948" y="0"/>
                    <a:pt x="3648" y="7660"/>
                    <a:pt x="1824" y="14712"/>
                  </a:cubicBezTo>
                  <a:cubicBezTo>
                    <a:pt x="0" y="21794"/>
                    <a:pt x="1702" y="35715"/>
                    <a:pt x="1702" y="35715"/>
                  </a:cubicBezTo>
                  <a:cubicBezTo>
                    <a:pt x="1702" y="35715"/>
                    <a:pt x="2158" y="23405"/>
                    <a:pt x="4559" y="16201"/>
                  </a:cubicBezTo>
                  <a:cubicBezTo>
                    <a:pt x="6961" y="9028"/>
                    <a:pt x="5350" y="1398"/>
                    <a:pt x="2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4"/>
            <p:cNvSpPr/>
            <p:nvPr/>
          </p:nvSpPr>
          <p:spPr>
            <a:xfrm>
              <a:off x="6132600" y="1040575"/>
              <a:ext cx="155050" cy="838175"/>
            </a:xfrm>
            <a:custGeom>
              <a:avLst/>
              <a:gdLst/>
              <a:ahLst/>
              <a:cxnLst/>
              <a:rect l="l" t="t" r="r" b="b"/>
              <a:pathLst>
                <a:path w="6202" h="33527" extrusionOk="0">
                  <a:moveTo>
                    <a:pt x="4104" y="1"/>
                  </a:moveTo>
                  <a:cubicBezTo>
                    <a:pt x="4104" y="1"/>
                    <a:pt x="2615" y="3314"/>
                    <a:pt x="1307" y="11642"/>
                  </a:cubicBezTo>
                  <a:cubicBezTo>
                    <a:pt x="0" y="19971"/>
                    <a:pt x="1429" y="33527"/>
                    <a:pt x="1429" y="33527"/>
                  </a:cubicBezTo>
                  <a:cubicBezTo>
                    <a:pt x="1429" y="33527"/>
                    <a:pt x="2341" y="21460"/>
                    <a:pt x="4256" y="13344"/>
                  </a:cubicBezTo>
                  <a:cubicBezTo>
                    <a:pt x="6201" y="5259"/>
                    <a:pt x="5988" y="1368"/>
                    <a:pt x="4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5677425" y="1211550"/>
              <a:ext cx="275100" cy="798675"/>
            </a:xfrm>
            <a:custGeom>
              <a:avLst/>
              <a:gdLst/>
              <a:ahLst/>
              <a:cxnLst/>
              <a:rect l="l" t="t" r="r" b="b"/>
              <a:pathLst>
                <a:path w="11004" h="31947" extrusionOk="0">
                  <a:moveTo>
                    <a:pt x="3587" y="9119"/>
                  </a:moveTo>
                  <a:cubicBezTo>
                    <a:pt x="1642" y="16141"/>
                    <a:pt x="0" y="31946"/>
                    <a:pt x="0" y="31946"/>
                  </a:cubicBezTo>
                  <a:cubicBezTo>
                    <a:pt x="0" y="31946"/>
                    <a:pt x="11004" y="5290"/>
                    <a:pt x="7356" y="1"/>
                  </a:cubicBezTo>
                  <a:cubicBezTo>
                    <a:pt x="7356" y="1"/>
                    <a:pt x="5532" y="2128"/>
                    <a:pt x="3587" y="91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6301300" y="969150"/>
              <a:ext cx="135275" cy="938500"/>
            </a:xfrm>
            <a:custGeom>
              <a:avLst/>
              <a:gdLst/>
              <a:ahLst/>
              <a:cxnLst/>
              <a:rect l="l" t="t" r="r" b="b"/>
              <a:pathLst>
                <a:path w="5411" h="37540" extrusionOk="0">
                  <a:moveTo>
                    <a:pt x="3435" y="0"/>
                  </a:moveTo>
                  <a:cubicBezTo>
                    <a:pt x="3435" y="0"/>
                    <a:pt x="152" y="13466"/>
                    <a:pt x="31" y="21916"/>
                  </a:cubicBezTo>
                  <a:cubicBezTo>
                    <a:pt x="0" y="27174"/>
                    <a:pt x="547" y="32402"/>
                    <a:pt x="1733" y="37539"/>
                  </a:cubicBezTo>
                  <a:cubicBezTo>
                    <a:pt x="1733" y="37539"/>
                    <a:pt x="1155" y="24986"/>
                    <a:pt x="3222" y="17113"/>
                  </a:cubicBezTo>
                  <a:cubicBezTo>
                    <a:pt x="5289" y="9241"/>
                    <a:pt x="5411" y="1034"/>
                    <a:pt x="3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14"/>
          <p:cNvGrpSpPr/>
          <p:nvPr/>
        </p:nvGrpSpPr>
        <p:grpSpPr>
          <a:xfrm rot="10245061" flipH="1">
            <a:off x="8019987" y="354031"/>
            <a:ext cx="1454866" cy="1711197"/>
            <a:chOff x="2634050" y="3784550"/>
            <a:chExt cx="1220425" cy="1435450"/>
          </a:xfrm>
        </p:grpSpPr>
        <p:sp>
          <p:nvSpPr>
            <p:cNvPr id="1266" name="Google Shape;1266;p14"/>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4"/>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4"/>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4"/>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4"/>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4"/>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4"/>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4"/>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4"/>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4"/>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4"/>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4"/>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4"/>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4"/>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4"/>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14"/>
          <p:cNvGrpSpPr/>
          <p:nvPr/>
        </p:nvGrpSpPr>
        <p:grpSpPr>
          <a:xfrm rot="10800000" flipH="1">
            <a:off x="8291787" y="-6"/>
            <a:ext cx="915293" cy="936051"/>
            <a:chOff x="6691875" y="4534550"/>
            <a:chExt cx="670250" cy="685450"/>
          </a:xfrm>
        </p:grpSpPr>
        <p:sp>
          <p:nvSpPr>
            <p:cNvPr id="1288" name="Google Shape;1288;p14"/>
            <p:cNvSpPr/>
            <p:nvPr/>
          </p:nvSpPr>
          <p:spPr>
            <a:xfrm>
              <a:off x="6691875" y="4534550"/>
              <a:ext cx="670250" cy="685450"/>
            </a:xfrm>
            <a:custGeom>
              <a:avLst/>
              <a:gdLst/>
              <a:ahLst/>
              <a:cxnLst/>
              <a:rect l="l" t="t" r="r" b="b"/>
              <a:pathLst>
                <a:path w="26810" h="27418" extrusionOk="0">
                  <a:moveTo>
                    <a:pt x="25108" y="365"/>
                  </a:moveTo>
                  <a:cubicBezTo>
                    <a:pt x="23770" y="61"/>
                    <a:pt x="22372" y="1"/>
                    <a:pt x="21004" y="122"/>
                  </a:cubicBezTo>
                  <a:cubicBezTo>
                    <a:pt x="19636" y="335"/>
                    <a:pt x="18329" y="608"/>
                    <a:pt x="17022" y="1004"/>
                  </a:cubicBezTo>
                  <a:cubicBezTo>
                    <a:pt x="17022" y="1004"/>
                    <a:pt x="20943" y="4955"/>
                    <a:pt x="21126" y="8724"/>
                  </a:cubicBezTo>
                  <a:cubicBezTo>
                    <a:pt x="21308" y="12493"/>
                    <a:pt x="18208" y="14621"/>
                    <a:pt x="17752" y="11095"/>
                  </a:cubicBezTo>
                  <a:cubicBezTo>
                    <a:pt x="17265" y="7539"/>
                    <a:pt x="17934" y="5229"/>
                    <a:pt x="15776" y="2736"/>
                  </a:cubicBezTo>
                  <a:cubicBezTo>
                    <a:pt x="13618" y="244"/>
                    <a:pt x="10609" y="1156"/>
                    <a:pt x="7934" y="1642"/>
                  </a:cubicBezTo>
                  <a:cubicBezTo>
                    <a:pt x="5290" y="2128"/>
                    <a:pt x="3770" y="1004"/>
                    <a:pt x="3770" y="1004"/>
                  </a:cubicBezTo>
                  <a:cubicBezTo>
                    <a:pt x="3770" y="1004"/>
                    <a:pt x="5320" y="4013"/>
                    <a:pt x="4104" y="7265"/>
                  </a:cubicBezTo>
                  <a:cubicBezTo>
                    <a:pt x="2858" y="10487"/>
                    <a:pt x="1" y="17417"/>
                    <a:pt x="4347" y="19758"/>
                  </a:cubicBezTo>
                  <a:cubicBezTo>
                    <a:pt x="8694" y="22129"/>
                    <a:pt x="12737" y="18967"/>
                    <a:pt x="16749" y="19423"/>
                  </a:cubicBezTo>
                  <a:cubicBezTo>
                    <a:pt x="20731" y="19849"/>
                    <a:pt x="21187" y="22767"/>
                    <a:pt x="15290" y="23405"/>
                  </a:cubicBezTo>
                  <a:cubicBezTo>
                    <a:pt x="9393" y="24074"/>
                    <a:pt x="1277" y="21125"/>
                    <a:pt x="1277" y="21125"/>
                  </a:cubicBezTo>
                  <a:cubicBezTo>
                    <a:pt x="1764" y="23284"/>
                    <a:pt x="2402" y="25381"/>
                    <a:pt x="3192" y="27417"/>
                  </a:cubicBezTo>
                  <a:lnTo>
                    <a:pt x="26810" y="27417"/>
                  </a:lnTo>
                  <a:lnTo>
                    <a:pt x="26810" y="1763"/>
                  </a:lnTo>
                  <a:cubicBezTo>
                    <a:pt x="26293" y="1216"/>
                    <a:pt x="25715" y="760"/>
                    <a:pt x="25108" y="365"/>
                  </a:cubicBezTo>
                  <a:close/>
                  <a:moveTo>
                    <a:pt x="13344" y="14651"/>
                  </a:moveTo>
                  <a:cubicBezTo>
                    <a:pt x="11430" y="14651"/>
                    <a:pt x="9484" y="13983"/>
                    <a:pt x="11065" y="12888"/>
                  </a:cubicBezTo>
                  <a:cubicBezTo>
                    <a:pt x="12615" y="11764"/>
                    <a:pt x="15655" y="13253"/>
                    <a:pt x="15655" y="13253"/>
                  </a:cubicBezTo>
                  <a:cubicBezTo>
                    <a:pt x="17144" y="13557"/>
                    <a:pt x="15229" y="14682"/>
                    <a:pt x="13344" y="14651"/>
                  </a:cubicBezTo>
                  <a:close/>
                </a:path>
              </a:pathLst>
            </a:custGeom>
            <a:solidFill>
              <a:srgbClr val="5F8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6860575" y="4708575"/>
              <a:ext cx="501550" cy="503825"/>
            </a:xfrm>
            <a:custGeom>
              <a:avLst/>
              <a:gdLst/>
              <a:ahLst/>
              <a:cxnLst/>
              <a:rect l="l" t="t" r="r" b="b"/>
              <a:pathLst>
                <a:path w="20062" h="20153" extrusionOk="0">
                  <a:moveTo>
                    <a:pt x="20062" y="17721"/>
                  </a:moveTo>
                  <a:lnTo>
                    <a:pt x="19727" y="17326"/>
                  </a:lnTo>
                  <a:cubicBezTo>
                    <a:pt x="17478" y="18541"/>
                    <a:pt x="15077" y="19332"/>
                    <a:pt x="12584" y="19696"/>
                  </a:cubicBezTo>
                  <a:cubicBezTo>
                    <a:pt x="8755" y="20152"/>
                    <a:pt x="6262" y="18997"/>
                    <a:pt x="6262" y="18997"/>
                  </a:cubicBezTo>
                  <a:cubicBezTo>
                    <a:pt x="6262" y="18997"/>
                    <a:pt x="10183" y="19727"/>
                    <a:pt x="12888" y="19028"/>
                  </a:cubicBezTo>
                  <a:cubicBezTo>
                    <a:pt x="15624" y="18359"/>
                    <a:pt x="18816" y="16566"/>
                    <a:pt x="18816" y="16566"/>
                  </a:cubicBezTo>
                  <a:cubicBezTo>
                    <a:pt x="18816" y="16566"/>
                    <a:pt x="14864" y="11459"/>
                    <a:pt x="13648" y="10395"/>
                  </a:cubicBezTo>
                  <a:cubicBezTo>
                    <a:pt x="12949" y="9788"/>
                    <a:pt x="12189" y="9210"/>
                    <a:pt x="11399" y="8724"/>
                  </a:cubicBezTo>
                  <a:cubicBezTo>
                    <a:pt x="9606" y="9909"/>
                    <a:pt x="7539" y="10547"/>
                    <a:pt x="5381" y="10608"/>
                  </a:cubicBezTo>
                  <a:cubicBezTo>
                    <a:pt x="3435" y="10639"/>
                    <a:pt x="1551" y="10031"/>
                    <a:pt x="1" y="8876"/>
                  </a:cubicBezTo>
                  <a:cubicBezTo>
                    <a:pt x="1" y="8876"/>
                    <a:pt x="3071" y="10000"/>
                    <a:pt x="5411" y="9970"/>
                  </a:cubicBezTo>
                  <a:cubicBezTo>
                    <a:pt x="7782" y="9909"/>
                    <a:pt x="11004" y="7873"/>
                    <a:pt x="11004" y="7873"/>
                  </a:cubicBezTo>
                  <a:cubicBezTo>
                    <a:pt x="11004" y="7873"/>
                    <a:pt x="8663" y="5714"/>
                    <a:pt x="6809" y="3952"/>
                  </a:cubicBezTo>
                  <a:cubicBezTo>
                    <a:pt x="4985" y="2219"/>
                    <a:pt x="2979" y="0"/>
                    <a:pt x="2979" y="0"/>
                  </a:cubicBezTo>
                  <a:lnTo>
                    <a:pt x="9089" y="5289"/>
                  </a:lnTo>
                  <a:cubicBezTo>
                    <a:pt x="9089" y="5289"/>
                    <a:pt x="9636" y="4438"/>
                    <a:pt x="9484" y="2857"/>
                  </a:cubicBezTo>
                  <a:cubicBezTo>
                    <a:pt x="9332" y="1307"/>
                    <a:pt x="8025" y="0"/>
                    <a:pt x="8025" y="0"/>
                  </a:cubicBezTo>
                  <a:cubicBezTo>
                    <a:pt x="8937" y="578"/>
                    <a:pt x="9606" y="1490"/>
                    <a:pt x="9910" y="2523"/>
                  </a:cubicBezTo>
                  <a:cubicBezTo>
                    <a:pt x="10305" y="3617"/>
                    <a:pt x="10274" y="4833"/>
                    <a:pt x="9818" y="5897"/>
                  </a:cubicBezTo>
                  <a:cubicBezTo>
                    <a:pt x="9818" y="5897"/>
                    <a:pt x="12280" y="8207"/>
                    <a:pt x="14104" y="9727"/>
                  </a:cubicBezTo>
                  <a:cubicBezTo>
                    <a:pt x="15928" y="11246"/>
                    <a:pt x="16536" y="12310"/>
                    <a:pt x="16536" y="12310"/>
                  </a:cubicBezTo>
                  <a:cubicBezTo>
                    <a:pt x="16536" y="12310"/>
                    <a:pt x="18299" y="9180"/>
                    <a:pt x="18268" y="6444"/>
                  </a:cubicBezTo>
                  <a:cubicBezTo>
                    <a:pt x="18208" y="4681"/>
                    <a:pt x="17934" y="2918"/>
                    <a:pt x="17448" y="1216"/>
                  </a:cubicBezTo>
                  <a:cubicBezTo>
                    <a:pt x="18420" y="3404"/>
                    <a:pt x="18876" y="5775"/>
                    <a:pt x="18755" y="8146"/>
                  </a:cubicBezTo>
                  <a:cubicBezTo>
                    <a:pt x="18572" y="12098"/>
                    <a:pt x="17357" y="13526"/>
                    <a:pt x="17357" y="13526"/>
                  </a:cubicBezTo>
                  <a:cubicBezTo>
                    <a:pt x="18147" y="14681"/>
                    <a:pt x="19059" y="15715"/>
                    <a:pt x="20062" y="16687"/>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0" name="Google Shape;1290;p14"/>
          <p:cNvPicPr preferRelativeResize="0"/>
          <p:nvPr/>
        </p:nvPicPr>
        <p:blipFill>
          <a:blip r:embed="rId2">
            <a:alphaModFix amt="50000"/>
          </a:blip>
          <a:stretch>
            <a:fillRect/>
          </a:stretch>
        </p:blipFill>
        <p:spPr>
          <a:xfrm>
            <a:off x="-137250" y="-156720"/>
            <a:ext cx="3742525" cy="3347995"/>
          </a:xfrm>
          <a:prstGeom prst="rect">
            <a:avLst/>
          </a:prstGeom>
          <a:noFill/>
          <a:ln>
            <a:noFill/>
          </a:ln>
        </p:spPr>
      </p:pic>
      <p:pic>
        <p:nvPicPr>
          <p:cNvPr id="1291" name="Google Shape;1291;p14"/>
          <p:cNvPicPr preferRelativeResize="0"/>
          <p:nvPr/>
        </p:nvPicPr>
        <p:blipFill>
          <a:blip r:embed="rId2">
            <a:alphaModFix amt="50000"/>
          </a:blip>
          <a:stretch>
            <a:fillRect/>
          </a:stretch>
        </p:blipFill>
        <p:spPr>
          <a:xfrm>
            <a:off x="-137250" y="3202830"/>
            <a:ext cx="3742525" cy="3347995"/>
          </a:xfrm>
          <a:prstGeom prst="rect">
            <a:avLst/>
          </a:prstGeom>
          <a:noFill/>
          <a:ln>
            <a:noFill/>
          </a:ln>
        </p:spPr>
      </p:pic>
      <p:pic>
        <p:nvPicPr>
          <p:cNvPr id="1292" name="Google Shape;1292;p14"/>
          <p:cNvPicPr preferRelativeResize="0"/>
          <p:nvPr/>
        </p:nvPicPr>
        <p:blipFill>
          <a:blip r:embed="rId2">
            <a:alphaModFix amt="50000"/>
          </a:blip>
          <a:stretch>
            <a:fillRect/>
          </a:stretch>
        </p:blipFill>
        <p:spPr>
          <a:xfrm>
            <a:off x="5592225" y="3202830"/>
            <a:ext cx="3742525" cy="3347995"/>
          </a:xfrm>
          <a:prstGeom prst="rect">
            <a:avLst/>
          </a:prstGeom>
          <a:noFill/>
          <a:ln>
            <a:noFill/>
          </a:ln>
        </p:spPr>
      </p:pic>
      <p:pic>
        <p:nvPicPr>
          <p:cNvPr id="1293" name="Google Shape;1293;p14"/>
          <p:cNvPicPr preferRelativeResize="0"/>
          <p:nvPr/>
        </p:nvPicPr>
        <p:blipFill>
          <a:blip r:embed="rId2">
            <a:alphaModFix amt="50000"/>
          </a:blip>
          <a:stretch>
            <a:fillRect/>
          </a:stretch>
        </p:blipFill>
        <p:spPr>
          <a:xfrm>
            <a:off x="5592225" y="-117645"/>
            <a:ext cx="3742525" cy="3347995"/>
          </a:xfrm>
          <a:prstGeom prst="rect">
            <a:avLst/>
          </a:prstGeom>
          <a:noFill/>
          <a:ln>
            <a:noFill/>
          </a:ln>
        </p:spPr>
      </p:pic>
      <p:sp>
        <p:nvSpPr>
          <p:cNvPr id="1294" name="Google Shape;1294;p14"/>
          <p:cNvSpPr txBox="1">
            <a:spLocks noGrp="1"/>
          </p:cNvSpPr>
          <p:nvPr>
            <p:ph type="title"/>
          </p:nvPr>
        </p:nvSpPr>
        <p:spPr>
          <a:xfrm>
            <a:off x="4373350" y="2332025"/>
            <a:ext cx="4064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95" name="Google Shape;1295;p14"/>
          <p:cNvSpPr txBox="1">
            <a:spLocks noGrp="1"/>
          </p:cNvSpPr>
          <p:nvPr>
            <p:ph type="title" idx="2" hasCustomPrompt="1"/>
          </p:nvPr>
        </p:nvSpPr>
        <p:spPr>
          <a:xfrm>
            <a:off x="4373350" y="1337825"/>
            <a:ext cx="1241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96" name="Google Shape;1296;p14"/>
          <p:cNvSpPr txBox="1">
            <a:spLocks noGrp="1"/>
          </p:cNvSpPr>
          <p:nvPr>
            <p:ph type="subTitle" idx="1"/>
          </p:nvPr>
        </p:nvSpPr>
        <p:spPr>
          <a:xfrm>
            <a:off x="4373350" y="3132175"/>
            <a:ext cx="40647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9_1">
    <p:spTree>
      <p:nvGrpSpPr>
        <p:cNvPr id="1" name="Shape 1297"/>
        <p:cNvGrpSpPr/>
        <p:nvPr/>
      </p:nvGrpSpPr>
      <p:grpSpPr>
        <a:xfrm>
          <a:off x="0" y="0"/>
          <a:ext cx="0" cy="0"/>
          <a:chOff x="0" y="0"/>
          <a:chExt cx="0" cy="0"/>
        </a:xfrm>
      </p:grpSpPr>
      <p:sp>
        <p:nvSpPr>
          <p:cNvPr id="1298" name="Google Shape;1298;p15"/>
          <p:cNvSpPr/>
          <p:nvPr/>
        </p:nvSpPr>
        <p:spPr>
          <a:xfrm rot="4500027">
            <a:off x="-1304139" y="-2493814"/>
            <a:ext cx="4670533" cy="5289605"/>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9" name="Google Shape;1299;p15"/>
          <p:cNvGrpSpPr/>
          <p:nvPr/>
        </p:nvGrpSpPr>
        <p:grpSpPr>
          <a:xfrm rot="-10799905" flipH="1">
            <a:off x="8311719" y="-711994"/>
            <a:ext cx="1403460" cy="3309940"/>
            <a:chOff x="6152550" y="3804050"/>
            <a:chExt cx="386075" cy="910550"/>
          </a:xfrm>
        </p:grpSpPr>
        <p:sp>
          <p:nvSpPr>
            <p:cNvPr id="1300" name="Google Shape;1300;p15"/>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5"/>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2" name="Google Shape;1302;p15"/>
          <p:cNvGrpSpPr/>
          <p:nvPr/>
        </p:nvGrpSpPr>
        <p:grpSpPr>
          <a:xfrm rot="-2700000">
            <a:off x="7840234" y="1927502"/>
            <a:ext cx="1534780" cy="3345874"/>
            <a:chOff x="3345650" y="2840950"/>
            <a:chExt cx="370900" cy="808575"/>
          </a:xfrm>
        </p:grpSpPr>
        <p:sp>
          <p:nvSpPr>
            <p:cNvPr id="1303" name="Google Shape;1303;p15"/>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5"/>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5"/>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5"/>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5"/>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5"/>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5"/>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5"/>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5"/>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5"/>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5"/>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5"/>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5"/>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5"/>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5"/>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5"/>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5"/>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5"/>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5"/>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5"/>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5"/>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5"/>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5"/>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5"/>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5"/>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5"/>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5"/>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5"/>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5"/>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5"/>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5"/>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5"/>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5"/>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5"/>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5"/>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5"/>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5"/>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5"/>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5"/>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5"/>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5"/>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5"/>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5"/>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5"/>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5"/>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5"/>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5"/>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5"/>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15"/>
          <p:cNvGrpSpPr/>
          <p:nvPr/>
        </p:nvGrpSpPr>
        <p:grpSpPr>
          <a:xfrm rot="-7434564" flipH="1">
            <a:off x="7402918" y="-1937334"/>
            <a:ext cx="2205126" cy="4812969"/>
            <a:chOff x="7386050" y="661025"/>
            <a:chExt cx="1576975" cy="3441950"/>
          </a:xfrm>
        </p:grpSpPr>
        <p:sp>
          <p:nvSpPr>
            <p:cNvPr id="1352" name="Google Shape;1352;p15"/>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5"/>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5"/>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5"/>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5"/>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5"/>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5"/>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5"/>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5"/>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5"/>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5"/>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3" name="Google Shape;1363;p15"/>
          <p:cNvSpPr/>
          <p:nvPr/>
        </p:nvSpPr>
        <p:spPr>
          <a:xfrm rot="2886980" flipH="1">
            <a:off x="6233970" y="2931503"/>
            <a:ext cx="4025388" cy="2070734"/>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4" name="Google Shape;1364;p15"/>
          <p:cNvGrpSpPr/>
          <p:nvPr/>
        </p:nvGrpSpPr>
        <p:grpSpPr>
          <a:xfrm rot="2887043" flipH="1">
            <a:off x="6418020" y="3195393"/>
            <a:ext cx="4195468" cy="3621686"/>
            <a:chOff x="2695275" y="1049450"/>
            <a:chExt cx="1439175" cy="1242350"/>
          </a:xfrm>
        </p:grpSpPr>
        <p:sp>
          <p:nvSpPr>
            <p:cNvPr id="1365" name="Google Shape;1365;p15"/>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rgbClr val="3E6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5"/>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rgbClr val="4F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67" name="Google Shape;1367;p15"/>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5"/>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15"/>
          <p:cNvGrpSpPr/>
          <p:nvPr/>
        </p:nvGrpSpPr>
        <p:grpSpPr>
          <a:xfrm rot="2159595">
            <a:off x="-72665" y="3376879"/>
            <a:ext cx="1374373" cy="2103486"/>
            <a:chOff x="1537100" y="2937075"/>
            <a:chExt cx="1374350" cy="2103450"/>
          </a:xfrm>
        </p:grpSpPr>
        <p:sp>
          <p:nvSpPr>
            <p:cNvPr id="1370" name="Google Shape;1370;p15"/>
            <p:cNvSpPr/>
            <p:nvPr/>
          </p:nvSpPr>
          <p:spPr>
            <a:xfrm>
              <a:off x="2203400" y="3506275"/>
              <a:ext cx="633000" cy="1514775"/>
            </a:xfrm>
            <a:custGeom>
              <a:avLst/>
              <a:gdLst/>
              <a:ahLst/>
              <a:cxnLst/>
              <a:rect l="l" t="t" r="r" b="b"/>
              <a:pathLst>
                <a:path w="25320" h="60591" extrusionOk="0">
                  <a:moveTo>
                    <a:pt x="25319" y="1"/>
                  </a:moveTo>
                  <a:lnTo>
                    <a:pt x="25319" y="1"/>
                  </a:lnTo>
                  <a:cubicBezTo>
                    <a:pt x="8707" y="18881"/>
                    <a:pt x="268" y="28755"/>
                    <a:pt x="1" y="59744"/>
                  </a:cubicBezTo>
                  <a:cubicBezTo>
                    <a:pt x="1" y="60315"/>
                    <a:pt x="200" y="60591"/>
                    <a:pt x="443" y="60591"/>
                  </a:cubicBezTo>
                  <a:cubicBezTo>
                    <a:pt x="697" y="60591"/>
                    <a:pt x="998" y="60290"/>
                    <a:pt x="1168" y="59710"/>
                  </a:cubicBezTo>
                  <a:cubicBezTo>
                    <a:pt x="6973" y="36761"/>
                    <a:pt x="14311" y="18214"/>
                    <a:pt x="25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5"/>
            <p:cNvSpPr/>
            <p:nvPr/>
          </p:nvSpPr>
          <p:spPr>
            <a:xfrm>
              <a:off x="2048300" y="3608850"/>
              <a:ext cx="360275" cy="1412325"/>
            </a:xfrm>
            <a:custGeom>
              <a:avLst/>
              <a:gdLst/>
              <a:ahLst/>
              <a:cxnLst/>
              <a:rect l="l" t="t" r="r" b="b"/>
              <a:pathLst>
                <a:path w="14411" h="56493" extrusionOk="0">
                  <a:moveTo>
                    <a:pt x="14411" y="1"/>
                  </a:moveTo>
                  <a:cubicBezTo>
                    <a:pt x="4837" y="19281"/>
                    <a:pt x="1" y="29288"/>
                    <a:pt x="6305" y="55841"/>
                  </a:cubicBezTo>
                  <a:cubicBezTo>
                    <a:pt x="6409" y="56285"/>
                    <a:pt x="6598" y="56493"/>
                    <a:pt x="6776" y="56493"/>
                  </a:cubicBezTo>
                  <a:cubicBezTo>
                    <a:pt x="6999" y="56493"/>
                    <a:pt x="7206" y="56167"/>
                    <a:pt x="7206" y="55574"/>
                  </a:cubicBezTo>
                  <a:cubicBezTo>
                    <a:pt x="7139" y="34892"/>
                    <a:pt x="9207" y="17647"/>
                    <a:pt x="14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5"/>
            <p:cNvSpPr/>
            <p:nvPr/>
          </p:nvSpPr>
          <p:spPr>
            <a:xfrm>
              <a:off x="1592975" y="3582175"/>
              <a:ext cx="616950" cy="1400775"/>
            </a:xfrm>
            <a:custGeom>
              <a:avLst/>
              <a:gdLst/>
              <a:ahLst/>
              <a:cxnLst/>
              <a:rect l="l" t="t" r="r" b="b"/>
              <a:pathLst>
                <a:path w="24678" h="56031" extrusionOk="0">
                  <a:moveTo>
                    <a:pt x="1" y="0"/>
                  </a:moveTo>
                  <a:lnTo>
                    <a:pt x="1" y="0"/>
                  </a:lnTo>
                  <a:cubicBezTo>
                    <a:pt x="5504" y="7139"/>
                    <a:pt x="10208" y="17380"/>
                    <a:pt x="14277" y="27987"/>
                  </a:cubicBezTo>
                  <a:cubicBezTo>
                    <a:pt x="17780" y="37027"/>
                    <a:pt x="20749" y="46133"/>
                    <a:pt x="23617" y="55540"/>
                  </a:cubicBezTo>
                  <a:cubicBezTo>
                    <a:pt x="23726" y="55879"/>
                    <a:pt x="23928" y="56031"/>
                    <a:pt x="24123" y="56031"/>
                  </a:cubicBezTo>
                  <a:cubicBezTo>
                    <a:pt x="24408" y="56031"/>
                    <a:pt x="24677" y="55708"/>
                    <a:pt x="24618" y="55173"/>
                  </a:cubicBezTo>
                  <a:cubicBezTo>
                    <a:pt x="24118" y="49803"/>
                    <a:pt x="23517" y="44332"/>
                    <a:pt x="22450" y="38828"/>
                  </a:cubicBezTo>
                  <a:cubicBezTo>
                    <a:pt x="21082" y="31523"/>
                    <a:pt x="18847" y="23984"/>
                    <a:pt x="15678" y="18314"/>
                  </a:cubicBezTo>
                  <a:cubicBezTo>
                    <a:pt x="13910" y="15178"/>
                    <a:pt x="12009" y="12676"/>
                    <a:pt x="10041" y="10375"/>
                  </a:cubicBezTo>
                  <a:cubicBezTo>
                    <a:pt x="6739" y="6505"/>
                    <a:pt x="3370" y="300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5"/>
            <p:cNvSpPr/>
            <p:nvPr/>
          </p:nvSpPr>
          <p:spPr>
            <a:xfrm>
              <a:off x="2015775" y="4054175"/>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5"/>
            <p:cNvSpPr/>
            <p:nvPr/>
          </p:nvSpPr>
          <p:spPr>
            <a:xfrm>
              <a:off x="1954075" y="3462075"/>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5"/>
            <p:cNvSpPr/>
            <p:nvPr/>
          </p:nvSpPr>
          <p:spPr>
            <a:xfrm>
              <a:off x="2197025" y="3891550"/>
              <a:ext cx="714425" cy="1148975"/>
            </a:xfrm>
            <a:custGeom>
              <a:avLst/>
              <a:gdLst/>
              <a:ahLst/>
              <a:cxnLst/>
              <a:rect l="l" t="t" r="r" b="b"/>
              <a:pathLst>
                <a:path w="28577" h="45959" extrusionOk="0">
                  <a:moveTo>
                    <a:pt x="28576" y="1"/>
                  </a:moveTo>
                  <a:cubicBezTo>
                    <a:pt x="25040" y="1969"/>
                    <a:pt x="21471" y="4404"/>
                    <a:pt x="17935" y="7239"/>
                  </a:cubicBezTo>
                  <a:cubicBezTo>
                    <a:pt x="15867" y="8907"/>
                    <a:pt x="13766" y="10742"/>
                    <a:pt x="11798" y="13177"/>
                  </a:cubicBezTo>
                  <a:cubicBezTo>
                    <a:pt x="8262" y="17647"/>
                    <a:pt x="5460" y="24018"/>
                    <a:pt x="3558" y="30356"/>
                  </a:cubicBezTo>
                  <a:cubicBezTo>
                    <a:pt x="2091" y="35193"/>
                    <a:pt x="1057" y="40096"/>
                    <a:pt x="123" y="44933"/>
                  </a:cubicBezTo>
                  <a:cubicBezTo>
                    <a:pt x="0" y="45564"/>
                    <a:pt x="238" y="45959"/>
                    <a:pt x="533" y="45959"/>
                  </a:cubicBezTo>
                  <a:cubicBezTo>
                    <a:pt x="722" y="45959"/>
                    <a:pt x="934" y="45798"/>
                    <a:pt x="1090" y="45433"/>
                  </a:cubicBezTo>
                  <a:cubicBezTo>
                    <a:pt x="4626" y="37428"/>
                    <a:pt x="8262" y="29789"/>
                    <a:pt x="12398" y="22317"/>
                  </a:cubicBezTo>
                  <a:cubicBezTo>
                    <a:pt x="17235" y="13577"/>
                    <a:pt x="22639" y="5305"/>
                    <a:pt x="28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5"/>
            <p:cNvSpPr/>
            <p:nvPr/>
          </p:nvSpPr>
          <p:spPr>
            <a:xfrm>
              <a:off x="1665525" y="4299350"/>
              <a:ext cx="558450" cy="740675"/>
            </a:xfrm>
            <a:custGeom>
              <a:avLst/>
              <a:gdLst/>
              <a:ahLst/>
              <a:cxnLst/>
              <a:rect l="l" t="t" r="r" b="b"/>
              <a:pathLst>
                <a:path w="22338" h="29627" extrusionOk="0">
                  <a:moveTo>
                    <a:pt x="1" y="1"/>
                  </a:moveTo>
                  <a:lnTo>
                    <a:pt x="1" y="1"/>
                  </a:lnTo>
                  <a:cubicBezTo>
                    <a:pt x="9474" y="7373"/>
                    <a:pt x="15945" y="16546"/>
                    <a:pt x="21316" y="29222"/>
                  </a:cubicBezTo>
                  <a:cubicBezTo>
                    <a:pt x="21431" y="29502"/>
                    <a:pt x="21609" y="29627"/>
                    <a:pt x="21784" y="29627"/>
                  </a:cubicBezTo>
                  <a:cubicBezTo>
                    <a:pt x="22065" y="29627"/>
                    <a:pt x="22337" y="29303"/>
                    <a:pt x="22317" y="28788"/>
                  </a:cubicBezTo>
                  <a:cubicBezTo>
                    <a:pt x="21182" y="8440"/>
                    <a:pt x="14011" y="547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5"/>
            <p:cNvSpPr/>
            <p:nvPr/>
          </p:nvSpPr>
          <p:spPr>
            <a:xfrm>
              <a:off x="2207275" y="4386075"/>
              <a:ext cx="667475" cy="644175"/>
            </a:xfrm>
            <a:custGeom>
              <a:avLst/>
              <a:gdLst/>
              <a:ahLst/>
              <a:cxnLst/>
              <a:rect l="l" t="t" r="r" b="b"/>
              <a:pathLst>
                <a:path w="26699" h="25767" extrusionOk="0">
                  <a:moveTo>
                    <a:pt x="26698" y="1"/>
                  </a:moveTo>
                  <a:lnTo>
                    <a:pt x="26698" y="1"/>
                  </a:lnTo>
                  <a:cubicBezTo>
                    <a:pt x="11988" y="3170"/>
                    <a:pt x="4449" y="4971"/>
                    <a:pt x="113" y="24852"/>
                  </a:cubicBezTo>
                  <a:cubicBezTo>
                    <a:pt x="0" y="25393"/>
                    <a:pt x="268" y="25766"/>
                    <a:pt x="577" y="25766"/>
                  </a:cubicBezTo>
                  <a:cubicBezTo>
                    <a:pt x="726" y="25766"/>
                    <a:pt x="884" y="25680"/>
                    <a:pt x="1013" y="25486"/>
                  </a:cubicBezTo>
                  <a:cubicBezTo>
                    <a:pt x="8352" y="13811"/>
                    <a:pt x="16191" y="5805"/>
                    <a:pt x="26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5"/>
            <p:cNvSpPr/>
            <p:nvPr/>
          </p:nvSpPr>
          <p:spPr>
            <a:xfrm>
              <a:off x="2095000" y="3039900"/>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5"/>
            <p:cNvSpPr/>
            <p:nvPr/>
          </p:nvSpPr>
          <p:spPr>
            <a:xfrm>
              <a:off x="2225100" y="3066800"/>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5"/>
            <p:cNvSpPr/>
            <p:nvPr/>
          </p:nvSpPr>
          <p:spPr>
            <a:xfrm>
              <a:off x="2621200" y="3041875"/>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5"/>
            <p:cNvSpPr/>
            <p:nvPr/>
          </p:nvSpPr>
          <p:spPr>
            <a:xfrm>
              <a:off x="2211750" y="3034275"/>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5"/>
            <p:cNvSpPr/>
            <p:nvPr/>
          </p:nvSpPr>
          <p:spPr>
            <a:xfrm>
              <a:off x="2516975" y="3008975"/>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5"/>
            <p:cNvSpPr/>
            <p:nvPr/>
          </p:nvSpPr>
          <p:spPr>
            <a:xfrm>
              <a:off x="2225100" y="3195225"/>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5"/>
            <p:cNvSpPr/>
            <p:nvPr/>
          </p:nvSpPr>
          <p:spPr>
            <a:xfrm>
              <a:off x="2637900" y="3171700"/>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5"/>
            <p:cNvSpPr/>
            <p:nvPr/>
          </p:nvSpPr>
          <p:spPr>
            <a:xfrm>
              <a:off x="2168375" y="2959225"/>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5"/>
            <p:cNvSpPr/>
            <p:nvPr/>
          </p:nvSpPr>
          <p:spPr>
            <a:xfrm>
              <a:off x="2256775" y="2937075"/>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5"/>
            <p:cNvSpPr/>
            <p:nvPr/>
          </p:nvSpPr>
          <p:spPr>
            <a:xfrm>
              <a:off x="2225100" y="3164375"/>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5"/>
            <p:cNvSpPr/>
            <p:nvPr/>
          </p:nvSpPr>
          <p:spPr>
            <a:xfrm>
              <a:off x="2531975" y="3139450"/>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5"/>
            <p:cNvSpPr/>
            <p:nvPr/>
          </p:nvSpPr>
          <p:spPr>
            <a:xfrm>
              <a:off x="2168375" y="3016775"/>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5"/>
            <p:cNvSpPr/>
            <p:nvPr/>
          </p:nvSpPr>
          <p:spPr>
            <a:xfrm>
              <a:off x="2326825" y="2994250"/>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5"/>
            <p:cNvSpPr/>
            <p:nvPr/>
          </p:nvSpPr>
          <p:spPr>
            <a:xfrm>
              <a:off x="2158375" y="3305575"/>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5"/>
            <p:cNvSpPr/>
            <p:nvPr/>
          </p:nvSpPr>
          <p:spPr>
            <a:xfrm>
              <a:off x="2095825" y="3092650"/>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5"/>
            <p:cNvSpPr/>
            <p:nvPr/>
          </p:nvSpPr>
          <p:spPr>
            <a:xfrm>
              <a:off x="1602975" y="3658275"/>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5"/>
            <p:cNvSpPr/>
            <p:nvPr/>
          </p:nvSpPr>
          <p:spPr>
            <a:xfrm>
              <a:off x="1537100" y="3763975"/>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5"/>
            <p:cNvSpPr/>
            <p:nvPr/>
          </p:nvSpPr>
          <p:spPr>
            <a:xfrm>
              <a:off x="1619650" y="3714775"/>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5"/>
            <p:cNvSpPr/>
            <p:nvPr/>
          </p:nvSpPr>
          <p:spPr>
            <a:xfrm>
              <a:off x="1597975" y="3692150"/>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5"/>
            <p:cNvSpPr/>
            <p:nvPr/>
          </p:nvSpPr>
          <p:spPr>
            <a:xfrm>
              <a:off x="1550450" y="3864875"/>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5"/>
            <p:cNvSpPr/>
            <p:nvPr/>
          </p:nvSpPr>
          <p:spPr>
            <a:xfrm>
              <a:off x="1826475" y="3597175"/>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5"/>
            <p:cNvSpPr/>
            <p:nvPr/>
          </p:nvSpPr>
          <p:spPr>
            <a:xfrm>
              <a:off x="1802350" y="3577075"/>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5"/>
            <p:cNvSpPr/>
            <p:nvPr/>
          </p:nvSpPr>
          <p:spPr>
            <a:xfrm>
              <a:off x="1637175" y="3832350"/>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5"/>
            <p:cNvSpPr/>
            <p:nvPr/>
          </p:nvSpPr>
          <p:spPr>
            <a:xfrm>
              <a:off x="1618000" y="3811450"/>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5"/>
            <p:cNvSpPr/>
            <p:nvPr/>
          </p:nvSpPr>
          <p:spPr>
            <a:xfrm>
              <a:off x="1776450" y="3662225"/>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5"/>
            <p:cNvSpPr/>
            <p:nvPr/>
          </p:nvSpPr>
          <p:spPr>
            <a:xfrm>
              <a:off x="1752250" y="3642425"/>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5"/>
            <p:cNvSpPr/>
            <p:nvPr/>
          </p:nvSpPr>
          <p:spPr>
            <a:xfrm>
              <a:off x="1630500" y="3946300"/>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5"/>
            <p:cNvSpPr/>
            <p:nvPr/>
          </p:nvSpPr>
          <p:spPr>
            <a:xfrm>
              <a:off x="1865675" y="3698100"/>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06" name="Google Shape;1406;p15"/>
          <p:cNvPicPr preferRelativeResize="0"/>
          <p:nvPr/>
        </p:nvPicPr>
        <p:blipFill>
          <a:blip r:embed="rId2">
            <a:alphaModFix amt="49000"/>
          </a:blip>
          <a:stretch>
            <a:fillRect/>
          </a:stretch>
        </p:blipFill>
        <p:spPr>
          <a:xfrm>
            <a:off x="5972650" y="-574420"/>
            <a:ext cx="3742525" cy="3347995"/>
          </a:xfrm>
          <a:prstGeom prst="rect">
            <a:avLst/>
          </a:prstGeom>
          <a:noFill/>
          <a:ln>
            <a:noFill/>
          </a:ln>
        </p:spPr>
      </p:pic>
      <p:pic>
        <p:nvPicPr>
          <p:cNvPr id="1407" name="Google Shape;1407;p15"/>
          <p:cNvPicPr preferRelativeResize="0"/>
          <p:nvPr/>
        </p:nvPicPr>
        <p:blipFill>
          <a:blip r:embed="rId2">
            <a:alphaModFix amt="49000"/>
          </a:blip>
          <a:stretch>
            <a:fillRect/>
          </a:stretch>
        </p:blipFill>
        <p:spPr>
          <a:xfrm>
            <a:off x="-662400" y="3514327"/>
            <a:ext cx="2328150" cy="2082724"/>
          </a:xfrm>
          <a:prstGeom prst="rect">
            <a:avLst/>
          </a:prstGeom>
          <a:noFill/>
          <a:ln>
            <a:noFill/>
          </a:ln>
        </p:spPr>
      </p:pic>
      <p:pic>
        <p:nvPicPr>
          <p:cNvPr id="1408" name="Google Shape;1408;p15"/>
          <p:cNvPicPr preferRelativeResize="0"/>
          <p:nvPr/>
        </p:nvPicPr>
        <p:blipFill>
          <a:blip r:embed="rId2">
            <a:alphaModFix amt="49000"/>
          </a:blip>
          <a:stretch>
            <a:fillRect/>
          </a:stretch>
        </p:blipFill>
        <p:spPr>
          <a:xfrm>
            <a:off x="5972650" y="2772130"/>
            <a:ext cx="3742525" cy="3347995"/>
          </a:xfrm>
          <a:prstGeom prst="rect">
            <a:avLst/>
          </a:prstGeom>
          <a:noFill/>
          <a:ln>
            <a:noFill/>
          </a:ln>
        </p:spPr>
      </p:pic>
      <p:pic>
        <p:nvPicPr>
          <p:cNvPr id="1409" name="Google Shape;1409;p15"/>
          <p:cNvPicPr preferRelativeResize="0"/>
          <p:nvPr/>
        </p:nvPicPr>
        <p:blipFill>
          <a:blip r:embed="rId2">
            <a:alphaModFix amt="49000"/>
          </a:blip>
          <a:stretch>
            <a:fillRect/>
          </a:stretch>
        </p:blipFill>
        <p:spPr>
          <a:xfrm>
            <a:off x="-30275" y="-92595"/>
            <a:ext cx="3742525" cy="3347995"/>
          </a:xfrm>
          <a:prstGeom prst="rect">
            <a:avLst/>
          </a:prstGeom>
          <a:noFill/>
          <a:ln>
            <a:noFill/>
          </a:ln>
        </p:spPr>
      </p:pic>
      <p:sp>
        <p:nvSpPr>
          <p:cNvPr id="1410" name="Google Shape;1410;p15"/>
          <p:cNvSpPr txBox="1">
            <a:spLocks noGrp="1"/>
          </p:cNvSpPr>
          <p:nvPr>
            <p:ph type="title"/>
          </p:nvPr>
        </p:nvSpPr>
        <p:spPr>
          <a:xfrm>
            <a:off x="715750" y="2332025"/>
            <a:ext cx="40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9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411" name="Google Shape;1411;p15"/>
          <p:cNvSpPr txBox="1">
            <a:spLocks noGrp="1"/>
          </p:cNvSpPr>
          <p:nvPr>
            <p:ph type="title" idx="2" hasCustomPrompt="1"/>
          </p:nvPr>
        </p:nvSpPr>
        <p:spPr>
          <a:xfrm>
            <a:off x="3538750" y="1337825"/>
            <a:ext cx="1241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solidFill>
                  <a:schemeClr val="dk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412" name="Google Shape;1412;p15"/>
          <p:cNvSpPr txBox="1">
            <a:spLocks noGrp="1"/>
          </p:cNvSpPr>
          <p:nvPr>
            <p:ph type="subTitle" idx="1"/>
          </p:nvPr>
        </p:nvSpPr>
        <p:spPr>
          <a:xfrm>
            <a:off x="715750" y="3132175"/>
            <a:ext cx="4064700" cy="71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413"/>
        <p:cNvGrpSpPr/>
        <p:nvPr/>
      </p:nvGrpSpPr>
      <p:grpSpPr>
        <a:xfrm>
          <a:off x="0" y="0"/>
          <a:ext cx="0" cy="0"/>
          <a:chOff x="0" y="0"/>
          <a:chExt cx="0" cy="0"/>
        </a:xfrm>
      </p:grpSpPr>
      <p:sp>
        <p:nvSpPr>
          <p:cNvPr id="1414" name="Google Shape;1414;p16"/>
          <p:cNvSpPr/>
          <p:nvPr/>
        </p:nvSpPr>
        <p:spPr>
          <a:xfrm rot="6008301">
            <a:off x="1881997" y="-541950"/>
            <a:ext cx="5342027" cy="6496703"/>
          </a:xfrm>
          <a:custGeom>
            <a:avLst/>
            <a:gdLst/>
            <a:ahLst/>
            <a:cxnLst/>
            <a:rect l="l" t="t" r="r" b="b"/>
            <a:pathLst>
              <a:path w="43199" h="42662" extrusionOk="0">
                <a:moveTo>
                  <a:pt x="20782" y="1"/>
                </a:moveTo>
                <a:cubicBezTo>
                  <a:pt x="15645" y="1"/>
                  <a:pt x="9975" y="653"/>
                  <a:pt x="7773" y="3589"/>
                </a:cubicBezTo>
                <a:cubicBezTo>
                  <a:pt x="1102" y="12462"/>
                  <a:pt x="14578" y="15664"/>
                  <a:pt x="8941" y="24137"/>
                </a:cubicBezTo>
                <a:cubicBezTo>
                  <a:pt x="5572" y="28673"/>
                  <a:pt x="1" y="35878"/>
                  <a:pt x="7006" y="39981"/>
                </a:cubicBezTo>
                <a:cubicBezTo>
                  <a:pt x="10665" y="41732"/>
                  <a:pt x="15033" y="42661"/>
                  <a:pt x="19405" y="42661"/>
                </a:cubicBezTo>
                <a:cubicBezTo>
                  <a:pt x="25198" y="42661"/>
                  <a:pt x="30996" y="41030"/>
                  <a:pt x="35159" y="37513"/>
                </a:cubicBezTo>
                <a:cubicBezTo>
                  <a:pt x="43198" y="28840"/>
                  <a:pt x="31190" y="25838"/>
                  <a:pt x="33191" y="18666"/>
                </a:cubicBezTo>
                <a:cubicBezTo>
                  <a:pt x="33925" y="17165"/>
                  <a:pt x="35493" y="16298"/>
                  <a:pt x="36627" y="15030"/>
                </a:cubicBezTo>
                <a:cubicBezTo>
                  <a:pt x="41697" y="8826"/>
                  <a:pt x="34692" y="987"/>
                  <a:pt x="27587" y="286"/>
                </a:cubicBezTo>
                <a:cubicBezTo>
                  <a:pt x="25786" y="164"/>
                  <a:pt x="23351" y="1"/>
                  <a:pt x="207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5" name="Google Shape;1415;p16"/>
          <p:cNvGrpSpPr/>
          <p:nvPr/>
        </p:nvGrpSpPr>
        <p:grpSpPr>
          <a:xfrm>
            <a:off x="7373660" y="2784601"/>
            <a:ext cx="1206654" cy="2417350"/>
            <a:chOff x="3238525" y="2739250"/>
            <a:chExt cx="1148975" cy="2301800"/>
          </a:xfrm>
        </p:grpSpPr>
        <p:sp>
          <p:nvSpPr>
            <p:cNvPr id="1416" name="Google Shape;1416;p16"/>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6"/>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6"/>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6"/>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6"/>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6"/>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6"/>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6"/>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6"/>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6"/>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6"/>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6"/>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6"/>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6"/>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6"/>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6"/>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6"/>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6"/>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6"/>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6"/>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6"/>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6"/>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6"/>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6"/>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6"/>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6"/>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6"/>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6"/>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6"/>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6"/>
          <p:cNvGrpSpPr/>
          <p:nvPr/>
        </p:nvGrpSpPr>
        <p:grpSpPr>
          <a:xfrm flipH="1">
            <a:off x="262021" y="0"/>
            <a:ext cx="1579198" cy="2750073"/>
            <a:chOff x="7463325" y="0"/>
            <a:chExt cx="1579198" cy="2750073"/>
          </a:xfrm>
        </p:grpSpPr>
        <p:sp>
          <p:nvSpPr>
            <p:cNvPr id="1476" name="Google Shape;1476;p16"/>
            <p:cNvSpPr/>
            <p:nvPr/>
          </p:nvSpPr>
          <p:spPr>
            <a:xfrm>
              <a:off x="7526318" y="1409914"/>
              <a:ext cx="799739" cy="579784"/>
            </a:xfrm>
            <a:custGeom>
              <a:avLst/>
              <a:gdLst/>
              <a:ahLst/>
              <a:cxnLst/>
              <a:rect l="l" t="t" r="r" b="b"/>
              <a:pathLst>
                <a:path w="24986" h="18114" extrusionOk="0">
                  <a:moveTo>
                    <a:pt x="1" y="1"/>
                  </a:moveTo>
                  <a:lnTo>
                    <a:pt x="1" y="10075"/>
                  </a:lnTo>
                  <a:cubicBezTo>
                    <a:pt x="1" y="14478"/>
                    <a:pt x="3637" y="18114"/>
                    <a:pt x="8040" y="18114"/>
                  </a:cubicBezTo>
                  <a:lnTo>
                    <a:pt x="16913" y="18114"/>
                  </a:lnTo>
                  <a:cubicBezTo>
                    <a:pt x="21350" y="18114"/>
                    <a:pt x="24986" y="14478"/>
                    <a:pt x="24986" y="10075"/>
                  </a:cubicBezTo>
                  <a:lnTo>
                    <a:pt x="249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6"/>
            <p:cNvSpPr/>
            <p:nvPr/>
          </p:nvSpPr>
          <p:spPr>
            <a:xfrm>
              <a:off x="7527425" y="1556200"/>
              <a:ext cx="799731" cy="55565"/>
            </a:xfrm>
            <a:custGeom>
              <a:avLst/>
              <a:gdLst/>
              <a:ahLst/>
              <a:cxnLst/>
              <a:rect l="l" t="t" r="r" b="b"/>
              <a:pathLst>
                <a:path w="28788" h="1736" extrusionOk="0">
                  <a:moveTo>
                    <a:pt x="0" y="1"/>
                  </a:moveTo>
                  <a:lnTo>
                    <a:pt x="0" y="868"/>
                  </a:lnTo>
                  <a:cubicBezTo>
                    <a:pt x="601" y="868"/>
                    <a:pt x="901" y="1035"/>
                    <a:pt x="1234" y="1235"/>
                  </a:cubicBezTo>
                  <a:cubicBezTo>
                    <a:pt x="1601" y="1435"/>
                    <a:pt x="2068" y="1735"/>
                    <a:pt x="2902" y="1735"/>
                  </a:cubicBezTo>
                  <a:cubicBezTo>
                    <a:pt x="3736" y="1735"/>
                    <a:pt x="4170" y="1502"/>
                    <a:pt x="4570" y="1235"/>
                  </a:cubicBezTo>
                  <a:cubicBezTo>
                    <a:pt x="4904" y="1035"/>
                    <a:pt x="5171" y="868"/>
                    <a:pt x="5771" y="868"/>
                  </a:cubicBezTo>
                  <a:cubicBezTo>
                    <a:pt x="6338" y="868"/>
                    <a:pt x="6638" y="1035"/>
                    <a:pt x="6972" y="1235"/>
                  </a:cubicBezTo>
                  <a:cubicBezTo>
                    <a:pt x="7339" y="1435"/>
                    <a:pt x="7806" y="1735"/>
                    <a:pt x="8640" y="1735"/>
                  </a:cubicBezTo>
                  <a:cubicBezTo>
                    <a:pt x="9474" y="1735"/>
                    <a:pt x="9941" y="1502"/>
                    <a:pt x="10308" y="1235"/>
                  </a:cubicBezTo>
                  <a:cubicBezTo>
                    <a:pt x="10641" y="1035"/>
                    <a:pt x="10941" y="868"/>
                    <a:pt x="11508" y="868"/>
                  </a:cubicBezTo>
                  <a:cubicBezTo>
                    <a:pt x="12109" y="868"/>
                    <a:pt x="12409" y="1035"/>
                    <a:pt x="12743" y="1235"/>
                  </a:cubicBezTo>
                  <a:cubicBezTo>
                    <a:pt x="13110" y="1435"/>
                    <a:pt x="13577" y="1735"/>
                    <a:pt x="14411" y="1735"/>
                  </a:cubicBezTo>
                  <a:cubicBezTo>
                    <a:pt x="15244" y="1735"/>
                    <a:pt x="15678" y="1502"/>
                    <a:pt x="16078" y="1235"/>
                  </a:cubicBezTo>
                  <a:cubicBezTo>
                    <a:pt x="16412" y="1035"/>
                    <a:pt x="16679" y="868"/>
                    <a:pt x="17279" y="868"/>
                  </a:cubicBezTo>
                  <a:cubicBezTo>
                    <a:pt x="17846" y="868"/>
                    <a:pt x="18147" y="1035"/>
                    <a:pt x="18480" y="1235"/>
                  </a:cubicBezTo>
                  <a:cubicBezTo>
                    <a:pt x="18847" y="1435"/>
                    <a:pt x="19314" y="1735"/>
                    <a:pt x="20148" y="1735"/>
                  </a:cubicBezTo>
                  <a:cubicBezTo>
                    <a:pt x="20982" y="1735"/>
                    <a:pt x="21449" y="1502"/>
                    <a:pt x="21816" y="1235"/>
                  </a:cubicBezTo>
                  <a:cubicBezTo>
                    <a:pt x="22149" y="1035"/>
                    <a:pt x="22450" y="868"/>
                    <a:pt x="23017" y="868"/>
                  </a:cubicBezTo>
                  <a:cubicBezTo>
                    <a:pt x="23617" y="868"/>
                    <a:pt x="23917" y="1035"/>
                    <a:pt x="24251" y="1235"/>
                  </a:cubicBezTo>
                  <a:cubicBezTo>
                    <a:pt x="24618" y="1435"/>
                    <a:pt x="25085" y="1735"/>
                    <a:pt x="25919" y="1735"/>
                  </a:cubicBezTo>
                  <a:cubicBezTo>
                    <a:pt x="26753" y="1735"/>
                    <a:pt x="27186" y="1435"/>
                    <a:pt x="27587" y="1235"/>
                  </a:cubicBezTo>
                  <a:cubicBezTo>
                    <a:pt x="27920" y="1035"/>
                    <a:pt x="28187" y="868"/>
                    <a:pt x="28788" y="868"/>
                  </a:cubicBezTo>
                  <a:lnTo>
                    <a:pt x="28788" y="1"/>
                  </a:lnTo>
                  <a:cubicBezTo>
                    <a:pt x="27954" y="1"/>
                    <a:pt x="27487" y="234"/>
                    <a:pt x="27120" y="501"/>
                  </a:cubicBezTo>
                  <a:cubicBezTo>
                    <a:pt x="26786" y="701"/>
                    <a:pt x="26486" y="868"/>
                    <a:pt x="25919" y="868"/>
                  </a:cubicBezTo>
                  <a:cubicBezTo>
                    <a:pt x="25318" y="868"/>
                    <a:pt x="25018" y="701"/>
                    <a:pt x="24685" y="501"/>
                  </a:cubicBezTo>
                  <a:cubicBezTo>
                    <a:pt x="24318" y="268"/>
                    <a:pt x="23851" y="1"/>
                    <a:pt x="23017" y="1"/>
                  </a:cubicBezTo>
                  <a:cubicBezTo>
                    <a:pt x="22183" y="1"/>
                    <a:pt x="21749" y="234"/>
                    <a:pt x="21349" y="501"/>
                  </a:cubicBezTo>
                  <a:cubicBezTo>
                    <a:pt x="21015" y="701"/>
                    <a:pt x="20748" y="868"/>
                    <a:pt x="20148" y="868"/>
                  </a:cubicBezTo>
                  <a:cubicBezTo>
                    <a:pt x="19581" y="868"/>
                    <a:pt x="19281" y="701"/>
                    <a:pt x="18947" y="501"/>
                  </a:cubicBezTo>
                  <a:cubicBezTo>
                    <a:pt x="18580" y="268"/>
                    <a:pt x="18113" y="1"/>
                    <a:pt x="17279" y="1"/>
                  </a:cubicBezTo>
                  <a:cubicBezTo>
                    <a:pt x="16445" y="1"/>
                    <a:pt x="15978" y="234"/>
                    <a:pt x="15611" y="501"/>
                  </a:cubicBezTo>
                  <a:cubicBezTo>
                    <a:pt x="15278" y="701"/>
                    <a:pt x="14978" y="868"/>
                    <a:pt x="14411" y="868"/>
                  </a:cubicBezTo>
                  <a:cubicBezTo>
                    <a:pt x="13810" y="868"/>
                    <a:pt x="13510" y="701"/>
                    <a:pt x="13176" y="501"/>
                  </a:cubicBezTo>
                  <a:cubicBezTo>
                    <a:pt x="12809" y="268"/>
                    <a:pt x="12342" y="1"/>
                    <a:pt x="11508" y="1"/>
                  </a:cubicBezTo>
                  <a:cubicBezTo>
                    <a:pt x="10675" y="1"/>
                    <a:pt x="10241" y="234"/>
                    <a:pt x="9841" y="501"/>
                  </a:cubicBezTo>
                  <a:cubicBezTo>
                    <a:pt x="9507" y="701"/>
                    <a:pt x="9240" y="868"/>
                    <a:pt x="8640" y="868"/>
                  </a:cubicBezTo>
                  <a:cubicBezTo>
                    <a:pt x="8073" y="868"/>
                    <a:pt x="7772" y="701"/>
                    <a:pt x="7439" y="501"/>
                  </a:cubicBezTo>
                  <a:cubicBezTo>
                    <a:pt x="7072" y="268"/>
                    <a:pt x="6605" y="1"/>
                    <a:pt x="5771" y="1"/>
                  </a:cubicBezTo>
                  <a:cubicBezTo>
                    <a:pt x="4937" y="1"/>
                    <a:pt x="4470" y="234"/>
                    <a:pt x="4103" y="501"/>
                  </a:cubicBezTo>
                  <a:cubicBezTo>
                    <a:pt x="3770" y="701"/>
                    <a:pt x="3469" y="868"/>
                    <a:pt x="2902" y="868"/>
                  </a:cubicBezTo>
                  <a:cubicBezTo>
                    <a:pt x="2302" y="868"/>
                    <a:pt x="2002" y="701"/>
                    <a:pt x="1668" y="501"/>
                  </a:cubicBezTo>
                  <a:cubicBezTo>
                    <a:pt x="1301" y="268"/>
                    <a:pt x="834"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6"/>
            <p:cNvSpPr/>
            <p:nvPr/>
          </p:nvSpPr>
          <p:spPr>
            <a:xfrm>
              <a:off x="7527425" y="1697129"/>
              <a:ext cx="799731" cy="56621"/>
            </a:xfrm>
            <a:custGeom>
              <a:avLst/>
              <a:gdLst/>
              <a:ahLst/>
              <a:cxnLst/>
              <a:rect l="l" t="t" r="r" b="b"/>
              <a:pathLst>
                <a:path w="28788" h="1769" extrusionOk="0">
                  <a:moveTo>
                    <a:pt x="0" y="1"/>
                  </a:moveTo>
                  <a:lnTo>
                    <a:pt x="0" y="868"/>
                  </a:lnTo>
                  <a:cubicBezTo>
                    <a:pt x="601" y="868"/>
                    <a:pt x="901" y="1035"/>
                    <a:pt x="1234" y="1268"/>
                  </a:cubicBezTo>
                  <a:cubicBezTo>
                    <a:pt x="1601" y="1469"/>
                    <a:pt x="2068" y="1769"/>
                    <a:pt x="2902" y="1769"/>
                  </a:cubicBezTo>
                  <a:cubicBezTo>
                    <a:pt x="3736" y="1769"/>
                    <a:pt x="4170" y="1502"/>
                    <a:pt x="4570" y="1268"/>
                  </a:cubicBezTo>
                  <a:cubicBezTo>
                    <a:pt x="4904" y="1035"/>
                    <a:pt x="5171" y="868"/>
                    <a:pt x="5771" y="868"/>
                  </a:cubicBezTo>
                  <a:cubicBezTo>
                    <a:pt x="6338" y="868"/>
                    <a:pt x="6638" y="1035"/>
                    <a:pt x="6972" y="1268"/>
                  </a:cubicBezTo>
                  <a:cubicBezTo>
                    <a:pt x="7339" y="1469"/>
                    <a:pt x="7806" y="1769"/>
                    <a:pt x="8640" y="1769"/>
                  </a:cubicBezTo>
                  <a:cubicBezTo>
                    <a:pt x="9474" y="1769"/>
                    <a:pt x="9941" y="1502"/>
                    <a:pt x="10308" y="1268"/>
                  </a:cubicBezTo>
                  <a:cubicBezTo>
                    <a:pt x="10641" y="1035"/>
                    <a:pt x="10941" y="868"/>
                    <a:pt x="11508" y="868"/>
                  </a:cubicBezTo>
                  <a:cubicBezTo>
                    <a:pt x="12109" y="868"/>
                    <a:pt x="12409" y="1035"/>
                    <a:pt x="12743" y="1268"/>
                  </a:cubicBezTo>
                  <a:cubicBezTo>
                    <a:pt x="13110" y="1469"/>
                    <a:pt x="13577" y="1769"/>
                    <a:pt x="14411" y="1769"/>
                  </a:cubicBezTo>
                  <a:cubicBezTo>
                    <a:pt x="15244" y="1769"/>
                    <a:pt x="15678" y="1502"/>
                    <a:pt x="16078" y="1268"/>
                  </a:cubicBezTo>
                  <a:cubicBezTo>
                    <a:pt x="16412" y="1035"/>
                    <a:pt x="16679" y="868"/>
                    <a:pt x="17279" y="868"/>
                  </a:cubicBezTo>
                  <a:cubicBezTo>
                    <a:pt x="17846" y="868"/>
                    <a:pt x="18147" y="1035"/>
                    <a:pt x="18480" y="1268"/>
                  </a:cubicBezTo>
                  <a:cubicBezTo>
                    <a:pt x="18847" y="1469"/>
                    <a:pt x="19314" y="1769"/>
                    <a:pt x="20148" y="1769"/>
                  </a:cubicBezTo>
                  <a:cubicBezTo>
                    <a:pt x="20982" y="1769"/>
                    <a:pt x="21449" y="1502"/>
                    <a:pt x="21816" y="1268"/>
                  </a:cubicBezTo>
                  <a:cubicBezTo>
                    <a:pt x="22149" y="1035"/>
                    <a:pt x="22450" y="868"/>
                    <a:pt x="23017" y="868"/>
                  </a:cubicBezTo>
                  <a:cubicBezTo>
                    <a:pt x="23617" y="868"/>
                    <a:pt x="23917" y="1035"/>
                    <a:pt x="24251" y="1268"/>
                  </a:cubicBezTo>
                  <a:cubicBezTo>
                    <a:pt x="24618" y="1469"/>
                    <a:pt x="25085" y="1769"/>
                    <a:pt x="25919" y="1769"/>
                  </a:cubicBezTo>
                  <a:cubicBezTo>
                    <a:pt x="26753" y="1769"/>
                    <a:pt x="27186" y="1502"/>
                    <a:pt x="27587" y="1268"/>
                  </a:cubicBezTo>
                  <a:cubicBezTo>
                    <a:pt x="27920" y="1035"/>
                    <a:pt x="28187" y="868"/>
                    <a:pt x="28788" y="868"/>
                  </a:cubicBezTo>
                  <a:lnTo>
                    <a:pt x="28788" y="1"/>
                  </a:lnTo>
                  <a:cubicBezTo>
                    <a:pt x="27954" y="1"/>
                    <a:pt x="27487" y="268"/>
                    <a:pt x="27120" y="501"/>
                  </a:cubicBezTo>
                  <a:cubicBezTo>
                    <a:pt x="26786" y="701"/>
                    <a:pt x="26486" y="868"/>
                    <a:pt x="25919" y="868"/>
                  </a:cubicBezTo>
                  <a:cubicBezTo>
                    <a:pt x="25318" y="868"/>
                    <a:pt x="25018" y="701"/>
                    <a:pt x="24685" y="501"/>
                  </a:cubicBezTo>
                  <a:cubicBezTo>
                    <a:pt x="24318" y="301"/>
                    <a:pt x="23851" y="1"/>
                    <a:pt x="23017" y="1"/>
                  </a:cubicBezTo>
                  <a:cubicBezTo>
                    <a:pt x="22183" y="1"/>
                    <a:pt x="21749" y="268"/>
                    <a:pt x="21349" y="501"/>
                  </a:cubicBezTo>
                  <a:cubicBezTo>
                    <a:pt x="21015" y="701"/>
                    <a:pt x="20748" y="868"/>
                    <a:pt x="20148" y="868"/>
                  </a:cubicBezTo>
                  <a:cubicBezTo>
                    <a:pt x="19581" y="868"/>
                    <a:pt x="19281" y="701"/>
                    <a:pt x="18947" y="501"/>
                  </a:cubicBezTo>
                  <a:cubicBezTo>
                    <a:pt x="18580" y="301"/>
                    <a:pt x="18113" y="1"/>
                    <a:pt x="17279" y="1"/>
                  </a:cubicBezTo>
                  <a:cubicBezTo>
                    <a:pt x="16445" y="1"/>
                    <a:pt x="15978" y="268"/>
                    <a:pt x="15611" y="501"/>
                  </a:cubicBezTo>
                  <a:cubicBezTo>
                    <a:pt x="15278" y="701"/>
                    <a:pt x="14978" y="868"/>
                    <a:pt x="14411" y="868"/>
                  </a:cubicBezTo>
                  <a:cubicBezTo>
                    <a:pt x="13810" y="868"/>
                    <a:pt x="13510" y="701"/>
                    <a:pt x="13176" y="501"/>
                  </a:cubicBezTo>
                  <a:cubicBezTo>
                    <a:pt x="12809" y="301"/>
                    <a:pt x="12342" y="1"/>
                    <a:pt x="11508" y="1"/>
                  </a:cubicBezTo>
                  <a:cubicBezTo>
                    <a:pt x="10675" y="1"/>
                    <a:pt x="10241" y="268"/>
                    <a:pt x="9841" y="501"/>
                  </a:cubicBezTo>
                  <a:cubicBezTo>
                    <a:pt x="9507" y="701"/>
                    <a:pt x="9240" y="868"/>
                    <a:pt x="8640" y="868"/>
                  </a:cubicBezTo>
                  <a:cubicBezTo>
                    <a:pt x="8073" y="868"/>
                    <a:pt x="7772" y="701"/>
                    <a:pt x="7439" y="501"/>
                  </a:cubicBezTo>
                  <a:cubicBezTo>
                    <a:pt x="7072" y="301"/>
                    <a:pt x="6605" y="1"/>
                    <a:pt x="5771" y="1"/>
                  </a:cubicBezTo>
                  <a:cubicBezTo>
                    <a:pt x="4937" y="1"/>
                    <a:pt x="4470" y="268"/>
                    <a:pt x="4103" y="501"/>
                  </a:cubicBezTo>
                  <a:cubicBezTo>
                    <a:pt x="3770" y="701"/>
                    <a:pt x="3469" y="868"/>
                    <a:pt x="2902" y="868"/>
                  </a:cubicBezTo>
                  <a:cubicBezTo>
                    <a:pt x="2302" y="868"/>
                    <a:pt x="2002" y="701"/>
                    <a:pt x="1668" y="501"/>
                  </a:cubicBezTo>
                  <a:cubicBezTo>
                    <a:pt x="1301" y="301"/>
                    <a:pt x="834"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6"/>
            <p:cNvSpPr/>
            <p:nvPr/>
          </p:nvSpPr>
          <p:spPr>
            <a:xfrm>
              <a:off x="7884014" y="1409914"/>
              <a:ext cx="439911" cy="579784"/>
            </a:xfrm>
            <a:custGeom>
              <a:avLst/>
              <a:gdLst/>
              <a:ahLst/>
              <a:cxnLst/>
              <a:rect l="l" t="t" r="r" b="b"/>
              <a:pathLst>
                <a:path w="13744" h="18114" extrusionOk="0">
                  <a:moveTo>
                    <a:pt x="8040" y="1"/>
                  </a:moveTo>
                  <a:lnTo>
                    <a:pt x="8040" y="10075"/>
                  </a:lnTo>
                  <a:cubicBezTo>
                    <a:pt x="8040" y="14478"/>
                    <a:pt x="4404" y="18114"/>
                    <a:pt x="1" y="18114"/>
                  </a:cubicBezTo>
                  <a:lnTo>
                    <a:pt x="5705" y="18114"/>
                  </a:lnTo>
                  <a:cubicBezTo>
                    <a:pt x="10108" y="18114"/>
                    <a:pt x="13744" y="14478"/>
                    <a:pt x="13744" y="10075"/>
                  </a:cubicBezTo>
                  <a:lnTo>
                    <a:pt x="13744" y="1"/>
                  </a:lnTo>
                  <a:close/>
                </a:path>
              </a:pathLst>
            </a:custGeom>
            <a:solidFill>
              <a:srgbClr val="F2B6B6">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6"/>
            <p:cNvSpPr/>
            <p:nvPr/>
          </p:nvSpPr>
          <p:spPr>
            <a:xfrm>
              <a:off x="7463325" y="1360813"/>
              <a:ext cx="922520" cy="96119"/>
            </a:xfrm>
            <a:custGeom>
              <a:avLst/>
              <a:gdLst/>
              <a:ahLst/>
              <a:cxnLst/>
              <a:rect l="l" t="t" r="r" b="b"/>
              <a:pathLst>
                <a:path w="28822" h="3003" extrusionOk="0">
                  <a:moveTo>
                    <a:pt x="1" y="0"/>
                  </a:moveTo>
                  <a:lnTo>
                    <a:pt x="1" y="3002"/>
                  </a:lnTo>
                  <a:lnTo>
                    <a:pt x="28822" y="3002"/>
                  </a:lnTo>
                  <a:lnTo>
                    <a:pt x="288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6"/>
            <p:cNvSpPr/>
            <p:nvPr/>
          </p:nvSpPr>
          <p:spPr>
            <a:xfrm>
              <a:off x="7500711" y="236095"/>
              <a:ext cx="838148" cy="1758204"/>
            </a:xfrm>
            <a:custGeom>
              <a:avLst/>
              <a:gdLst/>
              <a:ahLst/>
              <a:cxnLst/>
              <a:rect l="l" t="t" r="r" b="b"/>
              <a:pathLst>
                <a:path w="26186" h="54931" extrusionOk="0">
                  <a:moveTo>
                    <a:pt x="13610" y="1948"/>
                  </a:moveTo>
                  <a:lnTo>
                    <a:pt x="13610" y="4383"/>
                  </a:lnTo>
                  <a:lnTo>
                    <a:pt x="13610" y="14257"/>
                  </a:lnTo>
                  <a:lnTo>
                    <a:pt x="13610" y="26132"/>
                  </a:lnTo>
                  <a:lnTo>
                    <a:pt x="13610" y="36473"/>
                  </a:lnTo>
                  <a:lnTo>
                    <a:pt x="13610" y="39842"/>
                  </a:lnTo>
                  <a:cubicBezTo>
                    <a:pt x="13610" y="40309"/>
                    <a:pt x="13543" y="40842"/>
                    <a:pt x="13610" y="41309"/>
                  </a:cubicBezTo>
                  <a:lnTo>
                    <a:pt x="768" y="41309"/>
                  </a:lnTo>
                  <a:cubicBezTo>
                    <a:pt x="1135" y="40142"/>
                    <a:pt x="1535" y="38841"/>
                    <a:pt x="1968" y="37607"/>
                  </a:cubicBezTo>
                  <a:cubicBezTo>
                    <a:pt x="3036" y="34304"/>
                    <a:pt x="4103" y="31002"/>
                    <a:pt x="5171" y="27733"/>
                  </a:cubicBezTo>
                  <a:lnTo>
                    <a:pt x="9040" y="15824"/>
                  </a:lnTo>
                  <a:cubicBezTo>
                    <a:pt x="10174" y="12389"/>
                    <a:pt x="11308" y="8953"/>
                    <a:pt x="12443" y="5484"/>
                  </a:cubicBezTo>
                  <a:cubicBezTo>
                    <a:pt x="12810" y="4383"/>
                    <a:pt x="13176" y="3249"/>
                    <a:pt x="13543" y="2081"/>
                  </a:cubicBezTo>
                  <a:cubicBezTo>
                    <a:pt x="13543" y="2048"/>
                    <a:pt x="13610" y="1981"/>
                    <a:pt x="13610" y="1948"/>
                  </a:cubicBezTo>
                  <a:close/>
                  <a:moveTo>
                    <a:pt x="14110" y="2181"/>
                  </a:moveTo>
                  <a:cubicBezTo>
                    <a:pt x="14311" y="2949"/>
                    <a:pt x="14511" y="3749"/>
                    <a:pt x="14778" y="4550"/>
                  </a:cubicBezTo>
                  <a:lnTo>
                    <a:pt x="17646" y="14423"/>
                  </a:lnTo>
                  <a:lnTo>
                    <a:pt x="21149" y="26432"/>
                  </a:lnTo>
                  <a:cubicBezTo>
                    <a:pt x="22150" y="29901"/>
                    <a:pt x="23150" y="33304"/>
                    <a:pt x="24151" y="36773"/>
                  </a:cubicBezTo>
                  <a:cubicBezTo>
                    <a:pt x="24485" y="37907"/>
                    <a:pt x="24818" y="39074"/>
                    <a:pt x="25152" y="40175"/>
                  </a:cubicBezTo>
                  <a:cubicBezTo>
                    <a:pt x="25218" y="40475"/>
                    <a:pt x="25452" y="41009"/>
                    <a:pt x="25552" y="41409"/>
                  </a:cubicBezTo>
                  <a:lnTo>
                    <a:pt x="14110" y="41409"/>
                  </a:lnTo>
                  <a:lnTo>
                    <a:pt x="14110" y="37573"/>
                  </a:lnTo>
                  <a:lnTo>
                    <a:pt x="14110" y="27666"/>
                  </a:lnTo>
                  <a:lnTo>
                    <a:pt x="14110" y="15791"/>
                  </a:lnTo>
                  <a:lnTo>
                    <a:pt x="14110" y="5450"/>
                  </a:lnTo>
                  <a:lnTo>
                    <a:pt x="14110" y="2181"/>
                  </a:lnTo>
                  <a:close/>
                  <a:moveTo>
                    <a:pt x="25385" y="41910"/>
                  </a:moveTo>
                  <a:cubicBezTo>
                    <a:pt x="23484" y="45579"/>
                    <a:pt x="21549" y="49248"/>
                    <a:pt x="19681" y="52918"/>
                  </a:cubicBezTo>
                  <a:cubicBezTo>
                    <a:pt x="19481" y="53285"/>
                    <a:pt x="19314" y="53652"/>
                    <a:pt x="19114" y="53985"/>
                  </a:cubicBezTo>
                  <a:cubicBezTo>
                    <a:pt x="17646" y="50416"/>
                    <a:pt x="16179" y="46780"/>
                    <a:pt x="14711" y="43177"/>
                  </a:cubicBezTo>
                  <a:cubicBezTo>
                    <a:pt x="14544" y="42777"/>
                    <a:pt x="14377" y="42343"/>
                    <a:pt x="14211" y="41910"/>
                  </a:cubicBezTo>
                  <a:close/>
                  <a:moveTo>
                    <a:pt x="13377" y="41910"/>
                  </a:moveTo>
                  <a:cubicBezTo>
                    <a:pt x="11709" y="45579"/>
                    <a:pt x="10008" y="49248"/>
                    <a:pt x="8306" y="52918"/>
                  </a:cubicBezTo>
                  <a:cubicBezTo>
                    <a:pt x="8140" y="53285"/>
                    <a:pt x="7939" y="53652"/>
                    <a:pt x="7773" y="54085"/>
                  </a:cubicBezTo>
                  <a:cubicBezTo>
                    <a:pt x="5671" y="50449"/>
                    <a:pt x="3603" y="46813"/>
                    <a:pt x="1501" y="43144"/>
                  </a:cubicBezTo>
                  <a:cubicBezTo>
                    <a:pt x="1235" y="42744"/>
                    <a:pt x="1034" y="42310"/>
                    <a:pt x="801" y="41910"/>
                  </a:cubicBezTo>
                  <a:close/>
                  <a:moveTo>
                    <a:pt x="13798" y="0"/>
                  </a:moveTo>
                  <a:cubicBezTo>
                    <a:pt x="13760" y="0"/>
                    <a:pt x="13722" y="17"/>
                    <a:pt x="13677" y="47"/>
                  </a:cubicBezTo>
                  <a:cubicBezTo>
                    <a:pt x="13610" y="80"/>
                    <a:pt x="13543" y="113"/>
                    <a:pt x="13510" y="180"/>
                  </a:cubicBezTo>
                  <a:cubicBezTo>
                    <a:pt x="13043" y="1581"/>
                    <a:pt x="12643" y="2949"/>
                    <a:pt x="12176" y="4316"/>
                  </a:cubicBezTo>
                  <a:cubicBezTo>
                    <a:pt x="11108" y="7619"/>
                    <a:pt x="10041" y="10921"/>
                    <a:pt x="8973" y="14190"/>
                  </a:cubicBezTo>
                  <a:lnTo>
                    <a:pt x="5104" y="26099"/>
                  </a:lnTo>
                  <a:cubicBezTo>
                    <a:pt x="3970" y="29534"/>
                    <a:pt x="2836" y="32970"/>
                    <a:pt x="1702" y="36439"/>
                  </a:cubicBezTo>
                  <a:cubicBezTo>
                    <a:pt x="1335" y="37540"/>
                    <a:pt x="968" y="38674"/>
                    <a:pt x="601" y="39842"/>
                  </a:cubicBezTo>
                  <a:cubicBezTo>
                    <a:pt x="434" y="40342"/>
                    <a:pt x="167" y="40942"/>
                    <a:pt x="34" y="41476"/>
                  </a:cubicBezTo>
                  <a:cubicBezTo>
                    <a:pt x="34" y="41510"/>
                    <a:pt x="34" y="41510"/>
                    <a:pt x="0" y="41543"/>
                  </a:cubicBezTo>
                  <a:lnTo>
                    <a:pt x="0" y="41676"/>
                  </a:lnTo>
                  <a:lnTo>
                    <a:pt x="0" y="41710"/>
                  </a:lnTo>
                  <a:cubicBezTo>
                    <a:pt x="0" y="41776"/>
                    <a:pt x="34" y="41810"/>
                    <a:pt x="34" y="41843"/>
                  </a:cubicBezTo>
                  <a:cubicBezTo>
                    <a:pt x="2202" y="45646"/>
                    <a:pt x="4370" y="49415"/>
                    <a:pt x="6538" y="53185"/>
                  </a:cubicBezTo>
                  <a:cubicBezTo>
                    <a:pt x="6839" y="53718"/>
                    <a:pt x="7139" y="54219"/>
                    <a:pt x="7472" y="54786"/>
                  </a:cubicBezTo>
                  <a:cubicBezTo>
                    <a:pt x="7506" y="54869"/>
                    <a:pt x="7597" y="54911"/>
                    <a:pt x="7693" y="54911"/>
                  </a:cubicBezTo>
                  <a:cubicBezTo>
                    <a:pt x="7789" y="54911"/>
                    <a:pt x="7889" y="54869"/>
                    <a:pt x="7939" y="54786"/>
                  </a:cubicBezTo>
                  <a:cubicBezTo>
                    <a:pt x="9674" y="50983"/>
                    <a:pt x="11442" y="47180"/>
                    <a:pt x="13210" y="43378"/>
                  </a:cubicBezTo>
                  <a:cubicBezTo>
                    <a:pt x="13377" y="43011"/>
                    <a:pt x="13543" y="42677"/>
                    <a:pt x="13710" y="42310"/>
                  </a:cubicBezTo>
                  <a:cubicBezTo>
                    <a:pt x="15178" y="45879"/>
                    <a:pt x="16646" y="49482"/>
                    <a:pt x="18113" y="53118"/>
                  </a:cubicBezTo>
                  <a:cubicBezTo>
                    <a:pt x="18314" y="53652"/>
                    <a:pt x="18514" y="54185"/>
                    <a:pt x="18781" y="54719"/>
                  </a:cubicBezTo>
                  <a:cubicBezTo>
                    <a:pt x="18819" y="54852"/>
                    <a:pt x="18932" y="54931"/>
                    <a:pt x="19036" y="54931"/>
                  </a:cubicBezTo>
                  <a:cubicBezTo>
                    <a:pt x="19114" y="54931"/>
                    <a:pt x="19185" y="54886"/>
                    <a:pt x="19214" y="54786"/>
                  </a:cubicBezTo>
                  <a:cubicBezTo>
                    <a:pt x="21182" y="50983"/>
                    <a:pt x="23150" y="47214"/>
                    <a:pt x="25118" y="43444"/>
                  </a:cubicBezTo>
                  <a:cubicBezTo>
                    <a:pt x="25352" y="42944"/>
                    <a:pt x="25652" y="42377"/>
                    <a:pt x="25886" y="41876"/>
                  </a:cubicBezTo>
                  <a:cubicBezTo>
                    <a:pt x="26052" y="41843"/>
                    <a:pt x="26186" y="41743"/>
                    <a:pt x="26119" y="41576"/>
                  </a:cubicBezTo>
                  <a:cubicBezTo>
                    <a:pt x="25685" y="40175"/>
                    <a:pt x="25319" y="38974"/>
                    <a:pt x="24885" y="37607"/>
                  </a:cubicBezTo>
                  <a:lnTo>
                    <a:pt x="22016" y="27733"/>
                  </a:lnTo>
                  <a:lnTo>
                    <a:pt x="18514" y="15724"/>
                  </a:lnTo>
                  <a:cubicBezTo>
                    <a:pt x="17513" y="12255"/>
                    <a:pt x="16512" y="8819"/>
                    <a:pt x="15511" y="5384"/>
                  </a:cubicBezTo>
                  <a:cubicBezTo>
                    <a:pt x="15178" y="4250"/>
                    <a:pt x="14844" y="3082"/>
                    <a:pt x="14511" y="1948"/>
                  </a:cubicBezTo>
                  <a:cubicBezTo>
                    <a:pt x="14344" y="1414"/>
                    <a:pt x="14211" y="814"/>
                    <a:pt x="14044" y="313"/>
                  </a:cubicBezTo>
                  <a:cubicBezTo>
                    <a:pt x="14044" y="280"/>
                    <a:pt x="14044" y="280"/>
                    <a:pt x="14010" y="247"/>
                  </a:cubicBezTo>
                  <a:cubicBezTo>
                    <a:pt x="14010" y="213"/>
                    <a:pt x="14010" y="213"/>
                    <a:pt x="13977" y="147"/>
                  </a:cubicBezTo>
                  <a:lnTo>
                    <a:pt x="13977" y="113"/>
                  </a:lnTo>
                  <a:lnTo>
                    <a:pt x="13944" y="80"/>
                  </a:lnTo>
                  <a:cubicBezTo>
                    <a:pt x="13889" y="25"/>
                    <a:pt x="13844" y="0"/>
                    <a:pt x="13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6"/>
            <p:cNvSpPr/>
            <p:nvPr/>
          </p:nvSpPr>
          <p:spPr>
            <a:xfrm>
              <a:off x="7918199" y="1543390"/>
              <a:ext cx="48075" cy="48075"/>
            </a:xfrm>
            <a:custGeom>
              <a:avLst/>
              <a:gdLst/>
              <a:ahLst/>
              <a:cxnLst/>
              <a:rect l="l" t="t" r="r" b="b"/>
              <a:pathLst>
                <a:path w="1502" h="1502" extrusionOk="0">
                  <a:moveTo>
                    <a:pt x="767" y="0"/>
                  </a:moveTo>
                  <a:cubicBezTo>
                    <a:pt x="334" y="0"/>
                    <a:pt x="0" y="334"/>
                    <a:pt x="0" y="768"/>
                  </a:cubicBezTo>
                  <a:cubicBezTo>
                    <a:pt x="0" y="1168"/>
                    <a:pt x="334" y="1501"/>
                    <a:pt x="767" y="1501"/>
                  </a:cubicBezTo>
                  <a:cubicBezTo>
                    <a:pt x="1168" y="1501"/>
                    <a:pt x="1501" y="1168"/>
                    <a:pt x="1501" y="768"/>
                  </a:cubicBezTo>
                  <a:cubicBezTo>
                    <a:pt x="1501" y="334"/>
                    <a:pt x="1168" y="0"/>
                    <a:pt x="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6"/>
            <p:cNvSpPr/>
            <p:nvPr/>
          </p:nvSpPr>
          <p:spPr>
            <a:xfrm>
              <a:off x="8302558" y="1543390"/>
              <a:ext cx="48075" cy="48075"/>
            </a:xfrm>
            <a:custGeom>
              <a:avLst/>
              <a:gdLst/>
              <a:ahLst/>
              <a:cxnLst/>
              <a:rect l="l" t="t" r="r" b="b"/>
              <a:pathLst>
                <a:path w="1502" h="1502" extrusionOk="0">
                  <a:moveTo>
                    <a:pt x="768" y="0"/>
                  </a:moveTo>
                  <a:cubicBezTo>
                    <a:pt x="334" y="0"/>
                    <a:pt x="1" y="334"/>
                    <a:pt x="1" y="768"/>
                  </a:cubicBezTo>
                  <a:cubicBezTo>
                    <a:pt x="1" y="1168"/>
                    <a:pt x="334" y="1501"/>
                    <a:pt x="768" y="1501"/>
                  </a:cubicBezTo>
                  <a:cubicBezTo>
                    <a:pt x="1168" y="1501"/>
                    <a:pt x="1502" y="1168"/>
                    <a:pt x="1502" y="768"/>
                  </a:cubicBezTo>
                  <a:cubicBezTo>
                    <a:pt x="1502" y="334"/>
                    <a:pt x="1168" y="0"/>
                    <a:pt x="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6"/>
            <p:cNvSpPr/>
            <p:nvPr/>
          </p:nvSpPr>
          <p:spPr>
            <a:xfrm>
              <a:off x="7725987" y="1959789"/>
              <a:ext cx="48075" cy="48075"/>
            </a:xfrm>
            <a:custGeom>
              <a:avLst/>
              <a:gdLst/>
              <a:ahLst/>
              <a:cxnLst/>
              <a:rect l="l" t="t" r="r" b="b"/>
              <a:pathLst>
                <a:path w="1502" h="1502" extrusionOk="0">
                  <a:moveTo>
                    <a:pt x="768" y="1"/>
                  </a:moveTo>
                  <a:cubicBezTo>
                    <a:pt x="334" y="1"/>
                    <a:pt x="1" y="334"/>
                    <a:pt x="1" y="768"/>
                  </a:cubicBezTo>
                  <a:cubicBezTo>
                    <a:pt x="1" y="1168"/>
                    <a:pt x="334" y="1502"/>
                    <a:pt x="768" y="1502"/>
                  </a:cubicBezTo>
                  <a:cubicBezTo>
                    <a:pt x="1168" y="1502"/>
                    <a:pt x="1502" y="1168"/>
                    <a:pt x="1502" y="768"/>
                  </a:cubicBezTo>
                  <a:cubicBezTo>
                    <a:pt x="1502" y="334"/>
                    <a:pt x="1168" y="1"/>
                    <a:pt x="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6"/>
            <p:cNvSpPr/>
            <p:nvPr/>
          </p:nvSpPr>
          <p:spPr>
            <a:xfrm>
              <a:off x="8086884" y="1959789"/>
              <a:ext cx="48075" cy="48075"/>
            </a:xfrm>
            <a:custGeom>
              <a:avLst/>
              <a:gdLst/>
              <a:ahLst/>
              <a:cxnLst/>
              <a:rect l="l" t="t" r="r" b="b"/>
              <a:pathLst>
                <a:path w="1502" h="1502" extrusionOk="0">
                  <a:moveTo>
                    <a:pt x="734" y="1"/>
                  </a:moveTo>
                  <a:cubicBezTo>
                    <a:pt x="334" y="1"/>
                    <a:pt x="1" y="334"/>
                    <a:pt x="1" y="768"/>
                  </a:cubicBezTo>
                  <a:cubicBezTo>
                    <a:pt x="1" y="1168"/>
                    <a:pt x="334" y="1502"/>
                    <a:pt x="734" y="1502"/>
                  </a:cubicBezTo>
                  <a:cubicBezTo>
                    <a:pt x="1168" y="1502"/>
                    <a:pt x="1502" y="1168"/>
                    <a:pt x="1502" y="768"/>
                  </a:cubicBezTo>
                  <a:cubicBezTo>
                    <a:pt x="1502" y="334"/>
                    <a:pt x="1168" y="1"/>
                    <a:pt x="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6"/>
            <p:cNvSpPr/>
            <p:nvPr/>
          </p:nvSpPr>
          <p:spPr>
            <a:xfrm>
              <a:off x="7902162" y="194868"/>
              <a:ext cx="83316" cy="82227"/>
            </a:xfrm>
            <a:custGeom>
              <a:avLst/>
              <a:gdLst/>
              <a:ahLst/>
              <a:cxnLst/>
              <a:rect l="l" t="t" r="r" b="b"/>
              <a:pathLst>
                <a:path w="2603" h="2569" extrusionOk="0">
                  <a:moveTo>
                    <a:pt x="1302" y="0"/>
                  </a:moveTo>
                  <a:cubicBezTo>
                    <a:pt x="601" y="0"/>
                    <a:pt x="1" y="567"/>
                    <a:pt x="1" y="1268"/>
                  </a:cubicBezTo>
                  <a:cubicBezTo>
                    <a:pt x="1" y="2002"/>
                    <a:pt x="601" y="2569"/>
                    <a:pt x="1302" y="2569"/>
                  </a:cubicBezTo>
                  <a:cubicBezTo>
                    <a:pt x="2002" y="2569"/>
                    <a:pt x="2603" y="2002"/>
                    <a:pt x="2603" y="1268"/>
                  </a:cubicBezTo>
                  <a:cubicBezTo>
                    <a:pt x="2603" y="567"/>
                    <a:pt x="2002" y="0"/>
                    <a:pt x="1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6"/>
            <p:cNvSpPr/>
            <p:nvPr/>
          </p:nvSpPr>
          <p:spPr>
            <a:xfrm>
              <a:off x="7936860" y="0"/>
              <a:ext cx="16580" cy="243449"/>
            </a:xfrm>
            <a:custGeom>
              <a:avLst/>
              <a:gdLst/>
              <a:ahLst/>
              <a:cxnLst/>
              <a:rect l="l" t="t" r="r" b="b"/>
              <a:pathLst>
                <a:path w="518" h="7606" extrusionOk="0">
                  <a:moveTo>
                    <a:pt x="268" y="1"/>
                  </a:moveTo>
                  <a:cubicBezTo>
                    <a:pt x="143" y="1"/>
                    <a:pt x="17" y="84"/>
                    <a:pt x="17" y="251"/>
                  </a:cubicBezTo>
                  <a:lnTo>
                    <a:pt x="17" y="6489"/>
                  </a:lnTo>
                  <a:lnTo>
                    <a:pt x="17" y="7356"/>
                  </a:lnTo>
                  <a:cubicBezTo>
                    <a:pt x="1" y="7523"/>
                    <a:pt x="126" y="7606"/>
                    <a:pt x="255" y="7606"/>
                  </a:cubicBezTo>
                  <a:cubicBezTo>
                    <a:pt x="384" y="7606"/>
                    <a:pt x="518" y="7523"/>
                    <a:pt x="518" y="7356"/>
                  </a:cubicBezTo>
                  <a:lnTo>
                    <a:pt x="518" y="1118"/>
                  </a:lnTo>
                  <a:lnTo>
                    <a:pt x="518" y="251"/>
                  </a:lnTo>
                  <a:cubicBezTo>
                    <a:pt x="518" y="84"/>
                    <a:pt x="393"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6"/>
            <p:cNvSpPr/>
            <p:nvPr/>
          </p:nvSpPr>
          <p:spPr>
            <a:xfrm>
              <a:off x="8179773" y="2273665"/>
              <a:ext cx="391868" cy="303623"/>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6"/>
            <p:cNvSpPr/>
            <p:nvPr/>
          </p:nvSpPr>
          <p:spPr>
            <a:xfrm>
              <a:off x="8493681" y="2504319"/>
              <a:ext cx="155909" cy="245754"/>
            </a:xfrm>
            <a:custGeom>
              <a:avLst/>
              <a:gdLst/>
              <a:ahLst/>
              <a:cxnLst/>
              <a:rect l="l" t="t" r="r" b="b"/>
              <a:pathLst>
                <a:path w="4871" h="7678" extrusionOk="0">
                  <a:moveTo>
                    <a:pt x="2194" y="0"/>
                  </a:moveTo>
                  <a:cubicBezTo>
                    <a:pt x="2186" y="0"/>
                    <a:pt x="2177" y="1"/>
                    <a:pt x="2169" y="1"/>
                  </a:cubicBezTo>
                  <a:cubicBezTo>
                    <a:pt x="1468" y="101"/>
                    <a:pt x="1" y="1902"/>
                    <a:pt x="134" y="4004"/>
                  </a:cubicBezTo>
                  <a:cubicBezTo>
                    <a:pt x="231" y="6045"/>
                    <a:pt x="1367" y="7677"/>
                    <a:pt x="2594" y="7677"/>
                  </a:cubicBezTo>
                  <a:cubicBezTo>
                    <a:pt x="2630" y="7677"/>
                    <a:pt x="2666" y="7676"/>
                    <a:pt x="2703" y="7673"/>
                  </a:cubicBezTo>
                  <a:cubicBezTo>
                    <a:pt x="3970" y="7606"/>
                    <a:pt x="4871" y="5805"/>
                    <a:pt x="4771" y="3670"/>
                  </a:cubicBezTo>
                  <a:cubicBezTo>
                    <a:pt x="4573" y="1558"/>
                    <a:pt x="3003"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6"/>
            <p:cNvSpPr/>
            <p:nvPr/>
          </p:nvSpPr>
          <p:spPr>
            <a:xfrm>
              <a:off x="8647450" y="2202702"/>
              <a:ext cx="225301" cy="286883"/>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6"/>
            <p:cNvSpPr/>
            <p:nvPr/>
          </p:nvSpPr>
          <p:spPr>
            <a:xfrm>
              <a:off x="8767034" y="1946986"/>
              <a:ext cx="275489" cy="251259"/>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6"/>
            <p:cNvSpPr/>
            <p:nvPr/>
          </p:nvSpPr>
          <p:spPr>
            <a:xfrm>
              <a:off x="8476588" y="1985108"/>
              <a:ext cx="199695" cy="172969"/>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6"/>
            <p:cNvSpPr/>
            <p:nvPr/>
          </p:nvSpPr>
          <p:spPr>
            <a:xfrm>
              <a:off x="8556674" y="724258"/>
              <a:ext cx="247738" cy="147587"/>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6"/>
            <p:cNvSpPr/>
            <p:nvPr/>
          </p:nvSpPr>
          <p:spPr>
            <a:xfrm>
              <a:off x="8473388" y="1006222"/>
              <a:ext cx="106809" cy="156133"/>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6"/>
            <p:cNvSpPr/>
            <p:nvPr/>
          </p:nvSpPr>
          <p:spPr>
            <a:xfrm>
              <a:off x="8723247" y="1058588"/>
              <a:ext cx="242393" cy="154948"/>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6"/>
            <p:cNvSpPr/>
            <p:nvPr/>
          </p:nvSpPr>
          <p:spPr>
            <a:xfrm>
              <a:off x="8741395" y="1294459"/>
              <a:ext cx="136704" cy="127838"/>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6"/>
            <p:cNvSpPr/>
            <p:nvPr/>
          </p:nvSpPr>
          <p:spPr>
            <a:xfrm>
              <a:off x="8446692" y="1325155"/>
              <a:ext cx="127102" cy="140257"/>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6"/>
            <p:cNvSpPr/>
            <p:nvPr/>
          </p:nvSpPr>
          <p:spPr>
            <a:xfrm>
              <a:off x="8702953" y="1543005"/>
              <a:ext cx="237048" cy="152804"/>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6"/>
            <p:cNvSpPr/>
            <p:nvPr/>
          </p:nvSpPr>
          <p:spPr>
            <a:xfrm>
              <a:off x="8493681" y="1692165"/>
              <a:ext cx="171944" cy="226645"/>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6"/>
            <p:cNvSpPr/>
            <p:nvPr/>
          </p:nvSpPr>
          <p:spPr>
            <a:xfrm>
              <a:off x="8289754" y="1790112"/>
              <a:ext cx="219956" cy="288612"/>
            </a:xfrm>
            <a:custGeom>
              <a:avLst/>
              <a:gdLst/>
              <a:ahLst/>
              <a:cxnLst/>
              <a:rect l="l" t="t" r="r" b="b"/>
              <a:pathLst>
                <a:path w="6872" h="9017" extrusionOk="0">
                  <a:moveTo>
                    <a:pt x="4507" y="0"/>
                  </a:moveTo>
                  <a:cubicBezTo>
                    <a:pt x="3504" y="0"/>
                    <a:pt x="1411" y="1425"/>
                    <a:pt x="734" y="3701"/>
                  </a:cubicBezTo>
                  <a:cubicBezTo>
                    <a:pt x="0" y="6202"/>
                    <a:pt x="634" y="8537"/>
                    <a:pt x="2169" y="8938"/>
                  </a:cubicBezTo>
                  <a:cubicBezTo>
                    <a:pt x="2339" y="8991"/>
                    <a:pt x="2513" y="9016"/>
                    <a:pt x="2689" y="9016"/>
                  </a:cubicBezTo>
                  <a:cubicBezTo>
                    <a:pt x="4064" y="9016"/>
                    <a:pt x="5550" y="7457"/>
                    <a:pt x="6171" y="5268"/>
                  </a:cubicBezTo>
                  <a:cubicBezTo>
                    <a:pt x="6872" y="2800"/>
                    <a:pt x="5671" y="265"/>
                    <a:pt x="4737" y="31"/>
                  </a:cubicBezTo>
                  <a:cubicBezTo>
                    <a:pt x="4669" y="10"/>
                    <a:pt x="4592" y="0"/>
                    <a:pt x="4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6"/>
            <p:cNvSpPr/>
            <p:nvPr/>
          </p:nvSpPr>
          <p:spPr>
            <a:xfrm>
              <a:off x="8389045" y="1547071"/>
              <a:ext cx="179402" cy="179082"/>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6"/>
            <p:cNvSpPr/>
            <p:nvPr/>
          </p:nvSpPr>
          <p:spPr>
            <a:xfrm>
              <a:off x="8401848" y="1187742"/>
              <a:ext cx="161254" cy="98839"/>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6"/>
            <p:cNvSpPr/>
            <p:nvPr/>
          </p:nvSpPr>
          <p:spPr>
            <a:xfrm>
              <a:off x="8299357" y="936283"/>
              <a:ext cx="167655" cy="143074"/>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6"/>
            <p:cNvSpPr/>
            <p:nvPr/>
          </p:nvSpPr>
          <p:spPr>
            <a:xfrm>
              <a:off x="8131728" y="1144723"/>
              <a:ext cx="176201" cy="104569"/>
            </a:xfrm>
            <a:custGeom>
              <a:avLst/>
              <a:gdLst/>
              <a:ahLst/>
              <a:cxnLst/>
              <a:rect l="l" t="t" r="r" b="b"/>
              <a:pathLst>
                <a:path w="5505" h="3267" extrusionOk="0">
                  <a:moveTo>
                    <a:pt x="2598" y="1"/>
                  </a:moveTo>
                  <a:cubicBezTo>
                    <a:pt x="1271" y="1"/>
                    <a:pt x="96" y="881"/>
                    <a:pt x="34" y="1381"/>
                  </a:cubicBezTo>
                  <a:cubicBezTo>
                    <a:pt x="1" y="1881"/>
                    <a:pt x="1101" y="3115"/>
                    <a:pt x="2602" y="3249"/>
                  </a:cubicBezTo>
                  <a:cubicBezTo>
                    <a:pt x="2737" y="3261"/>
                    <a:pt x="2870" y="3267"/>
                    <a:pt x="3001" y="3267"/>
                  </a:cubicBezTo>
                  <a:cubicBezTo>
                    <a:pt x="4327" y="3267"/>
                    <a:pt x="5407" y="2671"/>
                    <a:pt x="5438" y="1881"/>
                  </a:cubicBezTo>
                  <a:cubicBezTo>
                    <a:pt x="5504" y="947"/>
                    <a:pt x="4370" y="113"/>
                    <a:pt x="2869" y="13"/>
                  </a:cubicBezTo>
                  <a:cubicBezTo>
                    <a:pt x="2778" y="5"/>
                    <a:pt x="2688" y="1"/>
                    <a:pt x="2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6"/>
            <p:cNvSpPr/>
            <p:nvPr/>
          </p:nvSpPr>
          <p:spPr>
            <a:xfrm>
              <a:off x="8064478" y="912853"/>
              <a:ext cx="177258" cy="118332"/>
            </a:xfrm>
            <a:custGeom>
              <a:avLst/>
              <a:gdLst/>
              <a:ahLst/>
              <a:cxnLst/>
              <a:rect l="l" t="t" r="r" b="b"/>
              <a:pathLst>
                <a:path w="5538" h="3697" extrusionOk="0">
                  <a:moveTo>
                    <a:pt x="3693" y="0"/>
                  </a:moveTo>
                  <a:cubicBezTo>
                    <a:pt x="3156" y="0"/>
                    <a:pt x="2535" y="152"/>
                    <a:pt x="1935" y="452"/>
                  </a:cubicBezTo>
                  <a:cubicBezTo>
                    <a:pt x="567" y="1119"/>
                    <a:pt x="0" y="2621"/>
                    <a:pt x="234" y="3121"/>
                  </a:cubicBezTo>
                  <a:cubicBezTo>
                    <a:pt x="402" y="3416"/>
                    <a:pt x="1088" y="3697"/>
                    <a:pt x="1907" y="3697"/>
                  </a:cubicBezTo>
                  <a:cubicBezTo>
                    <a:pt x="2386" y="3697"/>
                    <a:pt x="2910" y="3601"/>
                    <a:pt x="3402" y="3354"/>
                  </a:cubicBezTo>
                  <a:cubicBezTo>
                    <a:pt x="4737" y="2687"/>
                    <a:pt x="5537" y="1486"/>
                    <a:pt x="5104" y="686"/>
                  </a:cubicBezTo>
                  <a:cubicBezTo>
                    <a:pt x="4883" y="227"/>
                    <a:pt x="4350" y="0"/>
                    <a:pt x="3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6"/>
            <p:cNvSpPr/>
            <p:nvPr/>
          </p:nvSpPr>
          <p:spPr>
            <a:xfrm>
              <a:off x="7611749" y="1042583"/>
              <a:ext cx="189004" cy="134880"/>
            </a:xfrm>
            <a:custGeom>
              <a:avLst/>
              <a:gdLst/>
              <a:ahLst/>
              <a:cxnLst/>
              <a:rect l="l" t="t" r="r" b="b"/>
              <a:pathLst>
                <a:path w="5905" h="4214" extrusionOk="0">
                  <a:moveTo>
                    <a:pt x="1958" y="1"/>
                  </a:moveTo>
                  <a:cubicBezTo>
                    <a:pt x="1299" y="1"/>
                    <a:pt x="761" y="235"/>
                    <a:pt x="501" y="702"/>
                  </a:cubicBezTo>
                  <a:cubicBezTo>
                    <a:pt x="1" y="1570"/>
                    <a:pt x="734" y="2904"/>
                    <a:pt x="2169" y="3738"/>
                  </a:cubicBezTo>
                  <a:cubicBezTo>
                    <a:pt x="2763" y="4078"/>
                    <a:pt x="3424" y="4213"/>
                    <a:pt x="4011" y="4213"/>
                  </a:cubicBezTo>
                  <a:cubicBezTo>
                    <a:pt x="4806" y="4213"/>
                    <a:pt x="5465" y="3964"/>
                    <a:pt x="5638" y="3638"/>
                  </a:cubicBezTo>
                  <a:cubicBezTo>
                    <a:pt x="5905" y="3137"/>
                    <a:pt x="5371" y="1436"/>
                    <a:pt x="3970" y="602"/>
                  </a:cubicBezTo>
                  <a:cubicBezTo>
                    <a:pt x="3280" y="201"/>
                    <a:pt x="2568" y="1"/>
                    <a:pt x="1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6"/>
            <p:cNvSpPr/>
            <p:nvPr/>
          </p:nvSpPr>
          <p:spPr>
            <a:xfrm>
              <a:off x="8241709" y="526637"/>
              <a:ext cx="208209" cy="201103"/>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6"/>
            <p:cNvSpPr/>
            <p:nvPr/>
          </p:nvSpPr>
          <p:spPr>
            <a:xfrm>
              <a:off x="7532751" y="779281"/>
              <a:ext cx="207153" cy="145378"/>
            </a:xfrm>
            <a:custGeom>
              <a:avLst/>
              <a:gdLst/>
              <a:ahLst/>
              <a:cxnLst/>
              <a:rect l="l" t="t" r="r" b="b"/>
              <a:pathLst>
                <a:path w="6472" h="4542" extrusionOk="0">
                  <a:moveTo>
                    <a:pt x="2141" y="1"/>
                  </a:moveTo>
                  <a:cubicBezTo>
                    <a:pt x="1432" y="1"/>
                    <a:pt x="842" y="243"/>
                    <a:pt x="534" y="722"/>
                  </a:cubicBezTo>
                  <a:cubicBezTo>
                    <a:pt x="0" y="1656"/>
                    <a:pt x="834" y="3158"/>
                    <a:pt x="2368" y="4025"/>
                  </a:cubicBezTo>
                  <a:cubicBezTo>
                    <a:pt x="3054" y="4396"/>
                    <a:pt x="3788" y="4541"/>
                    <a:pt x="4430" y="4541"/>
                  </a:cubicBezTo>
                  <a:cubicBezTo>
                    <a:pt x="5288" y="4541"/>
                    <a:pt x="5980" y="4282"/>
                    <a:pt x="6171" y="3958"/>
                  </a:cubicBezTo>
                  <a:cubicBezTo>
                    <a:pt x="6471" y="3424"/>
                    <a:pt x="5871" y="1523"/>
                    <a:pt x="4337" y="656"/>
                  </a:cubicBezTo>
                  <a:cubicBezTo>
                    <a:pt x="3590" y="218"/>
                    <a:pt x="2812"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6"/>
            <p:cNvSpPr/>
            <p:nvPr/>
          </p:nvSpPr>
          <p:spPr>
            <a:xfrm>
              <a:off x="7880813" y="709310"/>
              <a:ext cx="200751" cy="155108"/>
            </a:xfrm>
            <a:custGeom>
              <a:avLst/>
              <a:gdLst/>
              <a:ahLst/>
              <a:cxnLst/>
              <a:rect l="l" t="t" r="r" b="b"/>
              <a:pathLst>
                <a:path w="6272" h="4846" extrusionOk="0">
                  <a:moveTo>
                    <a:pt x="4297" y="1"/>
                  </a:moveTo>
                  <a:cubicBezTo>
                    <a:pt x="3554" y="1"/>
                    <a:pt x="2651" y="314"/>
                    <a:pt x="1835" y="940"/>
                  </a:cubicBezTo>
                  <a:cubicBezTo>
                    <a:pt x="434" y="2008"/>
                    <a:pt x="1" y="3876"/>
                    <a:pt x="434" y="4443"/>
                  </a:cubicBezTo>
                  <a:cubicBezTo>
                    <a:pt x="606" y="4677"/>
                    <a:pt x="1129" y="4846"/>
                    <a:pt x="1780" y="4846"/>
                  </a:cubicBezTo>
                  <a:cubicBezTo>
                    <a:pt x="2519" y="4846"/>
                    <a:pt x="3425" y="4628"/>
                    <a:pt x="4170" y="4043"/>
                  </a:cubicBezTo>
                  <a:cubicBezTo>
                    <a:pt x="5638" y="3009"/>
                    <a:pt x="6272" y="1441"/>
                    <a:pt x="5605" y="540"/>
                  </a:cubicBezTo>
                  <a:cubicBezTo>
                    <a:pt x="5331" y="181"/>
                    <a:pt x="4860" y="1"/>
                    <a:pt x="4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6"/>
            <p:cNvSpPr/>
            <p:nvPr/>
          </p:nvSpPr>
          <p:spPr>
            <a:xfrm>
              <a:off x="7767630" y="509416"/>
              <a:ext cx="213586" cy="223892"/>
            </a:xfrm>
            <a:custGeom>
              <a:avLst/>
              <a:gdLst/>
              <a:ahLst/>
              <a:cxnLst/>
              <a:rect l="l" t="t" r="r" b="b"/>
              <a:pathLst>
                <a:path w="6673" h="6995" extrusionOk="0">
                  <a:moveTo>
                    <a:pt x="4660" y="1"/>
                  </a:moveTo>
                  <a:cubicBezTo>
                    <a:pt x="3598" y="1"/>
                    <a:pt x="2280" y="827"/>
                    <a:pt x="1302" y="2182"/>
                  </a:cubicBezTo>
                  <a:cubicBezTo>
                    <a:pt x="1" y="3950"/>
                    <a:pt x="268" y="6351"/>
                    <a:pt x="935" y="6852"/>
                  </a:cubicBezTo>
                  <a:cubicBezTo>
                    <a:pt x="1065" y="6946"/>
                    <a:pt x="1280" y="6994"/>
                    <a:pt x="1549" y="6994"/>
                  </a:cubicBezTo>
                  <a:cubicBezTo>
                    <a:pt x="2523" y="6994"/>
                    <a:pt x="4212" y="6361"/>
                    <a:pt x="5204" y="4950"/>
                  </a:cubicBezTo>
                  <a:cubicBezTo>
                    <a:pt x="6505" y="3183"/>
                    <a:pt x="6672" y="1048"/>
                    <a:pt x="5605" y="280"/>
                  </a:cubicBezTo>
                  <a:cubicBezTo>
                    <a:pt x="5332" y="90"/>
                    <a:pt x="5010" y="1"/>
                    <a:pt x="4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6"/>
            <p:cNvSpPr/>
            <p:nvPr/>
          </p:nvSpPr>
          <p:spPr>
            <a:xfrm>
              <a:off x="7830623" y="778833"/>
              <a:ext cx="153284" cy="273696"/>
            </a:xfrm>
            <a:custGeom>
              <a:avLst/>
              <a:gdLst/>
              <a:ahLst/>
              <a:cxnLst/>
              <a:rect l="l" t="t" r="r" b="b"/>
              <a:pathLst>
                <a:path w="4789" h="8551" extrusionOk="0">
                  <a:moveTo>
                    <a:pt x="4368" y="1"/>
                  </a:moveTo>
                  <a:cubicBezTo>
                    <a:pt x="4326" y="1"/>
                    <a:pt x="4281" y="11"/>
                    <a:pt x="4237" y="36"/>
                  </a:cubicBezTo>
                  <a:cubicBezTo>
                    <a:pt x="2469" y="1037"/>
                    <a:pt x="1068" y="3005"/>
                    <a:pt x="468" y="4906"/>
                  </a:cubicBezTo>
                  <a:cubicBezTo>
                    <a:pt x="101" y="6007"/>
                    <a:pt x="1" y="7141"/>
                    <a:pt x="1" y="8275"/>
                  </a:cubicBezTo>
                  <a:cubicBezTo>
                    <a:pt x="1" y="8459"/>
                    <a:pt x="143" y="8550"/>
                    <a:pt x="280" y="8550"/>
                  </a:cubicBezTo>
                  <a:cubicBezTo>
                    <a:pt x="418" y="8550"/>
                    <a:pt x="551" y="8459"/>
                    <a:pt x="534" y="8275"/>
                  </a:cubicBezTo>
                  <a:cubicBezTo>
                    <a:pt x="468" y="5373"/>
                    <a:pt x="1635" y="2538"/>
                    <a:pt x="4004" y="837"/>
                  </a:cubicBezTo>
                  <a:cubicBezTo>
                    <a:pt x="4170" y="703"/>
                    <a:pt x="4337" y="570"/>
                    <a:pt x="4504" y="503"/>
                  </a:cubicBezTo>
                  <a:cubicBezTo>
                    <a:pt x="4788" y="361"/>
                    <a:pt x="4612" y="1"/>
                    <a:pt x="4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6"/>
            <p:cNvSpPr/>
            <p:nvPr/>
          </p:nvSpPr>
          <p:spPr>
            <a:xfrm>
              <a:off x="7635595" y="846115"/>
              <a:ext cx="225813" cy="280610"/>
            </a:xfrm>
            <a:custGeom>
              <a:avLst/>
              <a:gdLst/>
              <a:ahLst/>
              <a:cxnLst/>
              <a:rect l="l" t="t" r="r" b="b"/>
              <a:pathLst>
                <a:path w="7055" h="8767" extrusionOk="0">
                  <a:moveTo>
                    <a:pt x="415" y="0"/>
                  </a:moveTo>
                  <a:cubicBezTo>
                    <a:pt x="156" y="0"/>
                    <a:pt x="0" y="360"/>
                    <a:pt x="256" y="502"/>
                  </a:cubicBezTo>
                  <a:cubicBezTo>
                    <a:pt x="2291" y="1470"/>
                    <a:pt x="4059" y="3338"/>
                    <a:pt x="5160" y="5239"/>
                  </a:cubicBezTo>
                  <a:cubicBezTo>
                    <a:pt x="5794" y="6273"/>
                    <a:pt x="6227" y="7407"/>
                    <a:pt x="6461" y="8575"/>
                  </a:cubicBezTo>
                  <a:cubicBezTo>
                    <a:pt x="6500" y="8707"/>
                    <a:pt x="6608" y="8766"/>
                    <a:pt x="6718" y="8766"/>
                  </a:cubicBezTo>
                  <a:cubicBezTo>
                    <a:pt x="6884" y="8766"/>
                    <a:pt x="7055" y="8630"/>
                    <a:pt x="6994" y="8408"/>
                  </a:cubicBezTo>
                  <a:cubicBezTo>
                    <a:pt x="6261" y="5072"/>
                    <a:pt x="4092" y="2204"/>
                    <a:pt x="1224" y="402"/>
                  </a:cubicBezTo>
                  <a:cubicBezTo>
                    <a:pt x="990" y="269"/>
                    <a:pt x="757" y="102"/>
                    <a:pt x="556" y="35"/>
                  </a:cubicBezTo>
                  <a:cubicBezTo>
                    <a:pt x="507" y="11"/>
                    <a:pt x="459"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6"/>
            <p:cNvSpPr/>
            <p:nvPr/>
          </p:nvSpPr>
          <p:spPr>
            <a:xfrm>
              <a:off x="7693594" y="1094757"/>
              <a:ext cx="166951" cy="230038"/>
            </a:xfrm>
            <a:custGeom>
              <a:avLst/>
              <a:gdLst/>
              <a:ahLst/>
              <a:cxnLst/>
              <a:rect l="l" t="t" r="r" b="b"/>
              <a:pathLst>
                <a:path w="5216" h="7187" extrusionOk="0">
                  <a:moveTo>
                    <a:pt x="422" y="1"/>
                  </a:moveTo>
                  <a:cubicBezTo>
                    <a:pt x="128" y="1"/>
                    <a:pt x="0" y="479"/>
                    <a:pt x="346" y="573"/>
                  </a:cubicBezTo>
                  <a:cubicBezTo>
                    <a:pt x="1980" y="940"/>
                    <a:pt x="3348" y="2408"/>
                    <a:pt x="4015" y="3909"/>
                  </a:cubicBezTo>
                  <a:cubicBezTo>
                    <a:pt x="4449" y="4843"/>
                    <a:pt x="4615" y="5844"/>
                    <a:pt x="4649" y="6911"/>
                  </a:cubicBezTo>
                  <a:cubicBezTo>
                    <a:pt x="4649" y="7095"/>
                    <a:pt x="4799" y="7187"/>
                    <a:pt x="4941" y="7187"/>
                  </a:cubicBezTo>
                  <a:cubicBezTo>
                    <a:pt x="5082" y="7187"/>
                    <a:pt x="5216" y="7095"/>
                    <a:pt x="5182" y="6911"/>
                  </a:cubicBezTo>
                  <a:cubicBezTo>
                    <a:pt x="5116" y="5143"/>
                    <a:pt x="4649" y="3442"/>
                    <a:pt x="3515" y="2075"/>
                  </a:cubicBezTo>
                  <a:cubicBezTo>
                    <a:pt x="2847" y="1274"/>
                    <a:pt x="2013" y="607"/>
                    <a:pt x="1079" y="240"/>
                  </a:cubicBezTo>
                  <a:cubicBezTo>
                    <a:pt x="846" y="140"/>
                    <a:pt x="679" y="73"/>
                    <a:pt x="479" y="6"/>
                  </a:cubicBezTo>
                  <a:cubicBezTo>
                    <a:pt x="460" y="2"/>
                    <a:pt x="441"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6"/>
            <p:cNvSpPr/>
            <p:nvPr/>
          </p:nvSpPr>
          <p:spPr>
            <a:xfrm>
              <a:off x="8369328" y="2156514"/>
              <a:ext cx="308584" cy="287459"/>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6"/>
            <p:cNvSpPr/>
            <p:nvPr/>
          </p:nvSpPr>
          <p:spPr>
            <a:xfrm>
              <a:off x="8681603" y="2034049"/>
              <a:ext cx="102968" cy="372503"/>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6"/>
            <p:cNvSpPr/>
            <p:nvPr/>
          </p:nvSpPr>
          <p:spPr>
            <a:xfrm>
              <a:off x="8557762" y="1786815"/>
              <a:ext cx="186860" cy="294789"/>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6"/>
            <p:cNvSpPr/>
            <p:nvPr/>
          </p:nvSpPr>
          <p:spPr>
            <a:xfrm>
              <a:off x="8733745" y="1821960"/>
              <a:ext cx="207761" cy="308040"/>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6"/>
            <p:cNvSpPr/>
            <p:nvPr/>
          </p:nvSpPr>
          <p:spPr>
            <a:xfrm>
              <a:off x="8558434" y="1544446"/>
              <a:ext cx="85812" cy="313545"/>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6"/>
            <p:cNvSpPr/>
            <p:nvPr/>
          </p:nvSpPr>
          <p:spPr>
            <a:xfrm>
              <a:off x="8597261" y="1381106"/>
              <a:ext cx="280514" cy="271264"/>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6"/>
            <p:cNvSpPr/>
            <p:nvPr/>
          </p:nvSpPr>
          <p:spPr>
            <a:xfrm>
              <a:off x="8476364" y="1128270"/>
              <a:ext cx="172360" cy="285635"/>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6"/>
            <p:cNvSpPr/>
            <p:nvPr/>
          </p:nvSpPr>
          <p:spPr>
            <a:xfrm>
              <a:off x="8613457" y="1024755"/>
              <a:ext cx="218675" cy="358740"/>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6"/>
            <p:cNvSpPr/>
            <p:nvPr/>
          </p:nvSpPr>
          <p:spPr>
            <a:xfrm>
              <a:off x="8440931" y="803191"/>
              <a:ext cx="100824" cy="297638"/>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6"/>
            <p:cNvSpPr/>
            <p:nvPr/>
          </p:nvSpPr>
          <p:spPr>
            <a:xfrm>
              <a:off x="8564708" y="925272"/>
              <a:ext cx="291972" cy="221588"/>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6"/>
            <p:cNvSpPr/>
            <p:nvPr/>
          </p:nvSpPr>
          <p:spPr>
            <a:xfrm>
              <a:off x="8359501" y="762828"/>
              <a:ext cx="363413" cy="68048"/>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6"/>
            <p:cNvSpPr/>
            <p:nvPr/>
          </p:nvSpPr>
          <p:spPr>
            <a:xfrm>
              <a:off x="8146676" y="614117"/>
              <a:ext cx="198222" cy="179178"/>
            </a:xfrm>
            <a:custGeom>
              <a:avLst/>
              <a:gdLst/>
              <a:ahLst/>
              <a:cxnLst/>
              <a:rect l="l" t="t" r="r" b="b"/>
              <a:pathLst>
                <a:path w="6193" h="5598" extrusionOk="0">
                  <a:moveTo>
                    <a:pt x="5826" y="0"/>
                  </a:moveTo>
                  <a:cubicBezTo>
                    <a:pt x="5731" y="0"/>
                    <a:pt x="5650" y="55"/>
                    <a:pt x="5638" y="178"/>
                  </a:cubicBezTo>
                  <a:cubicBezTo>
                    <a:pt x="5605" y="545"/>
                    <a:pt x="5438" y="812"/>
                    <a:pt x="5204" y="1146"/>
                  </a:cubicBezTo>
                  <a:cubicBezTo>
                    <a:pt x="4671" y="2046"/>
                    <a:pt x="3837" y="2847"/>
                    <a:pt x="2969" y="3481"/>
                  </a:cubicBezTo>
                  <a:cubicBezTo>
                    <a:pt x="2135" y="4115"/>
                    <a:pt x="1201" y="4615"/>
                    <a:pt x="301" y="5082"/>
                  </a:cubicBezTo>
                  <a:cubicBezTo>
                    <a:pt x="1" y="5232"/>
                    <a:pt x="213" y="5597"/>
                    <a:pt x="501" y="5597"/>
                  </a:cubicBezTo>
                  <a:cubicBezTo>
                    <a:pt x="534" y="5597"/>
                    <a:pt x="567" y="5592"/>
                    <a:pt x="601" y="5582"/>
                  </a:cubicBezTo>
                  <a:cubicBezTo>
                    <a:pt x="2102" y="4848"/>
                    <a:pt x="3536" y="3948"/>
                    <a:pt x="4671" y="2780"/>
                  </a:cubicBezTo>
                  <a:cubicBezTo>
                    <a:pt x="5204" y="2180"/>
                    <a:pt x="5771" y="1513"/>
                    <a:pt x="6038" y="779"/>
                  </a:cubicBezTo>
                  <a:lnTo>
                    <a:pt x="6172" y="412"/>
                  </a:lnTo>
                  <a:cubicBezTo>
                    <a:pt x="6193" y="160"/>
                    <a:pt x="5988" y="0"/>
                    <a:pt x="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6"/>
            <p:cNvSpPr/>
            <p:nvPr/>
          </p:nvSpPr>
          <p:spPr>
            <a:xfrm>
              <a:off x="7910453" y="955680"/>
              <a:ext cx="264958" cy="292453"/>
            </a:xfrm>
            <a:custGeom>
              <a:avLst/>
              <a:gdLst/>
              <a:ahLst/>
              <a:cxnLst/>
              <a:rect l="l" t="t" r="r" b="b"/>
              <a:pathLst>
                <a:path w="8278" h="9137" extrusionOk="0">
                  <a:moveTo>
                    <a:pt x="7805" y="0"/>
                  </a:moveTo>
                  <a:cubicBezTo>
                    <a:pt x="7775" y="0"/>
                    <a:pt x="7745" y="5"/>
                    <a:pt x="7714" y="15"/>
                  </a:cubicBezTo>
                  <a:cubicBezTo>
                    <a:pt x="6880" y="415"/>
                    <a:pt x="6146" y="849"/>
                    <a:pt x="5379" y="1349"/>
                  </a:cubicBezTo>
                  <a:cubicBezTo>
                    <a:pt x="3845" y="2450"/>
                    <a:pt x="2410" y="3784"/>
                    <a:pt x="1410" y="5352"/>
                  </a:cubicBezTo>
                  <a:cubicBezTo>
                    <a:pt x="742" y="6420"/>
                    <a:pt x="309" y="7587"/>
                    <a:pt x="42" y="8788"/>
                  </a:cubicBezTo>
                  <a:cubicBezTo>
                    <a:pt x="1" y="8994"/>
                    <a:pt x="189" y="9136"/>
                    <a:pt x="354" y="9136"/>
                  </a:cubicBezTo>
                  <a:cubicBezTo>
                    <a:pt x="457" y="9136"/>
                    <a:pt x="550" y="9082"/>
                    <a:pt x="576" y="8955"/>
                  </a:cubicBezTo>
                  <a:cubicBezTo>
                    <a:pt x="1243" y="5352"/>
                    <a:pt x="4078" y="2617"/>
                    <a:pt x="7180" y="916"/>
                  </a:cubicBezTo>
                  <a:cubicBezTo>
                    <a:pt x="7414" y="782"/>
                    <a:pt x="7714" y="615"/>
                    <a:pt x="7948" y="482"/>
                  </a:cubicBezTo>
                  <a:cubicBezTo>
                    <a:pt x="8277" y="362"/>
                    <a:pt x="8069" y="0"/>
                    <a:pt x="7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6"/>
            <p:cNvSpPr/>
            <p:nvPr/>
          </p:nvSpPr>
          <p:spPr>
            <a:xfrm>
              <a:off x="8342601" y="1405785"/>
              <a:ext cx="163270" cy="260125"/>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6"/>
            <p:cNvSpPr/>
            <p:nvPr/>
          </p:nvSpPr>
          <p:spPr>
            <a:xfrm>
              <a:off x="8018450" y="1170298"/>
              <a:ext cx="213042" cy="99159"/>
            </a:xfrm>
            <a:custGeom>
              <a:avLst/>
              <a:gdLst/>
              <a:ahLst/>
              <a:cxnLst/>
              <a:rect l="l" t="t" r="r" b="b"/>
              <a:pathLst>
                <a:path w="6656" h="3098" extrusionOk="0">
                  <a:moveTo>
                    <a:pt x="4924" y="1"/>
                  </a:moveTo>
                  <a:cubicBezTo>
                    <a:pt x="4075" y="1"/>
                    <a:pt x="3246" y="173"/>
                    <a:pt x="2472" y="582"/>
                  </a:cubicBezTo>
                  <a:cubicBezTo>
                    <a:pt x="1672" y="949"/>
                    <a:pt x="1004" y="1549"/>
                    <a:pt x="471" y="2250"/>
                  </a:cubicBezTo>
                  <a:cubicBezTo>
                    <a:pt x="337" y="2416"/>
                    <a:pt x="204" y="2550"/>
                    <a:pt x="137" y="2717"/>
                  </a:cubicBezTo>
                  <a:cubicBezTo>
                    <a:pt x="0" y="2899"/>
                    <a:pt x="191" y="3098"/>
                    <a:pt x="379" y="3098"/>
                  </a:cubicBezTo>
                  <a:cubicBezTo>
                    <a:pt x="466" y="3098"/>
                    <a:pt x="551" y="3055"/>
                    <a:pt x="604" y="2950"/>
                  </a:cubicBezTo>
                  <a:cubicBezTo>
                    <a:pt x="938" y="2416"/>
                    <a:pt x="1438" y="1916"/>
                    <a:pt x="1938" y="1549"/>
                  </a:cubicBezTo>
                  <a:cubicBezTo>
                    <a:pt x="2821" y="881"/>
                    <a:pt x="3841" y="571"/>
                    <a:pt x="4899" y="571"/>
                  </a:cubicBezTo>
                  <a:cubicBezTo>
                    <a:pt x="5320" y="571"/>
                    <a:pt x="5748" y="620"/>
                    <a:pt x="6175" y="715"/>
                  </a:cubicBezTo>
                  <a:cubicBezTo>
                    <a:pt x="6194" y="719"/>
                    <a:pt x="6213" y="721"/>
                    <a:pt x="6231" y="721"/>
                  </a:cubicBezTo>
                  <a:cubicBezTo>
                    <a:pt x="6526" y="721"/>
                    <a:pt x="6656" y="242"/>
                    <a:pt x="6342" y="148"/>
                  </a:cubicBezTo>
                  <a:cubicBezTo>
                    <a:pt x="5867" y="53"/>
                    <a:pt x="5392" y="1"/>
                    <a:pt x="4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6"/>
            <p:cNvSpPr/>
            <p:nvPr/>
          </p:nvSpPr>
          <p:spPr>
            <a:xfrm>
              <a:off x="8192576" y="1014960"/>
              <a:ext cx="190605" cy="90677"/>
            </a:xfrm>
            <a:custGeom>
              <a:avLst/>
              <a:gdLst/>
              <a:ahLst/>
              <a:cxnLst/>
              <a:rect l="l" t="t" r="r" b="b"/>
              <a:pathLst>
                <a:path w="5955" h="2833" extrusionOk="0">
                  <a:moveTo>
                    <a:pt x="5556" y="0"/>
                  </a:moveTo>
                  <a:cubicBezTo>
                    <a:pt x="5471" y="0"/>
                    <a:pt x="5389" y="39"/>
                    <a:pt x="5338" y="131"/>
                  </a:cubicBezTo>
                  <a:cubicBezTo>
                    <a:pt x="4904" y="932"/>
                    <a:pt x="4037" y="1332"/>
                    <a:pt x="3237" y="1632"/>
                  </a:cubicBezTo>
                  <a:cubicBezTo>
                    <a:pt x="2436" y="1932"/>
                    <a:pt x="1602" y="2099"/>
                    <a:pt x="835" y="2233"/>
                  </a:cubicBezTo>
                  <a:cubicBezTo>
                    <a:pt x="668" y="2266"/>
                    <a:pt x="535" y="2266"/>
                    <a:pt x="334" y="2266"/>
                  </a:cubicBezTo>
                  <a:cubicBezTo>
                    <a:pt x="1" y="2299"/>
                    <a:pt x="1" y="2833"/>
                    <a:pt x="334" y="2833"/>
                  </a:cubicBezTo>
                  <a:cubicBezTo>
                    <a:pt x="868" y="2800"/>
                    <a:pt x="1402" y="2733"/>
                    <a:pt x="1936" y="2599"/>
                  </a:cubicBezTo>
                  <a:cubicBezTo>
                    <a:pt x="2903" y="2399"/>
                    <a:pt x="3904" y="2099"/>
                    <a:pt x="4738" y="1565"/>
                  </a:cubicBezTo>
                  <a:cubicBezTo>
                    <a:pt x="5205" y="1265"/>
                    <a:pt x="5572" y="898"/>
                    <a:pt x="5838" y="431"/>
                  </a:cubicBezTo>
                  <a:cubicBezTo>
                    <a:pt x="5954" y="200"/>
                    <a:pt x="5749" y="0"/>
                    <a:pt x="5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6"/>
            <p:cNvSpPr/>
            <p:nvPr/>
          </p:nvSpPr>
          <p:spPr>
            <a:xfrm>
              <a:off x="8323747" y="1137745"/>
              <a:ext cx="161414" cy="110970"/>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6"/>
            <p:cNvSpPr/>
            <p:nvPr/>
          </p:nvSpPr>
          <p:spPr>
            <a:xfrm>
              <a:off x="7776177" y="600833"/>
              <a:ext cx="116475" cy="761042"/>
            </a:xfrm>
            <a:custGeom>
              <a:avLst/>
              <a:gdLst/>
              <a:ahLst/>
              <a:cxnLst/>
              <a:rect l="l" t="t" r="r" b="b"/>
              <a:pathLst>
                <a:path w="3639" h="23777" extrusionOk="0">
                  <a:moveTo>
                    <a:pt x="3243" y="1"/>
                  </a:moveTo>
                  <a:cubicBezTo>
                    <a:pt x="3181" y="1"/>
                    <a:pt x="3118" y="28"/>
                    <a:pt x="3069" y="93"/>
                  </a:cubicBezTo>
                  <a:cubicBezTo>
                    <a:pt x="1835" y="1561"/>
                    <a:pt x="701" y="3229"/>
                    <a:pt x="267" y="5163"/>
                  </a:cubicBezTo>
                  <a:cubicBezTo>
                    <a:pt x="1" y="6564"/>
                    <a:pt x="101" y="7999"/>
                    <a:pt x="434" y="9366"/>
                  </a:cubicBezTo>
                  <a:cubicBezTo>
                    <a:pt x="768" y="10734"/>
                    <a:pt x="1268" y="12102"/>
                    <a:pt x="1668" y="13569"/>
                  </a:cubicBezTo>
                  <a:cubicBezTo>
                    <a:pt x="2169" y="15704"/>
                    <a:pt x="2269" y="17939"/>
                    <a:pt x="2235" y="20174"/>
                  </a:cubicBezTo>
                  <a:cubicBezTo>
                    <a:pt x="2202" y="21375"/>
                    <a:pt x="2102" y="22576"/>
                    <a:pt x="1902" y="23777"/>
                  </a:cubicBezTo>
                  <a:lnTo>
                    <a:pt x="2436" y="23777"/>
                  </a:lnTo>
                  <a:cubicBezTo>
                    <a:pt x="3003" y="20908"/>
                    <a:pt x="2903" y="17839"/>
                    <a:pt x="2502" y="14937"/>
                  </a:cubicBezTo>
                  <a:cubicBezTo>
                    <a:pt x="2035" y="12068"/>
                    <a:pt x="434" y="9266"/>
                    <a:pt x="668" y="6264"/>
                  </a:cubicBezTo>
                  <a:cubicBezTo>
                    <a:pt x="834" y="4063"/>
                    <a:pt x="2035" y="2094"/>
                    <a:pt x="3436" y="493"/>
                  </a:cubicBezTo>
                  <a:cubicBezTo>
                    <a:pt x="3638" y="266"/>
                    <a:pt x="3439"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6"/>
            <p:cNvSpPr/>
            <p:nvPr/>
          </p:nvSpPr>
          <p:spPr>
            <a:xfrm>
              <a:off x="7905363" y="751017"/>
              <a:ext cx="858441" cy="1948393"/>
            </a:xfrm>
            <a:custGeom>
              <a:avLst/>
              <a:gdLst/>
              <a:ahLst/>
              <a:cxnLst/>
              <a:rect l="l" t="t" r="r" b="b"/>
              <a:pathLst>
                <a:path w="26820" h="60873" extrusionOk="0">
                  <a:moveTo>
                    <a:pt x="11704" y="0"/>
                  </a:moveTo>
                  <a:cubicBezTo>
                    <a:pt x="10662" y="0"/>
                    <a:pt x="9608" y="163"/>
                    <a:pt x="8574" y="505"/>
                  </a:cubicBezTo>
                  <a:cubicBezTo>
                    <a:pt x="5738" y="1472"/>
                    <a:pt x="3670" y="3473"/>
                    <a:pt x="2336" y="6109"/>
                  </a:cubicBezTo>
                  <a:cubicBezTo>
                    <a:pt x="501" y="9878"/>
                    <a:pt x="1" y="14848"/>
                    <a:pt x="168" y="18985"/>
                  </a:cubicBezTo>
                  <a:lnTo>
                    <a:pt x="168" y="19051"/>
                  </a:lnTo>
                  <a:lnTo>
                    <a:pt x="701" y="19051"/>
                  </a:lnTo>
                  <a:cubicBezTo>
                    <a:pt x="501" y="15649"/>
                    <a:pt x="868" y="11546"/>
                    <a:pt x="2002" y="8310"/>
                  </a:cubicBezTo>
                  <a:cubicBezTo>
                    <a:pt x="2836" y="5775"/>
                    <a:pt x="4237" y="3373"/>
                    <a:pt x="6572" y="2006"/>
                  </a:cubicBezTo>
                  <a:cubicBezTo>
                    <a:pt x="8179" y="1038"/>
                    <a:pt x="9956" y="554"/>
                    <a:pt x="11727" y="554"/>
                  </a:cubicBezTo>
                  <a:cubicBezTo>
                    <a:pt x="13559" y="554"/>
                    <a:pt x="15385" y="1071"/>
                    <a:pt x="17013" y="2106"/>
                  </a:cubicBezTo>
                  <a:cubicBezTo>
                    <a:pt x="19815" y="3907"/>
                    <a:pt x="22017" y="7009"/>
                    <a:pt x="22517" y="10312"/>
                  </a:cubicBezTo>
                  <a:cubicBezTo>
                    <a:pt x="23051" y="13881"/>
                    <a:pt x="21916" y="17484"/>
                    <a:pt x="21516" y="21019"/>
                  </a:cubicBezTo>
                  <a:cubicBezTo>
                    <a:pt x="21349" y="22320"/>
                    <a:pt x="21249" y="23755"/>
                    <a:pt x="21750" y="25022"/>
                  </a:cubicBezTo>
                  <a:cubicBezTo>
                    <a:pt x="22350" y="26423"/>
                    <a:pt x="23217" y="27758"/>
                    <a:pt x="23985" y="29092"/>
                  </a:cubicBezTo>
                  <a:cubicBezTo>
                    <a:pt x="24819" y="30593"/>
                    <a:pt x="25586" y="32161"/>
                    <a:pt x="25986" y="33862"/>
                  </a:cubicBezTo>
                  <a:cubicBezTo>
                    <a:pt x="26353" y="35563"/>
                    <a:pt x="26186" y="37331"/>
                    <a:pt x="25652" y="38999"/>
                  </a:cubicBezTo>
                  <a:cubicBezTo>
                    <a:pt x="24652" y="42068"/>
                    <a:pt x="23051" y="44903"/>
                    <a:pt x="21883" y="47905"/>
                  </a:cubicBezTo>
                  <a:cubicBezTo>
                    <a:pt x="20649" y="51174"/>
                    <a:pt x="19682" y="54643"/>
                    <a:pt x="20215" y="58179"/>
                  </a:cubicBezTo>
                  <a:cubicBezTo>
                    <a:pt x="20349" y="59047"/>
                    <a:pt x="20549" y="59881"/>
                    <a:pt x="20882" y="60681"/>
                  </a:cubicBezTo>
                  <a:cubicBezTo>
                    <a:pt x="20935" y="60813"/>
                    <a:pt x="21051" y="60872"/>
                    <a:pt x="21163" y="60872"/>
                  </a:cubicBezTo>
                  <a:cubicBezTo>
                    <a:pt x="21334" y="60872"/>
                    <a:pt x="21497" y="60736"/>
                    <a:pt x="21416" y="60514"/>
                  </a:cubicBezTo>
                  <a:cubicBezTo>
                    <a:pt x="18748" y="53409"/>
                    <a:pt x="23418" y="46404"/>
                    <a:pt x="25886" y="40000"/>
                  </a:cubicBezTo>
                  <a:cubicBezTo>
                    <a:pt x="26420" y="38565"/>
                    <a:pt x="26820" y="37031"/>
                    <a:pt x="26720" y="35396"/>
                  </a:cubicBezTo>
                  <a:cubicBezTo>
                    <a:pt x="26653" y="33662"/>
                    <a:pt x="26053" y="31994"/>
                    <a:pt x="25252" y="30393"/>
                  </a:cubicBezTo>
                  <a:cubicBezTo>
                    <a:pt x="24518" y="28892"/>
                    <a:pt x="23551" y="27491"/>
                    <a:pt x="22817" y="25990"/>
                  </a:cubicBezTo>
                  <a:cubicBezTo>
                    <a:pt x="22484" y="25356"/>
                    <a:pt x="22183" y="24689"/>
                    <a:pt x="22050" y="23988"/>
                  </a:cubicBezTo>
                  <a:cubicBezTo>
                    <a:pt x="21916" y="23221"/>
                    <a:pt x="21916" y="22487"/>
                    <a:pt x="22017" y="21753"/>
                  </a:cubicBezTo>
                  <a:cubicBezTo>
                    <a:pt x="22317" y="18151"/>
                    <a:pt x="23518" y="14581"/>
                    <a:pt x="23184" y="10879"/>
                  </a:cubicBezTo>
                  <a:cubicBezTo>
                    <a:pt x="22850" y="7576"/>
                    <a:pt x="21016" y="4508"/>
                    <a:pt x="18414" y="2439"/>
                  </a:cubicBezTo>
                  <a:cubicBezTo>
                    <a:pt x="16479" y="878"/>
                    <a:pt x="14121" y="0"/>
                    <a:pt x="11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6"/>
            <p:cNvSpPr/>
            <p:nvPr/>
          </p:nvSpPr>
          <p:spPr>
            <a:xfrm>
              <a:off x="7980103" y="1085955"/>
              <a:ext cx="477296" cy="862250"/>
            </a:xfrm>
            <a:custGeom>
              <a:avLst/>
              <a:gdLst/>
              <a:ahLst/>
              <a:cxnLst/>
              <a:rect l="l" t="t" r="r" b="b"/>
              <a:pathLst>
                <a:path w="14912" h="26939" extrusionOk="0">
                  <a:moveTo>
                    <a:pt x="7980" y="0"/>
                  </a:moveTo>
                  <a:cubicBezTo>
                    <a:pt x="6192" y="0"/>
                    <a:pt x="4308" y="1022"/>
                    <a:pt x="3170" y="2350"/>
                  </a:cubicBezTo>
                  <a:cubicBezTo>
                    <a:pt x="1869" y="3851"/>
                    <a:pt x="568" y="6553"/>
                    <a:pt x="1" y="8687"/>
                  </a:cubicBezTo>
                  <a:lnTo>
                    <a:pt x="568" y="8687"/>
                  </a:lnTo>
                  <a:cubicBezTo>
                    <a:pt x="1068" y="7053"/>
                    <a:pt x="2002" y="5018"/>
                    <a:pt x="2803" y="3784"/>
                  </a:cubicBezTo>
                  <a:cubicBezTo>
                    <a:pt x="3503" y="2683"/>
                    <a:pt x="4504" y="1616"/>
                    <a:pt x="5738" y="1082"/>
                  </a:cubicBezTo>
                  <a:cubicBezTo>
                    <a:pt x="6412" y="784"/>
                    <a:pt x="7167" y="604"/>
                    <a:pt x="7905" y="604"/>
                  </a:cubicBezTo>
                  <a:cubicBezTo>
                    <a:pt x="8740" y="604"/>
                    <a:pt x="9554" y="834"/>
                    <a:pt x="10208" y="1382"/>
                  </a:cubicBezTo>
                  <a:cubicBezTo>
                    <a:pt x="12243" y="3050"/>
                    <a:pt x="11709" y="5919"/>
                    <a:pt x="11509" y="8220"/>
                  </a:cubicBezTo>
                  <a:cubicBezTo>
                    <a:pt x="11342" y="9688"/>
                    <a:pt x="11209" y="11122"/>
                    <a:pt x="11209" y="12624"/>
                  </a:cubicBezTo>
                  <a:cubicBezTo>
                    <a:pt x="11175" y="13891"/>
                    <a:pt x="11175" y="15225"/>
                    <a:pt x="11542" y="16460"/>
                  </a:cubicBezTo>
                  <a:cubicBezTo>
                    <a:pt x="11976" y="17861"/>
                    <a:pt x="13010" y="19061"/>
                    <a:pt x="13544" y="20396"/>
                  </a:cubicBezTo>
                  <a:cubicBezTo>
                    <a:pt x="14378" y="22431"/>
                    <a:pt x="14211" y="24532"/>
                    <a:pt x="13244" y="26533"/>
                  </a:cubicBezTo>
                  <a:cubicBezTo>
                    <a:pt x="13131" y="26759"/>
                    <a:pt x="13323" y="26939"/>
                    <a:pt x="13511" y="26939"/>
                  </a:cubicBezTo>
                  <a:cubicBezTo>
                    <a:pt x="13601" y="26939"/>
                    <a:pt x="13690" y="26898"/>
                    <a:pt x="13744" y="26800"/>
                  </a:cubicBezTo>
                  <a:cubicBezTo>
                    <a:pt x="14545" y="24932"/>
                    <a:pt x="14911" y="23064"/>
                    <a:pt x="14411" y="21196"/>
                  </a:cubicBezTo>
                  <a:cubicBezTo>
                    <a:pt x="14044" y="19695"/>
                    <a:pt x="13177" y="18361"/>
                    <a:pt x="12410" y="17027"/>
                  </a:cubicBezTo>
                  <a:cubicBezTo>
                    <a:pt x="11743" y="15859"/>
                    <a:pt x="11709" y="14458"/>
                    <a:pt x="11709" y="13124"/>
                  </a:cubicBezTo>
                  <a:cubicBezTo>
                    <a:pt x="11709" y="11556"/>
                    <a:pt x="11843" y="9955"/>
                    <a:pt x="12009" y="8387"/>
                  </a:cubicBezTo>
                  <a:cubicBezTo>
                    <a:pt x="12243" y="5919"/>
                    <a:pt x="12743" y="3117"/>
                    <a:pt x="10842" y="1182"/>
                  </a:cubicBezTo>
                  <a:cubicBezTo>
                    <a:pt x="10031" y="347"/>
                    <a:pt x="9022" y="0"/>
                    <a:pt x="7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34" name="Google Shape;1534;p16"/>
          <p:cNvPicPr preferRelativeResize="0"/>
          <p:nvPr/>
        </p:nvPicPr>
        <p:blipFill>
          <a:blip r:embed="rId2"/>
          <a:stretch>
            <a:fillRect/>
          </a:stretch>
        </p:blipFill>
        <p:spPr>
          <a:xfrm>
            <a:off x="19758" y="0"/>
            <a:ext cx="9104486" cy="5143501"/>
          </a:xfrm>
          <a:prstGeom prst="rect">
            <a:avLst/>
          </a:prstGeom>
          <a:noFill/>
          <a:ln>
            <a:noFill/>
          </a:ln>
        </p:spPr>
      </p:pic>
      <p:sp>
        <p:nvSpPr>
          <p:cNvPr id="1535" name="Google Shape;1535;p16"/>
          <p:cNvSpPr txBox="1">
            <a:spLocks noGrp="1"/>
          </p:cNvSpPr>
          <p:nvPr>
            <p:ph type="title"/>
          </p:nvPr>
        </p:nvSpPr>
        <p:spPr>
          <a:xfrm>
            <a:off x="2290025" y="340059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36" name="Google Shape;1536;p16"/>
          <p:cNvSpPr txBox="1">
            <a:spLocks noGrp="1"/>
          </p:cNvSpPr>
          <p:nvPr>
            <p:ph type="subTitle" idx="1"/>
          </p:nvPr>
        </p:nvSpPr>
        <p:spPr>
          <a:xfrm>
            <a:off x="1799850" y="1416550"/>
            <a:ext cx="5537700" cy="198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537"/>
        <p:cNvGrpSpPr/>
        <p:nvPr/>
      </p:nvGrpSpPr>
      <p:grpSpPr>
        <a:xfrm>
          <a:off x="0" y="0"/>
          <a:ext cx="0" cy="0"/>
          <a:chOff x="0" y="0"/>
          <a:chExt cx="0" cy="0"/>
        </a:xfrm>
      </p:grpSpPr>
      <p:grpSp>
        <p:nvGrpSpPr>
          <p:cNvPr id="1538" name="Google Shape;1538;p17"/>
          <p:cNvGrpSpPr/>
          <p:nvPr/>
        </p:nvGrpSpPr>
        <p:grpSpPr>
          <a:xfrm rot="-1126758">
            <a:off x="8219740" y="3807370"/>
            <a:ext cx="1526569" cy="1507522"/>
            <a:chOff x="4045425" y="3839900"/>
            <a:chExt cx="559025" cy="552050"/>
          </a:xfrm>
        </p:grpSpPr>
        <p:sp>
          <p:nvSpPr>
            <p:cNvPr id="1539" name="Google Shape;1539;p17"/>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7"/>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7"/>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7"/>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7"/>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7"/>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7"/>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7"/>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7"/>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17"/>
          <p:cNvGrpSpPr/>
          <p:nvPr/>
        </p:nvGrpSpPr>
        <p:grpSpPr>
          <a:xfrm rot="-2416688" flipH="1">
            <a:off x="8135922" y="4061554"/>
            <a:ext cx="933971" cy="1508171"/>
            <a:chOff x="3377800" y="4037825"/>
            <a:chExt cx="342025" cy="552300"/>
          </a:xfrm>
        </p:grpSpPr>
        <p:sp>
          <p:nvSpPr>
            <p:cNvPr id="1550" name="Google Shape;1550;p17"/>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7"/>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7"/>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7"/>
          <p:cNvGrpSpPr/>
          <p:nvPr/>
        </p:nvGrpSpPr>
        <p:grpSpPr>
          <a:xfrm rot="-8220559" flipH="1">
            <a:off x="8502445" y="-528772"/>
            <a:ext cx="837538" cy="1916000"/>
            <a:chOff x="5067575" y="3176425"/>
            <a:chExt cx="473000" cy="1081975"/>
          </a:xfrm>
        </p:grpSpPr>
        <p:sp>
          <p:nvSpPr>
            <p:cNvPr id="1554" name="Google Shape;1554;p1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8" name="Google Shape;1558;p17"/>
          <p:cNvGrpSpPr/>
          <p:nvPr/>
        </p:nvGrpSpPr>
        <p:grpSpPr>
          <a:xfrm rot="-6064755" flipH="1">
            <a:off x="8686069" y="-848028"/>
            <a:ext cx="1024212" cy="2051857"/>
            <a:chOff x="3238525" y="2739250"/>
            <a:chExt cx="1148975" cy="2301800"/>
          </a:xfrm>
        </p:grpSpPr>
        <p:sp>
          <p:nvSpPr>
            <p:cNvPr id="1559" name="Google Shape;1559;p17"/>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7"/>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7"/>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7"/>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7"/>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7"/>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7"/>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7"/>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7"/>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7"/>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7"/>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7"/>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7"/>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7"/>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7"/>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7"/>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7"/>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7"/>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7"/>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7"/>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7"/>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7"/>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7"/>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7"/>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7"/>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7"/>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7"/>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7"/>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7"/>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7"/>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7"/>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7"/>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7"/>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7"/>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7"/>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7"/>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 name="Google Shape;1618;p17"/>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9" name="Google Shape;1619;p17"/>
          <p:cNvPicPr preferRelativeResize="0"/>
          <p:nvPr/>
        </p:nvPicPr>
        <p:blipFill>
          <a:blip r:embed="rId2">
            <a:alphaModFix amt="50000"/>
          </a:blip>
          <a:stretch>
            <a:fillRect/>
          </a:stretch>
        </p:blipFill>
        <p:spPr>
          <a:xfrm>
            <a:off x="7532425" y="-965074"/>
            <a:ext cx="2661128" cy="2380600"/>
          </a:xfrm>
          <a:prstGeom prst="rect">
            <a:avLst/>
          </a:prstGeom>
          <a:noFill/>
          <a:ln>
            <a:noFill/>
          </a:ln>
        </p:spPr>
      </p:pic>
      <p:pic>
        <p:nvPicPr>
          <p:cNvPr id="1620" name="Google Shape;1620;p17"/>
          <p:cNvPicPr preferRelativeResize="0"/>
          <p:nvPr/>
        </p:nvPicPr>
        <p:blipFill>
          <a:blip r:embed="rId2">
            <a:alphaModFix amt="50000"/>
          </a:blip>
          <a:stretch>
            <a:fillRect/>
          </a:stretch>
        </p:blipFill>
        <p:spPr>
          <a:xfrm>
            <a:off x="7532425" y="3475276"/>
            <a:ext cx="2661128" cy="2380600"/>
          </a:xfrm>
          <a:prstGeom prst="rect">
            <a:avLst/>
          </a:prstGeom>
          <a:noFill/>
          <a:ln>
            <a:noFill/>
          </a:ln>
        </p:spPr>
      </p:pic>
      <p:sp>
        <p:nvSpPr>
          <p:cNvPr id="1621" name="Google Shape;1621;p17"/>
          <p:cNvSpPr txBox="1">
            <a:spLocks noGrp="1"/>
          </p:cNvSpPr>
          <p:nvPr>
            <p:ph type="subTitle" idx="1"/>
          </p:nvPr>
        </p:nvSpPr>
        <p:spPr>
          <a:xfrm>
            <a:off x="4585825" y="2789550"/>
            <a:ext cx="38382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2" name="Google Shape;1622;p17"/>
          <p:cNvSpPr txBox="1">
            <a:spLocks noGrp="1"/>
          </p:cNvSpPr>
          <p:nvPr>
            <p:ph type="title"/>
          </p:nvPr>
        </p:nvSpPr>
        <p:spPr>
          <a:xfrm>
            <a:off x="4585925" y="1528000"/>
            <a:ext cx="3838200" cy="12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100">
                <a:solidFill>
                  <a:srgbClr val="578A36"/>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623" name="Google Shape;1623;p17"/>
          <p:cNvPicPr preferRelativeResize="0"/>
          <p:nvPr/>
        </p:nvPicPr>
        <p:blipFill>
          <a:blip r:embed="rId2">
            <a:alphaModFix amt="50000"/>
          </a:blip>
          <a:stretch>
            <a:fillRect/>
          </a:stretch>
        </p:blipFill>
        <p:spPr>
          <a:xfrm>
            <a:off x="-263200" y="2507880"/>
            <a:ext cx="3742525" cy="3347995"/>
          </a:xfrm>
          <a:prstGeom prst="rect">
            <a:avLst/>
          </a:prstGeom>
          <a:noFill/>
          <a:ln>
            <a:noFill/>
          </a:ln>
        </p:spPr>
      </p:pic>
      <p:pic>
        <p:nvPicPr>
          <p:cNvPr id="1624" name="Google Shape;1624;p17"/>
          <p:cNvPicPr preferRelativeResize="0"/>
          <p:nvPr/>
        </p:nvPicPr>
        <p:blipFill>
          <a:blip r:embed="rId2">
            <a:alphaModFix amt="50000"/>
          </a:blip>
          <a:stretch>
            <a:fillRect/>
          </a:stretch>
        </p:blipFill>
        <p:spPr>
          <a:xfrm>
            <a:off x="-263200" y="-825620"/>
            <a:ext cx="3742525" cy="334799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1625"/>
        <p:cNvGrpSpPr/>
        <p:nvPr/>
      </p:nvGrpSpPr>
      <p:grpSpPr>
        <a:xfrm>
          <a:off x="0" y="0"/>
          <a:ext cx="0" cy="0"/>
          <a:chOff x="0" y="0"/>
          <a:chExt cx="0" cy="0"/>
        </a:xfrm>
      </p:grpSpPr>
      <p:sp>
        <p:nvSpPr>
          <p:cNvPr id="1626" name="Google Shape;1626;p18"/>
          <p:cNvSpPr txBox="1">
            <a:spLocks noGrp="1"/>
          </p:cNvSpPr>
          <p:nvPr>
            <p:ph type="subTitle" idx="1"/>
          </p:nvPr>
        </p:nvSpPr>
        <p:spPr>
          <a:xfrm>
            <a:off x="2636500" y="3873400"/>
            <a:ext cx="3868200" cy="6795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7" name="Google Shape;1627;p18"/>
          <p:cNvSpPr txBox="1">
            <a:spLocks noGrp="1"/>
          </p:cNvSpPr>
          <p:nvPr>
            <p:ph type="title"/>
          </p:nvPr>
        </p:nvSpPr>
        <p:spPr>
          <a:xfrm>
            <a:off x="2020450" y="533133"/>
            <a:ext cx="5103300" cy="10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8" name="Google Shape;1628;p18"/>
          <p:cNvSpPr txBox="1">
            <a:spLocks noGrp="1"/>
          </p:cNvSpPr>
          <p:nvPr>
            <p:ph type="subTitle" idx="2"/>
          </p:nvPr>
        </p:nvSpPr>
        <p:spPr>
          <a:xfrm>
            <a:off x="1557800" y="1850550"/>
            <a:ext cx="6035400" cy="767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2000"/>
              <a:buFont typeface="Denk One" panose="02000506060000020004"/>
              <a:buNone/>
              <a:defRPr sz="2000">
                <a:solidFill>
                  <a:schemeClr val="dk1"/>
                </a:solidFill>
                <a:latin typeface="Denk One" panose="02000506060000020004"/>
                <a:ea typeface="Denk One" panose="02000506060000020004"/>
                <a:cs typeface="Denk One" panose="02000506060000020004"/>
                <a:sym typeface="Denk One" panose="020005060600000200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629" name="Google Shape;1629;p18"/>
          <p:cNvGrpSpPr/>
          <p:nvPr/>
        </p:nvGrpSpPr>
        <p:grpSpPr>
          <a:xfrm rot="-3265395">
            <a:off x="8346355" y="4136375"/>
            <a:ext cx="822803" cy="1193277"/>
            <a:chOff x="3066525" y="648600"/>
            <a:chExt cx="1270100" cy="1841975"/>
          </a:xfrm>
        </p:grpSpPr>
        <p:sp>
          <p:nvSpPr>
            <p:cNvPr id="1630" name="Google Shape;1630;p18"/>
            <p:cNvSpPr/>
            <p:nvPr/>
          </p:nvSpPr>
          <p:spPr>
            <a:xfrm>
              <a:off x="4012200" y="1479000"/>
              <a:ext cx="295250" cy="302750"/>
            </a:xfrm>
            <a:custGeom>
              <a:avLst/>
              <a:gdLst/>
              <a:ahLst/>
              <a:cxnLst/>
              <a:rect l="l" t="t" r="r" b="b"/>
              <a:pathLst>
                <a:path w="11810" h="12110" extrusionOk="0">
                  <a:moveTo>
                    <a:pt x="11409" y="1"/>
                  </a:moveTo>
                  <a:lnTo>
                    <a:pt x="11409" y="1"/>
                  </a:lnTo>
                  <a:cubicBezTo>
                    <a:pt x="8540" y="668"/>
                    <a:pt x="4137" y="3270"/>
                    <a:pt x="2035" y="5404"/>
                  </a:cubicBezTo>
                  <a:cubicBezTo>
                    <a:pt x="1" y="7539"/>
                    <a:pt x="401" y="9207"/>
                    <a:pt x="868" y="12109"/>
                  </a:cubicBezTo>
                  <a:cubicBezTo>
                    <a:pt x="3903" y="12076"/>
                    <a:pt x="5371" y="12076"/>
                    <a:pt x="7373" y="9774"/>
                  </a:cubicBezTo>
                  <a:cubicBezTo>
                    <a:pt x="9374" y="7439"/>
                    <a:pt x="11809" y="3036"/>
                    <a:pt x="1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4033050" y="1545725"/>
              <a:ext cx="212675" cy="235175"/>
            </a:xfrm>
            <a:custGeom>
              <a:avLst/>
              <a:gdLst/>
              <a:ahLst/>
              <a:cxnLst/>
              <a:rect l="l" t="t" r="r" b="b"/>
              <a:pathLst>
                <a:path w="8507" h="9407" fill="none" extrusionOk="0">
                  <a:moveTo>
                    <a:pt x="8507" y="0"/>
                  </a:moveTo>
                  <a:cubicBezTo>
                    <a:pt x="8073" y="500"/>
                    <a:pt x="1" y="9407"/>
                    <a:pt x="1" y="9407"/>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3775375" y="1667475"/>
              <a:ext cx="280225" cy="330250"/>
            </a:xfrm>
            <a:custGeom>
              <a:avLst/>
              <a:gdLst/>
              <a:ahLst/>
              <a:cxnLst/>
              <a:rect l="l" t="t" r="r" b="b"/>
              <a:pathLst>
                <a:path w="11209" h="13210" extrusionOk="0">
                  <a:moveTo>
                    <a:pt x="701" y="0"/>
                  </a:moveTo>
                  <a:cubicBezTo>
                    <a:pt x="0" y="2936"/>
                    <a:pt x="1968" y="7639"/>
                    <a:pt x="3636" y="10174"/>
                  </a:cubicBezTo>
                  <a:cubicBezTo>
                    <a:pt x="5371" y="12676"/>
                    <a:pt x="6805" y="12843"/>
                    <a:pt x="9841" y="13210"/>
                  </a:cubicBezTo>
                  <a:cubicBezTo>
                    <a:pt x="10641" y="10374"/>
                    <a:pt x="11208" y="8740"/>
                    <a:pt x="9407" y="6405"/>
                  </a:cubicBezTo>
                  <a:cubicBezTo>
                    <a:pt x="7639" y="4070"/>
                    <a:pt x="3503" y="968"/>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3837075" y="1739175"/>
              <a:ext cx="185150" cy="257725"/>
            </a:xfrm>
            <a:custGeom>
              <a:avLst/>
              <a:gdLst/>
              <a:ahLst/>
              <a:cxnLst/>
              <a:rect l="l" t="t" r="r" b="b"/>
              <a:pathLst>
                <a:path w="7406" h="10309" fill="none" extrusionOk="0">
                  <a:moveTo>
                    <a:pt x="1" y="1"/>
                  </a:moveTo>
                  <a:cubicBezTo>
                    <a:pt x="368" y="535"/>
                    <a:pt x="7406" y="10308"/>
                    <a:pt x="7406" y="1030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8"/>
            <p:cNvSpPr/>
            <p:nvPr/>
          </p:nvSpPr>
          <p:spPr>
            <a:xfrm>
              <a:off x="3410950" y="1129575"/>
              <a:ext cx="846450" cy="1361000"/>
            </a:xfrm>
            <a:custGeom>
              <a:avLst/>
              <a:gdLst/>
              <a:ahLst/>
              <a:cxnLst/>
              <a:rect l="l" t="t" r="r" b="b"/>
              <a:pathLst>
                <a:path w="33858" h="54440" fill="none" extrusionOk="0">
                  <a:moveTo>
                    <a:pt x="0" y="22350"/>
                  </a:moveTo>
                  <a:cubicBezTo>
                    <a:pt x="0" y="22350"/>
                    <a:pt x="18413" y="38895"/>
                    <a:pt x="17513" y="54073"/>
                  </a:cubicBezTo>
                  <a:cubicBezTo>
                    <a:pt x="17513" y="54340"/>
                    <a:pt x="17846" y="54440"/>
                    <a:pt x="17946" y="54240"/>
                  </a:cubicBezTo>
                  <a:cubicBezTo>
                    <a:pt x="33858" y="28188"/>
                    <a:pt x="17546" y="1"/>
                    <a:pt x="17546" y="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8"/>
            <p:cNvSpPr/>
            <p:nvPr/>
          </p:nvSpPr>
          <p:spPr>
            <a:xfrm>
              <a:off x="3066525" y="1346825"/>
              <a:ext cx="688025" cy="679375"/>
            </a:xfrm>
            <a:custGeom>
              <a:avLst/>
              <a:gdLst/>
              <a:ahLst/>
              <a:cxnLst/>
              <a:rect l="l" t="t" r="r" b="b"/>
              <a:pathLst>
                <a:path w="27521" h="27175" extrusionOk="0">
                  <a:moveTo>
                    <a:pt x="15161" y="0"/>
                  </a:moveTo>
                  <a:cubicBezTo>
                    <a:pt x="14489" y="0"/>
                    <a:pt x="13832" y="177"/>
                    <a:pt x="13310" y="584"/>
                  </a:cubicBezTo>
                  <a:cubicBezTo>
                    <a:pt x="12209" y="1418"/>
                    <a:pt x="12209" y="3153"/>
                    <a:pt x="12176" y="4354"/>
                  </a:cubicBezTo>
                  <a:cubicBezTo>
                    <a:pt x="12143" y="5254"/>
                    <a:pt x="12176" y="6188"/>
                    <a:pt x="12309" y="7089"/>
                  </a:cubicBezTo>
                  <a:cubicBezTo>
                    <a:pt x="11976" y="6388"/>
                    <a:pt x="11609" y="5721"/>
                    <a:pt x="11209" y="5054"/>
                  </a:cubicBezTo>
                  <a:cubicBezTo>
                    <a:pt x="10463" y="3802"/>
                    <a:pt x="9292" y="1830"/>
                    <a:pt x="7622" y="1830"/>
                  </a:cubicBezTo>
                  <a:cubicBezTo>
                    <a:pt x="7424" y="1830"/>
                    <a:pt x="7218" y="1858"/>
                    <a:pt x="7006" y="1918"/>
                  </a:cubicBezTo>
                  <a:cubicBezTo>
                    <a:pt x="5705" y="2319"/>
                    <a:pt x="4504" y="3353"/>
                    <a:pt x="4304" y="4720"/>
                  </a:cubicBezTo>
                  <a:cubicBezTo>
                    <a:pt x="4137" y="6055"/>
                    <a:pt x="5304" y="7256"/>
                    <a:pt x="6138" y="8190"/>
                  </a:cubicBezTo>
                  <a:cubicBezTo>
                    <a:pt x="6772" y="8857"/>
                    <a:pt x="7473" y="9491"/>
                    <a:pt x="8173" y="10058"/>
                  </a:cubicBezTo>
                  <a:cubicBezTo>
                    <a:pt x="7439" y="9757"/>
                    <a:pt x="6672" y="9557"/>
                    <a:pt x="5972" y="9357"/>
                  </a:cubicBezTo>
                  <a:cubicBezTo>
                    <a:pt x="5183" y="9144"/>
                    <a:pt x="4151" y="8873"/>
                    <a:pt x="3188" y="8873"/>
                  </a:cubicBezTo>
                  <a:cubicBezTo>
                    <a:pt x="2196" y="8873"/>
                    <a:pt x="1276" y="9160"/>
                    <a:pt x="768" y="10091"/>
                  </a:cubicBezTo>
                  <a:cubicBezTo>
                    <a:pt x="134" y="11258"/>
                    <a:pt x="1" y="12860"/>
                    <a:pt x="801" y="13994"/>
                  </a:cubicBezTo>
                  <a:cubicBezTo>
                    <a:pt x="1602" y="15061"/>
                    <a:pt x="3303" y="15128"/>
                    <a:pt x="4504" y="15161"/>
                  </a:cubicBezTo>
                  <a:cubicBezTo>
                    <a:pt x="4729" y="15170"/>
                    <a:pt x="4956" y="15174"/>
                    <a:pt x="5185" y="15174"/>
                  </a:cubicBezTo>
                  <a:cubicBezTo>
                    <a:pt x="5869" y="15174"/>
                    <a:pt x="6564" y="15136"/>
                    <a:pt x="7239" y="15061"/>
                  </a:cubicBezTo>
                  <a:lnTo>
                    <a:pt x="7239" y="15061"/>
                  </a:lnTo>
                  <a:cubicBezTo>
                    <a:pt x="6539" y="15395"/>
                    <a:pt x="5871" y="15728"/>
                    <a:pt x="5204" y="16129"/>
                  </a:cubicBezTo>
                  <a:cubicBezTo>
                    <a:pt x="3803" y="16896"/>
                    <a:pt x="1468" y="18263"/>
                    <a:pt x="2035" y="20298"/>
                  </a:cubicBezTo>
                  <a:cubicBezTo>
                    <a:pt x="2436" y="21532"/>
                    <a:pt x="3403" y="22800"/>
                    <a:pt x="4804" y="23000"/>
                  </a:cubicBezTo>
                  <a:cubicBezTo>
                    <a:pt x="4907" y="23016"/>
                    <a:pt x="5008" y="23023"/>
                    <a:pt x="5109" y="23023"/>
                  </a:cubicBezTo>
                  <a:cubicBezTo>
                    <a:pt x="6321" y="23023"/>
                    <a:pt x="7411" y="21969"/>
                    <a:pt x="8273" y="21199"/>
                  </a:cubicBezTo>
                  <a:cubicBezTo>
                    <a:pt x="8907" y="20565"/>
                    <a:pt x="9541" y="19898"/>
                    <a:pt x="10141" y="19197"/>
                  </a:cubicBezTo>
                  <a:lnTo>
                    <a:pt x="10141" y="19197"/>
                  </a:lnTo>
                  <a:cubicBezTo>
                    <a:pt x="9841" y="19931"/>
                    <a:pt x="9641" y="20699"/>
                    <a:pt x="9441" y="21399"/>
                  </a:cubicBezTo>
                  <a:cubicBezTo>
                    <a:pt x="9007" y="23000"/>
                    <a:pt x="8307" y="25635"/>
                    <a:pt x="10141" y="26636"/>
                  </a:cubicBezTo>
                  <a:cubicBezTo>
                    <a:pt x="10745" y="26981"/>
                    <a:pt x="11456" y="27175"/>
                    <a:pt x="12159" y="27175"/>
                  </a:cubicBezTo>
                  <a:cubicBezTo>
                    <a:pt x="12815" y="27175"/>
                    <a:pt x="13463" y="27006"/>
                    <a:pt x="14011" y="26636"/>
                  </a:cubicBezTo>
                  <a:cubicBezTo>
                    <a:pt x="15111" y="25836"/>
                    <a:pt x="15145" y="24134"/>
                    <a:pt x="15211" y="22900"/>
                  </a:cubicBezTo>
                  <a:cubicBezTo>
                    <a:pt x="15278" y="21999"/>
                    <a:pt x="15211" y="21065"/>
                    <a:pt x="15145" y="20165"/>
                  </a:cubicBezTo>
                  <a:lnTo>
                    <a:pt x="15145" y="20165"/>
                  </a:lnTo>
                  <a:cubicBezTo>
                    <a:pt x="15478" y="20865"/>
                    <a:pt x="15812" y="21532"/>
                    <a:pt x="16179" y="22200"/>
                  </a:cubicBezTo>
                  <a:cubicBezTo>
                    <a:pt x="16926" y="23455"/>
                    <a:pt x="18076" y="25488"/>
                    <a:pt x="19747" y="25488"/>
                  </a:cubicBezTo>
                  <a:cubicBezTo>
                    <a:pt x="19940" y="25488"/>
                    <a:pt x="20141" y="25461"/>
                    <a:pt x="20348" y="25402"/>
                  </a:cubicBezTo>
                  <a:cubicBezTo>
                    <a:pt x="21649" y="25068"/>
                    <a:pt x="22850" y="24034"/>
                    <a:pt x="23117" y="22700"/>
                  </a:cubicBezTo>
                  <a:cubicBezTo>
                    <a:pt x="23351" y="21366"/>
                    <a:pt x="22183" y="20098"/>
                    <a:pt x="21349" y="19197"/>
                  </a:cubicBezTo>
                  <a:cubicBezTo>
                    <a:pt x="20715" y="18497"/>
                    <a:pt x="20048" y="17863"/>
                    <a:pt x="19348" y="17263"/>
                  </a:cubicBezTo>
                  <a:lnTo>
                    <a:pt x="19348" y="17263"/>
                  </a:lnTo>
                  <a:cubicBezTo>
                    <a:pt x="20048" y="17563"/>
                    <a:pt x="20815" y="17830"/>
                    <a:pt x="21516" y="18030"/>
                  </a:cubicBezTo>
                  <a:cubicBezTo>
                    <a:pt x="22328" y="18267"/>
                    <a:pt x="23389" y="18564"/>
                    <a:pt x="24373" y="18564"/>
                  </a:cubicBezTo>
                  <a:cubicBezTo>
                    <a:pt x="25328" y="18564"/>
                    <a:pt x="26210" y="18284"/>
                    <a:pt x="26720" y="17396"/>
                  </a:cubicBezTo>
                  <a:cubicBezTo>
                    <a:pt x="27353" y="16295"/>
                    <a:pt x="27520" y="14661"/>
                    <a:pt x="26820" y="13493"/>
                  </a:cubicBezTo>
                  <a:cubicBezTo>
                    <a:pt x="26019" y="12359"/>
                    <a:pt x="24318" y="12326"/>
                    <a:pt x="23084" y="12226"/>
                  </a:cubicBezTo>
                  <a:cubicBezTo>
                    <a:pt x="22740" y="12200"/>
                    <a:pt x="22391" y="12189"/>
                    <a:pt x="22041" y="12189"/>
                  </a:cubicBezTo>
                  <a:cubicBezTo>
                    <a:pt x="21474" y="12189"/>
                    <a:pt x="20905" y="12218"/>
                    <a:pt x="20348" y="12259"/>
                  </a:cubicBezTo>
                  <a:cubicBezTo>
                    <a:pt x="21049" y="11992"/>
                    <a:pt x="21716" y="11659"/>
                    <a:pt x="22383" y="11258"/>
                  </a:cubicBezTo>
                  <a:cubicBezTo>
                    <a:pt x="23851" y="10491"/>
                    <a:pt x="26186" y="9157"/>
                    <a:pt x="25652" y="7156"/>
                  </a:cubicBezTo>
                  <a:cubicBezTo>
                    <a:pt x="25319" y="5888"/>
                    <a:pt x="24251" y="4654"/>
                    <a:pt x="22917" y="4387"/>
                  </a:cubicBezTo>
                  <a:cubicBezTo>
                    <a:pt x="22799" y="4366"/>
                    <a:pt x="22682" y="4357"/>
                    <a:pt x="22566" y="4357"/>
                  </a:cubicBezTo>
                  <a:cubicBezTo>
                    <a:pt x="21367" y="4357"/>
                    <a:pt x="20266" y="5389"/>
                    <a:pt x="19414" y="6088"/>
                  </a:cubicBezTo>
                  <a:cubicBezTo>
                    <a:pt x="18514" y="6855"/>
                    <a:pt x="17747" y="7723"/>
                    <a:pt x="17013" y="8657"/>
                  </a:cubicBezTo>
                  <a:cubicBezTo>
                    <a:pt x="17413" y="7689"/>
                    <a:pt x="17713" y="6689"/>
                    <a:pt x="17980" y="5721"/>
                  </a:cubicBezTo>
                  <a:cubicBezTo>
                    <a:pt x="18380" y="4087"/>
                    <a:pt x="19014" y="1518"/>
                    <a:pt x="17180" y="517"/>
                  </a:cubicBezTo>
                  <a:cubicBezTo>
                    <a:pt x="16583" y="193"/>
                    <a:pt x="15864" y="0"/>
                    <a:pt x="15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3346725" y="1700000"/>
              <a:ext cx="58400" cy="283550"/>
            </a:xfrm>
            <a:custGeom>
              <a:avLst/>
              <a:gdLst/>
              <a:ahLst/>
              <a:cxnLst/>
              <a:rect l="l" t="t" r="r" b="b"/>
              <a:pathLst>
                <a:path w="2336" h="11342" fill="none" extrusionOk="0">
                  <a:moveTo>
                    <a:pt x="1602" y="8606"/>
                  </a:moveTo>
                  <a:cubicBezTo>
                    <a:pt x="1969" y="5738"/>
                    <a:pt x="2336" y="2869"/>
                    <a:pt x="1869" y="0"/>
                  </a:cubicBezTo>
                  <a:cubicBezTo>
                    <a:pt x="1602" y="3836"/>
                    <a:pt x="968" y="7606"/>
                    <a:pt x="1" y="1134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3198300" y="1710825"/>
              <a:ext cx="193475" cy="174325"/>
            </a:xfrm>
            <a:custGeom>
              <a:avLst/>
              <a:gdLst/>
              <a:ahLst/>
              <a:cxnLst/>
              <a:rect l="l" t="t" r="r" b="b"/>
              <a:pathLst>
                <a:path w="7739" h="6973" fill="none" extrusionOk="0">
                  <a:moveTo>
                    <a:pt x="167" y="6972"/>
                  </a:moveTo>
                  <a:cubicBezTo>
                    <a:pt x="2835" y="4804"/>
                    <a:pt x="5371" y="2503"/>
                    <a:pt x="7739" y="1"/>
                  </a:cubicBezTo>
                  <a:cubicBezTo>
                    <a:pt x="5070" y="1735"/>
                    <a:pt x="2502" y="3603"/>
                    <a:pt x="0" y="550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3188275" y="1699150"/>
              <a:ext cx="193500" cy="122625"/>
            </a:xfrm>
            <a:custGeom>
              <a:avLst/>
              <a:gdLst/>
              <a:ahLst/>
              <a:cxnLst/>
              <a:rect l="l" t="t" r="r" b="b"/>
              <a:pathLst>
                <a:path w="7740" h="4905" fill="none" extrusionOk="0">
                  <a:moveTo>
                    <a:pt x="7740" y="1"/>
                  </a:moveTo>
                  <a:cubicBezTo>
                    <a:pt x="5004" y="1402"/>
                    <a:pt x="2436" y="3003"/>
                    <a:pt x="1" y="49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8"/>
            <p:cNvSpPr/>
            <p:nvPr/>
          </p:nvSpPr>
          <p:spPr>
            <a:xfrm>
              <a:off x="3379250" y="1689150"/>
              <a:ext cx="180150" cy="245200"/>
            </a:xfrm>
            <a:custGeom>
              <a:avLst/>
              <a:gdLst/>
              <a:ahLst/>
              <a:cxnLst/>
              <a:rect l="l" t="t" r="r" b="b"/>
              <a:pathLst>
                <a:path w="7206" h="9808" fill="none" extrusionOk="0">
                  <a:moveTo>
                    <a:pt x="7206" y="9808"/>
                  </a:moveTo>
                  <a:cubicBezTo>
                    <a:pt x="4304" y="6972"/>
                    <a:pt x="1835" y="3636"/>
                    <a:pt x="1" y="1"/>
                  </a:cubicBezTo>
                  <a:cubicBezTo>
                    <a:pt x="2369" y="2035"/>
                    <a:pt x="4270" y="4570"/>
                    <a:pt x="5871" y="727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8"/>
            <p:cNvSpPr/>
            <p:nvPr/>
          </p:nvSpPr>
          <p:spPr>
            <a:xfrm>
              <a:off x="3412600" y="1705000"/>
              <a:ext cx="180150" cy="184325"/>
            </a:xfrm>
            <a:custGeom>
              <a:avLst/>
              <a:gdLst/>
              <a:ahLst/>
              <a:cxnLst/>
              <a:rect l="l" t="t" r="r" b="b"/>
              <a:pathLst>
                <a:path w="7206" h="7373" fill="none" extrusionOk="0">
                  <a:moveTo>
                    <a:pt x="7206" y="7372"/>
                  </a:moveTo>
                  <a:cubicBezTo>
                    <a:pt x="5138" y="4637"/>
                    <a:pt x="2703" y="2169"/>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3430125" y="1694150"/>
              <a:ext cx="239350" cy="38400"/>
            </a:xfrm>
            <a:custGeom>
              <a:avLst/>
              <a:gdLst/>
              <a:ahLst/>
              <a:cxnLst/>
              <a:rect l="l" t="t" r="r" b="b"/>
              <a:pathLst>
                <a:path w="9574" h="1536" fill="none" extrusionOk="0">
                  <a:moveTo>
                    <a:pt x="7906" y="1"/>
                  </a:moveTo>
                  <a:cubicBezTo>
                    <a:pt x="5304" y="34"/>
                    <a:pt x="2602" y="201"/>
                    <a:pt x="0" y="268"/>
                  </a:cubicBezTo>
                  <a:cubicBezTo>
                    <a:pt x="3103" y="1168"/>
                    <a:pt x="6338" y="1535"/>
                    <a:pt x="9574" y="136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p:nvPr/>
          </p:nvSpPr>
          <p:spPr>
            <a:xfrm>
              <a:off x="3421775" y="1706675"/>
              <a:ext cx="172650" cy="57550"/>
            </a:xfrm>
            <a:custGeom>
              <a:avLst/>
              <a:gdLst/>
              <a:ahLst/>
              <a:cxnLst/>
              <a:rect l="l" t="t" r="r" b="b"/>
              <a:pathLst>
                <a:path w="6906" h="2302" fill="none" extrusionOk="0">
                  <a:moveTo>
                    <a:pt x="6906" y="2302"/>
                  </a:moveTo>
                  <a:cubicBezTo>
                    <a:pt x="4471" y="1935"/>
                    <a:pt x="2136" y="1134"/>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8"/>
            <p:cNvSpPr/>
            <p:nvPr/>
          </p:nvSpPr>
          <p:spPr>
            <a:xfrm>
              <a:off x="3415100" y="1530700"/>
              <a:ext cx="223525" cy="160975"/>
            </a:xfrm>
            <a:custGeom>
              <a:avLst/>
              <a:gdLst/>
              <a:ahLst/>
              <a:cxnLst/>
              <a:rect l="l" t="t" r="r" b="b"/>
              <a:pathLst>
                <a:path w="8941" h="6439" fill="none" extrusionOk="0">
                  <a:moveTo>
                    <a:pt x="8941" y="1"/>
                  </a:moveTo>
                  <a:lnTo>
                    <a:pt x="7206" y="1368"/>
                  </a:lnTo>
                  <a:cubicBezTo>
                    <a:pt x="4904" y="3203"/>
                    <a:pt x="2569" y="5038"/>
                    <a:pt x="1" y="6439"/>
                  </a:cubicBezTo>
                  <a:cubicBezTo>
                    <a:pt x="1735" y="4104"/>
                    <a:pt x="3904" y="2002"/>
                    <a:pt x="6272" y="3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3444300" y="1576575"/>
              <a:ext cx="183475" cy="120100"/>
            </a:xfrm>
            <a:custGeom>
              <a:avLst/>
              <a:gdLst/>
              <a:ahLst/>
              <a:cxnLst/>
              <a:rect l="l" t="t" r="r" b="b"/>
              <a:pathLst>
                <a:path w="7339" h="4804" fill="none" extrusionOk="0">
                  <a:moveTo>
                    <a:pt x="7339" y="0"/>
                  </a:moveTo>
                  <a:cubicBezTo>
                    <a:pt x="6071" y="868"/>
                    <a:pt x="4770" y="1802"/>
                    <a:pt x="3536" y="2669"/>
                  </a:cubicBezTo>
                  <a:cubicBezTo>
                    <a:pt x="2402" y="3469"/>
                    <a:pt x="1268" y="4270"/>
                    <a:pt x="0" y="48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3423450" y="1403125"/>
              <a:ext cx="59225" cy="260200"/>
            </a:xfrm>
            <a:custGeom>
              <a:avLst/>
              <a:gdLst/>
              <a:ahLst/>
              <a:cxnLst/>
              <a:rect l="l" t="t" r="r" b="b"/>
              <a:pathLst>
                <a:path w="2369" h="10408" fill="none" extrusionOk="0">
                  <a:moveTo>
                    <a:pt x="2269" y="1468"/>
                  </a:moveTo>
                  <a:cubicBezTo>
                    <a:pt x="2369" y="4570"/>
                    <a:pt x="1535" y="7672"/>
                    <a:pt x="0" y="10407"/>
                  </a:cubicBezTo>
                  <a:cubicBezTo>
                    <a:pt x="534" y="6938"/>
                    <a:pt x="768" y="3503"/>
                    <a:pt x="467"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3399275" y="1448150"/>
              <a:ext cx="22525" cy="246875"/>
            </a:xfrm>
            <a:custGeom>
              <a:avLst/>
              <a:gdLst/>
              <a:ahLst/>
              <a:cxnLst/>
              <a:rect l="l" t="t" r="r" b="b"/>
              <a:pathLst>
                <a:path w="901" h="9875" fill="none" extrusionOk="0">
                  <a:moveTo>
                    <a:pt x="634" y="0"/>
                  </a:moveTo>
                  <a:cubicBezTo>
                    <a:pt x="901" y="3303"/>
                    <a:pt x="701" y="6638"/>
                    <a:pt x="0" y="98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8"/>
            <p:cNvSpPr/>
            <p:nvPr/>
          </p:nvSpPr>
          <p:spPr>
            <a:xfrm>
              <a:off x="3231650" y="1459825"/>
              <a:ext cx="164300" cy="216850"/>
            </a:xfrm>
            <a:custGeom>
              <a:avLst/>
              <a:gdLst/>
              <a:ahLst/>
              <a:cxnLst/>
              <a:rect l="l" t="t" r="r" b="b"/>
              <a:pathLst>
                <a:path w="6572" h="8674" fill="none" extrusionOk="0">
                  <a:moveTo>
                    <a:pt x="100" y="0"/>
                  </a:moveTo>
                  <a:cubicBezTo>
                    <a:pt x="2169" y="3002"/>
                    <a:pt x="4270" y="5871"/>
                    <a:pt x="6572" y="8673"/>
                  </a:cubicBezTo>
                  <a:cubicBezTo>
                    <a:pt x="4203" y="6705"/>
                    <a:pt x="2002" y="4637"/>
                    <a:pt x="0" y="23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8"/>
            <p:cNvSpPr/>
            <p:nvPr/>
          </p:nvSpPr>
          <p:spPr>
            <a:xfrm>
              <a:off x="3312525" y="1509850"/>
              <a:ext cx="106775" cy="171825"/>
            </a:xfrm>
            <a:custGeom>
              <a:avLst/>
              <a:gdLst/>
              <a:ahLst/>
              <a:cxnLst/>
              <a:rect l="l" t="t" r="r" b="b"/>
              <a:pathLst>
                <a:path w="4271" h="6873" fill="none" extrusionOk="0">
                  <a:moveTo>
                    <a:pt x="4271" y="6872"/>
                  </a:moveTo>
                  <a:cubicBezTo>
                    <a:pt x="3270" y="4371"/>
                    <a:pt x="1802" y="2002"/>
                    <a:pt x="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8"/>
            <p:cNvSpPr/>
            <p:nvPr/>
          </p:nvSpPr>
          <p:spPr>
            <a:xfrm>
              <a:off x="3129075" y="1652450"/>
              <a:ext cx="246875" cy="30900"/>
            </a:xfrm>
            <a:custGeom>
              <a:avLst/>
              <a:gdLst/>
              <a:ahLst/>
              <a:cxnLst/>
              <a:rect l="l" t="t" r="r" b="b"/>
              <a:pathLst>
                <a:path w="9875" h="1236" fill="none" extrusionOk="0">
                  <a:moveTo>
                    <a:pt x="9874" y="1235"/>
                  </a:moveTo>
                  <a:cubicBezTo>
                    <a:pt x="6638" y="468"/>
                    <a:pt x="3336" y="101"/>
                    <a:pt x="0"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8"/>
            <p:cNvSpPr/>
            <p:nvPr/>
          </p:nvSpPr>
          <p:spPr>
            <a:xfrm>
              <a:off x="3195775" y="1624950"/>
              <a:ext cx="163475" cy="45875"/>
            </a:xfrm>
            <a:custGeom>
              <a:avLst/>
              <a:gdLst/>
              <a:ahLst/>
              <a:cxnLst/>
              <a:rect l="l" t="t" r="r" b="b"/>
              <a:pathLst>
                <a:path w="6539" h="1835" fill="none" extrusionOk="0">
                  <a:moveTo>
                    <a:pt x="6539" y="1835"/>
                  </a:moveTo>
                  <a:cubicBezTo>
                    <a:pt x="4437" y="1034"/>
                    <a:pt x="2269" y="400"/>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3233325" y="1679975"/>
              <a:ext cx="125925" cy="12525"/>
            </a:xfrm>
            <a:custGeom>
              <a:avLst/>
              <a:gdLst/>
              <a:ahLst/>
              <a:cxnLst/>
              <a:rect l="l" t="t" r="r" b="b"/>
              <a:pathLst>
                <a:path w="5037" h="501" fill="none" extrusionOk="0">
                  <a:moveTo>
                    <a:pt x="5037" y="501"/>
                  </a:moveTo>
                  <a:cubicBezTo>
                    <a:pt x="3436" y="134"/>
                    <a:pt x="1668" y="1"/>
                    <a:pt x="0" y="2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3316700" y="1594075"/>
              <a:ext cx="187675" cy="187675"/>
            </a:xfrm>
            <a:custGeom>
              <a:avLst/>
              <a:gdLst/>
              <a:ahLst/>
              <a:cxnLst/>
              <a:rect l="l" t="t" r="r" b="b"/>
              <a:pathLst>
                <a:path w="7507" h="7507" extrusionOk="0">
                  <a:moveTo>
                    <a:pt x="3770" y="1"/>
                  </a:moveTo>
                  <a:cubicBezTo>
                    <a:pt x="1669" y="1"/>
                    <a:pt x="1" y="1702"/>
                    <a:pt x="1" y="3770"/>
                  </a:cubicBezTo>
                  <a:cubicBezTo>
                    <a:pt x="1" y="5838"/>
                    <a:pt x="1669" y="7506"/>
                    <a:pt x="3770" y="7506"/>
                  </a:cubicBezTo>
                  <a:cubicBezTo>
                    <a:pt x="5838" y="7506"/>
                    <a:pt x="7506" y="5838"/>
                    <a:pt x="7506" y="3770"/>
                  </a:cubicBezTo>
                  <a:cubicBezTo>
                    <a:pt x="7506" y="1702"/>
                    <a:pt x="5838" y="1"/>
                    <a:pt x="3770"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3335875" y="1613275"/>
              <a:ext cx="149300" cy="150125"/>
            </a:xfrm>
            <a:custGeom>
              <a:avLst/>
              <a:gdLst/>
              <a:ahLst/>
              <a:cxnLst/>
              <a:rect l="l" t="t" r="r" b="b"/>
              <a:pathLst>
                <a:path w="5972" h="6005" extrusionOk="0">
                  <a:moveTo>
                    <a:pt x="3003" y="0"/>
                  </a:moveTo>
                  <a:cubicBezTo>
                    <a:pt x="1335" y="0"/>
                    <a:pt x="1" y="1334"/>
                    <a:pt x="1" y="3002"/>
                  </a:cubicBezTo>
                  <a:cubicBezTo>
                    <a:pt x="1" y="4637"/>
                    <a:pt x="1335" y="6004"/>
                    <a:pt x="3003" y="6004"/>
                  </a:cubicBezTo>
                  <a:cubicBezTo>
                    <a:pt x="4638" y="6004"/>
                    <a:pt x="5972" y="4637"/>
                    <a:pt x="5972" y="3002"/>
                  </a:cubicBezTo>
                  <a:cubicBezTo>
                    <a:pt x="5972" y="1334"/>
                    <a:pt x="4638" y="0"/>
                    <a:pt x="3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3363400" y="648600"/>
              <a:ext cx="973225" cy="956600"/>
            </a:xfrm>
            <a:custGeom>
              <a:avLst/>
              <a:gdLst/>
              <a:ahLst/>
              <a:cxnLst/>
              <a:rect l="l" t="t" r="r" b="b"/>
              <a:pathLst>
                <a:path w="38929" h="38264" extrusionOk="0">
                  <a:moveTo>
                    <a:pt x="21403" y="1"/>
                  </a:moveTo>
                  <a:cubicBezTo>
                    <a:pt x="20460" y="1"/>
                    <a:pt x="19536" y="252"/>
                    <a:pt x="18781" y="827"/>
                  </a:cubicBezTo>
                  <a:cubicBezTo>
                    <a:pt x="17213" y="1961"/>
                    <a:pt x="17180" y="4329"/>
                    <a:pt x="17146" y="6097"/>
                  </a:cubicBezTo>
                  <a:cubicBezTo>
                    <a:pt x="17113" y="7398"/>
                    <a:pt x="17146" y="8666"/>
                    <a:pt x="17313" y="9967"/>
                  </a:cubicBezTo>
                  <a:cubicBezTo>
                    <a:pt x="16846" y="8966"/>
                    <a:pt x="16346" y="7998"/>
                    <a:pt x="15812" y="7098"/>
                  </a:cubicBezTo>
                  <a:cubicBezTo>
                    <a:pt x="14772" y="5315"/>
                    <a:pt x="13098" y="2528"/>
                    <a:pt x="10765" y="2528"/>
                  </a:cubicBezTo>
                  <a:cubicBezTo>
                    <a:pt x="10478" y="2528"/>
                    <a:pt x="10181" y="2570"/>
                    <a:pt x="9874" y="2661"/>
                  </a:cubicBezTo>
                  <a:cubicBezTo>
                    <a:pt x="8107" y="3228"/>
                    <a:pt x="6372" y="4663"/>
                    <a:pt x="6105" y="6597"/>
                  </a:cubicBezTo>
                  <a:cubicBezTo>
                    <a:pt x="5805" y="8465"/>
                    <a:pt x="7473" y="10233"/>
                    <a:pt x="8640" y="11468"/>
                  </a:cubicBezTo>
                  <a:cubicBezTo>
                    <a:pt x="9508" y="12402"/>
                    <a:pt x="10508" y="13269"/>
                    <a:pt x="11509" y="14103"/>
                  </a:cubicBezTo>
                  <a:cubicBezTo>
                    <a:pt x="10475" y="13736"/>
                    <a:pt x="9441" y="13402"/>
                    <a:pt x="8440" y="13135"/>
                  </a:cubicBezTo>
                  <a:cubicBezTo>
                    <a:pt x="7318" y="12855"/>
                    <a:pt x="5853" y="12477"/>
                    <a:pt x="4490" y="12477"/>
                  </a:cubicBezTo>
                  <a:cubicBezTo>
                    <a:pt x="3097" y="12477"/>
                    <a:pt x="1810" y="12872"/>
                    <a:pt x="1102" y="14170"/>
                  </a:cubicBezTo>
                  <a:cubicBezTo>
                    <a:pt x="168" y="15804"/>
                    <a:pt x="1" y="18072"/>
                    <a:pt x="1135" y="19640"/>
                  </a:cubicBezTo>
                  <a:cubicBezTo>
                    <a:pt x="2269" y="21175"/>
                    <a:pt x="4637" y="21241"/>
                    <a:pt x="6372" y="21308"/>
                  </a:cubicBezTo>
                  <a:cubicBezTo>
                    <a:pt x="6741" y="21336"/>
                    <a:pt x="7110" y="21349"/>
                    <a:pt x="7478" y="21349"/>
                  </a:cubicBezTo>
                  <a:cubicBezTo>
                    <a:pt x="8410" y="21349"/>
                    <a:pt x="9343" y="21270"/>
                    <a:pt x="10275" y="21175"/>
                  </a:cubicBezTo>
                  <a:lnTo>
                    <a:pt x="10275" y="21175"/>
                  </a:lnTo>
                  <a:cubicBezTo>
                    <a:pt x="9274" y="21608"/>
                    <a:pt x="8307" y="22109"/>
                    <a:pt x="7373" y="22642"/>
                  </a:cubicBezTo>
                  <a:cubicBezTo>
                    <a:pt x="5371" y="23810"/>
                    <a:pt x="2102" y="25778"/>
                    <a:pt x="2936" y="28580"/>
                  </a:cubicBezTo>
                  <a:cubicBezTo>
                    <a:pt x="3437" y="30348"/>
                    <a:pt x="4871" y="32082"/>
                    <a:pt x="6806" y="32416"/>
                  </a:cubicBezTo>
                  <a:cubicBezTo>
                    <a:pt x="6973" y="32445"/>
                    <a:pt x="7140" y="32459"/>
                    <a:pt x="7305" y="32459"/>
                  </a:cubicBezTo>
                  <a:cubicBezTo>
                    <a:pt x="9009" y="32459"/>
                    <a:pt x="10553" y="30979"/>
                    <a:pt x="11709" y="29914"/>
                  </a:cubicBezTo>
                  <a:cubicBezTo>
                    <a:pt x="12676" y="29014"/>
                    <a:pt x="13544" y="28080"/>
                    <a:pt x="14378" y="27079"/>
                  </a:cubicBezTo>
                  <a:lnTo>
                    <a:pt x="14378" y="27079"/>
                  </a:lnTo>
                  <a:cubicBezTo>
                    <a:pt x="14011" y="28113"/>
                    <a:pt x="13677" y="29114"/>
                    <a:pt x="13377" y="30148"/>
                  </a:cubicBezTo>
                  <a:cubicBezTo>
                    <a:pt x="12777" y="32349"/>
                    <a:pt x="11809" y="36085"/>
                    <a:pt x="14344" y="37486"/>
                  </a:cubicBezTo>
                  <a:cubicBezTo>
                    <a:pt x="15201" y="37976"/>
                    <a:pt x="16222" y="38264"/>
                    <a:pt x="17231" y="38264"/>
                  </a:cubicBezTo>
                  <a:cubicBezTo>
                    <a:pt x="18147" y="38264"/>
                    <a:pt x="19053" y="38026"/>
                    <a:pt x="19815" y="37486"/>
                  </a:cubicBezTo>
                  <a:cubicBezTo>
                    <a:pt x="21349" y="36385"/>
                    <a:pt x="21449" y="33984"/>
                    <a:pt x="21516" y="32249"/>
                  </a:cubicBezTo>
                  <a:cubicBezTo>
                    <a:pt x="21549" y="30948"/>
                    <a:pt x="21516" y="29647"/>
                    <a:pt x="21383" y="28380"/>
                  </a:cubicBezTo>
                  <a:lnTo>
                    <a:pt x="21383" y="28380"/>
                  </a:lnTo>
                  <a:cubicBezTo>
                    <a:pt x="21850" y="29414"/>
                    <a:pt x="22350" y="30348"/>
                    <a:pt x="22850" y="31282"/>
                  </a:cubicBezTo>
                  <a:cubicBezTo>
                    <a:pt x="23896" y="33103"/>
                    <a:pt x="25502" y="35941"/>
                    <a:pt x="27862" y="35941"/>
                  </a:cubicBezTo>
                  <a:cubicBezTo>
                    <a:pt x="28138" y="35941"/>
                    <a:pt x="28424" y="35902"/>
                    <a:pt x="28721" y="35818"/>
                  </a:cubicBezTo>
                  <a:cubicBezTo>
                    <a:pt x="30523" y="35318"/>
                    <a:pt x="32290" y="33917"/>
                    <a:pt x="32624" y="31982"/>
                  </a:cubicBezTo>
                  <a:cubicBezTo>
                    <a:pt x="32958" y="30114"/>
                    <a:pt x="31323" y="28380"/>
                    <a:pt x="30156" y="27079"/>
                  </a:cubicBezTo>
                  <a:cubicBezTo>
                    <a:pt x="29288" y="26078"/>
                    <a:pt x="28321" y="25211"/>
                    <a:pt x="27320" y="24377"/>
                  </a:cubicBezTo>
                  <a:lnTo>
                    <a:pt x="27320" y="24377"/>
                  </a:lnTo>
                  <a:cubicBezTo>
                    <a:pt x="28354" y="24777"/>
                    <a:pt x="29355" y="25111"/>
                    <a:pt x="30389" y="25411"/>
                  </a:cubicBezTo>
                  <a:cubicBezTo>
                    <a:pt x="31512" y="25730"/>
                    <a:pt x="32998" y="26132"/>
                    <a:pt x="34385" y="26132"/>
                  </a:cubicBezTo>
                  <a:cubicBezTo>
                    <a:pt x="35756" y="26132"/>
                    <a:pt x="37031" y="25738"/>
                    <a:pt x="37761" y="24477"/>
                  </a:cubicBezTo>
                  <a:cubicBezTo>
                    <a:pt x="38662" y="22876"/>
                    <a:pt x="38929" y="20608"/>
                    <a:pt x="37794" y="18973"/>
                  </a:cubicBezTo>
                  <a:cubicBezTo>
                    <a:pt x="36694" y="17405"/>
                    <a:pt x="34292" y="17338"/>
                    <a:pt x="32557" y="17238"/>
                  </a:cubicBezTo>
                  <a:cubicBezTo>
                    <a:pt x="32057" y="17199"/>
                    <a:pt x="31552" y="17180"/>
                    <a:pt x="31044" y="17180"/>
                  </a:cubicBezTo>
                  <a:cubicBezTo>
                    <a:pt x="30263" y="17180"/>
                    <a:pt x="29476" y="17224"/>
                    <a:pt x="28688" y="17305"/>
                  </a:cubicBezTo>
                  <a:cubicBezTo>
                    <a:pt x="29722" y="16905"/>
                    <a:pt x="30689" y="16404"/>
                    <a:pt x="31623" y="15904"/>
                  </a:cubicBezTo>
                  <a:cubicBezTo>
                    <a:pt x="33658" y="14770"/>
                    <a:pt x="36960" y="12902"/>
                    <a:pt x="36193" y="10067"/>
                  </a:cubicBezTo>
                  <a:cubicBezTo>
                    <a:pt x="35693" y="8232"/>
                    <a:pt x="34292" y="6464"/>
                    <a:pt x="32357" y="6130"/>
                  </a:cubicBezTo>
                  <a:cubicBezTo>
                    <a:pt x="32186" y="6101"/>
                    <a:pt x="32017" y="6086"/>
                    <a:pt x="31848" y="6086"/>
                  </a:cubicBezTo>
                  <a:cubicBezTo>
                    <a:pt x="30142" y="6086"/>
                    <a:pt x="28571" y="7533"/>
                    <a:pt x="27387" y="8566"/>
                  </a:cubicBezTo>
                  <a:cubicBezTo>
                    <a:pt x="26153" y="9633"/>
                    <a:pt x="25052" y="10834"/>
                    <a:pt x="24018" y="12135"/>
                  </a:cubicBezTo>
                  <a:cubicBezTo>
                    <a:pt x="24552" y="10800"/>
                    <a:pt x="25019" y="9399"/>
                    <a:pt x="25352" y="8065"/>
                  </a:cubicBezTo>
                  <a:cubicBezTo>
                    <a:pt x="25886" y="5797"/>
                    <a:pt x="26820" y="2094"/>
                    <a:pt x="24218" y="727"/>
                  </a:cubicBezTo>
                  <a:cubicBezTo>
                    <a:pt x="23371" y="269"/>
                    <a:pt x="22377" y="1"/>
                    <a:pt x="21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3872925" y="889400"/>
              <a:ext cx="337775" cy="248550"/>
            </a:xfrm>
            <a:custGeom>
              <a:avLst/>
              <a:gdLst/>
              <a:ahLst/>
              <a:cxnLst/>
              <a:rect l="l" t="t" r="r" b="b"/>
              <a:pathLst>
                <a:path w="13511" h="9942" fill="none" extrusionOk="0">
                  <a:moveTo>
                    <a:pt x="9107" y="1269"/>
                  </a:moveTo>
                  <a:cubicBezTo>
                    <a:pt x="5805" y="3837"/>
                    <a:pt x="2436" y="6506"/>
                    <a:pt x="1" y="9941"/>
                  </a:cubicBezTo>
                  <a:cubicBezTo>
                    <a:pt x="4237" y="6272"/>
                    <a:pt x="8774" y="2936"/>
                    <a:pt x="1351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3887125" y="1122925"/>
              <a:ext cx="375275" cy="60050"/>
            </a:xfrm>
            <a:custGeom>
              <a:avLst/>
              <a:gdLst/>
              <a:ahLst/>
              <a:cxnLst/>
              <a:rect l="l" t="t" r="r" b="b"/>
              <a:pathLst>
                <a:path w="15011" h="2402" fill="none" extrusionOk="0">
                  <a:moveTo>
                    <a:pt x="15011" y="667"/>
                  </a:moveTo>
                  <a:cubicBezTo>
                    <a:pt x="10007" y="167"/>
                    <a:pt x="5004" y="0"/>
                    <a:pt x="0" y="167"/>
                  </a:cubicBezTo>
                  <a:cubicBezTo>
                    <a:pt x="4503" y="1134"/>
                    <a:pt x="9107" y="1835"/>
                    <a:pt x="1371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3886275" y="1151275"/>
              <a:ext cx="325250" cy="68400"/>
            </a:xfrm>
            <a:custGeom>
              <a:avLst/>
              <a:gdLst/>
              <a:ahLst/>
              <a:cxnLst/>
              <a:rect l="l" t="t" r="r" b="b"/>
              <a:pathLst>
                <a:path w="13010" h="2736" fill="none" extrusionOk="0">
                  <a:moveTo>
                    <a:pt x="1" y="0"/>
                  </a:moveTo>
                  <a:cubicBezTo>
                    <a:pt x="4204" y="1368"/>
                    <a:pt x="8573" y="2302"/>
                    <a:pt x="13010" y="273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3867100" y="724300"/>
              <a:ext cx="75075" cy="439500"/>
            </a:xfrm>
            <a:custGeom>
              <a:avLst/>
              <a:gdLst/>
              <a:ahLst/>
              <a:cxnLst/>
              <a:rect l="l" t="t" r="r" b="b"/>
              <a:pathLst>
                <a:path w="3003" h="17580" fill="none" extrusionOk="0">
                  <a:moveTo>
                    <a:pt x="2869" y="0"/>
                  </a:moveTo>
                  <a:cubicBezTo>
                    <a:pt x="3003" y="5938"/>
                    <a:pt x="2135" y="11909"/>
                    <a:pt x="367" y="17580"/>
                  </a:cubicBezTo>
                  <a:cubicBezTo>
                    <a:pt x="0" y="13043"/>
                    <a:pt x="634" y="8506"/>
                    <a:pt x="1635" y="4036"/>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3842925" y="737625"/>
              <a:ext cx="15850" cy="375300"/>
            </a:xfrm>
            <a:custGeom>
              <a:avLst/>
              <a:gdLst/>
              <a:ahLst/>
              <a:cxnLst/>
              <a:rect l="l" t="t" r="r" b="b"/>
              <a:pathLst>
                <a:path w="634" h="15012" fill="none" extrusionOk="0">
                  <a:moveTo>
                    <a:pt x="634" y="1"/>
                  </a:moveTo>
                  <a:cubicBezTo>
                    <a:pt x="0" y="4971"/>
                    <a:pt x="0" y="10041"/>
                    <a:pt x="634" y="1501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8"/>
            <p:cNvSpPr/>
            <p:nvPr/>
          </p:nvSpPr>
          <p:spPr>
            <a:xfrm>
              <a:off x="3616925" y="825200"/>
              <a:ext cx="220175" cy="272725"/>
            </a:xfrm>
            <a:custGeom>
              <a:avLst/>
              <a:gdLst/>
              <a:ahLst/>
              <a:cxnLst/>
              <a:rect l="l" t="t" r="r" b="b"/>
              <a:pathLst>
                <a:path w="8807" h="10909" fill="none" extrusionOk="0">
                  <a:moveTo>
                    <a:pt x="334" y="3169"/>
                  </a:moveTo>
                  <a:cubicBezTo>
                    <a:pt x="3103" y="5738"/>
                    <a:pt x="6038" y="8340"/>
                    <a:pt x="8807" y="10908"/>
                  </a:cubicBezTo>
                  <a:cubicBezTo>
                    <a:pt x="6505" y="6839"/>
                    <a:pt x="3503" y="3136"/>
                    <a:pt x="0"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8"/>
            <p:cNvSpPr/>
            <p:nvPr/>
          </p:nvSpPr>
          <p:spPr>
            <a:xfrm>
              <a:off x="3729500" y="866900"/>
              <a:ext cx="120950" cy="234350"/>
            </a:xfrm>
            <a:custGeom>
              <a:avLst/>
              <a:gdLst/>
              <a:ahLst/>
              <a:cxnLst/>
              <a:rect l="l" t="t" r="r" b="b"/>
              <a:pathLst>
                <a:path w="4838" h="9374" fill="none" extrusionOk="0">
                  <a:moveTo>
                    <a:pt x="1" y="0"/>
                  </a:moveTo>
                  <a:cubicBezTo>
                    <a:pt x="2135" y="2836"/>
                    <a:pt x="3770" y="6038"/>
                    <a:pt x="4837" y="93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8"/>
            <p:cNvSpPr/>
            <p:nvPr/>
          </p:nvSpPr>
          <p:spPr>
            <a:xfrm>
              <a:off x="3445125" y="1062875"/>
              <a:ext cx="397825" cy="76750"/>
            </a:xfrm>
            <a:custGeom>
              <a:avLst/>
              <a:gdLst/>
              <a:ahLst/>
              <a:cxnLst/>
              <a:rect l="l" t="t" r="r" b="b"/>
              <a:pathLst>
                <a:path w="15913" h="3070" fill="none" extrusionOk="0">
                  <a:moveTo>
                    <a:pt x="1" y="0"/>
                  </a:moveTo>
                  <a:cubicBezTo>
                    <a:pt x="1068" y="100"/>
                    <a:pt x="2169" y="200"/>
                    <a:pt x="3236" y="334"/>
                  </a:cubicBezTo>
                  <a:cubicBezTo>
                    <a:pt x="7506" y="767"/>
                    <a:pt x="11809" y="1235"/>
                    <a:pt x="15912" y="2435"/>
                  </a:cubicBezTo>
                  <a:cubicBezTo>
                    <a:pt x="11676" y="3069"/>
                    <a:pt x="7339" y="3069"/>
                    <a:pt x="307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8"/>
            <p:cNvSpPr/>
            <p:nvPr/>
          </p:nvSpPr>
          <p:spPr>
            <a:xfrm>
              <a:off x="3504350" y="1026175"/>
              <a:ext cx="315250" cy="61725"/>
            </a:xfrm>
            <a:custGeom>
              <a:avLst/>
              <a:gdLst/>
              <a:ahLst/>
              <a:cxnLst/>
              <a:rect l="l" t="t" r="r" b="b"/>
              <a:pathLst>
                <a:path w="12610" h="2469" fill="none" extrusionOk="0">
                  <a:moveTo>
                    <a:pt x="0" y="1"/>
                  </a:moveTo>
                  <a:cubicBezTo>
                    <a:pt x="2268" y="367"/>
                    <a:pt x="4470" y="734"/>
                    <a:pt x="6705" y="1068"/>
                  </a:cubicBezTo>
                  <a:cubicBezTo>
                    <a:pt x="8706" y="1402"/>
                    <a:pt x="10708" y="1735"/>
                    <a:pt x="12609" y="246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8"/>
            <p:cNvSpPr/>
            <p:nvPr/>
          </p:nvSpPr>
          <p:spPr>
            <a:xfrm>
              <a:off x="3519350" y="1147100"/>
              <a:ext cx="286075" cy="256050"/>
            </a:xfrm>
            <a:custGeom>
              <a:avLst/>
              <a:gdLst/>
              <a:ahLst/>
              <a:cxnLst/>
              <a:rect l="l" t="t" r="r" b="b"/>
              <a:pathLst>
                <a:path w="11443" h="10242" fill="none" extrusionOk="0">
                  <a:moveTo>
                    <a:pt x="1" y="6939"/>
                  </a:moveTo>
                  <a:cubicBezTo>
                    <a:pt x="3069" y="3636"/>
                    <a:pt x="7106" y="1168"/>
                    <a:pt x="11442" y="0"/>
                  </a:cubicBezTo>
                  <a:cubicBezTo>
                    <a:pt x="7339" y="3103"/>
                    <a:pt x="3603" y="6338"/>
                    <a:pt x="334" y="1024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8"/>
            <p:cNvSpPr/>
            <p:nvPr/>
          </p:nvSpPr>
          <p:spPr>
            <a:xfrm>
              <a:off x="3595250" y="1136250"/>
              <a:ext cx="267700" cy="241025"/>
            </a:xfrm>
            <a:custGeom>
              <a:avLst/>
              <a:gdLst/>
              <a:ahLst/>
              <a:cxnLst/>
              <a:rect l="l" t="t" r="r" b="b"/>
              <a:pathLst>
                <a:path w="10708" h="9641" fill="none" extrusionOk="0">
                  <a:moveTo>
                    <a:pt x="0" y="9641"/>
                  </a:moveTo>
                  <a:cubicBezTo>
                    <a:pt x="3036" y="5905"/>
                    <a:pt x="6671" y="2636"/>
                    <a:pt x="10708"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8"/>
            <p:cNvSpPr/>
            <p:nvPr/>
          </p:nvSpPr>
          <p:spPr>
            <a:xfrm>
              <a:off x="3794550" y="1159600"/>
              <a:ext cx="69250" cy="391150"/>
            </a:xfrm>
            <a:custGeom>
              <a:avLst/>
              <a:gdLst/>
              <a:ahLst/>
              <a:cxnLst/>
              <a:rect l="l" t="t" r="r" b="b"/>
              <a:pathLst>
                <a:path w="2770" h="15646" fill="none" extrusionOk="0">
                  <a:moveTo>
                    <a:pt x="0" y="15645"/>
                  </a:moveTo>
                  <a:cubicBezTo>
                    <a:pt x="934" y="10475"/>
                    <a:pt x="1668" y="5271"/>
                    <a:pt x="2102" y="1"/>
                  </a:cubicBezTo>
                  <a:cubicBezTo>
                    <a:pt x="2569" y="4504"/>
                    <a:pt x="2769" y="8874"/>
                    <a:pt x="2435" y="13377"/>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8"/>
            <p:cNvSpPr/>
            <p:nvPr/>
          </p:nvSpPr>
          <p:spPr>
            <a:xfrm>
              <a:off x="3762850" y="1130425"/>
              <a:ext cx="65925" cy="287725"/>
            </a:xfrm>
            <a:custGeom>
              <a:avLst/>
              <a:gdLst/>
              <a:ahLst/>
              <a:cxnLst/>
              <a:rect l="l" t="t" r="r" b="b"/>
              <a:pathLst>
                <a:path w="2637" h="11509" fill="none" extrusionOk="0">
                  <a:moveTo>
                    <a:pt x="2636" y="0"/>
                  </a:moveTo>
                  <a:cubicBezTo>
                    <a:pt x="1135" y="3670"/>
                    <a:pt x="201" y="7539"/>
                    <a:pt x="1" y="1150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8"/>
            <p:cNvSpPr/>
            <p:nvPr/>
          </p:nvSpPr>
          <p:spPr>
            <a:xfrm>
              <a:off x="3874600" y="1172950"/>
              <a:ext cx="226025" cy="285225"/>
            </a:xfrm>
            <a:custGeom>
              <a:avLst/>
              <a:gdLst/>
              <a:ahLst/>
              <a:cxnLst/>
              <a:rect l="l" t="t" r="r" b="b"/>
              <a:pathLst>
                <a:path w="9041" h="11409" fill="none" extrusionOk="0">
                  <a:moveTo>
                    <a:pt x="1" y="0"/>
                  </a:moveTo>
                  <a:cubicBezTo>
                    <a:pt x="2636" y="4103"/>
                    <a:pt x="5671" y="7906"/>
                    <a:pt x="9040" y="1140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8"/>
            <p:cNvSpPr/>
            <p:nvPr/>
          </p:nvSpPr>
          <p:spPr>
            <a:xfrm>
              <a:off x="3878775" y="1203800"/>
              <a:ext cx="122600" cy="214350"/>
            </a:xfrm>
            <a:custGeom>
              <a:avLst/>
              <a:gdLst/>
              <a:ahLst/>
              <a:cxnLst/>
              <a:rect l="l" t="t" r="r" b="b"/>
              <a:pathLst>
                <a:path w="4904" h="8574" fill="none" extrusionOk="0">
                  <a:moveTo>
                    <a:pt x="0" y="1"/>
                  </a:moveTo>
                  <a:cubicBezTo>
                    <a:pt x="1401" y="3003"/>
                    <a:pt x="3036" y="5872"/>
                    <a:pt x="4904" y="8573"/>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8"/>
            <p:cNvSpPr/>
            <p:nvPr/>
          </p:nvSpPr>
          <p:spPr>
            <a:xfrm>
              <a:off x="3901300" y="1180450"/>
              <a:ext cx="123425" cy="136800"/>
            </a:xfrm>
            <a:custGeom>
              <a:avLst/>
              <a:gdLst/>
              <a:ahLst/>
              <a:cxnLst/>
              <a:rect l="l" t="t" r="r" b="b"/>
              <a:pathLst>
                <a:path w="4937" h="5472" fill="none" extrusionOk="0">
                  <a:moveTo>
                    <a:pt x="0" y="1"/>
                  </a:moveTo>
                  <a:cubicBezTo>
                    <a:pt x="1334" y="2102"/>
                    <a:pt x="3002" y="3937"/>
                    <a:pt x="4937" y="547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8"/>
            <p:cNvSpPr/>
            <p:nvPr/>
          </p:nvSpPr>
          <p:spPr>
            <a:xfrm>
              <a:off x="3717000" y="996150"/>
              <a:ext cx="265200" cy="264375"/>
            </a:xfrm>
            <a:custGeom>
              <a:avLst/>
              <a:gdLst/>
              <a:ahLst/>
              <a:cxnLst/>
              <a:rect l="l" t="t" r="r" b="b"/>
              <a:pathLst>
                <a:path w="10608" h="10575" extrusionOk="0">
                  <a:moveTo>
                    <a:pt x="5304" y="1"/>
                  </a:moveTo>
                  <a:cubicBezTo>
                    <a:pt x="2369" y="1"/>
                    <a:pt x="0" y="2369"/>
                    <a:pt x="0" y="5305"/>
                  </a:cubicBezTo>
                  <a:cubicBezTo>
                    <a:pt x="0" y="8207"/>
                    <a:pt x="2369" y="10575"/>
                    <a:pt x="5304" y="10575"/>
                  </a:cubicBezTo>
                  <a:cubicBezTo>
                    <a:pt x="8206" y="10575"/>
                    <a:pt x="10608" y="8207"/>
                    <a:pt x="10608" y="5305"/>
                  </a:cubicBezTo>
                  <a:cubicBezTo>
                    <a:pt x="10608" y="2369"/>
                    <a:pt x="8206" y="1"/>
                    <a:pt x="5304"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8"/>
            <p:cNvSpPr/>
            <p:nvPr/>
          </p:nvSpPr>
          <p:spPr>
            <a:xfrm>
              <a:off x="3732825" y="1022025"/>
              <a:ext cx="233525" cy="212650"/>
            </a:xfrm>
            <a:custGeom>
              <a:avLst/>
              <a:gdLst/>
              <a:ahLst/>
              <a:cxnLst/>
              <a:rect l="l" t="t" r="r" b="b"/>
              <a:pathLst>
                <a:path w="9341" h="8506" extrusionOk="0">
                  <a:moveTo>
                    <a:pt x="4684" y="0"/>
                  </a:moveTo>
                  <a:cubicBezTo>
                    <a:pt x="2725" y="0"/>
                    <a:pt x="963" y="1343"/>
                    <a:pt x="501" y="3336"/>
                  </a:cubicBezTo>
                  <a:cubicBezTo>
                    <a:pt x="1" y="5604"/>
                    <a:pt x="1469" y="7905"/>
                    <a:pt x="3737" y="8406"/>
                  </a:cubicBezTo>
                  <a:cubicBezTo>
                    <a:pt x="4046" y="8473"/>
                    <a:pt x="4355" y="8505"/>
                    <a:pt x="4658" y="8505"/>
                  </a:cubicBezTo>
                  <a:cubicBezTo>
                    <a:pt x="6616" y="8505"/>
                    <a:pt x="8374" y="7163"/>
                    <a:pt x="8807" y="5170"/>
                  </a:cubicBezTo>
                  <a:cubicBezTo>
                    <a:pt x="9341" y="2869"/>
                    <a:pt x="7873" y="600"/>
                    <a:pt x="5605" y="100"/>
                  </a:cubicBezTo>
                  <a:cubicBezTo>
                    <a:pt x="5296" y="33"/>
                    <a:pt x="4987" y="0"/>
                    <a:pt x="4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8"/>
            <p:cNvSpPr/>
            <p:nvPr/>
          </p:nvSpPr>
          <p:spPr>
            <a:xfrm>
              <a:off x="3569375" y="2192850"/>
              <a:ext cx="298575" cy="294425"/>
            </a:xfrm>
            <a:custGeom>
              <a:avLst/>
              <a:gdLst/>
              <a:ahLst/>
              <a:cxnLst/>
              <a:rect l="l" t="t" r="r" b="b"/>
              <a:pathLst>
                <a:path w="11943" h="11777" extrusionOk="0">
                  <a:moveTo>
                    <a:pt x="268" y="0"/>
                  </a:moveTo>
                  <a:lnTo>
                    <a:pt x="268" y="0"/>
                  </a:lnTo>
                  <a:cubicBezTo>
                    <a:pt x="1" y="3036"/>
                    <a:pt x="2569" y="7372"/>
                    <a:pt x="4671" y="9641"/>
                  </a:cubicBezTo>
                  <a:cubicBezTo>
                    <a:pt x="6356" y="11462"/>
                    <a:pt x="7643" y="11777"/>
                    <a:pt x="9705" y="11777"/>
                  </a:cubicBezTo>
                  <a:cubicBezTo>
                    <a:pt x="10173" y="11777"/>
                    <a:pt x="10681" y="11761"/>
                    <a:pt x="11242" y="11742"/>
                  </a:cubicBezTo>
                  <a:cubicBezTo>
                    <a:pt x="11609" y="8807"/>
                    <a:pt x="11943" y="7139"/>
                    <a:pt x="9841" y="5071"/>
                  </a:cubicBezTo>
                  <a:cubicBezTo>
                    <a:pt x="7706" y="3036"/>
                    <a:pt x="3203" y="534"/>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8"/>
            <p:cNvSpPr/>
            <p:nvPr/>
          </p:nvSpPr>
          <p:spPr>
            <a:xfrm>
              <a:off x="3629425" y="2257050"/>
              <a:ext cx="221025" cy="228525"/>
            </a:xfrm>
            <a:custGeom>
              <a:avLst/>
              <a:gdLst/>
              <a:ahLst/>
              <a:cxnLst/>
              <a:rect l="l" t="t" r="r" b="b"/>
              <a:pathLst>
                <a:path w="8841" h="9141" fill="none" extrusionOk="0">
                  <a:moveTo>
                    <a:pt x="1" y="1"/>
                  </a:moveTo>
                  <a:cubicBezTo>
                    <a:pt x="434" y="468"/>
                    <a:pt x="8840" y="9141"/>
                    <a:pt x="8840" y="914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8"/>
            <p:cNvSpPr/>
            <p:nvPr/>
          </p:nvSpPr>
          <p:spPr>
            <a:xfrm>
              <a:off x="3845425" y="2202025"/>
              <a:ext cx="303575" cy="285650"/>
            </a:xfrm>
            <a:custGeom>
              <a:avLst/>
              <a:gdLst/>
              <a:ahLst/>
              <a:cxnLst/>
              <a:rect l="l" t="t" r="r" b="b"/>
              <a:pathLst>
                <a:path w="12143" h="11426" extrusionOk="0">
                  <a:moveTo>
                    <a:pt x="11909" y="0"/>
                  </a:moveTo>
                  <a:lnTo>
                    <a:pt x="11909" y="0"/>
                  </a:lnTo>
                  <a:cubicBezTo>
                    <a:pt x="9007" y="467"/>
                    <a:pt x="4403" y="2802"/>
                    <a:pt x="2202" y="4770"/>
                  </a:cubicBezTo>
                  <a:cubicBezTo>
                    <a:pt x="0" y="6705"/>
                    <a:pt x="334" y="8440"/>
                    <a:pt x="567" y="11342"/>
                  </a:cubicBezTo>
                  <a:cubicBezTo>
                    <a:pt x="1356" y="11385"/>
                    <a:pt x="2036" y="11425"/>
                    <a:pt x="2648" y="11425"/>
                  </a:cubicBezTo>
                  <a:cubicBezTo>
                    <a:pt x="4419" y="11425"/>
                    <a:pt x="5619" y="11085"/>
                    <a:pt x="7205" y="9474"/>
                  </a:cubicBezTo>
                  <a:cubicBezTo>
                    <a:pt x="9374" y="7305"/>
                    <a:pt x="12142" y="3036"/>
                    <a:pt x="1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8"/>
            <p:cNvSpPr/>
            <p:nvPr/>
          </p:nvSpPr>
          <p:spPr>
            <a:xfrm>
              <a:off x="3859600" y="2264575"/>
              <a:ext cx="228525" cy="221000"/>
            </a:xfrm>
            <a:custGeom>
              <a:avLst/>
              <a:gdLst/>
              <a:ahLst/>
              <a:cxnLst/>
              <a:rect l="l" t="t" r="r" b="b"/>
              <a:pathLst>
                <a:path w="9141" h="8840" fill="none" extrusionOk="0">
                  <a:moveTo>
                    <a:pt x="9140" y="0"/>
                  </a:moveTo>
                  <a:cubicBezTo>
                    <a:pt x="8673" y="467"/>
                    <a:pt x="0" y="8840"/>
                    <a:pt x="0" y="884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 name="Google Shape;1677;p18"/>
          <p:cNvGrpSpPr/>
          <p:nvPr/>
        </p:nvGrpSpPr>
        <p:grpSpPr>
          <a:xfrm>
            <a:off x="7593200" y="0"/>
            <a:ext cx="1241675" cy="2249750"/>
            <a:chOff x="7507550" y="0"/>
            <a:chExt cx="1241675" cy="2249750"/>
          </a:xfrm>
        </p:grpSpPr>
        <p:sp>
          <p:nvSpPr>
            <p:cNvPr id="1678" name="Google Shape;1678;p18"/>
            <p:cNvSpPr/>
            <p:nvPr/>
          </p:nvSpPr>
          <p:spPr>
            <a:xfrm>
              <a:off x="7977525" y="678925"/>
              <a:ext cx="170625" cy="145600"/>
            </a:xfrm>
            <a:custGeom>
              <a:avLst/>
              <a:gdLst/>
              <a:ahLst/>
              <a:cxnLst/>
              <a:rect l="l" t="t" r="r" b="b"/>
              <a:pathLst>
                <a:path w="6825" h="5824" extrusionOk="0">
                  <a:moveTo>
                    <a:pt x="4192" y="0"/>
                  </a:moveTo>
                  <a:cubicBezTo>
                    <a:pt x="2752" y="0"/>
                    <a:pt x="2752" y="1659"/>
                    <a:pt x="2752" y="1659"/>
                  </a:cubicBezTo>
                  <a:cubicBezTo>
                    <a:pt x="2478" y="1558"/>
                    <a:pt x="2217" y="1512"/>
                    <a:pt x="1976" y="1512"/>
                  </a:cubicBezTo>
                  <a:cubicBezTo>
                    <a:pt x="696" y="1512"/>
                    <a:pt x="0" y="2821"/>
                    <a:pt x="1050" y="4151"/>
                  </a:cubicBezTo>
                  <a:cubicBezTo>
                    <a:pt x="2296" y="5732"/>
                    <a:pt x="5275" y="5823"/>
                    <a:pt x="5275" y="5823"/>
                  </a:cubicBezTo>
                  <a:cubicBezTo>
                    <a:pt x="6825" y="2783"/>
                    <a:pt x="6156" y="230"/>
                    <a:pt x="4454" y="17"/>
                  </a:cubicBezTo>
                  <a:cubicBezTo>
                    <a:pt x="4361" y="6"/>
                    <a:pt x="4274" y="0"/>
                    <a:pt x="4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8"/>
            <p:cNvSpPr/>
            <p:nvPr/>
          </p:nvSpPr>
          <p:spPr>
            <a:xfrm>
              <a:off x="7977525" y="716700"/>
              <a:ext cx="131875" cy="107825"/>
            </a:xfrm>
            <a:custGeom>
              <a:avLst/>
              <a:gdLst/>
              <a:ahLst/>
              <a:cxnLst/>
              <a:rect l="l" t="t" r="r" b="b"/>
              <a:pathLst>
                <a:path w="5275" h="4313" extrusionOk="0">
                  <a:moveTo>
                    <a:pt x="1976" y="1"/>
                  </a:moveTo>
                  <a:cubicBezTo>
                    <a:pt x="696" y="1"/>
                    <a:pt x="0" y="1310"/>
                    <a:pt x="1050" y="2640"/>
                  </a:cubicBezTo>
                  <a:cubicBezTo>
                    <a:pt x="2296" y="4221"/>
                    <a:pt x="5275" y="4312"/>
                    <a:pt x="5275" y="4312"/>
                  </a:cubicBezTo>
                  <a:cubicBezTo>
                    <a:pt x="5275" y="4312"/>
                    <a:pt x="4636" y="2306"/>
                    <a:pt x="2752" y="148"/>
                  </a:cubicBezTo>
                  <a:cubicBezTo>
                    <a:pt x="2478" y="47"/>
                    <a:pt x="2217"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8"/>
            <p:cNvSpPr/>
            <p:nvPr/>
          </p:nvSpPr>
          <p:spPr>
            <a:xfrm>
              <a:off x="7756775" y="869325"/>
              <a:ext cx="608700" cy="398975"/>
            </a:xfrm>
            <a:custGeom>
              <a:avLst/>
              <a:gdLst/>
              <a:ahLst/>
              <a:cxnLst/>
              <a:rect l="l" t="t" r="r" b="b"/>
              <a:pathLst>
                <a:path w="24348" h="15959" extrusionOk="0">
                  <a:moveTo>
                    <a:pt x="1" y="0"/>
                  </a:moveTo>
                  <a:cubicBezTo>
                    <a:pt x="1" y="274"/>
                    <a:pt x="1" y="578"/>
                    <a:pt x="31" y="851"/>
                  </a:cubicBezTo>
                  <a:cubicBezTo>
                    <a:pt x="31" y="912"/>
                    <a:pt x="31" y="1003"/>
                    <a:pt x="31" y="1064"/>
                  </a:cubicBezTo>
                  <a:cubicBezTo>
                    <a:pt x="31" y="1095"/>
                    <a:pt x="31" y="1125"/>
                    <a:pt x="31" y="1186"/>
                  </a:cubicBezTo>
                  <a:cubicBezTo>
                    <a:pt x="31" y="1399"/>
                    <a:pt x="62" y="1581"/>
                    <a:pt x="62" y="1794"/>
                  </a:cubicBezTo>
                  <a:cubicBezTo>
                    <a:pt x="92" y="1854"/>
                    <a:pt x="92" y="1915"/>
                    <a:pt x="92" y="1946"/>
                  </a:cubicBezTo>
                  <a:cubicBezTo>
                    <a:pt x="92" y="2006"/>
                    <a:pt x="92" y="2067"/>
                    <a:pt x="92" y="2128"/>
                  </a:cubicBezTo>
                  <a:cubicBezTo>
                    <a:pt x="123" y="2341"/>
                    <a:pt x="153" y="2554"/>
                    <a:pt x="183" y="2766"/>
                  </a:cubicBezTo>
                  <a:cubicBezTo>
                    <a:pt x="183" y="2858"/>
                    <a:pt x="214" y="2979"/>
                    <a:pt x="214" y="3070"/>
                  </a:cubicBezTo>
                  <a:lnTo>
                    <a:pt x="214" y="3161"/>
                  </a:lnTo>
                  <a:cubicBezTo>
                    <a:pt x="244" y="3344"/>
                    <a:pt x="274" y="3526"/>
                    <a:pt x="305" y="3678"/>
                  </a:cubicBezTo>
                  <a:cubicBezTo>
                    <a:pt x="305" y="3709"/>
                    <a:pt x="305" y="3709"/>
                    <a:pt x="305" y="3709"/>
                  </a:cubicBezTo>
                  <a:cubicBezTo>
                    <a:pt x="335" y="3800"/>
                    <a:pt x="335" y="3921"/>
                    <a:pt x="366" y="4013"/>
                  </a:cubicBezTo>
                  <a:cubicBezTo>
                    <a:pt x="396" y="4225"/>
                    <a:pt x="426" y="4408"/>
                    <a:pt x="487" y="4590"/>
                  </a:cubicBezTo>
                  <a:cubicBezTo>
                    <a:pt x="487" y="4620"/>
                    <a:pt x="487" y="4620"/>
                    <a:pt x="487" y="4651"/>
                  </a:cubicBezTo>
                  <a:cubicBezTo>
                    <a:pt x="518" y="4772"/>
                    <a:pt x="548" y="4864"/>
                    <a:pt x="548" y="4985"/>
                  </a:cubicBezTo>
                  <a:cubicBezTo>
                    <a:pt x="609" y="5198"/>
                    <a:pt x="670" y="5411"/>
                    <a:pt x="730" y="5624"/>
                  </a:cubicBezTo>
                  <a:cubicBezTo>
                    <a:pt x="761" y="5715"/>
                    <a:pt x="791" y="5836"/>
                    <a:pt x="791" y="5927"/>
                  </a:cubicBezTo>
                  <a:cubicBezTo>
                    <a:pt x="852" y="6049"/>
                    <a:pt x="882" y="6201"/>
                    <a:pt x="913" y="6323"/>
                  </a:cubicBezTo>
                  <a:cubicBezTo>
                    <a:pt x="943" y="6414"/>
                    <a:pt x="974" y="6475"/>
                    <a:pt x="1004" y="6566"/>
                  </a:cubicBezTo>
                  <a:cubicBezTo>
                    <a:pt x="1034" y="6657"/>
                    <a:pt x="1065" y="6779"/>
                    <a:pt x="1095" y="6870"/>
                  </a:cubicBezTo>
                  <a:cubicBezTo>
                    <a:pt x="1126" y="6991"/>
                    <a:pt x="1186" y="7113"/>
                    <a:pt x="1217" y="7204"/>
                  </a:cubicBezTo>
                  <a:cubicBezTo>
                    <a:pt x="1247" y="7326"/>
                    <a:pt x="1278" y="7417"/>
                    <a:pt x="1338" y="7508"/>
                  </a:cubicBezTo>
                  <a:cubicBezTo>
                    <a:pt x="1369" y="7630"/>
                    <a:pt x="1399" y="7721"/>
                    <a:pt x="1460" y="7842"/>
                  </a:cubicBezTo>
                  <a:cubicBezTo>
                    <a:pt x="1521" y="8055"/>
                    <a:pt x="1612" y="8268"/>
                    <a:pt x="1703" y="8450"/>
                  </a:cubicBezTo>
                  <a:cubicBezTo>
                    <a:pt x="1764" y="8572"/>
                    <a:pt x="1794" y="8693"/>
                    <a:pt x="1855" y="8785"/>
                  </a:cubicBezTo>
                  <a:cubicBezTo>
                    <a:pt x="1855" y="8785"/>
                    <a:pt x="1855" y="8815"/>
                    <a:pt x="1855" y="8815"/>
                  </a:cubicBezTo>
                  <a:cubicBezTo>
                    <a:pt x="1885" y="8876"/>
                    <a:pt x="1916" y="8906"/>
                    <a:pt x="1916" y="8967"/>
                  </a:cubicBezTo>
                  <a:cubicBezTo>
                    <a:pt x="2007" y="9119"/>
                    <a:pt x="2068" y="9271"/>
                    <a:pt x="2159" y="9423"/>
                  </a:cubicBezTo>
                  <a:cubicBezTo>
                    <a:pt x="2189" y="9514"/>
                    <a:pt x="2250" y="9636"/>
                    <a:pt x="2311" y="9727"/>
                  </a:cubicBezTo>
                  <a:cubicBezTo>
                    <a:pt x="2311" y="9788"/>
                    <a:pt x="2341" y="9818"/>
                    <a:pt x="2372" y="9849"/>
                  </a:cubicBezTo>
                  <a:cubicBezTo>
                    <a:pt x="2463" y="10031"/>
                    <a:pt x="2554" y="10213"/>
                    <a:pt x="2645" y="10365"/>
                  </a:cubicBezTo>
                  <a:cubicBezTo>
                    <a:pt x="2706" y="10487"/>
                    <a:pt x="2767" y="10578"/>
                    <a:pt x="2828" y="10700"/>
                  </a:cubicBezTo>
                  <a:cubicBezTo>
                    <a:pt x="2949" y="10912"/>
                    <a:pt x="3071" y="11125"/>
                    <a:pt x="3223" y="11308"/>
                  </a:cubicBezTo>
                  <a:cubicBezTo>
                    <a:pt x="3284" y="11429"/>
                    <a:pt x="3344" y="11520"/>
                    <a:pt x="3375" y="11581"/>
                  </a:cubicBezTo>
                  <a:cubicBezTo>
                    <a:pt x="3405" y="11611"/>
                    <a:pt x="3405" y="11642"/>
                    <a:pt x="3436" y="11642"/>
                  </a:cubicBezTo>
                  <a:cubicBezTo>
                    <a:pt x="3557" y="11855"/>
                    <a:pt x="3709" y="12067"/>
                    <a:pt x="3861" y="12280"/>
                  </a:cubicBezTo>
                  <a:cubicBezTo>
                    <a:pt x="3922" y="12341"/>
                    <a:pt x="3952" y="12402"/>
                    <a:pt x="4013" y="12493"/>
                  </a:cubicBezTo>
                  <a:cubicBezTo>
                    <a:pt x="4044" y="12523"/>
                    <a:pt x="4074" y="12554"/>
                    <a:pt x="4104" y="12584"/>
                  </a:cubicBezTo>
                  <a:cubicBezTo>
                    <a:pt x="4256" y="12827"/>
                    <a:pt x="4408" y="13040"/>
                    <a:pt x="4591" y="13222"/>
                  </a:cubicBezTo>
                  <a:cubicBezTo>
                    <a:pt x="4682" y="13344"/>
                    <a:pt x="4773" y="13435"/>
                    <a:pt x="4864" y="13557"/>
                  </a:cubicBezTo>
                  <a:cubicBezTo>
                    <a:pt x="5016" y="13739"/>
                    <a:pt x="5199" y="13952"/>
                    <a:pt x="5351" y="14104"/>
                  </a:cubicBezTo>
                  <a:cubicBezTo>
                    <a:pt x="5381" y="14134"/>
                    <a:pt x="5381" y="14165"/>
                    <a:pt x="5411" y="14165"/>
                  </a:cubicBezTo>
                  <a:cubicBezTo>
                    <a:pt x="5411" y="14195"/>
                    <a:pt x="5442" y="14195"/>
                    <a:pt x="5442" y="14225"/>
                  </a:cubicBezTo>
                  <a:cubicBezTo>
                    <a:pt x="5563" y="14317"/>
                    <a:pt x="5624" y="14408"/>
                    <a:pt x="5715" y="14499"/>
                  </a:cubicBezTo>
                  <a:cubicBezTo>
                    <a:pt x="5958" y="14742"/>
                    <a:pt x="6171" y="14955"/>
                    <a:pt x="6354" y="15107"/>
                  </a:cubicBezTo>
                  <a:cubicBezTo>
                    <a:pt x="6354" y="15137"/>
                    <a:pt x="6354" y="15137"/>
                    <a:pt x="6354" y="15137"/>
                  </a:cubicBezTo>
                  <a:cubicBezTo>
                    <a:pt x="6506" y="15259"/>
                    <a:pt x="6627" y="15350"/>
                    <a:pt x="6718" y="15441"/>
                  </a:cubicBezTo>
                  <a:cubicBezTo>
                    <a:pt x="7114" y="15806"/>
                    <a:pt x="7357" y="15958"/>
                    <a:pt x="7357" y="15958"/>
                  </a:cubicBezTo>
                  <a:lnTo>
                    <a:pt x="16992" y="15958"/>
                  </a:lnTo>
                  <a:cubicBezTo>
                    <a:pt x="16992" y="15958"/>
                    <a:pt x="17235" y="15806"/>
                    <a:pt x="17630" y="15441"/>
                  </a:cubicBezTo>
                  <a:cubicBezTo>
                    <a:pt x="17752" y="15350"/>
                    <a:pt x="17874" y="15259"/>
                    <a:pt x="17995" y="15137"/>
                  </a:cubicBezTo>
                  <a:cubicBezTo>
                    <a:pt x="17995" y="15137"/>
                    <a:pt x="17995" y="15137"/>
                    <a:pt x="17995" y="15107"/>
                  </a:cubicBezTo>
                  <a:cubicBezTo>
                    <a:pt x="18178" y="14955"/>
                    <a:pt x="18421" y="14742"/>
                    <a:pt x="18633" y="14499"/>
                  </a:cubicBezTo>
                  <a:cubicBezTo>
                    <a:pt x="18725" y="14408"/>
                    <a:pt x="18816" y="14317"/>
                    <a:pt x="18907" y="14225"/>
                  </a:cubicBezTo>
                  <a:cubicBezTo>
                    <a:pt x="18907" y="14195"/>
                    <a:pt x="18937" y="14195"/>
                    <a:pt x="18937" y="14165"/>
                  </a:cubicBezTo>
                  <a:cubicBezTo>
                    <a:pt x="19120" y="13982"/>
                    <a:pt x="19302" y="13770"/>
                    <a:pt x="19515" y="13557"/>
                  </a:cubicBezTo>
                  <a:cubicBezTo>
                    <a:pt x="19576" y="13435"/>
                    <a:pt x="19667" y="13344"/>
                    <a:pt x="19758" y="13222"/>
                  </a:cubicBezTo>
                  <a:cubicBezTo>
                    <a:pt x="19941" y="13040"/>
                    <a:pt x="20092" y="12827"/>
                    <a:pt x="20275" y="12584"/>
                  </a:cubicBezTo>
                  <a:cubicBezTo>
                    <a:pt x="20275" y="12554"/>
                    <a:pt x="20305" y="12523"/>
                    <a:pt x="20336" y="12493"/>
                  </a:cubicBezTo>
                  <a:cubicBezTo>
                    <a:pt x="20396" y="12402"/>
                    <a:pt x="20457" y="12341"/>
                    <a:pt x="20488" y="12280"/>
                  </a:cubicBezTo>
                  <a:cubicBezTo>
                    <a:pt x="20640" y="12067"/>
                    <a:pt x="20792" y="11855"/>
                    <a:pt x="20944" y="11642"/>
                  </a:cubicBezTo>
                  <a:cubicBezTo>
                    <a:pt x="20944" y="11642"/>
                    <a:pt x="20944" y="11611"/>
                    <a:pt x="20974" y="11581"/>
                  </a:cubicBezTo>
                  <a:cubicBezTo>
                    <a:pt x="21035" y="11520"/>
                    <a:pt x="21065" y="11429"/>
                    <a:pt x="21126" y="11308"/>
                  </a:cubicBezTo>
                  <a:cubicBezTo>
                    <a:pt x="21278" y="11125"/>
                    <a:pt x="21399" y="10912"/>
                    <a:pt x="21521" y="10700"/>
                  </a:cubicBezTo>
                  <a:cubicBezTo>
                    <a:pt x="21582" y="10578"/>
                    <a:pt x="21643" y="10487"/>
                    <a:pt x="21703" y="10365"/>
                  </a:cubicBezTo>
                  <a:cubicBezTo>
                    <a:pt x="21795" y="10213"/>
                    <a:pt x="21886" y="10031"/>
                    <a:pt x="21977" y="9849"/>
                  </a:cubicBezTo>
                  <a:cubicBezTo>
                    <a:pt x="22007" y="9818"/>
                    <a:pt x="22038" y="9788"/>
                    <a:pt x="22038" y="9727"/>
                  </a:cubicBezTo>
                  <a:cubicBezTo>
                    <a:pt x="22099" y="9636"/>
                    <a:pt x="22159" y="9514"/>
                    <a:pt x="22220" y="9423"/>
                  </a:cubicBezTo>
                  <a:cubicBezTo>
                    <a:pt x="22281" y="9271"/>
                    <a:pt x="22342" y="9119"/>
                    <a:pt x="22433" y="8967"/>
                  </a:cubicBezTo>
                  <a:cubicBezTo>
                    <a:pt x="22433" y="8906"/>
                    <a:pt x="22463" y="8876"/>
                    <a:pt x="22494" y="8815"/>
                  </a:cubicBezTo>
                  <a:cubicBezTo>
                    <a:pt x="22494" y="8815"/>
                    <a:pt x="22494" y="8785"/>
                    <a:pt x="22494" y="8785"/>
                  </a:cubicBezTo>
                  <a:cubicBezTo>
                    <a:pt x="22555" y="8693"/>
                    <a:pt x="22615" y="8572"/>
                    <a:pt x="22646" y="8450"/>
                  </a:cubicBezTo>
                  <a:cubicBezTo>
                    <a:pt x="22737" y="8268"/>
                    <a:pt x="22828" y="8055"/>
                    <a:pt x="22919" y="7842"/>
                  </a:cubicBezTo>
                  <a:cubicBezTo>
                    <a:pt x="22950" y="7721"/>
                    <a:pt x="22980" y="7630"/>
                    <a:pt x="23041" y="7508"/>
                  </a:cubicBezTo>
                  <a:cubicBezTo>
                    <a:pt x="23071" y="7417"/>
                    <a:pt x="23102" y="7326"/>
                    <a:pt x="23132" y="7204"/>
                  </a:cubicBezTo>
                  <a:cubicBezTo>
                    <a:pt x="23162" y="7113"/>
                    <a:pt x="23223" y="6991"/>
                    <a:pt x="23254" y="6870"/>
                  </a:cubicBezTo>
                  <a:cubicBezTo>
                    <a:pt x="23284" y="6779"/>
                    <a:pt x="23314" y="6657"/>
                    <a:pt x="23345" y="6566"/>
                  </a:cubicBezTo>
                  <a:cubicBezTo>
                    <a:pt x="23375" y="6475"/>
                    <a:pt x="23406" y="6414"/>
                    <a:pt x="23436" y="6323"/>
                  </a:cubicBezTo>
                  <a:cubicBezTo>
                    <a:pt x="23466" y="6201"/>
                    <a:pt x="23497" y="6049"/>
                    <a:pt x="23558" y="5927"/>
                  </a:cubicBezTo>
                  <a:cubicBezTo>
                    <a:pt x="23588" y="5836"/>
                    <a:pt x="23618" y="5715"/>
                    <a:pt x="23649" y="5624"/>
                  </a:cubicBezTo>
                  <a:cubicBezTo>
                    <a:pt x="23679" y="5411"/>
                    <a:pt x="23740" y="5198"/>
                    <a:pt x="23801" y="4985"/>
                  </a:cubicBezTo>
                  <a:cubicBezTo>
                    <a:pt x="23801" y="4864"/>
                    <a:pt x="23831" y="4772"/>
                    <a:pt x="23862" y="4651"/>
                  </a:cubicBezTo>
                  <a:cubicBezTo>
                    <a:pt x="23862" y="4620"/>
                    <a:pt x="23862" y="4620"/>
                    <a:pt x="23892" y="4590"/>
                  </a:cubicBezTo>
                  <a:cubicBezTo>
                    <a:pt x="23922" y="4408"/>
                    <a:pt x="23953" y="4225"/>
                    <a:pt x="23983" y="4013"/>
                  </a:cubicBezTo>
                  <a:cubicBezTo>
                    <a:pt x="24014" y="3921"/>
                    <a:pt x="24014" y="3800"/>
                    <a:pt x="24044" y="3709"/>
                  </a:cubicBezTo>
                  <a:lnTo>
                    <a:pt x="24044" y="3678"/>
                  </a:lnTo>
                  <a:cubicBezTo>
                    <a:pt x="24074" y="3526"/>
                    <a:pt x="24105" y="3344"/>
                    <a:pt x="24135" y="3161"/>
                  </a:cubicBezTo>
                  <a:lnTo>
                    <a:pt x="24135" y="3070"/>
                  </a:lnTo>
                  <a:cubicBezTo>
                    <a:pt x="24166" y="2979"/>
                    <a:pt x="24166" y="2858"/>
                    <a:pt x="24196" y="2766"/>
                  </a:cubicBezTo>
                  <a:cubicBezTo>
                    <a:pt x="24226" y="2554"/>
                    <a:pt x="24226" y="2341"/>
                    <a:pt x="24257" y="2128"/>
                  </a:cubicBezTo>
                  <a:cubicBezTo>
                    <a:pt x="24257" y="2067"/>
                    <a:pt x="24257" y="2006"/>
                    <a:pt x="24257" y="1946"/>
                  </a:cubicBezTo>
                  <a:lnTo>
                    <a:pt x="24287" y="1794"/>
                  </a:lnTo>
                  <a:cubicBezTo>
                    <a:pt x="24287" y="1581"/>
                    <a:pt x="24317" y="1399"/>
                    <a:pt x="24317" y="1186"/>
                  </a:cubicBezTo>
                  <a:lnTo>
                    <a:pt x="24317" y="1064"/>
                  </a:lnTo>
                  <a:cubicBezTo>
                    <a:pt x="24317" y="1003"/>
                    <a:pt x="24317" y="912"/>
                    <a:pt x="24317" y="851"/>
                  </a:cubicBezTo>
                  <a:cubicBezTo>
                    <a:pt x="24348" y="578"/>
                    <a:pt x="24348" y="274"/>
                    <a:pt x="24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8"/>
            <p:cNvSpPr/>
            <p:nvPr/>
          </p:nvSpPr>
          <p:spPr>
            <a:xfrm>
              <a:off x="7762100" y="948350"/>
              <a:ext cx="598075" cy="141375"/>
            </a:xfrm>
            <a:custGeom>
              <a:avLst/>
              <a:gdLst/>
              <a:ahLst/>
              <a:cxnLst/>
              <a:rect l="l" t="t" r="r" b="b"/>
              <a:pathLst>
                <a:path w="23923" h="5655" extrusionOk="0">
                  <a:moveTo>
                    <a:pt x="1" y="0"/>
                  </a:moveTo>
                  <a:cubicBezTo>
                    <a:pt x="31" y="183"/>
                    <a:pt x="61" y="365"/>
                    <a:pt x="92" y="548"/>
                  </a:cubicBezTo>
                  <a:cubicBezTo>
                    <a:pt x="122" y="669"/>
                    <a:pt x="122" y="760"/>
                    <a:pt x="153" y="882"/>
                  </a:cubicBezTo>
                  <a:cubicBezTo>
                    <a:pt x="183" y="1064"/>
                    <a:pt x="213" y="1247"/>
                    <a:pt x="274" y="1429"/>
                  </a:cubicBezTo>
                  <a:cubicBezTo>
                    <a:pt x="274" y="1459"/>
                    <a:pt x="274" y="1459"/>
                    <a:pt x="274" y="1490"/>
                  </a:cubicBezTo>
                  <a:cubicBezTo>
                    <a:pt x="305" y="1611"/>
                    <a:pt x="335" y="1703"/>
                    <a:pt x="335" y="1824"/>
                  </a:cubicBezTo>
                  <a:cubicBezTo>
                    <a:pt x="396" y="2037"/>
                    <a:pt x="457" y="2250"/>
                    <a:pt x="517" y="2463"/>
                  </a:cubicBezTo>
                  <a:cubicBezTo>
                    <a:pt x="548" y="2554"/>
                    <a:pt x="578" y="2675"/>
                    <a:pt x="578" y="2766"/>
                  </a:cubicBezTo>
                  <a:cubicBezTo>
                    <a:pt x="639" y="2888"/>
                    <a:pt x="669" y="3040"/>
                    <a:pt x="700" y="3162"/>
                  </a:cubicBezTo>
                  <a:cubicBezTo>
                    <a:pt x="730" y="3253"/>
                    <a:pt x="761" y="3314"/>
                    <a:pt x="791" y="3405"/>
                  </a:cubicBezTo>
                  <a:cubicBezTo>
                    <a:pt x="821" y="3496"/>
                    <a:pt x="852" y="3618"/>
                    <a:pt x="882" y="3709"/>
                  </a:cubicBezTo>
                  <a:cubicBezTo>
                    <a:pt x="913" y="3830"/>
                    <a:pt x="973" y="3952"/>
                    <a:pt x="1004" y="4043"/>
                  </a:cubicBezTo>
                  <a:cubicBezTo>
                    <a:pt x="1034" y="4165"/>
                    <a:pt x="1065" y="4256"/>
                    <a:pt x="1125" y="4347"/>
                  </a:cubicBezTo>
                  <a:cubicBezTo>
                    <a:pt x="1156" y="4469"/>
                    <a:pt x="1186" y="4560"/>
                    <a:pt x="1247" y="4681"/>
                  </a:cubicBezTo>
                  <a:cubicBezTo>
                    <a:pt x="1308" y="4894"/>
                    <a:pt x="1399" y="5107"/>
                    <a:pt x="1490" y="5289"/>
                  </a:cubicBezTo>
                  <a:cubicBezTo>
                    <a:pt x="1551" y="5411"/>
                    <a:pt x="1581" y="5532"/>
                    <a:pt x="1642" y="5624"/>
                  </a:cubicBezTo>
                  <a:cubicBezTo>
                    <a:pt x="1642" y="5624"/>
                    <a:pt x="1642" y="5654"/>
                    <a:pt x="1642" y="5654"/>
                  </a:cubicBezTo>
                  <a:lnTo>
                    <a:pt x="22281" y="5654"/>
                  </a:lnTo>
                  <a:cubicBezTo>
                    <a:pt x="22281" y="5654"/>
                    <a:pt x="22281" y="5624"/>
                    <a:pt x="22281" y="5624"/>
                  </a:cubicBezTo>
                  <a:cubicBezTo>
                    <a:pt x="22342" y="5532"/>
                    <a:pt x="22402" y="5411"/>
                    <a:pt x="22433" y="5289"/>
                  </a:cubicBezTo>
                  <a:cubicBezTo>
                    <a:pt x="22524" y="5107"/>
                    <a:pt x="22615" y="4894"/>
                    <a:pt x="22706" y="4681"/>
                  </a:cubicBezTo>
                  <a:cubicBezTo>
                    <a:pt x="22737" y="4560"/>
                    <a:pt x="22767" y="4469"/>
                    <a:pt x="22828" y="4347"/>
                  </a:cubicBezTo>
                  <a:cubicBezTo>
                    <a:pt x="22858" y="4256"/>
                    <a:pt x="22889" y="4165"/>
                    <a:pt x="22919" y="4043"/>
                  </a:cubicBezTo>
                  <a:cubicBezTo>
                    <a:pt x="22949" y="3952"/>
                    <a:pt x="23010" y="3830"/>
                    <a:pt x="23041" y="3709"/>
                  </a:cubicBezTo>
                  <a:cubicBezTo>
                    <a:pt x="23071" y="3618"/>
                    <a:pt x="23101" y="3496"/>
                    <a:pt x="23132" y="3405"/>
                  </a:cubicBezTo>
                  <a:cubicBezTo>
                    <a:pt x="23162" y="3314"/>
                    <a:pt x="23193" y="3253"/>
                    <a:pt x="23223" y="3162"/>
                  </a:cubicBezTo>
                  <a:cubicBezTo>
                    <a:pt x="23253" y="3040"/>
                    <a:pt x="23284" y="2888"/>
                    <a:pt x="23345" y="2766"/>
                  </a:cubicBezTo>
                  <a:cubicBezTo>
                    <a:pt x="23375" y="2675"/>
                    <a:pt x="23405" y="2554"/>
                    <a:pt x="23436" y="2463"/>
                  </a:cubicBezTo>
                  <a:cubicBezTo>
                    <a:pt x="23466" y="2250"/>
                    <a:pt x="23527" y="2037"/>
                    <a:pt x="23588" y="1824"/>
                  </a:cubicBezTo>
                  <a:cubicBezTo>
                    <a:pt x="23588" y="1703"/>
                    <a:pt x="23618" y="1611"/>
                    <a:pt x="23649" y="1490"/>
                  </a:cubicBezTo>
                  <a:cubicBezTo>
                    <a:pt x="23649" y="1459"/>
                    <a:pt x="23649" y="1459"/>
                    <a:pt x="23679" y="1429"/>
                  </a:cubicBezTo>
                  <a:cubicBezTo>
                    <a:pt x="23709" y="1247"/>
                    <a:pt x="23740" y="1064"/>
                    <a:pt x="23770" y="882"/>
                  </a:cubicBezTo>
                  <a:cubicBezTo>
                    <a:pt x="23801" y="760"/>
                    <a:pt x="23801" y="669"/>
                    <a:pt x="23831" y="548"/>
                  </a:cubicBezTo>
                  <a:cubicBezTo>
                    <a:pt x="23861" y="365"/>
                    <a:pt x="23892" y="183"/>
                    <a:pt x="239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8"/>
            <p:cNvSpPr/>
            <p:nvPr/>
          </p:nvSpPr>
          <p:spPr>
            <a:xfrm>
              <a:off x="7813025" y="912625"/>
              <a:ext cx="552450" cy="354150"/>
            </a:xfrm>
            <a:custGeom>
              <a:avLst/>
              <a:gdLst/>
              <a:ahLst/>
              <a:cxnLst/>
              <a:rect l="l" t="t" r="r" b="b"/>
              <a:pathLst>
                <a:path w="22098" h="14166" extrusionOk="0">
                  <a:moveTo>
                    <a:pt x="22098" y="1"/>
                  </a:moveTo>
                  <a:cubicBezTo>
                    <a:pt x="22098" y="1"/>
                    <a:pt x="18330" y="8011"/>
                    <a:pt x="2181" y="8011"/>
                  </a:cubicBezTo>
                  <a:cubicBezTo>
                    <a:pt x="1478" y="8011"/>
                    <a:pt x="751" y="7996"/>
                    <a:pt x="0" y="7965"/>
                  </a:cubicBezTo>
                  <a:lnTo>
                    <a:pt x="0" y="7965"/>
                  </a:lnTo>
                  <a:cubicBezTo>
                    <a:pt x="31" y="7995"/>
                    <a:pt x="61" y="8025"/>
                    <a:pt x="61" y="8056"/>
                  </a:cubicBezTo>
                  <a:cubicBezTo>
                    <a:pt x="152" y="8238"/>
                    <a:pt x="243" y="8420"/>
                    <a:pt x="335" y="8572"/>
                  </a:cubicBezTo>
                  <a:cubicBezTo>
                    <a:pt x="395" y="8694"/>
                    <a:pt x="456" y="8785"/>
                    <a:pt x="517" y="8907"/>
                  </a:cubicBezTo>
                  <a:cubicBezTo>
                    <a:pt x="669" y="9120"/>
                    <a:pt x="790" y="9332"/>
                    <a:pt x="912" y="9545"/>
                  </a:cubicBezTo>
                  <a:cubicBezTo>
                    <a:pt x="973" y="9636"/>
                    <a:pt x="1034" y="9727"/>
                    <a:pt x="1094" y="9819"/>
                  </a:cubicBezTo>
                  <a:cubicBezTo>
                    <a:pt x="1094" y="9819"/>
                    <a:pt x="1125" y="9849"/>
                    <a:pt x="1125" y="9849"/>
                  </a:cubicBezTo>
                  <a:cubicBezTo>
                    <a:pt x="1277" y="10062"/>
                    <a:pt x="1429" y="10275"/>
                    <a:pt x="1550" y="10487"/>
                  </a:cubicBezTo>
                  <a:cubicBezTo>
                    <a:pt x="1611" y="10548"/>
                    <a:pt x="1672" y="10639"/>
                    <a:pt x="1733" y="10700"/>
                  </a:cubicBezTo>
                  <a:cubicBezTo>
                    <a:pt x="1733" y="10731"/>
                    <a:pt x="1763" y="10761"/>
                    <a:pt x="1794" y="10822"/>
                  </a:cubicBezTo>
                  <a:cubicBezTo>
                    <a:pt x="1976" y="11034"/>
                    <a:pt x="2128" y="11247"/>
                    <a:pt x="2310" y="11430"/>
                  </a:cubicBezTo>
                  <a:cubicBezTo>
                    <a:pt x="2401" y="11551"/>
                    <a:pt x="2462" y="11642"/>
                    <a:pt x="2553" y="11764"/>
                  </a:cubicBezTo>
                  <a:cubicBezTo>
                    <a:pt x="2736" y="11977"/>
                    <a:pt x="2888" y="12159"/>
                    <a:pt x="3070" y="12342"/>
                  </a:cubicBezTo>
                  <a:cubicBezTo>
                    <a:pt x="3101" y="12342"/>
                    <a:pt x="3101" y="12372"/>
                    <a:pt x="3131" y="12402"/>
                  </a:cubicBezTo>
                  <a:cubicBezTo>
                    <a:pt x="3131" y="12402"/>
                    <a:pt x="3161" y="12433"/>
                    <a:pt x="3161" y="12433"/>
                  </a:cubicBezTo>
                  <a:cubicBezTo>
                    <a:pt x="3253" y="12524"/>
                    <a:pt x="3344" y="12615"/>
                    <a:pt x="3435" y="12706"/>
                  </a:cubicBezTo>
                  <a:cubicBezTo>
                    <a:pt x="3648" y="12949"/>
                    <a:pt x="3891" y="13162"/>
                    <a:pt x="4073" y="13345"/>
                  </a:cubicBezTo>
                  <a:cubicBezTo>
                    <a:pt x="4225" y="13466"/>
                    <a:pt x="4347" y="13557"/>
                    <a:pt x="4438" y="13649"/>
                  </a:cubicBezTo>
                  <a:cubicBezTo>
                    <a:pt x="4833" y="14013"/>
                    <a:pt x="5076" y="14165"/>
                    <a:pt x="5076" y="14165"/>
                  </a:cubicBezTo>
                  <a:lnTo>
                    <a:pt x="14773" y="14165"/>
                  </a:lnTo>
                  <a:cubicBezTo>
                    <a:pt x="14773" y="14165"/>
                    <a:pt x="15016" y="14013"/>
                    <a:pt x="15411" y="13649"/>
                  </a:cubicBezTo>
                  <a:cubicBezTo>
                    <a:pt x="15532" y="13557"/>
                    <a:pt x="15654" y="13466"/>
                    <a:pt x="15776" y="13345"/>
                  </a:cubicBezTo>
                  <a:cubicBezTo>
                    <a:pt x="15988" y="13162"/>
                    <a:pt x="16201" y="12949"/>
                    <a:pt x="16414" y="12706"/>
                  </a:cubicBezTo>
                  <a:cubicBezTo>
                    <a:pt x="16505" y="12615"/>
                    <a:pt x="16596" y="12524"/>
                    <a:pt x="16687" y="12433"/>
                  </a:cubicBezTo>
                  <a:cubicBezTo>
                    <a:pt x="16687" y="12433"/>
                    <a:pt x="16718" y="12402"/>
                    <a:pt x="16748" y="12402"/>
                  </a:cubicBezTo>
                  <a:cubicBezTo>
                    <a:pt x="16900" y="12190"/>
                    <a:pt x="17113" y="11977"/>
                    <a:pt x="17295" y="11764"/>
                  </a:cubicBezTo>
                  <a:cubicBezTo>
                    <a:pt x="17387" y="11642"/>
                    <a:pt x="17478" y="11551"/>
                    <a:pt x="17569" y="11430"/>
                  </a:cubicBezTo>
                  <a:cubicBezTo>
                    <a:pt x="17721" y="11247"/>
                    <a:pt x="17873" y="11034"/>
                    <a:pt x="18055" y="10822"/>
                  </a:cubicBezTo>
                  <a:cubicBezTo>
                    <a:pt x="18086" y="10761"/>
                    <a:pt x="18116" y="10731"/>
                    <a:pt x="18146" y="10700"/>
                  </a:cubicBezTo>
                  <a:cubicBezTo>
                    <a:pt x="18177" y="10639"/>
                    <a:pt x="18238" y="10548"/>
                    <a:pt x="18298" y="10487"/>
                  </a:cubicBezTo>
                  <a:cubicBezTo>
                    <a:pt x="18420" y="10275"/>
                    <a:pt x="18572" y="10062"/>
                    <a:pt x="18724" y="9849"/>
                  </a:cubicBezTo>
                  <a:cubicBezTo>
                    <a:pt x="18754" y="9849"/>
                    <a:pt x="18754" y="9819"/>
                    <a:pt x="18754" y="9819"/>
                  </a:cubicBezTo>
                  <a:cubicBezTo>
                    <a:pt x="18815" y="9727"/>
                    <a:pt x="18876" y="9636"/>
                    <a:pt x="18937" y="9545"/>
                  </a:cubicBezTo>
                  <a:cubicBezTo>
                    <a:pt x="19058" y="9332"/>
                    <a:pt x="19210" y="9120"/>
                    <a:pt x="19332" y="8907"/>
                  </a:cubicBezTo>
                  <a:cubicBezTo>
                    <a:pt x="19393" y="8785"/>
                    <a:pt x="19453" y="8694"/>
                    <a:pt x="19514" y="8572"/>
                  </a:cubicBezTo>
                  <a:cubicBezTo>
                    <a:pt x="19605" y="8420"/>
                    <a:pt x="19697" y="8238"/>
                    <a:pt x="19788" y="8056"/>
                  </a:cubicBezTo>
                  <a:cubicBezTo>
                    <a:pt x="19818" y="8025"/>
                    <a:pt x="19849" y="7995"/>
                    <a:pt x="19849" y="7965"/>
                  </a:cubicBezTo>
                  <a:cubicBezTo>
                    <a:pt x="19909" y="7843"/>
                    <a:pt x="19970" y="7721"/>
                    <a:pt x="20031" y="7630"/>
                  </a:cubicBezTo>
                  <a:cubicBezTo>
                    <a:pt x="20092" y="7478"/>
                    <a:pt x="20153" y="7326"/>
                    <a:pt x="20244" y="7174"/>
                  </a:cubicBezTo>
                  <a:cubicBezTo>
                    <a:pt x="20244" y="7113"/>
                    <a:pt x="20274" y="7053"/>
                    <a:pt x="20305" y="6992"/>
                  </a:cubicBezTo>
                  <a:cubicBezTo>
                    <a:pt x="20365" y="6901"/>
                    <a:pt x="20396" y="6779"/>
                    <a:pt x="20457" y="6688"/>
                  </a:cubicBezTo>
                  <a:cubicBezTo>
                    <a:pt x="20548" y="6475"/>
                    <a:pt x="20639" y="6262"/>
                    <a:pt x="20730" y="6050"/>
                  </a:cubicBezTo>
                  <a:cubicBezTo>
                    <a:pt x="20760" y="5928"/>
                    <a:pt x="20791" y="5837"/>
                    <a:pt x="20852" y="5715"/>
                  </a:cubicBezTo>
                  <a:cubicBezTo>
                    <a:pt x="20882" y="5624"/>
                    <a:pt x="20912" y="5533"/>
                    <a:pt x="20943" y="5442"/>
                  </a:cubicBezTo>
                  <a:cubicBezTo>
                    <a:pt x="20973" y="5320"/>
                    <a:pt x="21034" y="5199"/>
                    <a:pt x="21064" y="5107"/>
                  </a:cubicBezTo>
                  <a:cubicBezTo>
                    <a:pt x="21095" y="4986"/>
                    <a:pt x="21125" y="4895"/>
                    <a:pt x="21156" y="4773"/>
                  </a:cubicBezTo>
                  <a:cubicBezTo>
                    <a:pt x="21186" y="4682"/>
                    <a:pt x="21216" y="4621"/>
                    <a:pt x="21247" y="4530"/>
                  </a:cubicBezTo>
                  <a:cubicBezTo>
                    <a:pt x="21277" y="4408"/>
                    <a:pt x="21338" y="4287"/>
                    <a:pt x="21368" y="4135"/>
                  </a:cubicBezTo>
                  <a:cubicBezTo>
                    <a:pt x="21399" y="4044"/>
                    <a:pt x="21429" y="3922"/>
                    <a:pt x="21460" y="3831"/>
                  </a:cubicBezTo>
                  <a:cubicBezTo>
                    <a:pt x="21490" y="3618"/>
                    <a:pt x="21551" y="3405"/>
                    <a:pt x="21612" y="3192"/>
                  </a:cubicBezTo>
                  <a:cubicBezTo>
                    <a:pt x="21642" y="3071"/>
                    <a:pt x="21672" y="2980"/>
                    <a:pt x="21672" y="2858"/>
                  </a:cubicBezTo>
                  <a:cubicBezTo>
                    <a:pt x="21672" y="2858"/>
                    <a:pt x="21672" y="2828"/>
                    <a:pt x="21703" y="2797"/>
                  </a:cubicBezTo>
                  <a:cubicBezTo>
                    <a:pt x="21733" y="2615"/>
                    <a:pt x="21764" y="2433"/>
                    <a:pt x="21794" y="2250"/>
                  </a:cubicBezTo>
                  <a:cubicBezTo>
                    <a:pt x="21824" y="2129"/>
                    <a:pt x="21855" y="2037"/>
                    <a:pt x="21855" y="1916"/>
                  </a:cubicBezTo>
                  <a:cubicBezTo>
                    <a:pt x="21885" y="1703"/>
                    <a:pt x="21916" y="1490"/>
                    <a:pt x="21976" y="1278"/>
                  </a:cubicBezTo>
                  <a:cubicBezTo>
                    <a:pt x="21976" y="1186"/>
                    <a:pt x="21976" y="1065"/>
                    <a:pt x="22007" y="974"/>
                  </a:cubicBezTo>
                  <a:cubicBezTo>
                    <a:pt x="22037" y="761"/>
                    <a:pt x="22067" y="548"/>
                    <a:pt x="22067" y="335"/>
                  </a:cubicBezTo>
                  <a:cubicBezTo>
                    <a:pt x="22067" y="274"/>
                    <a:pt x="22067" y="214"/>
                    <a:pt x="22098" y="153"/>
                  </a:cubicBezTo>
                  <a:cubicBezTo>
                    <a:pt x="22098" y="122"/>
                    <a:pt x="22098" y="62"/>
                    <a:pt x="22098" y="1"/>
                  </a:cubicBezTo>
                  <a:close/>
                </a:path>
              </a:pathLst>
            </a:custGeom>
            <a:solidFill>
              <a:srgbClr val="F2B6B6">
                <a:alpha val="6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8"/>
            <p:cNvSpPr/>
            <p:nvPr/>
          </p:nvSpPr>
          <p:spPr>
            <a:xfrm>
              <a:off x="7738550" y="848050"/>
              <a:ext cx="645175" cy="34225"/>
            </a:xfrm>
            <a:custGeom>
              <a:avLst/>
              <a:gdLst/>
              <a:ahLst/>
              <a:cxnLst/>
              <a:rect l="l" t="t" r="r" b="b"/>
              <a:pathLst>
                <a:path w="25807" h="1369" extrusionOk="0">
                  <a:moveTo>
                    <a:pt x="608" y="0"/>
                  </a:moveTo>
                  <a:cubicBezTo>
                    <a:pt x="274" y="0"/>
                    <a:pt x="0" y="243"/>
                    <a:pt x="0" y="578"/>
                  </a:cubicBezTo>
                  <a:lnTo>
                    <a:pt x="0" y="760"/>
                  </a:lnTo>
                  <a:cubicBezTo>
                    <a:pt x="0" y="1095"/>
                    <a:pt x="274" y="1368"/>
                    <a:pt x="608" y="1368"/>
                  </a:cubicBezTo>
                  <a:lnTo>
                    <a:pt x="25198" y="1368"/>
                  </a:lnTo>
                  <a:cubicBezTo>
                    <a:pt x="25533" y="1368"/>
                    <a:pt x="25806" y="1095"/>
                    <a:pt x="25806" y="760"/>
                  </a:cubicBezTo>
                  <a:lnTo>
                    <a:pt x="25806" y="578"/>
                  </a:lnTo>
                  <a:cubicBezTo>
                    <a:pt x="25806" y="243"/>
                    <a:pt x="25533" y="0"/>
                    <a:pt x="25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8"/>
            <p:cNvSpPr/>
            <p:nvPr/>
          </p:nvSpPr>
          <p:spPr>
            <a:xfrm>
              <a:off x="7933850" y="980275"/>
              <a:ext cx="255350" cy="293325"/>
            </a:xfrm>
            <a:custGeom>
              <a:avLst/>
              <a:gdLst/>
              <a:ahLst/>
              <a:cxnLst/>
              <a:rect l="l" t="t" r="r" b="b"/>
              <a:pathLst>
                <a:path w="10214" h="11733" extrusionOk="0">
                  <a:moveTo>
                    <a:pt x="5107" y="973"/>
                  </a:moveTo>
                  <a:lnTo>
                    <a:pt x="9605" y="11338"/>
                  </a:lnTo>
                  <a:lnTo>
                    <a:pt x="578" y="11338"/>
                  </a:lnTo>
                  <a:lnTo>
                    <a:pt x="5107" y="973"/>
                  </a:lnTo>
                  <a:close/>
                  <a:moveTo>
                    <a:pt x="5107" y="0"/>
                  </a:moveTo>
                  <a:lnTo>
                    <a:pt x="0" y="11733"/>
                  </a:lnTo>
                  <a:lnTo>
                    <a:pt x="10213" y="11733"/>
                  </a:ln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8"/>
            <p:cNvSpPr/>
            <p:nvPr/>
          </p:nvSpPr>
          <p:spPr>
            <a:xfrm>
              <a:off x="7769700" y="0"/>
              <a:ext cx="588175" cy="1273600"/>
            </a:xfrm>
            <a:custGeom>
              <a:avLst/>
              <a:gdLst/>
              <a:ahLst/>
              <a:cxnLst/>
              <a:rect l="l" t="t" r="r" b="b"/>
              <a:pathLst>
                <a:path w="23527" h="50944" extrusionOk="0">
                  <a:moveTo>
                    <a:pt x="11673" y="1338"/>
                  </a:moveTo>
                  <a:lnTo>
                    <a:pt x="23101" y="40062"/>
                  </a:lnTo>
                  <a:lnTo>
                    <a:pt x="16384" y="50549"/>
                  </a:lnTo>
                  <a:lnTo>
                    <a:pt x="6961" y="50549"/>
                  </a:lnTo>
                  <a:lnTo>
                    <a:pt x="396" y="40366"/>
                  </a:lnTo>
                  <a:lnTo>
                    <a:pt x="11673" y="1338"/>
                  </a:lnTo>
                  <a:close/>
                  <a:moveTo>
                    <a:pt x="11642" y="1"/>
                  </a:moveTo>
                  <a:lnTo>
                    <a:pt x="31" y="40336"/>
                  </a:lnTo>
                  <a:lnTo>
                    <a:pt x="1" y="40427"/>
                  </a:lnTo>
                  <a:lnTo>
                    <a:pt x="6748" y="50944"/>
                  </a:lnTo>
                  <a:lnTo>
                    <a:pt x="16566" y="50944"/>
                  </a:lnTo>
                  <a:lnTo>
                    <a:pt x="23466" y="40214"/>
                  </a:lnTo>
                  <a:lnTo>
                    <a:pt x="23527" y="40123"/>
                  </a:lnTo>
                  <a:lnTo>
                    <a:pt x="11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8"/>
            <p:cNvSpPr/>
            <p:nvPr/>
          </p:nvSpPr>
          <p:spPr>
            <a:xfrm>
              <a:off x="8056175" y="16725"/>
              <a:ext cx="9900" cy="975725"/>
            </a:xfrm>
            <a:custGeom>
              <a:avLst/>
              <a:gdLst/>
              <a:ahLst/>
              <a:cxnLst/>
              <a:rect l="l" t="t" r="r" b="b"/>
              <a:pathLst>
                <a:path w="396" h="39029" extrusionOk="0">
                  <a:moveTo>
                    <a:pt x="1" y="1"/>
                  </a:moveTo>
                  <a:lnTo>
                    <a:pt x="1" y="39028"/>
                  </a:lnTo>
                  <a:lnTo>
                    <a:pt x="396" y="39028"/>
                  </a:lnTo>
                  <a:lnTo>
                    <a:pt x="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8"/>
            <p:cNvSpPr/>
            <p:nvPr/>
          </p:nvSpPr>
          <p:spPr>
            <a:xfrm>
              <a:off x="7756775" y="987875"/>
              <a:ext cx="38800" cy="38000"/>
            </a:xfrm>
            <a:custGeom>
              <a:avLst/>
              <a:gdLst/>
              <a:ahLst/>
              <a:cxnLst/>
              <a:rect l="l" t="t" r="r" b="b"/>
              <a:pathLst>
                <a:path w="1552" h="1520" extrusionOk="0">
                  <a:moveTo>
                    <a:pt x="761" y="0"/>
                  </a:moveTo>
                  <a:cubicBezTo>
                    <a:pt x="335" y="0"/>
                    <a:pt x="1" y="334"/>
                    <a:pt x="1" y="760"/>
                  </a:cubicBezTo>
                  <a:cubicBezTo>
                    <a:pt x="1" y="1185"/>
                    <a:pt x="335" y="1520"/>
                    <a:pt x="761" y="1520"/>
                  </a:cubicBezTo>
                  <a:cubicBezTo>
                    <a:pt x="1186" y="1520"/>
                    <a:pt x="1551" y="1185"/>
                    <a:pt x="1551" y="760"/>
                  </a:cubicBezTo>
                  <a:cubicBezTo>
                    <a:pt x="1551" y="334"/>
                    <a:pt x="1186" y="0"/>
                    <a:pt x="7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8"/>
            <p:cNvSpPr/>
            <p:nvPr/>
          </p:nvSpPr>
          <p:spPr>
            <a:xfrm>
              <a:off x="8041750" y="987875"/>
              <a:ext cx="38775" cy="38000"/>
            </a:xfrm>
            <a:custGeom>
              <a:avLst/>
              <a:gdLst/>
              <a:ahLst/>
              <a:cxnLst/>
              <a:rect l="l" t="t" r="r" b="b"/>
              <a:pathLst>
                <a:path w="1551" h="1520" extrusionOk="0">
                  <a:moveTo>
                    <a:pt x="791" y="0"/>
                  </a:moveTo>
                  <a:cubicBezTo>
                    <a:pt x="365" y="0"/>
                    <a:pt x="0" y="334"/>
                    <a:pt x="0" y="760"/>
                  </a:cubicBezTo>
                  <a:cubicBezTo>
                    <a:pt x="0" y="1185"/>
                    <a:pt x="365" y="1520"/>
                    <a:pt x="791" y="1520"/>
                  </a:cubicBezTo>
                  <a:cubicBezTo>
                    <a:pt x="1216" y="1520"/>
                    <a:pt x="1550" y="1185"/>
                    <a:pt x="1550" y="760"/>
                  </a:cubicBezTo>
                  <a:cubicBezTo>
                    <a:pt x="1550" y="334"/>
                    <a:pt x="1216" y="0"/>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8"/>
            <p:cNvSpPr/>
            <p:nvPr/>
          </p:nvSpPr>
          <p:spPr>
            <a:xfrm>
              <a:off x="7921675" y="1242425"/>
              <a:ext cx="38025" cy="38775"/>
            </a:xfrm>
            <a:custGeom>
              <a:avLst/>
              <a:gdLst/>
              <a:ahLst/>
              <a:cxnLst/>
              <a:rect l="l" t="t" r="r" b="b"/>
              <a:pathLst>
                <a:path w="1521" h="1551" extrusionOk="0">
                  <a:moveTo>
                    <a:pt x="761" y="1"/>
                  </a:moveTo>
                  <a:cubicBezTo>
                    <a:pt x="335" y="1"/>
                    <a:pt x="1" y="365"/>
                    <a:pt x="1" y="791"/>
                  </a:cubicBezTo>
                  <a:cubicBezTo>
                    <a:pt x="1" y="1186"/>
                    <a:pt x="335" y="1551"/>
                    <a:pt x="761" y="1551"/>
                  </a:cubicBezTo>
                  <a:cubicBezTo>
                    <a:pt x="1186" y="1551"/>
                    <a:pt x="1521" y="1186"/>
                    <a:pt x="1521" y="791"/>
                  </a:cubicBezTo>
                  <a:cubicBezTo>
                    <a:pt x="1521" y="365"/>
                    <a:pt x="1186" y="1"/>
                    <a:pt x="761" y="1"/>
                  </a:cubicBezTo>
                  <a:close/>
                </a:path>
              </a:pathLst>
            </a:custGeom>
            <a:solidFill>
              <a:srgbClr val="7660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8"/>
            <p:cNvSpPr/>
            <p:nvPr/>
          </p:nvSpPr>
          <p:spPr>
            <a:xfrm>
              <a:off x="8162575" y="1242425"/>
              <a:ext cx="38000" cy="38775"/>
            </a:xfrm>
            <a:custGeom>
              <a:avLst/>
              <a:gdLst/>
              <a:ahLst/>
              <a:cxnLst/>
              <a:rect l="l" t="t" r="r" b="b"/>
              <a:pathLst>
                <a:path w="1520" h="1551" extrusionOk="0">
                  <a:moveTo>
                    <a:pt x="760" y="1"/>
                  </a:moveTo>
                  <a:cubicBezTo>
                    <a:pt x="335" y="1"/>
                    <a:pt x="0" y="365"/>
                    <a:pt x="0" y="791"/>
                  </a:cubicBezTo>
                  <a:cubicBezTo>
                    <a:pt x="0" y="1186"/>
                    <a:pt x="335" y="1551"/>
                    <a:pt x="760" y="1551"/>
                  </a:cubicBezTo>
                  <a:cubicBezTo>
                    <a:pt x="1186" y="1551"/>
                    <a:pt x="1520" y="1186"/>
                    <a:pt x="1520" y="791"/>
                  </a:cubicBezTo>
                  <a:cubicBezTo>
                    <a:pt x="1520" y="365"/>
                    <a:pt x="1186"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8"/>
            <p:cNvSpPr/>
            <p:nvPr/>
          </p:nvSpPr>
          <p:spPr>
            <a:xfrm>
              <a:off x="8327475" y="987875"/>
              <a:ext cx="38000" cy="38000"/>
            </a:xfrm>
            <a:custGeom>
              <a:avLst/>
              <a:gdLst/>
              <a:ahLst/>
              <a:cxnLst/>
              <a:rect l="l" t="t" r="r" b="b"/>
              <a:pathLst>
                <a:path w="1520" h="1520" extrusionOk="0">
                  <a:moveTo>
                    <a:pt x="760" y="0"/>
                  </a:moveTo>
                  <a:cubicBezTo>
                    <a:pt x="334" y="0"/>
                    <a:pt x="0" y="334"/>
                    <a:pt x="0" y="760"/>
                  </a:cubicBezTo>
                  <a:cubicBezTo>
                    <a:pt x="0" y="1185"/>
                    <a:pt x="334" y="1520"/>
                    <a:pt x="760" y="1520"/>
                  </a:cubicBezTo>
                  <a:cubicBezTo>
                    <a:pt x="1186" y="1520"/>
                    <a:pt x="1520" y="1185"/>
                    <a:pt x="1520" y="760"/>
                  </a:cubicBezTo>
                  <a:cubicBezTo>
                    <a:pt x="1520" y="334"/>
                    <a:pt x="1186"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8"/>
            <p:cNvSpPr/>
            <p:nvPr/>
          </p:nvSpPr>
          <p:spPr>
            <a:xfrm>
              <a:off x="8027300" y="746975"/>
              <a:ext cx="403525" cy="1228000"/>
            </a:xfrm>
            <a:custGeom>
              <a:avLst/>
              <a:gdLst/>
              <a:ahLst/>
              <a:cxnLst/>
              <a:rect l="l" t="t" r="r" b="b"/>
              <a:pathLst>
                <a:path w="16141" h="49120" fill="none" extrusionOk="0">
                  <a:moveTo>
                    <a:pt x="2736" y="4043"/>
                  </a:moveTo>
                  <a:cubicBezTo>
                    <a:pt x="2736" y="4043"/>
                    <a:pt x="4530" y="1004"/>
                    <a:pt x="7539" y="639"/>
                  </a:cubicBezTo>
                  <a:cubicBezTo>
                    <a:pt x="13223" y="1"/>
                    <a:pt x="16141" y="9697"/>
                    <a:pt x="11095" y="22311"/>
                  </a:cubicBezTo>
                  <a:cubicBezTo>
                    <a:pt x="6019" y="34956"/>
                    <a:pt x="1" y="44439"/>
                    <a:pt x="6171" y="49120"/>
                  </a:cubicBezTo>
                </a:path>
              </a:pathLst>
            </a:custGeom>
            <a:solidFill>
              <a:schemeClr val="accent2"/>
            </a:solid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8"/>
            <p:cNvSpPr/>
            <p:nvPr/>
          </p:nvSpPr>
          <p:spPr>
            <a:xfrm>
              <a:off x="7829725" y="793325"/>
              <a:ext cx="199125" cy="1321475"/>
            </a:xfrm>
            <a:custGeom>
              <a:avLst/>
              <a:gdLst/>
              <a:ahLst/>
              <a:cxnLst/>
              <a:rect l="l" t="t" r="r" b="b"/>
              <a:pathLst>
                <a:path w="7965" h="52859" fill="none" extrusionOk="0">
                  <a:moveTo>
                    <a:pt x="7965" y="2189"/>
                  </a:moveTo>
                  <a:cubicBezTo>
                    <a:pt x="7965" y="2189"/>
                    <a:pt x="5867" y="1"/>
                    <a:pt x="3679" y="1186"/>
                  </a:cubicBezTo>
                  <a:cubicBezTo>
                    <a:pt x="1" y="3192"/>
                    <a:pt x="882" y="20943"/>
                    <a:pt x="3162" y="27387"/>
                  </a:cubicBezTo>
                  <a:cubicBezTo>
                    <a:pt x="6323" y="38907"/>
                    <a:pt x="3679" y="52859"/>
                    <a:pt x="3679" y="52859"/>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8"/>
            <p:cNvSpPr/>
            <p:nvPr/>
          </p:nvSpPr>
          <p:spPr>
            <a:xfrm>
              <a:off x="7756025" y="1979525"/>
              <a:ext cx="309250" cy="270225"/>
            </a:xfrm>
            <a:custGeom>
              <a:avLst/>
              <a:gdLst/>
              <a:ahLst/>
              <a:cxnLst/>
              <a:rect l="l" t="t" r="r" b="b"/>
              <a:pathLst>
                <a:path w="12370" h="10809" extrusionOk="0">
                  <a:moveTo>
                    <a:pt x="7387" y="0"/>
                  </a:moveTo>
                  <a:cubicBezTo>
                    <a:pt x="1733" y="3070"/>
                    <a:pt x="1" y="7782"/>
                    <a:pt x="2463" y="9940"/>
                  </a:cubicBezTo>
                  <a:cubicBezTo>
                    <a:pt x="3138" y="10531"/>
                    <a:pt x="3774" y="10746"/>
                    <a:pt x="4341" y="10746"/>
                  </a:cubicBezTo>
                  <a:cubicBezTo>
                    <a:pt x="5845" y="10746"/>
                    <a:pt x="6870" y="9241"/>
                    <a:pt x="6870" y="9241"/>
                  </a:cubicBezTo>
                  <a:cubicBezTo>
                    <a:pt x="7647" y="10308"/>
                    <a:pt x="8645" y="10808"/>
                    <a:pt x="9569" y="10808"/>
                  </a:cubicBezTo>
                  <a:cubicBezTo>
                    <a:pt x="11067" y="10808"/>
                    <a:pt x="12370" y="9493"/>
                    <a:pt x="12220" y="7143"/>
                  </a:cubicBezTo>
                  <a:cubicBezTo>
                    <a:pt x="11976" y="3344"/>
                    <a:pt x="7387" y="0"/>
                    <a:pt x="7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8"/>
            <p:cNvSpPr/>
            <p:nvPr/>
          </p:nvSpPr>
          <p:spPr>
            <a:xfrm>
              <a:off x="7911800" y="1979525"/>
              <a:ext cx="153475" cy="270225"/>
            </a:xfrm>
            <a:custGeom>
              <a:avLst/>
              <a:gdLst/>
              <a:ahLst/>
              <a:cxnLst/>
              <a:rect l="l" t="t" r="r" b="b"/>
              <a:pathLst>
                <a:path w="6139" h="10809" extrusionOk="0">
                  <a:moveTo>
                    <a:pt x="1156" y="0"/>
                  </a:moveTo>
                  <a:cubicBezTo>
                    <a:pt x="1156" y="0"/>
                    <a:pt x="1" y="3800"/>
                    <a:pt x="639" y="9241"/>
                  </a:cubicBezTo>
                  <a:cubicBezTo>
                    <a:pt x="1416" y="10308"/>
                    <a:pt x="2414" y="10808"/>
                    <a:pt x="3338" y="10808"/>
                  </a:cubicBezTo>
                  <a:cubicBezTo>
                    <a:pt x="4836" y="10808"/>
                    <a:pt x="6139" y="9493"/>
                    <a:pt x="5989" y="7143"/>
                  </a:cubicBezTo>
                  <a:cubicBezTo>
                    <a:pt x="5745" y="3344"/>
                    <a:pt x="1156" y="0"/>
                    <a:pt x="1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8"/>
            <p:cNvSpPr/>
            <p:nvPr/>
          </p:nvSpPr>
          <p:spPr>
            <a:xfrm>
              <a:off x="8074425" y="1863250"/>
              <a:ext cx="294850" cy="251250"/>
            </a:xfrm>
            <a:custGeom>
              <a:avLst/>
              <a:gdLst/>
              <a:ahLst/>
              <a:cxnLst/>
              <a:rect l="l" t="t" r="r" b="b"/>
              <a:pathLst>
                <a:path w="11794" h="10050" extrusionOk="0">
                  <a:moveTo>
                    <a:pt x="5806" y="1"/>
                  </a:moveTo>
                  <a:cubicBezTo>
                    <a:pt x="4195" y="274"/>
                    <a:pt x="2250" y="973"/>
                    <a:pt x="2006" y="1065"/>
                  </a:cubicBezTo>
                  <a:lnTo>
                    <a:pt x="1976" y="1065"/>
                  </a:lnTo>
                  <a:cubicBezTo>
                    <a:pt x="1976" y="1065"/>
                    <a:pt x="0" y="4834"/>
                    <a:pt x="2493" y="8116"/>
                  </a:cubicBezTo>
                  <a:cubicBezTo>
                    <a:pt x="3608" y="9585"/>
                    <a:pt x="4838" y="10050"/>
                    <a:pt x="5904" y="10050"/>
                  </a:cubicBezTo>
                  <a:cubicBezTo>
                    <a:pt x="7221" y="10050"/>
                    <a:pt x="8286" y="9340"/>
                    <a:pt x="8572" y="8937"/>
                  </a:cubicBezTo>
                  <a:cubicBezTo>
                    <a:pt x="9119" y="8208"/>
                    <a:pt x="8967" y="6931"/>
                    <a:pt x="7903" y="5776"/>
                  </a:cubicBezTo>
                  <a:lnTo>
                    <a:pt x="7903" y="5776"/>
                  </a:lnTo>
                  <a:cubicBezTo>
                    <a:pt x="7947" y="5790"/>
                    <a:pt x="8457" y="5986"/>
                    <a:pt x="9084" y="5986"/>
                  </a:cubicBezTo>
                  <a:cubicBezTo>
                    <a:pt x="9767" y="5986"/>
                    <a:pt x="10588" y="5754"/>
                    <a:pt x="11095" y="4803"/>
                  </a:cubicBezTo>
                  <a:cubicBezTo>
                    <a:pt x="11125" y="4742"/>
                    <a:pt x="11125" y="4712"/>
                    <a:pt x="11156" y="4651"/>
                  </a:cubicBezTo>
                  <a:cubicBezTo>
                    <a:pt x="11156" y="4621"/>
                    <a:pt x="11186" y="4590"/>
                    <a:pt x="11186" y="4530"/>
                  </a:cubicBezTo>
                  <a:cubicBezTo>
                    <a:pt x="11794" y="2676"/>
                    <a:pt x="8511" y="426"/>
                    <a:pt x="6961" y="183"/>
                  </a:cubicBezTo>
                  <a:cubicBezTo>
                    <a:pt x="6596" y="62"/>
                    <a:pt x="6201" y="31"/>
                    <a:pt x="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8"/>
            <p:cNvSpPr/>
            <p:nvPr/>
          </p:nvSpPr>
          <p:spPr>
            <a:xfrm>
              <a:off x="8123825" y="1863250"/>
              <a:ext cx="245450" cy="149675"/>
            </a:xfrm>
            <a:custGeom>
              <a:avLst/>
              <a:gdLst/>
              <a:ahLst/>
              <a:cxnLst/>
              <a:rect l="l" t="t" r="r" b="b"/>
              <a:pathLst>
                <a:path w="9818" h="5987" extrusionOk="0">
                  <a:moveTo>
                    <a:pt x="3830" y="1"/>
                  </a:moveTo>
                  <a:cubicBezTo>
                    <a:pt x="2097" y="1"/>
                    <a:pt x="243" y="943"/>
                    <a:pt x="30" y="1065"/>
                  </a:cubicBezTo>
                  <a:lnTo>
                    <a:pt x="0" y="1065"/>
                  </a:lnTo>
                  <a:cubicBezTo>
                    <a:pt x="0" y="1065"/>
                    <a:pt x="1885" y="3344"/>
                    <a:pt x="5927" y="5776"/>
                  </a:cubicBezTo>
                  <a:cubicBezTo>
                    <a:pt x="5971" y="5790"/>
                    <a:pt x="6481" y="5986"/>
                    <a:pt x="7108" y="5986"/>
                  </a:cubicBezTo>
                  <a:cubicBezTo>
                    <a:pt x="7791" y="5986"/>
                    <a:pt x="8612" y="5754"/>
                    <a:pt x="9119" y="4803"/>
                  </a:cubicBezTo>
                  <a:cubicBezTo>
                    <a:pt x="9149" y="4742"/>
                    <a:pt x="9149" y="4712"/>
                    <a:pt x="9180" y="4651"/>
                  </a:cubicBezTo>
                  <a:cubicBezTo>
                    <a:pt x="9180" y="4621"/>
                    <a:pt x="9210" y="4590"/>
                    <a:pt x="9210" y="4530"/>
                  </a:cubicBezTo>
                  <a:cubicBezTo>
                    <a:pt x="9818" y="2676"/>
                    <a:pt x="6535" y="426"/>
                    <a:pt x="4985" y="183"/>
                  </a:cubicBezTo>
                  <a:cubicBezTo>
                    <a:pt x="4620" y="62"/>
                    <a:pt x="4225" y="31"/>
                    <a:pt x="3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8"/>
            <p:cNvSpPr/>
            <p:nvPr/>
          </p:nvSpPr>
          <p:spPr>
            <a:xfrm>
              <a:off x="8335075" y="1232550"/>
              <a:ext cx="50175" cy="115525"/>
            </a:xfrm>
            <a:custGeom>
              <a:avLst/>
              <a:gdLst/>
              <a:ahLst/>
              <a:cxnLst/>
              <a:rect l="l" t="t" r="r" b="b"/>
              <a:pathLst>
                <a:path w="2007" h="4621" fill="none" extrusionOk="0">
                  <a:moveTo>
                    <a:pt x="2006" y="4621"/>
                  </a:moveTo>
                  <a:cubicBezTo>
                    <a:pt x="2006" y="4621"/>
                    <a:pt x="638" y="3921"/>
                    <a:pt x="699" y="2280"/>
                  </a:cubicBezTo>
                  <a:cubicBezTo>
                    <a:pt x="760" y="669"/>
                    <a:pt x="0" y="0"/>
                    <a:pt x="0"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8"/>
            <p:cNvSpPr/>
            <p:nvPr/>
          </p:nvSpPr>
          <p:spPr>
            <a:xfrm>
              <a:off x="8302400" y="1335900"/>
              <a:ext cx="326775" cy="281125"/>
            </a:xfrm>
            <a:custGeom>
              <a:avLst/>
              <a:gdLst/>
              <a:ahLst/>
              <a:cxnLst/>
              <a:rect l="l" t="t" r="r" b="b"/>
              <a:pathLst>
                <a:path w="13071" h="11245" extrusionOk="0">
                  <a:moveTo>
                    <a:pt x="2948" y="0"/>
                  </a:moveTo>
                  <a:cubicBezTo>
                    <a:pt x="2948" y="0"/>
                    <a:pt x="0" y="5016"/>
                    <a:pt x="1337" y="8693"/>
                  </a:cubicBezTo>
                  <a:cubicBezTo>
                    <a:pt x="1975" y="10432"/>
                    <a:pt x="3171" y="11245"/>
                    <a:pt x="4332" y="11245"/>
                  </a:cubicBezTo>
                  <a:cubicBezTo>
                    <a:pt x="5606" y="11245"/>
                    <a:pt x="6836" y="10264"/>
                    <a:pt x="7234" y="8450"/>
                  </a:cubicBezTo>
                  <a:cubicBezTo>
                    <a:pt x="7234" y="8450"/>
                    <a:pt x="8147" y="9028"/>
                    <a:pt x="9204" y="9028"/>
                  </a:cubicBezTo>
                  <a:cubicBezTo>
                    <a:pt x="10057" y="9028"/>
                    <a:pt x="11004" y="8652"/>
                    <a:pt x="11642" y="7295"/>
                  </a:cubicBezTo>
                  <a:cubicBezTo>
                    <a:pt x="13070" y="4256"/>
                    <a:pt x="9514" y="578"/>
                    <a:pt x="2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8"/>
            <p:cNvSpPr/>
            <p:nvPr/>
          </p:nvSpPr>
          <p:spPr>
            <a:xfrm>
              <a:off x="8302400" y="1335900"/>
              <a:ext cx="180875" cy="281125"/>
            </a:xfrm>
            <a:custGeom>
              <a:avLst/>
              <a:gdLst/>
              <a:ahLst/>
              <a:cxnLst/>
              <a:rect l="l" t="t" r="r" b="b"/>
              <a:pathLst>
                <a:path w="7235" h="11245" extrusionOk="0">
                  <a:moveTo>
                    <a:pt x="2948" y="0"/>
                  </a:moveTo>
                  <a:cubicBezTo>
                    <a:pt x="2948" y="0"/>
                    <a:pt x="0" y="5016"/>
                    <a:pt x="1337" y="8693"/>
                  </a:cubicBezTo>
                  <a:cubicBezTo>
                    <a:pt x="1975" y="10432"/>
                    <a:pt x="3171" y="11245"/>
                    <a:pt x="4332" y="11245"/>
                  </a:cubicBezTo>
                  <a:cubicBezTo>
                    <a:pt x="5606" y="11245"/>
                    <a:pt x="6836" y="10264"/>
                    <a:pt x="7234" y="8450"/>
                  </a:cubicBezTo>
                  <a:cubicBezTo>
                    <a:pt x="5562" y="3101"/>
                    <a:pt x="2948" y="0"/>
                    <a:pt x="2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8"/>
            <p:cNvSpPr/>
            <p:nvPr/>
          </p:nvSpPr>
          <p:spPr>
            <a:xfrm>
              <a:off x="8286425" y="1045625"/>
              <a:ext cx="83625" cy="51700"/>
            </a:xfrm>
            <a:custGeom>
              <a:avLst/>
              <a:gdLst/>
              <a:ahLst/>
              <a:cxnLst/>
              <a:rect l="l" t="t" r="r" b="b"/>
              <a:pathLst>
                <a:path w="3345" h="2068" fill="none" extrusionOk="0">
                  <a:moveTo>
                    <a:pt x="1" y="2067"/>
                  </a:moveTo>
                  <a:cubicBezTo>
                    <a:pt x="1" y="2067"/>
                    <a:pt x="1855" y="1945"/>
                    <a:pt x="2128" y="1094"/>
                  </a:cubicBezTo>
                  <a:cubicBezTo>
                    <a:pt x="2432" y="274"/>
                    <a:pt x="3344" y="0"/>
                    <a:pt x="3344"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8"/>
            <p:cNvSpPr/>
            <p:nvPr/>
          </p:nvSpPr>
          <p:spPr>
            <a:xfrm>
              <a:off x="8059975" y="1040300"/>
              <a:ext cx="252325" cy="228875"/>
            </a:xfrm>
            <a:custGeom>
              <a:avLst/>
              <a:gdLst/>
              <a:ahLst/>
              <a:cxnLst/>
              <a:rect l="l" t="t" r="r" b="b"/>
              <a:pathLst>
                <a:path w="10093" h="9155" extrusionOk="0">
                  <a:moveTo>
                    <a:pt x="4313" y="0"/>
                  </a:moveTo>
                  <a:cubicBezTo>
                    <a:pt x="2364" y="0"/>
                    <a:pt x="955" y="858"/>
                    <a:pt x="609" y="2341"/>
                  </a:cubicBezTo>
                  <a:cubicBezTo>
                    <a:pt x="1" y="5076"/>
                    <a:pt x="2949" y="5380"/>
                    <a:pt x="2949" y="5380"/>
                  </a:cubicBezTo>
                  <a:cubicBezTo>
                    <a:pt x="1987" y="7397"/>
                    <a:pt x="3046" y="9155"/>
                    <a:pt x="4798" y="9155"/>
                  </a:cubicBezTo>
                  <a:cubicBezTo>
                    <a:pt x="5370" y="9155"/>
                    <a:pt x="6015" y="8968"/>
                    <a:pt x="6688" y="8542"/>
                  </a:cubicBezTo>
                  <a:cubicBezTo>
                    <a:pt x="9454" y="6809"/>
                    <a:pt x="10092" y="1976"/>
                    <a:pt x="10092" y="1976"/>
                  </a:cubicBezTo>
                  <a:cubicBezTo>
                    <a:pt x="7991" y="612"/>
                    <a:pt x="5959" y="0"/>
                    <a:pt x="4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8"/>
            <p:cNvSpPr/>
            <p:nvPr/>
          </p:nvSpPr>
          <p:spPr>
            <a:xfrm>
              <a:off x="8109625" y="1089700"/>
              <a:ext cx="202675" cy="179475"/>
            </a:xfrm>
            <a:custGeom>
              <a:avLst/>
              <a:gdLst/>
              <a:ahLst/>
              <a:cxnLst/>
              <a:rect l="l" t="t" r="r" b="b"/>
              <a:pathLst>
                <a:path w="8107" h="7179" extrusionOk="0">
                  <a:moveTo>
                    <a:pt x="8106" y="0"/>
                  </a:moveTo>
                  <a:cubicBezTo>
                    <a:pt x="8106" y="0"/>
                    <a:pt x="4793" y="699"/>
                    <a:pt x="963" y="3404"/>
                  </a:cubicBezTo>
                  <a:cubicBezTo>
                    <a:pt x="1" y="5421"/>
                    <a:pt x="1060" y="7179"/>
                    <a:pt x="2812" y="7179"/>
                  </a:cubicBezTo>
                  <a:cubicBezTo>
                    <a:pt x="3384" y="7179"/>
                    <a:pt x="4029" y="6992"/>
                    <a:pt x="4702" y="6566"/>
                  </a:cubicBezTo>
                  <a:cubicBezTo>
                    <a:pt x="7468" y="4833"/>
                    <a:pt x="8106" y="0"/>
                    <a:pt x="8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a:off x="8167125" y="1619325"/>
              <a:ext cx="42575" cy="59300"/>
            </a:xfrm>
            <a:custGeom>
              <a:avLst/>
              <a:gdLst/>
              <a:ahLst/>
              <a:cxnLst/>
              <a:rect l="l" t="t" r="r" b="b"/>
              <a:pathLst>
                <a:path w="1703" h="2372" fill="none" extrusionOk="0">
                  <a:moveTo>
                    <a:pt x="1703" y="2372"/>
                  </a:moveTo>
                  <a:cubicBezTo>
                    <a:pt x="1703" y="2372"/>
                    <a:pt x="1520" y="1004"/>
                    <a:pt x="882" y="821"/>
                  </a:cubicBezTo>
                  <a:cubicBezTo>
                    <a:pt x="244" y="669"/>
                    <a:pt x="1" y="1"/>
                    <a:pt x="1"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a:off x="8153450" y="1659600"/>
              <a:ext cx="206650" cy="177800"/>
            </a:xfrm>
            <a:custGeom>
              <a:avLst/>
              <a:gdLst/>
              <a:ahLst/>
              <a:cxnLst/>
              <a:rect l="l" t="t" r="r" b="b"/>
              <a:pathLst>
                <a:path w="8266" h="7112" extrusionOk="0">
                  <a:moveTo>
                    <a:pt x="1976" y="1"/>
                  </a:moveTo>
                  <a:lnTo>
                    <a:pt x="1976" y="1"/>
                  </a:lnTo>
                  <a:cubicBezTo>
                    <a:pt x="0" y="3618"/>
                    <a:pt x="669" y="6749"/>
                    <a:pt x="2766" y="7083"/>
                  </a:cubicBezTo>
                  <a:cubicBezTo>
                    <a:pt x="2899" y="7102"/>
                    <a:pt x="3023" y="7112"/>
                    <a:pt x="3140" y="7112"/>
                  </a:cubicBezTo>
                  <a:cubicBezTo>
                    <a:pt x="4841" y="7112"/>
                    <a:pt x="4894" y="5168"/>
                    <a:pt x="4894" y="5168"/>
                  </a:cubicBezTo>
                  <a:cubicBezTo>
                    <a:pt x="5243" y="5306"/>
                    <a:pt x="5576" y="5370"/>
                    <a:pt x="5883" y="5370"/>
                  </a:cubicBezTo>
                  <a:cubicBezTo>
                    <a:pt x="7398" y="5370"/>
                    <a:pt x="8265" y="3832"/>
                    <a:pt x="7052" y="2189"/>
                  </a:cubicBezTo>
                  <a:cubicBezTo>
                    <a:pt x="5624" y="214"/>
                    <a:pt x="1977"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a:off x="8202850" y="1659600"/>
              <a:ext cx="157250" cy="134250"/>
            </a:xfrm>
            <a:custGeom>
              <a:avLst/>
              <a:gdLst/>
              <a:ahLst/>
              <a:cxnLst/>
              <a:rect l="l" t="t" r="r" b="b"/>
              <a:pathLst>
                <a:path w="6290" h="5370" extrusionOk="0">
                  <a:moveTo>
                    <a:pt x="0" y="1"/>
                  </a:moveTo>
                  <a:cubicBezTo>
                    <a:pt x="0" y="1"/>
                    <a:pt x="699" y="2432"/>
                    <a:pt x="2918" y="5168"/>
                  </a:cubicBezTo>
                  <a:cubicBezTo>
                    <a:pt x="3267" y="5306"/>
                    <a:pt x="3600" y="5370"/>
                    <a:pt x="3907" y="5370"/>
                  </a:cubicBezTo>
                  <a:cubicBezTo>
                    <a:pt x="5422" y="5370"/>
                    <a:pt x="6289" y="3832"/>
                    <a:pt x="5076" y="2189"/>
                  </a:cubicBezTo>
                  <a:cubicBezTo>
                    <a:pt x="3648" y="214"/>
                    <a:pt x="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8"/>
            <p:cNvSpPr/>
            <p:nvPr/>
          </p:nvSpPr>
          <p:spPr>
            <a:xfrm>
              <a:off x="8167125" y="1453675"/>
              <a:ext cx="77525" cy="45625"/>
            </a:xfrm>
            <a:custGeom>
              <a:avLst/>
              <a:gdLst/>
              <a:ahLst/>
              <a:cxnLst/>
              <a:rect l="l" t="t" r="r" b="b"/>
              <a:pathLst>
                <a:path w="3101" h="1825" fill="none" extrusionOk="0">
                  <a:moveTo>
                    <a:pt x="1" y="1824"/>
                  </a:moveTo>
                  <a:cubicBezTo>
                    <a:pt x="1" y="1824"/>
                    <a:pt x="1125" y="61"/>
                    <a:pt x="3101"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8"/>
            <p:cNvSpPr/>
            <p:nvPr/>
          </p:nvSpPr>
          <p:spPr>
            <a:xfrm>
              <a:off x="7996375" y="1480675"/>
              <a:ext cx="236125" cy="178100"/>
            </a:xfrm>
            <a:custGeom>
              <a:avLst/>
              <a:gdLst/>
              <a:ahLst/>
              <a:cxnLst/>
              <a:rect l="l" t="t" r="r" b="b"/>
              <a:pathLst>
                <a:path w="9445" h="7124" extrusionOk="0">
                  <a:moveTo>
                    <a:pt x="7195" y="1"/>
                  </a:moveTo>
                  <a:cubicBezTo>
                    <a:pt x="3895" y="1"/>
                    <a:pt x="0" y="2821"/>
                    <a:pt x="964" y="4574"/>
                  </a:cubicBezTo>
                  <a:cubicBezTo>
                    <a:pt x="1337" y="5388"/>
                    <a:pt x="1957" y="5568"/>
                    <a:pt x="2542" y="5568"/>
                  </a:cubicBezTo>
                  <a:cubicBezTo>
                    <a:pt x="3006" y="5568"/>
                    <a:pt x="3448" y="5456"/>
                    <a:pt x="3730" y="5456"/>
                  </a:cubicBezTo>
                  <a:cubicBezTo>
                    <a:pt x="4245" y="5480"/>
                    <a:pt x="4345" y="7124"/>
                    <a:pt x="5637" y="7124"/>
                  </a:cubicBezTo>
                  <a:cubicBezTo>
                    <a:pt x="5948" y="7124"/>
                    <a:pt x="6329" y="7029"/>
                    <a:pt x="6800" y="6793"/>
                  </a:cubicBezTo>
                  <a:cubicBezTo>
                    <a:pt x="9445" y="4544"/>
                    <a:pt x="7590" y="15"/>
                    <a:pt x="7590" y="15"/>
                  </a:cubicBezTo>
                  <a:cubicBezTo>
                    <a:pt x="7460" y="5"/>
                    <a:pt x="7328" y="1"/>
                    <a:pt x="7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a:off x="8089625" y="1481025"/>
              <a:ext cx="142875" cy="177750"/>
            </a:xfrm>
            <a:custGeom>
              <a:avLst/>
              <a:gdLst/>
              <a:ahLst/>
              <a:cxnLst/>
              <a:rect l="l" t="t" r="r" b="b"/>
              <a:pathLst>
                <a:path w="5715" h="7110" extrusionOk="0">
                  <a:moveTo>
                    <a:pt x="3860" y="1"/>
                  </a:moveTo>
                  <a:lnTo>
                    <a:pt x="3860" y="1"/>
                  </a:lnTo>
                  <a:cubicBezTo>
                    <a:pt x="3860" y="1"/>
                    <a:pt x="1429" y="1977"/>
                    <a:pt x="0" y="5442"/>
                  </a:cubicBezTo>
                  <a:cubicBezTo>
                    <a:pt x="515" y="5466"/>
                    <a:pt x="615" y="7110"/>
                    <a:pt x="1907" y="7110"/>
                  </a:cubicBezTo>
                  <a:cubicBezTo>
                    <a:pt x="2218" y="7110"/>
                    <a:pt x="2599" y="7015"/>
                    <a:pt x="3070" y="6779"/>
                  </a:cubicBezTo>
                  <a:cubicBezTo>
                    <a:pt x="5715" y="4530"/>
                    <a:pt x="386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a:off x="7875325" y="1342725"/>
              <a:ext cx="95775" cy="42575"/>
            </a:xfrm>
            <a:custGeom>
              <a:avLst/>
              <a:gdLst/>
              <a:ahLst/>
              <a:cxnLst/>
              <a:rect l="l" t="t" r="r" b="b"/>
              <a:pathLst>
                <a:path w="3831" h="1703" fill="none" extrusionOk="0">
                  <a:moveTo>
                    <a:pt x="3831" y="1703"/>
                  </a:moveTo>
                  <a:cubicBezTo>
                    <a:pt x="3831" y="1703"/>
                    <a:pt x="2372" y="1703"/>
                    <a:pt x="1672" y="852"/>
                  </a:cubicBezTo>
                  <a:cubicBezTo>
                    <a:pt x="1004" y="1"/>
                    <a:pt x="305" y="244"/>
                    <a:pt x="1" y="305"/>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a:off x="7948275" y="1344875"/>
              <a:ext cx="263700" cy="216725"/>
            </a:xfrm>
            <a:custGeom>
              <a:avLst/>
              <a:gdLst/>
              <a:ahLst/>
              <a:cxnLst/>
              <a:rect l="l" t="t" r="r" b="b"/>
              <a:pathLst>
                <a:path w="10548" h="8669" extrusionOk="0">
                  <a:moveTo>
                    <a:pt x="5311" y="1"/>
                  </a:moveTo>
                  <a:cubicBezTo>
                    <a:pt x="3478" y="1"/>
                    <a:pt x="1495" y="431"/>
                    <a:pt x="1" y="1374"/>
                  </a:cubicBezTo>
                  <a:cubicBezTo>
                    <a:pt x="1" y="1374"/>
                    <a:pt x="669" y="7726"/>
                    <a:pt x="5046" y="8669"/>
                  </a:cubicBezTo>
                  <a:cubicBezTo>
                    <a:pt x="8633" y="8608"/>
                    <a:pt x="7052" y="5690"/>
                    <a:pt x="7752" y="5295"/>
                  </a:cubicBezTo>
                  <a:cubicBezTo>
                    <a:pt x="8481" y="4869"/>
                    <a:pt x="10548" y="4626"/>
                    <a:pt x="10396" y="2559"/>
                  </a:cubicBezTo>
                  <a:cubicBezTo>
                    <a:pt x="10414" y="944"/>
                    <a:pt x="8027" y="1"/>
                    <a:pt x="5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a:off x="7948275" y="1379200"/>
              <a:ext cx="215850" cy="182400"/>
            </a:xfrm>
            <a:custGeom>
              <a:avLst/>
              <a:gdLst/>
              <a:ahLst/>
              <a:cxnLst/>
              <a:rect l="l" t="t" r="r" b="b"/>
              <a:pathLst>
                <a:path w="8634" h="7296" extrusionOk="0">
                  <a:moveTo>
                    <a:pt x="1" y="1"/>
                  </a:moveTo>
                  <a:lnTo>
                    <a:pt x="1" y="1"/>
                  </a:lnTo>
                  <a:cubicBezTo>
                    <a:pt x="1" y="1"/>
                    <a:pt x="669" y="6353"/>
                    <a:pt x="5046" y="7296"/>
                  </a:cubicBezTo>
                  <a:cubicBezTo>
                    <a:pt x="8633" y="7235"/>
                    <a:pt x="7052" y="4317"/>
                    <a:pt x="7752" y="3922"/>
                  </a:cubicBezTo>
                  <a:cubicBezTo>
                    <a:pt x="3983" y="822"/>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a:off x="7803900" y="1314625"/>
              <a:ext cx="69925" cy="43325"/>
            </a:xfrm>
            <a:custGeom>
              <a:avLst/>
              <a:gdLst/>
              <a:ahLst/>
              <a:cxnLst/>
              <a:rect l="l" t="t" r="r" b="b"/>
              <a:pathLst>
                <a:path w="2797" h="1733" fill="none" extrusionOk="0">
                  <a:moveTo>
                    <a:pt x="0" y="1733"/>
                  </a:moveTo>
                  <a:cubicBezTo>
                    <a:pt x="0" y="1733"/>
                    <a:pt x="1216" y="61"/>
                    <a:pt x="2797"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8"/>
            <p:cNvSpPr/>
            <p:nvPr/>
          </p:nvSpPr>
          <p:spPr>
            <a:xfrm>
              <a:off x="7625550" y="1346950"/>
              <a:ext cx="236125" cy="178450"/>
            </a:xfrm>
            <a:custGeom>
              <a:avLst/>
              <a:gdLst/>
              <a:ahLst/>
              <a:cxnLst/>
              <a:rect l="l" t="t" r="r" b="b"/>
              <a:pathLst>
                <a:path w="9445" h="7138" extrusionOk="0">
                  <a:moveTo>
                    <a:pt x="7198" y="0"/>
                  </a:moveTo>
                  <a:cubicBezTo>
                    <a:pt x="3898" y="0"/>
                    <a:pt x="1" y="2850"/>
                    <a:pt x="995" y="4604"/>
                  </a:cubicBezTo>
                  <a:cubicBezTo>
                    <a:pt x="1351" y="5418"/>
                    <a:pt x="1972" y="5598"/>
                    <a:pt x="2563" y="5598"/>
                  </a:cubicBezTo>
                  <a:cubicBezTo>
                    <a:pt x="3030" y="5598"/>
                    <a:pt x="3478" y="5485"/>
                    <a:pt x="3761" y="5485"/>
                  </a:cubicBezTo>
                  <a:cubicBezTo>
                    <a:pt x="4273" y="5510"/>
                    <a:pt x="4354" y="7138"/>
                    <a:pt x="5637" y="7138"/>
                  </a:cubicBezTo>
                  <a:cubicBezTo>
                    <a:pt x="5954" y="7138"/>
                    <a:pt x="6343" y="7039"/>
                    <a:pt x="6830" y="6792"/>
                  </a:cubicBezTo>
                  <a:cubicBezTo>
                    <a:pt x="9445" y="4574"/>
                    <a:pt x="7590" y="14"/>
                    <a:pt x="7590" y="14"/>
                  </a:cubicBezTo>
                  <a:cubicBezTo>
                    <a:pt x="7461" y="5"/>
                    <a:pt x="7330" y="0"/>
                    <a:pt x="7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8"/>
            <p:cNvSpPr/>
            <p:nvPr/>
          </p:nvSpPr>
          <p:spPr>
            <a:xfrm>
              <a:off x="7719550" y="1347300"/>
              <a:ext cx="142125" cy="178100"/>
            </a:xfrm>
            <a:custGeom>
              <a:avLst/>
              <a:gdLst/>
              <a:ahLst/>
              <a:cxnLst/>
              <a:rect l="l" t="t" r="r" b="b"/>
              <a:pathLst>
                <a:path w="5685" h="7124" extrusionOk="0">
                  <a:moveTo>
                    <a:pt x="3830" y="0"/>
                  </a:moveTo>
                  <a:cubicBezTo>
                    <a:pt x="3830" y="0"/>
                    <a:pt x="1429" y="2006"/>
                    <a:pt x="1" y="5471"/>
                  </a:cubicBezTo>
                  <a:cubicBezTo>
                    <a:pt x="513" y="5496"/>
                    <a:pt x="594" y="7124"/>
                    <a:pt x="1877" y="7124"/>
                  </a:cubicBezTo>
                  <a:cubicBezTo>
                    <a:pt x="2194" y="7124"/>
                    <a:pt x="2583" y="7025"/>
                    <a:pt x="3070" y="6778"/>
                  </a:cubicBezTo>
                  <a:cubicBezTo>
                    <a:pt x="5684" y="4560"/>
                    <a:pt x="3831" y="0"/>
                    <a:pt x="3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8"/>
            <p:cNvSpPr/>
            <p:nvPr/>
          </p:nvSpPr>
          <p:spPr>
            <a:xfrm>
              <a:off x="7847225" y="1563100"/>
              <a:ext cx="79800" cy="121600"/>
            </a:xfrm>
            <a:custGeom>
              <a:avLst/>
              <a:gdLst/>
              <a:ahLst/>
              <a:cxnLst/>
              <a:rect l="l" t="t" r="r" b="b"/>
              <a:pathLst>
                <a:path w="3192" h="4864" fill="none" extrusionOk="0">
                  <a:moveTo>
                    <a:pt x="91" y="4864"/>
                  </a:moveTo>
                  <a:cubicBezTo>
                    <a:pt x="91" y="4864"/>
                    <a:pt x="0" y="3344"/>
                    <a:pt x="1277" y="2523"/>
                  </a:cubicBezTo>
                  <a:cubicBezTo>
                    <a:pt x="2523" y="1703"/>
                    <a:pt x="3161" y="760"/>
                    <a:pt x="3192"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8"/>
            <p:cNvSpPr/>
            <p:nvPr/>
          </p:nvSpPr>
          <p:spPr>
            <a:xfrm>
              <a:off x="7588925" y="1652750"/>
              <a:ext cx="363925" cy="298050"/>
            </a:xfrm>
            <a:custGeom>
              <a:avLst/>
              <a:gdLst/>
              <a:ahLst/>
              <a:cxnLst/>
              <a:rect l="l" t="t" r="r" b="b"/>
              <a:pathLst>
                <a:path w="14557" h="11922" extrusionOk="0">
                  <a:moveTo>
                    <a:pt x="10663" y="0"/>
                  </a:moveTo>
                  <a:cubicBezTo>
                    <a:pt x="9676" y="0"/>
                    <a:pt x="3114" y="156"/>
                    <a:pt x="1456" y="4257"/>
                  </a:cubicBezTo>
                  <a:cubicBezTo>
                    <a:pt x="1" y="7834"/>
                    <a:pt x="2330" y="8948"/>
                    <a:pt x="3845" y="8948"/>
                  </a:cubicBezTo>
                  <a:cubicBezTo>
                    <a:pt x="4196" y="8948"/>
                    <a:pt x="4503" y="8889"/>
                    <a:pt x="4709" y="8786"/>
                  </a:cubicBezTo>
                  <a:cubicBezTo>
                    <a:pt x="5014" y="8633"/>
                    <a:pt x="5259" y="8564"/>
                    <a:pt x="5460" y="8564"/>
                  </a:cubicBezTo>
                  <a:cubicBezTo>
                    <a:pt x="5579" y="8564"/>
                    <a:pt x="5682" y="8588"/>
                    <a:pt x="5773" y="8634"/>
                  </a:cubicBezTo>
                  <a:cubicBezTo>
                    <a:pt x="6077" y="8816"/>
                    <a:pt x="6198" y="9333"/>
                    <a:pt x="6229" y="10245"/>
                  </a:cubicBezTo>
                  <a:cubicBezTo>
                    <a:pt x="6261" y="11070"/>
                    <a:pt x="7311" y="11922"/>
                    <a:pt x="8635" y="11922"/>
                  </a:cubicBezTo>
                  <a:cubicBezTo>
                    <a:pt x="9796" y="11922"/>
                    <a:pt x="11167" y="11266"/>
                    <a:pt x="12247" y="9363"/>
                  </a:cubicBezTo>
                  <a:cubicBezTo>
                    <a:pt x="14557" y="5290"/>
                    <a:pt x="10788" y="1"/>
                    <a:pt x="10788" y="1"/>
                  </a:cubicBezTo>
                  <a:cubicBezTo>
                    <a:pt x="10788" y="1"/>
                    <a:pt x="10744" y="0"/>
                    <a:pt x="10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a:off x="7733225" y="1652775"/>
              <a:ext cx="219625" cy="298025"/>
            </a:xfrm>
            <a:custGeom>
              <a:avLst/>
              <a:gdLst/>
              <a:ahLst/>
              <a:cxnLst/>
              <a:rect l="l" t="t" r="r" b="b"/>
              <a:pathLst>
                <a:path w="8785" h="11921" extrusionOk="0">
                  <a:moveTo>
                    <a:pt x="5016" y="0"/>
                  </a:moveTo>
                  <a:cubicBezTo>
                    <a:pt x="5016" y="0"/>
                    <a:pt x="2767" y="5654"/>
                    <a:pt x="1" y="8633"/>
                  </a:cubicBezTo>
                  <a:cubicBezTo>
                    <a:pt x="305" y="8815"/>
                    <a:pt x="426" y="9332"/>
                    <a:pt x="457" y="10244"/>
                  </a:cubicBezTo>
                  <a:cubicBezTo>
                    <a:pt x="489" y="11069"/>
                    <a:pt x="1539" y="11921"/>
                    <a:pt x="2863" y="11921"/>
                  </a:cubicBezTo>
                  <a:cubicBezTo>
                    <a:pt x="4024" y="11921"/>
                    <a:pt x="5395" y="11265"/>
                    <a:pt x="6475" y="9362"/>
                  </a:cubicBezTo>
                  <a:cubicBezTo>
                    <a:pt x="8785" y="5289"/>
                    <a:pt x="5016" y="0"/>
                    <a:pt x="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a:off x="8358625" y="894400"/>
              <a:ext cx="92725" cy="63850"/>
            </a:xfrm>
            <a:custGeom>
              <a:avLst/>
              <a:gdLst/>
              <a:ahLst/>
              <a:cxnLst/>
              <a:rect l="l" t="t" r="r" b="b"/>
              <a:pathLst>
                <a:path w="3709" h="2554" fill="none" extrusionOk="0">
                  <a:moveTo>
                    <a:pt x="3709" y="2189"/>
                  </a:moveTo>
                  <a:cubicBezTo>
                    <a:pt x="3709" y="2189"/>
                    <a:pt x="2098" y="2554"/>
                    <a:pt x="1368" y="1277"/>
                  </a:cubicBezTo>
                  <a:cubicBezTo>
                    <a:pt x="639" y="0"/>
                    <a:pt x="0" y="274"/>
                    <a:pt x="0" y="274"/>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a:off x="8427775" y="868275"/>
              <a:ext cx="321450" cy="257150"/>
            </a:xfrm>
            <a:custGeom>
              <a:avLst/>
              <a:gdLst/>
              <a:ahLst/>
              <a:cxnLst/>
              <a:rect l="l" t="t" r="r" b="b"/>
              <a:pathLst>
                <a:path w="12858" h="10286" extrusionOk="0">
                  <a:moveTo>
                    <a:pt x="8281" y="0"/>
                  </a:moveTo>
                  <a:cubicBezTo>
                    <a:pt x="5566" y="0"/>
                    <a:pt x="2087" y="1134"/>
                    <a:pt x="0" y="3203"/>
                  </a:cubicBezTo>
                  <a:cubicBezTo>
                    <a:pt x="0" y="3203"/>
                    <a:pt x="2331" y="10286"/>
                    <a:pt x="7566" y="10286"/>
                  </a:cubicBezTo>
                  <a:cubicBezTo>
                    <a:pt x="7577" y="10286"/>
                    <a:pt x="7588" y="10286"/>
                    <a:pt x="7599" y="10286"/>
                  </a:cubicBezTo>
                  <a:cubicBezTo>
                    <a:pt x="11672" y="9313"/>
                    <a:pt x="9119" y="6395"/>
                    <a:pt x="9849" y="5726"/>
                  </a:cubicBezTo>
                  <a:cubicBezTo>
                    <a:pt x="10578" y="5088"/>
                    <a:pt x="12858" y="4298"/>
                    <a:pt x="12189" y="1988"/>
                  </a:cubicBezTo>
                  <a:cubicBezTo>
                    <a:pt x="11916" y="635"/>
                    <a:pt x="10312" y="0"/>
                    <a:pt x="8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a:off x="8427775" y="948350"/>
              <a:ext cx="291825" cy="177075"/>
            </a:xfrm>
            <a:custGeom>
              <a:avLst/>
              <a:gdLst/>
              <a:ahLst/>
              <a:cxnLst/>
              <a:rect l="l" t="t" r="r" b="b"/>
              <a:pathLst>
                <a:path w="11673" h="7083" extrusionOk="0">
                  <a:moveTo>
                    <a:pt x="29" y="0"/>
                  </a:moveTo>
                  <a:cubicBezTo>
                    <a:pt x="10" y="0"/>
                    <a:pt x="0" y="0"/>
                    <a:pt x="0" y="0"/>
                  </a:cubicBezTo>
                  <a:cubicBezTo>
                    <a:pt x="0" y="0"/>
                    <a:pt x="2331" y="7083"/>
                    <a:pt x="7566" y="7083"/>
                  </a:cubicBezTo>
                  <a:cubicBezTo>
                    <a:pt x="7577" y="7083"/>
                    <a:pt x="7588" y="7083"/>
                    <a:pt x="7599" y="7083"/>
                  </a:cubicBezTo>
                  <a:cubicBezTo>
                    <a:pt x="11672" y="6110"/>
                    <a:pt x="9119" y="3192"/>
                    <a:pt x="9849" y="2523"/>
                  </a:cubicBezTo>
                  <a:cubicBezTo>
                    <a:pt x="5001" y="56"/>
                    <a:pt x="430" y="0"/>
                    <a:pt x="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8"/>
            <p:cNvSpPr/>
            <p:nvPr/>
          </p:nvSpPr>
          <p:spPr>
            <a:xfrm>
              <a:off x="8189175" y="704425"/>
              <a:ext cx="43325" cy="64625"/>
            </a:xfrm>
            <a:custGeom>
              <a:avLst/>
              <a:gdLst/>
              <a:ahLst/>
              <a:cxnLst/>
              <a:rect l="l" t="t" r="r" b="b"/>
              <a:pathLst>
                <a:path w="1733" h="2585" fill="none" extrusionOk="0">
                  <a:moveTo>
                    <a:pt x="1733" y="1"/>
                  </a:moveTo>
                  <a:cubicBezTo>
                    <a:pt x="1733" y="1"/>
                    <a:pt x="669" y="1034"/>
                    <a:pt x="0" y="2584"/>
                  </a:cubicBezTo>
                </a:path>
              </a:pathLst>
            </a:custGeom>
            <a:noFill/>
            <a:ln w="9875" cap="flat" cmpd="sng">
              <a:solidFill>
                <a:srgbClr val="414C3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8"/>
            <p:cNvSpPr/>
            <p:nvPr/>
          </p:nvSpPr>
          <p:spPr>
            <a:xfrm>
              <a:off x="8196525" y="503500"/>
              <a:ext cx="263950" cy="224300"/>
            </a:xfrm>
            <a:custGeom>
              <a:avLst/>
              <a:gdLst/>
              <a:ahLst/>
              <a:cxnLst/>
              <a:rect l="l" t="t" r="r" b="b"/>
              <a:pathLst>
                <a:path w="10558" h="8972" extrusionOk="0">
                  <a:moveTo>
                    <a:pt x="4587" y="1"/>
                  </a:moveTo>
                  <a:cubicBezTo>
                    <a:pt x="2230" y="1"/>
                    <a:pt x="1" y="4809"/>
                    <a:pt x="983" y="8737"/>
                  </a:cubicBezTo>
                  <a:cubicBezTo>
                    <a:pt x="983" y="8737"/>
                    <a:pt x="2055" y="8972"/>
                    <a:pt x="3472" y="8972"/>
                  </a:cubicBezTo>
                  <a:cubicBezTo>
                    <a:pt x="5472" y="8972"/>
                    <a:pt x="8159" y="8503"/>
                    <a:pt x="9493" y="6244"/>
                  </a:cubicBezTo>
                  <a:cubicBezTo>
                    <a:pt x="10557" y="2840"/>
                    <a:pt x="7305" y="3417"/>
                    <a:pt x="7123" y="2597"/>
                  </a:cubicBezTo>
                  <a:cubicBezTo>
                    <a:pt x="6971" y="1776"/>
                    <a:pt x="7183" y="621"/>
                    <a:pt x="5177" y="104"/>
                  </a:cubicBezTo>
                  <a:cubicBezTo>
                    <a:pt x="4981" y="34"/>
                    <a:pt x="4783" y="1"/>
                    <a:pt x="4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a:off x="8221075" y="568400"/>
              <a:ext cx="239400" cy="159400"/>
            </a:xfrm>
            <a:custGeom>
              <a:avLst/>
              <a:gdLst/>
              <a:ahLst/>
              <a:cxnLst/>
              <a:rect l="l" t="t" r="r" b="b"/>
              <a:pathLst>
                <a:path w="9576" h="6376" extrusionOk="0">
                  <a:moveTo>
                    <a:pt x="6141" y="1"/>
                  </a:moveTo>
                  <a:cubicBezTo>
                    <a:pt x="2007" y="2615"/>
                    <a:pt x="1" y="6141"/>
                    <a:pt x="1" y="6141"/>
                  </a:cubicBezTo>
                  <a:cubicBezTo>
                    <a:pt x="1" y="6141"/>
                    <a:pt x="1073" y="6376"/>
                    <a:pt x="2490" y="6376"/>
                  </a:cubicBezTo>
                  <a:cubicBezTo>
                    <a:pt x="4490" y="6376"/>
                    <a:pt x="7177" y="5907"/>
                    <a:pt x="8511" y="3648"/>
                  </a:cubicBezTo>
                  <a:cubicBezTo>
                    <a:pt x="9575" y="244"/>
                    <a:pt x="6323" y="821"/>
                    <a:pt x="6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a:off x="7865450" y="784975"/>
              <a:ext cx="86650" cy="28900"/>
            </a:xfrm>
            <a:custGeom>
              <a:avLst/>
              <a:gdLst/>
              <a:ahLst/>
              <a:cxnLst/>
              <a:rect l="l" t="t" r="r" b="b"/>
              <a:pathLst>
                <a:path w="3466" h="1156" fill="none" extrusionOk="0">
                  <a:moveTo>
                    <a:pt x="1" y="0"/>
                  </a:moveTo>
                  <a:cubicBezTo>
                    <a:pt x="1" y="0"/>
                    <a:pt x="396" y="791"/>
                    <a:pt x="1703" y="760"/>
                  </a:cubicBezTo>
                  <a:cubicBezTo>
                    <a:pt x="2979" y="730"/>
                    <a:pt x="3466" y="1155"/>
                    <a:pt x="3466" y="1155"/>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8"/>
            <p:cNvSpPr/>
            <p:nvPr/>
          </p:nvSpPr>
          <p:spPr>
            <a:xfrm>
              <a:off x="7525775" y="565200"/>
              <a:ext cx="354150" cy="295375"/>
            </a:xfrm>
            <a:custGeom>
              <a:avLst/>
              <a:gdLst/>
              <a:ahLst/>
              <a:cxnLst/>
              <a:rect l="l" t="t" r="r" b="b"/>
              <a:pathLst>
                <a:path w="14166" h="11815" extrusionOk="0">
                  <a:moveTo>
                    <a:pt x="7474" y="0"/>
                  </a:moveTo>
                  <a:cubicBezTo>
                    <a:pt x="4936" y="0"/>
                    <a:pt x="3833" y="2327"/>
                    <a:pt x="4499" y="3351"/>
                  </a:cubicBezTo>
                  <a:cubicBezTo>
                    <a:pt x="4986" y="4080"/>
                    <a:pt x="5168" y="4597"/>
                    <a:pt x="5016" y="4901"/>
                  </a:cubicBezTo>
                  <a:cubicBezTo>
                    <a:pt x="4925" y="5174"/>
                    <a:pt x="4621" y="5326"/>
                    <a:pt x="4074" y="5387"/>
                  </a:cubicBezTo>
                  <a:cubicBezTo>
                    <a:pt x="2858" y="5570"/>
                    <a:pt x="1" y="8427"/>
                    <a:pt x="4013" y="11010"/>
                  </a:cubicBezTo>
                  <a:cubicBezTo>
                    <a:pt x="4913" y="11590"/>
                    <a:pt x="5917" y="11815"/>
                    <a:pt x="6932" y="11815"/>
                  </a:cubicBezTo>
                  <a:cubicBezTo>
                    <a:pt x="10446" y="11815"/>
                    <a:pt x="14104" y="9126"/>
                    <a:pt x="14104" y="9126"/>
                  </a:cubicBezTo>
                  <a:cubicBezTo>
                    <a:pt x="14104" y="9126"/>
                    <a:pt x="14165" y="2621"/>
                    <a:pt x="9910" y="615"/>
                  </a:cubicBezTo>
                  <a:cubicBezTo>
                    <a:pt x="8992" y="179"/>
                    <a:pt x="8178" y="0"/>
                    <a:pt x="7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8"/>
            <p:cNvSpPr/>
            <p:nvPr/>
          </p:nvSpPr>
          <p:spPr>
            <a:xfrm>
              <a:off x="7621575" y="565200"/>
              <a:ext cx="258350" cy="228150"/>
            </a:xfrm>
            <a:custGeom>
              <a:avLst/>
              <a:gdLst/>
              <a:ahLst/>
              <a:cxnLst/>
              <a:rect l="l" t="t" r="r" b="b"/>
              <a:pathLst>
                <a:path w="10334" h="9126" extrusionOk="0">
                  <a:moveTo>
                    <a:pt x="3642" y="0"/>
                  </a:moveTo>
                  <a:cubicBezTo>
                    <a:pt x="1104" y="0"/>
                    <a:pt x="1" y="2327"/>
                    <a:pt x="667" y="3351"/>
                  </a:cubicBezTo>
                  <a:cubicBezTo>
                    <a:pt x="1154" y="4080"/>
                    <a:pt x="1336" y="4597"/>
                    <a:pt x="1184" y="4901"/>
                  </a:cubicBezTo>
                  <a:cubicBezTo>
                    <a:pt x="5196" y="5782"/>
                    <a:pt x="10272" y="9126"/>
                    <a:pt x="10272" y="9126"/>
                  </a:cubicBezTo>
                  <a:cubicBezTo>
                    <a:pt x="10272" y="9126"/>
                    <a:pt x="10333" y="2621"/>
                    <a:pt x="6078" y="615"/>
                  </a:cubicBezTo>
                  <a:cubicBezTo>
                    <a:pt x="5160" y="179"/>
                    <a:pt x="4346" y="0"/>
                    <a:pt x="3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a:off x="7811500" y="971900"/>
              <a:ext cx="53975" cy="91975"/>
            </a:xfrm>
            <a:custGeom>
              <a:avLst/>
              <a:gdLst/>
              <a:ahLst/>
              <a:cxnLst/>
              <a:rect l="l" t="t" r="r" b="b"/>
              <a:pathLst>
                <a:path w="2159" h="3679" fill="none" extrusionOk="0">
                  <a:moveTo>
                    <a:pt x="0" y="3435"/>
                  </a:moveTo>
                  <a:cubicBezTo>
                    <a:pt x="0" y="3435"/>
                    <a:pt x="851" y="3679"/>
                    <a:pt x="1064" y="2128"/>
                  </a:cubicBezTo>
                  <a:cubicBezTo>
                    <a:pt x="1277" y="548"/>
                    <a:pt x="1551" y="1"/>
                    <a:pt x="2159" y="3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a:off x="7507550" y="946650"/>
              <a:ext cx="317650" cy="301675"/>
            </a:xfrm>
            <a:custGeom>
              <a:avLst/>
              <a:gdLst/>
              <a:ahLst/>
              <a:cxnLst/>
              <a:rect l="l" t="t" r="r" b="b"/>
              <a:pathLst>
                <a:path w="12706" h="12067" extrusionOk="0">
                  <a:moveTo>
                    <a:pt x="5713" y="1"/>
                  </a:moveTo>
                  <a:cubicBezTo>
                    <a:pt x="5603" y="1"/>
                    <a:pt x="5492" y="3"/>
                    <a:pt x="5380" y="8"/>
                  </a:cubicBezTo>
                  <a:cubicBezTo>
                    <a:pt x="395" y="220"/>
                    <a:pt x="0" y="4415"/>
                    <a:pt x="334" y="5449"/>
                  </a:cubicBezTo>
                  <a:cubicBezTo>
                    <a:pt x="647" y="6360"/>
                    <a:pt x="1696" y="7026"/>
                    <a:pt x="3175" y="7026"/>
                  </a:cubicBezTo>
                  <a:cubicBezTo>
                    <a:pt x="3422" y="7026"/>
                    <a:pt x="3682" y="7007"/>
                    <a:pt x="3952" y="6968"/>
                  </a:cubicBezTo>
                  <a:lnTo>
                    <a:pt x="3952" y="6968"/>
                  </a:lnTo>
                  <a:cubicBezTo>
                    <a:pt x="3830" y="7029"/>
                    <a:pt x="1581" y="8579"/>
                    <a:pt x="2736" y="10798"/>
                  </a:cubicBezTo>
                  <a:cubicBezTo>
                    <a:pt x="3212" y="11714"/>
                    <a:pt x="4283" y="12066"/>
                    <a:pt x="5480" y="12066"/>
                  </a:cubicBezTo>
                  <a:cubicBezTo>
                    <a:pt x="7261" y="12066"/>
                    <a:pt x="9322" y="11288"/>
                    <a:pt x="10122" y="10433"/>
                  </a:cubicBezTo>
                  <a:cubicBezTo>
                    <a:pt x="11459" y="9005"/>
                    <a:pt x="12706" y="4385"/>
                    <a:pt x="12706" y="4385"/>
                  </a:cubicBezTo>
                  <a:cubicBezTo>
                    <a:pt x="12706" y="4385"/>
                    <a:pt x="10441" y="1"/>
                    <a:pt x="5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8"/>
            <p:cNvSpPr/>
            <p:nvPr/>
          </p:nvSpPr>
          <p:spPr>
            <a:xfrm>
              <a:off x="7547050" y="1056250"/>
              <a:ext cx="278150" cy="192075"/>
            </a:xfrm>
            <a:custGeom>
              <a:avLst/>
              <a:gdLst/>
              <a:ahLst/>
              <a:cxnLst/>
              <a:rect l="l" t="t" r="r" b="b"/>
              <a:pathLst>
                <a:path w="11126" h="7683" extrusionOk="0">
                  <a:moveTo>
                    <a:pt x="11126" y="1"/>
                  </a:moveTo>
                  <a:cubicBezTo>
                    <a:pt x="11125" y="1"/>
                    <a:pt x="7569" y="274"/>
                    <a:pt x="2372" y="2584"/>
                  </a:cubicBezTo>
                  <a:cubicBezTo>
                    <a:pt x="2250" y="2645"/>
                    <a:pt x="1" y="4195"/>
                    <a:pt x="1156" y="6414"/>
                  </a:cubicBezTo>
                  <a:cubicBezTo>
                    <a:pt x="1632" y="7330"/>
                    <a:pt x="2703" y="7682"/>
                    <a:pt x="3900" y="7682"/>
                  </a:cubicBezTo>
                  <a:cubicBezTo>
                    <a:pt x="5681" y="7682"/>
                    <a:pt x="7742" y="6904"/>
                    <a:pt x="8542" y="6049"/>
                  </a:cubicBezTo>
                  <a:cubicBezTo>
                    <a:pt x="9879" y="4621"/>
                    <a:pt x="11126" y="1"/>
                    <a:pt x="11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8"/>
            <p:cNvSpPr/>
            <p:nvPr/>
          </p:nvSpPr>
          <p:spPr>
            <a:xfrm>
              <a:off x="7859375" y="1071450"/>
              <a:ext cx="63850" cy="51700"/>
            </a:xfrm>
            <a:custGeom>
              <a:avLst/>
              <a:gdLst/>
              <a:ahLst/>
              <a:cxnLst/>
              <a:rect l="l" t="t" r="r" b="b"/>
              <a:pathLst>
                <a:path w="2554" h="2068" fill="none" extrusionOk="0">
                  <a:moveTo>
                    <a:pt x="2554" y="2067"/>
                  </a:moveTo>
                  <a:cubicBezTo>
                    <a:pt x="2554" y="2067"/>
                    <a:pt x="1520" y="244"/>
                    <a:pt x="0" y="1"/>
                  </a:cubicBezTo>
                </a:path>
              </a:pathLst>
            </a:custGeom>
            <a:noFill/>
            <a:ln w="9875" cap="flat" cmpd="sng">
              <a:solidFill>
                <a:srgbClr val="414C3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a:off x="7854050" y="1111725"/>
              <a:ext cx="240150" cy="182425"/>
            </a:xfrm>
            <a:custGeom>
              <a:avLst/>
              <a:gdLst/>
              <a:ahLst/>
              <a:cxnLst/>
              <a:rect l="l" t="t" r="r" b="b"/>
              <a:pathLst>
                <a:path w="9606" h="7297" extrusionOk="0">
                  <a:moveTo>
                    <a:pt x="2341" y="1"/>
                  </a:moveTo>
                  <a:cubicBezTo>
                    <a:pt x="2341" y="1"/>
                    <a:pt x="1" y="4286"/>
                    <a:pt x="2341" y="6809"/>
                  </a:cubicBezTo>
                  <a:cubicBezTo>
                    <a:pt x="2870" y="7162"/>
                    <a:pt x="3291" y="7297"/>
                    <a:pt x="3634" y="7297"/>
                  </a:cubicBezTo>
                  <a:cubicBezTo>
                    <a:pt x="4750" y="7297"/>
                    <a:pt x="5034" y="5866"/>
                    <a:pt x="5510" y="5866"/>
                  </a:cubicBezTo>
                  <a:cubicBezTo>
                    <a:pt x="5517" y="5866"/>
                    <a:pt x="5525" y="5866"/>
                    <a:pt x="5533" y="5867"/>
                  </a:cubicBezTo>
                  <a:cubicBezTo>
                    <a:pt x="5868" y="5899"/>
                    <a:pt x="6413" y="6115"/>
                    <a:pt x="6974" y="6115"/>
                  </a:cubicBezTo>
                  <a:cubicBezTo>
                    <a:pt x="7481" y="6115"/>
                    <a:pt x="8000" y="5939"/>
                    <a:pt x="8390" y="5289"/>
                  </a:cubicBezTo>
                  <a:cubicBezTo>
                    <a:pt x="9606" y="3618"/>
                    <a:pt x="5715" y="153"/>
                    <a:pt x="2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8"/>
            <p:cNvSpPr/>
            <p:nvPr/>
          </p:nvSpPr>
          <p:spPr>
            <a:xfrm>
              <a:off x="7854050" y="1111725"/>
              <a:ext cx="138325" cy="182425"/>
            </a:xfrm>
            <a:custGeom>
              <a:avLst/>
              <a:gdLst/>
              <a:ahLst/>
              <a:cxnLst/>
              <a:rect l="l" t="t" r="r" b="b"/>
              <a:pathLst>
                <a:path w="5533" h="7297" extrusionOk="0">
                  <a:moveTo>
                    <a:pt x="2341" y="1"/>
                  </a:moveTo>
                  <a:cubicBezTo>
                    <a:pt x="2341" y="1"/>
                    <a:pt x="1" y="4286"/>
                    <a:pt x="2341" y="6809"/>
                  </a:cubicBezTo>
                  <a:cubicBezTo>
                    <a:pt x="2870" y="7162"/>
                    <a:pt x="3291" y="7297"/>
                    <a:pt x="3634" y="7297"/>
                  </a:cubicBezTo>
                  <a:cubicBezTo>
                    <a:pt x="4750" y="7297"/>
                    <a:pt x="5034" y="5866"/>
                    <a:pt x="5510" y="5866"/>
                  </a:cubicBezTo>
                  <a:cubicBezTo>
                    <a:pt x="5517" y="5866"/>
                    <a:pt x="5525" y="5866"/>
                    <a:pt x="5533" y="5867"/>
                  </a:cubicBezTo>
                  <a:cubicBezTo>
                    <a:pt x="4530" y="2250"/>
                    <a:pt x="2341" y="1"/>
                    <a:pt x="2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4" name="Google Shape;1734;p18"/>
          <p:cNvSpPr/>
          <p:nvPr/>
        </p:nvSpPr>
        <p:spPr>
          <a:xfrm rot="-1121181">
            <a:off x="-1448811" y="1070113"/>
            <a:ext cx="3223809" cy="4956897"/>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5" name="Google Shape;1735;p18"/>
          <p:cNvPicPr preferRelativeResize="0"/>
          <p:nvPr/>
        </p:nvPicPr>
        <p:blipFill>
          <a:blip r:embed="rId2">
            <a:alphaModFix amt="51000"/>
          </a:blip>
          <a:stretch>
            <a:fillRect/>
          </a:stretch>
        </p:blipFill>
        <p:spPr>
          <a:xfrm>
            <a:off x="-1556600" y="1795505"/>
            <a:ext cx="3742525" cy="3347995"/>
          </a:xfrm>
          <a:prstGeom prst="rect">
            <a:avLst/>
          </a:prstGeom>
          <a:noFill/>
          <a:ln>
            <a:noFill/>
          </a:ln>
        </p:spPr>
      </p:pic>
      <p:pic>
        <p:nvPicPr>
          <p:cNvPr id="1736" name="Google Shape;1736;p18"/>
          <p:cNvPicPr preferRelativeResize="0"/>
          <p:nvPr/>
        </p:nvPicPr>
        <p:blipFill>
          <a:blip r:embed="rId2">
            <a:alphaModFix amt="51000"/>
          </a:blip>
          <a:stretch>
            <a:fillRect/>
          </a:stretch>
        </p:blipFill>
        <p:spPr>
          <a:xfrm>
            <a:off x="7532425" y="-965070"/>
            <a:ext cx="3742525" cy="3347995"/>
          </a:xfrm>
          <a:prstGeom prst="rect">
            <a:avLst/>
          </a:prstGeom>
          <a:noFill/>
          <a:ln>
            <a:noFill/>
          </a:ln>
        </p:spPr>
      </p:pic>
      <p:pic>
        <p:nvPicPr>
          <p:cNvPr id="1737" name="Google Shape;1737;p18"/>
          <p:cNvPicPr preferRelativeResize="0"/>
          <p:nvPr/>
        </p:nvPicPr>
        <p:blipFill>
          <a:blip r:embed="rId2">
            <a:alphaModFix amt="51000"/>
          </a:blip>
          <a:stretch>
            <a:fillRect/>
          </a:stretch>
        </p:blipFill>
        <p:spPr>
          <a:xfrm>
            <a:off x="7730413" y="3691652"/>
            <a:ext cx="2328150" cy="208272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1738"/>
        <p:cNvGrpSpPr/>
        <p:nvPr/>
      </p:nvGrpSpPr>
      <p:grpSpPr>
        <a:xfrm>
          <a:off x="0" y="0"/>
          <a:ext cx="0" cy="0"/>
          <a:chOff x="0" y="0"/>
          <a:chExt cx="0" cy="0"/>
        </a:xfrm>
      </p:grpSpPr>
      <p:sp>
        <p:nvSpPr>
          <p:cNvPr id="1739" name="Google Shape;1739;p19"/>
          <p:cNvSpPr/>
          <p:nvPr/>
        </p:nvSpPr>
        <p:spPr>
          <a:xfrm rot="3793880">
            <a:off x="-618777" y="-2224650"/>
            <a:ext cx="4814444" cy="6872702"/>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0" name="Google Shape;1740;p19"/>
          <p:cNvGrpSpPr/>
          <p:nvPr/>
        </p:nvGrpSpPr>
        <p:grpSpPr>
          <a:xfrm>
            <a:off x="-177203" y="60922"/>
            <a:ext cx="2197497" cy="2006363"/>
            <a:chOff x="5019350" y="2191648"/>
            <a:chExt cx="2575293" cy="2351298"/>
          </a:xfrm>
        </p:grpSpPr>
        <p:sp>
          <p:nvSpPr>
            <p:cNvPr id="1741" name="Google Shape;1741;p19"/>
            <p:cNvSpPr/>
            <p:nvPr/>
          </p:nvSpPr>
          <p:spPr>
            <a:xfrm>
              <a:off x="5019350" y="2675422"/>
              <a:ext cx="1556361" cy="1867524"/>
            </a:xfrm>
            <a:custGeom>
              <a:avLst/>
              <a:gdLst/>
              <a:ahLst/>
              <a:cxnLst/>
              <a:rect l="l" t="t" r="r" b="b"/>
              <a:pathLst>
                <a:path w="25534" h="30639" extrusionOk="0">
                  <a:moveTo>
                    <a:pt x="25260" y="0"/>
                  </a:moveTo>
                  <a:cubicBezTo>
                    <a:pt x="25047" y="91"/>
                    <a:pt x="19849" y="2219"/>
                    <a:pt x="14135" y="7022"/>
                  </a:cubicBezTo>
                  <a:cubicBezTo>
                    <a:pt x="8846" y="11490"/>
                    <a:pt x="2068" y="19149"/>
                    <a:pt x="1" y="30365"/>
                  </a:cubicBezTo>
                  <a:lnTo>
                    <a:pt x="1460" y="30639"/>
                  </a:lnTo>
                  <a:cubicBezTo>
                    <a:pt x="5259" y="9940"/>
                    <a:pt x="25320" y="730"/>
                    <a:pt x="25533" y="638"/>
                  </a:cubicBezTo>
                  <a:lnTo>
                    <a:pt x="25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9"/>
            <p:cNvSpPr/>
            <p:nvPr/>
          </p:nvSpPr>
          <p:spPr>
            <a:xfrm>
              <a:off x="6032796" y="2191648"/>
              <a:ext cx="1561847" cy="1758480"/>
            </a:xfrm>
            <a:custGeom>
              <a:avLst/>
              <a:gdLst/>
              <a:ahLst/>
              <a:cxnLst/>
              <a:rect l="l" t="t" r="r" b="b"/>
              <a:pathLst>
                <a:path w="25624" h="28850" extrusionOk="0">
                  <a:moveTo>
                    <a:pt x="13771" y="5124"/>
                  </a:moveTo>
                  <a:cubicBezTo>
                    <a:pt x="14064" y="5124"/>
                    <a:pt x="14332" y="5394"/>
                    <a:pt x="14225" y="5688"/>
                  </a:cubicBezTo>
                  <a:cubicBezTo>
                    <a:pt x="14013" y="6265"/>
                    <a:pt x="13405" y="6509"/>
                    <a:pt x="12918" y="6752"/>
                  </a:cubicBezTo>
                  <a:lnTo>
                    <a:pt x="12888" y="6752"/>
                  </a:lnTo>
                  <a:cubicBezTo>
                    <a:pt x="12888" y="6752"/>
                    <a:pt x="12888" y="6782"/>
                    <a:pt x="12858" y="6782"/>
                  </a:cubicBezTo>
                  <a:cubicBezTo>
                    <a:pt x="12785" y="6884"/>
                    <a:pt x="12669" y="6931"/>
                    <a:pt x="12552" y="6931"/>
                  </a:cubicBezTo>
                  <a:cubicBezTo>
                    <a:pt x="12426" y="6931"/>
                    <a:pt x="12298" y="6877"/>
                    <a:pt x="12219" y="6782"/>
                  </a:cubicBezTo>
                  <a:cubicBezTo>
                    <a:pt x="12007" y="6600"/>
                    <a:pt x="12037" y="6326"/>
                    <a:pt x="12219" y="6144"/>
                  </a:cubicBezTo>
                  <a:cubicBezTo>
                    <a:pt x="12584" y="5657"/>
                    <a:pt x="13070" y="5293"/>
                    <a:pt x="13648" y="5141"/>
                  </a:cubicBezTo>
                  <a:cubicBezTo>
                    <a:pt x="13689" y="5130"/>
                    <a:pt x="13730" y="5124"/>
                    <a:pt x="13771" y="5124"/>
                  </a:cubicBezTo>
                  <a:close/>
                  <a:moveTo>
                    <a:pt x="14952" y="9381"/>
                  </a:moveTo>
                  <a:cubicBezTo>
                    <a:pt x="14993" y="9381"/>
                    <a:pt x="15035" y="9386"/>
                    <a:pt x="15076" y="9396"/>
                  </a:cubicBezTo>
                  <a:cubicBezTo>
                    <a:pt x="15228" y="9411"/>
                    <a:pt x="15380" y="9411"/>
                    <a:pt x="15532" y="9411"/>
                  </a:cubicBezTo>
                  <a:cubicBezTo>
                    <a:pt x="15684" y="9411"/>
                    <a:pt x="15836" y="9411"/>
                    <a:pt x="15988" y="9427"/>
                  </a:cubicBezTo>
                  <a:cubicBezTo>
                    <a:pt x="16232" y="9457"/>
                    <a:pt x="16444" y="9639"/>
                    <a:pt x="16444" y="9882"/>
                  </a:cubicBezTo>
                  <a:cubicBezTo>
                    <a:pt x="16444" y="10113"/>
                    <a:pt x="16253" y="10371"/>
                    <a:pt x="16026" y="10371"/>
                  </a:cubicBezTo>
                  <a:cubicBezTo>
                    <a:pt x="16013" y="10371"/>
                    <a:pt x="16001" y="10370"/>
                    <a:pt x="15988" y="10369"/>
                  </a:cubicBezTo>
                  <a:cubicBezTo>
                    <a:pt x="15593" y="10308"/>
                    <a:pt x="15228" y="10338"/>
                    <a:pt x="14833" y="10278"/>
                  </a:cubicBezTo>
                  <a:cubicBezTo>
                    <a:pt x="14590" y="10217"/>
                    <a:pt x="14438" y="9943"/>
                    <a:pt x="14499" y="9700"/>
                  </a:cubicBezTo>
                  <a:cubicBezTo>
                    <a:pt x="14575" y="9499"/>
                    <a:pt x="14754" y="9381"/>
                    <a:pt x="14952" y="9381"/>
                  </a:cubicBezTo>
                  <a:close/>
                  <a:moveTo>
                    <a:pt x="9763" y="9866"/>
                  </a:moveTo>
                  <a:cubicBezTo>
                    <a:pt x="9840" y="9866"/>
                    <a:pt x="9919" y="9871"/>
                    <a:pt x="10000" y="9882"/>
                  </a:cubicBezTo>
                  <a:cubicBezTo>
                    <a:pt x="10304" y="9943"/>
                    <a:pt x="10517" y="10156"/>
                    <a:pt x="10456" y="10490"/>
                  </a:cubicBezTo>
                  <a:cubicBezTo>
                    <a:pt x="10304" y="11159"/>
                    <a:pt x="9727" y="11585"/>
                    <a:pt x="9362" y="12132"/>
                  </a:cubicBezTo>
                  <a:cubicBezTo>
                    <a:pt x="8845" y="12922"/>
                    <a:pt x="8633" y="13834"/>
                    <a:pt x="8389" y="14715"/>
                  </a:cubicBezTo>
                  <a:cubicBezTo>
                    <a:pt x="8326" y="14932"/>
                    <a:pt x="8150" y="15026"/>
                    <a:pt x="7969" y="15026"/>
                  </a:cubicBezTo>
                  <a:cubicBezTo>
                    <a:pt x="7719" y="15026"/>
                    <a:pt x="7460" y="14846"/>
                    <a:pt x="7478" y="14563"/>
                  </a:cubicBezTo>
                  <a:cubicBezTo>
                    <a:pt x="7386" y="14472"/>
                    <a:pt x="7326" y="14320"/>
                    <a:pt x="7356" y="14138"/>
                  </a:cubicBezTo>
                  <a:cubicBezTo>
                    <a:pt x="7560" y="12855"/>
                    <a:pt x="7960" y="9866"/>
                    <a:pt x="9763" y="9866"/>
                  </a:cubicBezTo>
                  <a:close/>
                  <a:moveTo>
                    <a:pt x="15790" y="0"/>
                  </a:moveTo>
                  <a:cubicBezTo>
                    <a:pt x="12474" y="0"/>
                    <a:pt x="10700" y="6478"/>
                    <a:pt x="10700" y="6478"/>
                  </a:cubicBezTo>
                  <a:cubicBezTo>
                    <a:pt x="10700" y="6478"/>
                    <a:pt x="10700" y="6478"/>
                    <a:pt x="10700" y="6448"/>
                  </a:cubicBezTo>
                  <a:cubicBezTo>
                    <a:pt x="10608" y="6326"/>
                    <a:pt x="10152" y="5749"/>
                    <a:pt x="9484" y="5202"/>
                  </a:cubicBezTo>
                  <a:cubicBezTo>
                    <a:pt x="8746" y="4587"/>
                    <a:pt x="7735" y="3993"/>
                    <a:pt x="6562" y="3993"/>
                  </a:cubicBezTo>
                  <a:cubicBezTo>
                    <a:pt x="5703" y="3993"/>
                    <a:pt x="4758" y="4311"/>
                    <a:pt x="3769" y="5171"/>
                  </a:cubicBezTo>
                  <a:cubicBezTo>
                    <a:pt x="0" y="8454"/>
                    <a:pt x="1398" y="16630"/>
                    <a:pt x="6809" y="20035"/>
                  </a:cubicBezTo>
                  <a:cubicBezTo>
                    <a:pt x="8754" y="21250"/>
                    <a:pt x="10791" y="22314"/>
                    <a:pt x="12614" y="23348"/>
                  </a:cubicBezTo>
                  <a:cubicBezTo>
                    <a:pt x="12189" y="22071"/>
                    <a:pt x="11885" y="20764"/>
                    <a:pt x="11885" y="19396"/>
                  </a:cubicBezTo>
                  <a:cubicBezTo>
                    <a:pt x="11915" y="18515"/>
                    <a:pt x="11885" y="16448"/>
                    <a:pt x="12797" y="15931"/>
                  </a:cubicBezTo>
                  <a:cubicBezTo>
                    <a:pt x="12984" y="15814"/>
                    <a:pt x="13147" y="15763"/>
                    <a:pt x="13287" y="15763"/>
                  </a:cubicBezTo>
                  <a:cubicBezTo>
                    <a:pt x="13873" y="15763"/>
                    <a:pt x="14062" y="16649"/>
                    <a:pt x="14013" y="17238"/>
                  </a:cubicBezTo>
                  <a:cubicBezTo>
                    <a:pt x="13769" y="19396"/>
                    <a:pt x="13131" y="23044"/>
                    <a:pt x="15046" y="24776"/>
                  </a:cubicBezTo>
                  <a:cubicBezTo>
                    <a:pt x="15350" y="24959"/>
                    <a:pt x="15624" y="25141"/>
                    <a:pt x="15897" y="25323"/>
                  </a:cubicBezTo>
                  <a:lnTo>
                    <a:pt x="15928" y="25323"/>
                  </a:lnTo>
                  <a:cubicBezTo>
                    <a:pt x="15988" y="25354"/>
                    <a:pt x="16049" y="25415"/>
                    <a:pt x="16080" y="25445"/>
                  </a:cubicBezTo>
                  <a:cubicBezTo>
                    <a:pt x="17630" y="26539"/>
                    <a:pt x="18754" y="27603"/>
                    <a:pt x="19089" y="28849"/>
                  </a:cubicBezTo>
                  <a:cubicBezTo>
                    <a:pt x="19089" y="28849"/>
                    <a:pt x="23405" y="24533"/>
                    <a:pt x="24985" y="17603"/>
                  </a:cubicBezTo>
                  <a:cubicBezTo>
                    <a:pt x="24104" y="16509"/>
                    <a:pt x="22007" y="15901"/>
                    <a:pt x="20821" y="15414"/>
                  </a:cubicBezTo>
                  <a:cubicBezTo>
                    <a:pt x="19818" y="14989"/>
                    <a:pt x="18663" y="14715"/>
                    <a:pt x="17721" y="14168"/>
                  </a:cubicBezTo>
                  <a:cubicBezTo>
                    <a:pt x="17113" y="13834"/>
                    <a:pt x="15928" y="12496"/>
                    <a:pt x="17265" y="12162"/>
                  </a:cubicBezTo>
                  <a:cubicBezTo>
                    <a:pt x="17347" y="12141"/>
                    <a:pt x="17437" y="12131"/>
                    <a:pt x="17533" y="12131"/>
                  </a:cubicBezTo>
                  <a:cubicBezTo>
                    <a:pt x="18255" y="12131"/>
                    <a:pt x="19312" y="12677"/>
                    <a:pt x="19849" y="12892"/>
                  </a:cubicBezTo>
                  <a:cubicBezTo>
                    <a:pt x="20730" y="13226"/>
                    <a:pt x="21581" y="13621"/>
                    <a:pt x="22402" y="14047"/>
                  </a:cubicBezTo>
                  <a:cubicBezTo>
                    <a:pt x="23466" y="14624"/>
                    <a:pt x="24499" y="15323"/>
                    <a:pt x="25259" y="16235"/>
                  </a:cubicBezTo>
                  <a:cubicBezTo>
                    <a:pt x="25502" y="14715"/>
                    <a:pt x="25624" y="13104"/>
                    <a:pt x="25533" y="11372"/>
                  </a:cubicBezTo>
                  <a:cubicBezTo>
                    <a:pt x="25502" y="10612"/>
                    <a:pt x="25381" y="9882"/>
                    <a:pt x="25198" y="9183"/>
                  </a:cubicBezTo>
                  <a:cubicBezTo>
                    <a:pt x="23982" y="8454"/>
                    <a:pt x="22797" y="8089"/>
                    <a:pt x="21277" y="7998"/>
                  </a:cubicBezTo>
                  <a:cubicBezTo>
                    <a:pt x="21047" y="7984"/>
                    <a:pt x="20805" y="7981"/>
                    <a:pt x="20556" y="7981"/>
                  </a:cubicBezTo>
                  <a:cubicBezTo>
                    <a:pt x="20392" y="7981"/>
                    <a:pt x="20226" y="7982"/>
                    <a:pt x="20058" y="7982"/>
                  </a:cubicBezTo>
                  <a:cubicBezTo>
                    <a:pt x="19367" y="7982"/>
                    <a:pt x="18659" y="7962"/>
                    <a:pt x="18055" y="7755"/>
                  </a:cubicBezTo>
                  <a:cubicBezTo>
                    <a:pt x="17356" y="7512"/>
                    <a:pt x="16596" y="6782"/>
                    <a:pt x="17265" y="6083"/>
                  </a:cubicBezTo>
                  <a:cubicBezTo>
                    <a:pt x="17566" y="5782"/>
                    <a:pt x="18056" y="5691"/>
                    <a:pt x="18569" y="5691"/>
                  </a:cubicBezTo>
                  <a:cubicBezTo>
                    <a:pt x="19145" y="5691"/>
                    <a:pt x="19751" y="5806"/>
                    <a:pt x="20153" y="5870"/>
                  </a:cubicBezTo>
                  <a:cubicBezTo>
                    <a:pt x="21581" y="6113"/>
                    <a:pt x="23253" y="6600"/>
                    <a:pt x="24621" y="7360"/>
                  </a:cubicBezTo>
                  <a:cubicBezTo>
                    <a:pt x="22767" y="2831"/>
                    <a:pt x="18633" y="156"/>
                    <a:pt x="15928" y="4"/>
                  </a:cubicBezTo>
                  <a:cubicBezTo>
                    <a:pt x="15882" y="1"/>
                    <a:pt x="15836" y="0"/>
                    <a:pt x="157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9"/>
            <p:cNvSpPr/>
            <p:nvPr/>
          </p:nvSpPr>
          <p:spPr>
            <a:xfrm>
              <a:off x="6032796" y="2434846"/>
              <a:ext cx="1163522" cy="1515279"/>
            </a:xfrm>
            <a:custGeom>
              <a:avLst/>
              <a:gdLst/>
              <a:ahLst/>
              <a:cxnLst/>
              <a:rect l="l" t="t" r="r" b="b"/>
              <a:pathLst>
                <a:path w="19089" h="24860" extrusionOk="0">
                  <a:moveTo>
                    <a:pt x="9763" y="5876"/>
                  </a:moveTo>
                  <a:cubicBezTo>
                    <a:pt x="9840" y="5876"/>
                    <a:pt x="9919" y="5881"/>
                    <a:pt x="10000" y="5892"/>
                  </a:cubicBezTo>
                  <a:cubicBezTo>
                    <a:pt x="10304" y="5953"/>
                    <a:pt x="10517" y="6166"/>
                    <a:pt x="10456" y="6500"/>
                  </a:cubicBezTo>
                  <a:cubicBezTo>
                    <a:pt x="10304" y="7169"/>
                    <a:pt x="9727" y="7595"/>
                    <a:pt x="9362" y="8142"/>
                  </a:cubicBezTo>
                  <a:cubicBezTo>
                    <a:pt x="8845" y="8932"/>
                    <a:pt x="8633" y="9844"/>
                    <a:pt x="8389" y="10725"/>
                  </a:cubicBezTo>
                  <a:cubicBezTo>
                    <a:pt x="8326" y="10942"/>
                    <a:pt x="8150" y="11036"/>
                    <a:pt x="7969" y="11036"/>
                  </a:cubicBezTo>
                  <a:cubicBezTo>
                    <a:pt x="7719" y="11036"/>
                    <a:pt x="7460" y="10856"/>
                    <a:pt x="7478" y="10573"/>
                  </a:cubicBezTo>
                  <a:cubicBezTo>
                    <a:pt x="7386" y="10482"/>
                    <a:pt x="7326" y="10330"/>
                    <a:pt x="7356" y="10148"/>
                  </a:cubicBezTo>
                  <a:cubicBezTo>
                    <a:pt x="7560" y="8865"/>
                    <a:pt x="7960" y="5876"/>
                    <a:pt x="9763" y="5876"/>
                  </a:cubicBezTo>
                  <a:close/>
                  <a:moveTo>
                    <a:pt x="6571" y="1"/>
                  </a:moveTo>
                  <a:cubicBezTo>
                    <a:pt x="5710" y="1"/>
                    <a:pt x="4762" y="318"/>
                    <a:pt x="3769" y="1181"/>
                  </a:cubicBezTo>
                  <a:cubicBezTo>
                    <a:pt x="0" y="4464"/>
                    <a:pt x="1398" y="12640"/>
                    <a:pt x="6809" y="16045"/>
                  </a:cubicBezTo>
                  <a:cubicBezTo>
                    <a:pt x="8754" y="17260"/>
                    <a:pt x="10791" y="18324"/>
                    <a:pt x="12614" y="19358"/>
                  </a:cubicBezTo>
                  <a:cubicBezTo>
                    <a:pt x="12189" y="18081"/>
                    <a:pt x="11885" y="16774"/>
                    <a:pt x="11885" y="15406"/>
                  </a:cubicBezTo>
                  <a:cubicBezTo>
                    <a:pt x="11915" y="14525"/>
                    <a:pt x="11885" y="12458"/>
                    <a:pt x="12797" y="11941"/>
                  </a:cubicBezTo>
                  <a:cubicBezTo>
                    <a:pt x="12984" y="11824"/>
                    <a:pt x="13147" y="11773"/>
                    <a:pt x="13287" y="11773"/>
                  </a:cubicBezTo>
                  <a:cubicBezTo>
                    <a:pt x="13873" y="11773"/>
                    <a:pt x="14062" y="12659"/>
                    <a:pt x="14013" y="13248"/>
                  </a:cubicBezTo>
                  <a:cubicBezTo>
                    <a:pt x="13769" y="15406"/>
                    <a:pt x="13131" y="19054"/>
                    <a:pt x="15046" y="20786"/>
                  </a:cubicBezTo>
                  <a:cubicBezTo>
                    <a:pt x="15350" y="20969"/>
                    <a:pt x="15624" y="21151"/>
                    <a:pt x="15897" y="21333"/>
                  </a:cubicBezTo>
                  <a:lnTo>
                    <a:pt x="15928" y="21333"/>
                  </a:lnTo>
                  <a:cubicBezTo>
                    <a:pt x="15988" y="21364"/>
                    <a:pt x="16049" y="21425"/>
                    <a:pt x="16080" y="21455"/>
                  </a:cubicBezTo>
                  <a:cubicBezTo>
                    <a:pt x="17630" y="22549"/>
                    <a:pt x="18754" y="23613"/>
                    <a:pt x="19089" y="24859"/>
                  </a:cubicBezTo>
                  <a:cubicBezTo>
                    <a:pt x="19089" y="24859"/>
                    <a:pt x="18663" y="11455"/>
                    <a:pt x="10700" y="2488"/>
                  </a:cubicBezTo>
                  <a:cubicBezTo>
                    <a:pt x="10700" y="2488"/>
                    <a:pt x="10700" y="2488"/>
                    <a:pt x="10700" y="2458"/>
                  </a:cubicBezTo>
                  <a:cubicBezTo>
                    <a:pt x="10274" y="2002"/>
                    <a:pt x="9879" y="1576"/>
                    <a:pt x="9484" y="1181"/>
                  </a:cubicBezTo>
                  <a:cubicBezTo>
                    <a:pt x="8748" y="586"/>
                    <a:pt x="7741" y="1"/>
                    <a:pt x="6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1744;p19"/>
          <p:cNvGrpSpPr/>
          <p:nvPr/>
        </p:nvGrpSpPr>
        <p:grpSpPr>
          <a:xfrm flipH="1">
            <a:off x="-100997" y="967778"/>
            <a:ext cx="1277071" cy="1401050"/>
            <a:chOff x="4307325" y="3844500"/>
            <a:chExt cx="681650" cy="747825"/>
          </a:xfrm>
        </p:grpSpPr>
        <p:sp>
          <p:nvSpPr>
            <p:cNvPr id="1745" name="Google Shape;1745;p19"/>
            <p:cNvSpPr/>
            <p:nvPr/>
          </p:nvSpPr>
          <p:spPr>
            <a:xfrm>
              <a:off x="4649300" y="3916750"/>
              <a:ext cx="339675" cy="675575"/>
            </a:xfrm>
            <a:custGeom>
              <a:avLst/>
              <a:gdLst/>
              <a:ahLst/>
              <a:cxnLst/>
              <a:rect l="l" t="t" r="r" b="b"/>
              <a:pathLst>
                <a:path w="13587" h="27023" extrusionOk="0">
                  <a:moveTo>
                    <a:pt x="304" y="1"/>
                  </a:moveTo>
                  <a:lnTo>
                    <a:pt x="0" y="305"/>
                  </a:lnTo>
                  <a:cubicBezTo>
                    <a:pt x="122" y="426"/>
                    <a:pt x="11490" y="12190"/>
                    <a:pt x="12493" y="27023"/>
                  </a:cubicBezTo>
                  <a:lnTo>
                    <a:pt x="13587" y="26962"/>
                  </a:lnTo>
                  <a:cubicBezTo>
                    <a:pt x="12553" y="11703"/>
                    <a:pt x="426" y="123"/>
                    <a:pt x="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9"/>
            <p:cNvSpPr/>
            <p:nvPr/>
          </p:nvSpPr>
          <p:spPr>
            <a:xfrm>
              <a:off x="4307325" y="3844500"/>
              <a:ext cx="529675" cy="375475"/>
            </a:xfrm>
            <a:custGeom>
              <a:avLst/>
              <a:gdLst/>
              <a:ahLst/>
              <a:cxnLst/>
              <a:rect l="l" t="t" r="r" b="b"/>
              <a:pathLst>
                <a:path w="21187" h="15019" extrusionOk="0">
                  <a:moveTo>
                    <a:pt x="9219" y="1"/>
                  </a:moveTo>
                  <a:cubicBezTo>
                    <a:pt x="8445" y="1"/>
                    <a:pt x="7456" y="311"/>
                    <a:pt x="6202" y="1158"/>
                  </a:cubicBezTo>
                  <a:cubicBezTo>
                    <a:pt x="4773" y="2101"/>
                    <a:pt x="3648" y="3772"/>
                    <a:pt x="2767" y="5627"/>
                  </a:cubicBezTo>
                  <a:cubicBezTo>
                    <a:pt x="3397" y="5324"/>
                    <a:pt x="4109" y="5147"/>
                    <a:pt x="4819" y="5147"/>
                  </a:cubicBezTo>
                  <a:cubicBezTo>
                    <a:pt x="4967" y="5147"/>
                    <a:pt x="5113" y="5155"/>
                    <a:pt x="5259" y="5171"/>
                  </a:cubicBezTo>
                  <a:cubicBezTo>
                    <a:pt x="5624" y="5201"/>
                    <a:pt x="5746" y="5839"/>
                    <a:pt x="5411" y="6022"/>
                  </a:cubicBezTo>
                  <a:cubicBezTo>
                    <a:pt x="4804" y="6326"/>
                    <a:pt x="4165" y="6447"/>
                    <a:pt x="3527" y="6660"/>
                  </a:cubicBezTo>
                  <a:cubicBezTo>
                    <a:pt x="2858" y="6842"/>
                    <a:pt x="2372" y="7207"/>
                    <a:pt x="1916" y="7663"/>
                  </a:cubicBezTo>
                  <a:cubicBezTo>
                    <a:pt x="548" y="11341"/>
                    <a:pt x="1" y="15019"/>
                    <a:pt x="1" y="15019"/>
                  </a:cubicBezTo>
                  <a:cubicBezTo>
                    <a:pt x="1" y="15019"/>
                    <a:pt x="5837" y="11189"/>
                    <a:pt x="12463" y="10885"/>
                  </a:cubicBezTo>
                  <a:cubicBezTo>
                    <a:pt x="12646" y="10855"/>
                    <a:pt x="12798" y="10855"/>
                    <a:pt x="12950" y="10855"/>
                  </a:cubicBezTo>
                  <a:cubicBezTo>
                    <a:pt x="13041" y="9791"/>
                    <a:pt x="12585" y="9000"/>
                    <a:pt x="12190" y="8058"/>
                  </a:cubicBezTo>
                  <a:cubicBezTo>
                    <a:pt x="11886" y="7420"/>
                    <a:pt x="11551" y="6751"/>
                    <a:pt x="11734" y="6052"/>
                  </a:cubicBezTo>
                  <a:cubicBezTo>
                    <a:pt x="11804" y="5842"/>
                    <a:pt x="12000" y="5667"/>
                    <a:pt x="12211" y="5667"/>
                  </a:cubicBezTo>
                  <a:cubicBezTo>
                    <a:pt x="12275" y="5667"/>
                    <a:pt x="12339" y="5683"/>
                    <a:pt x="12402" y="5718"/>
                  </a:cubicBezTo>
                  <a:cubicBezTo>
                    <a:pt x="13223" y="6204"/>
                    <a:pt x="13466" y="7146"/>
                    <a:pt x="13740" y="7997"/>
                  </a:cubicBezTo>
                  <a:cubicBezTo>
                    <a:pt x="14013" y="8940"/>
                    <a:pt x="14135" y="9791"/>
                    <a:pt x="13983" y="10703"/>
                  </a:cubicBezTo>
                  <a:cubicBezTo>
                    <a:pt x="19454" y="9791"/>
                    <a:pt x="21187" y="5383"/>
                    <a:pt x="18542" y="2557"/>
                  </a:cubicBezTo>
                  <a:cubicBezTo>
                    <a:pt x="17525" y="1481"/>
                    <a:pt x="16393" y="1131"/>
                    <a:pt x="15356" y="1131"/>
                  </a:cubicBezTo>
                  <a:cubicBezTo>
                    <a:pt x="13726" y="1131"/>
                    <a:pt x="12330" y="1993"/>
                    <a:pt x="11977" y="2253"/>
                  </a:cubicBezTo>
                  <a:cubicBezTo>
                    <a:pt x="11916" y="2253"/>
                    <a:pt x="11886" y="2283"/>
                    <a:pt x="11855" y="2313"/>
                  </a:cubicBezTo>
                  <a:cubicBezTo>
                    <a:pt x="11855" y="2313"/>
                    <a:pt x="11334" y="1"/>
                    <a:pt x="9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9"/>
            <p:cNvSpPr/>
            <p:nvPr/>
          </p:nvSpPr>
          <p:spPr>
            <a:xfrm>
              <a:off x="4307325" y="3872775"/>
              <a:ext cx="529675" cy="347200"/>
            </a:xfrm>
            <a:custGeom>
              <a:avLst/>
              <a:gdLst/>
              <a:ahLst/>
              <a:cxnLst/>
              <a:rect l="l" t="t" r="r" b="b"/>
              <a:pathLst>
                <a:path w="21187" h="13888" extrusionOk="0">
                  <a:moveTo>
                    <a:pt x="15356" y="0"/>
                  </a:moveTo>
                  <a:cubicBezTo>
                    <a:pt x="13726" y="0"/>
                    <a:pt x="12330" y="862"/>
                    <a:pt x="11977" y="1122"/>
                  </a:cubicBezTo>
                  <a:cubicBezTo>
                    <a:pt x="11916" y="1122"/>
                    <a:pt x="11886" y="1152"/>
                    <a:pt x="11855" y="1182"/>
                  </a:cubicBezTo>
                  <a:cubicBezTo>
                    <a:pt x="4469" y="6532"/>
                    <a:pt x="1" y="13888"/>
                    <a:pt x="1" y="13888"/>
                  </a:cubicBezTo>
                  <a:cubicBezTo>
                    <a:pt x="1" y="13888"/>
                    <a:pt x="5837" y="10058"/>
                    <a:pt x="12463" y="9754"/>
                  </a:cubicBezTo>
                  <a:cubicBezTo>
                    <a:pt x="12646" y="9724"/>
                    <a:pt x="12798" y="9724"/>
                    <a:pt x="12950" y="9724"/>
                  </a:cubicBezTo>
                  <a:cubicBezTo>
                    <a:pt x="13041" y="8660"/>
                    <a:pt x="12585" y="7869"/>
                    <a:pt x="12190" y="6927"/>
                  </a:cubicBezTo>
                  <a:cubicBezTo>
                    <a:pt x="11886" y="6289"/>
                    <a:pt x="11551" y="5620"/>
                    <a:pt x="11734" y="4921"/>
                  </a:cubicBezTo>
                  <a:cubicBezTo>
                    <a:pt x="11804" y="4711"/>
                    <a:pt x="12000" y="4536"/>
                    <a:pt x="12211" y="4536"/>
                  </a:cubicBezTo>
                  <a:cubicBezTo>
                    <a:pt x="12275" y="4536"/>
                    <a:pt x="12339" y="4552"/>
                    <a:pt x="12402" y="4587"/>
                  </a:cubicBezTo>
                  <a:cubicBezTo>
                    <a:pt x="13223" y="5073"/>
                    <a:pt x="13466" y="6015"/>
                    <a:pt x="13740" y="6866"/>
                  </a:cubicBezTo>
                  <a:cubicBezTo>
                    <a:pt x="14013" y="7809"/>
                    <a:pt x="14135" y="8660"/>
                    <a:pt x="13983" y="9572"/>
                  </a:cubicBezTo>
                  <a:cubicBezTo>
                    <a:pt x="19454" y="8660"/>
                    <a:pt x="21187" y="4252"/>
                    <a:pt x="18542" y="1426"/>
                  </a:cubicBezTo>
                  <a:cubicBezTo>
                    <a:pt x="17525" y="350"/>
                    <a:pt x="16393" y="0"/>
                    <a:pt x="15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48" name="Google Shape;1748;p19"/>
          <p:cNvPicPr preferRelativeResize="0"/>
          <p:nvPr/>
        </p:nvPicPr>
        <p:blipFill>
          <a:blip r:embed="rId2">
            <a:alphaModFix amt="50000"/>
          </a:blip>
          <a:stretch>
            <a:fillRect/>
          </a:stretch>
        </p:blipFill>
        <p:spPr>
          <a:xfrm rot="2700000">
            <a:off x="-1493870" y="716275"/>
            <a:ext cx="3742526" cy="3347995"/>
          </a:xfrm>
          <a:prstGeom prst="rect">
            <a:avLst/>
          </a:prstGeom>
          <a:noFill/>
          <a:ln>
            <a:noFill/>
          </a:ln>
        </p:spPr>
      </p:pic>
      <p:pic>
        <p:nvPicPr>
          <p:cNvPr id="1749" name="Google Shape;1749;p19"/>
          <p:cNvPicPr preferRelativeResize="0"/>
          <p:nvPr/>
        </p:nvPicPr>
        <p:blipFill>
          <a:blip r:embed="rId2">
            <a:alphaModFix amt="50000"/>
          </a:blip>
          <a:stretch>
            <a:fillRect/>
          </a:stretch>
        </p:blipFill>
        <p:spPr>
          <a:xfrm rot="2700000">
            <a:off x="863270" y="-1640865"/>
            <a:ext cx="3742526" cy="3347995"/>
          </a:xfrm>
          <a:prstGeom prst="rect">
            <a:avLst/>
          </a:prstGeom>
          <a:noFill/>
          <a:ln>
            <a:noFill/>
          </a:ln>
        </p:spPr>
      </p:pic>
      <p:sp>
        <p:nvSpPr>
          <p:cNvPr id="1750" name="Google Shape;1750;p19"/>
          <p:cNvSpPr txBox="1">
            <a:spLocks noGrp="1"/>
          </p:cNvSpPr>
          <p:nvPr>
            <p:ph type="title"/>
          </p:nvPr>
        </p:nvSpPr>
        <p:spPr>
          <a:xfrm>
            <a:off x="726425" y="2293494"/>
            <a:ext cx="3840000" cy="69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751" name="Google Shape;1751;p19"/>
          <p:cNvSpPr txBox="1">
            <a:spLocks noGrp="1"/>
          </p:cNvSpPr>
          <p:nvPr>
            <p:ph type="subTitle" idx="1"/>
          </p:nvPr>
        </p:nvSpPr>
        <p:spPr>
          <a:xfrm>
            <a:off x="726425" y="2911493"/>
            <a:ext cx="3840000" cy="114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CUSTOM_2_1_1_1_1_1">
    <p:spTree>
      <p:nvGrpSpPr>
        <p:cNvPr id="1" name="Shape 1752"/>
        <p:cNvGrpSpPr/>
        <p:nvPr/>
      </p:nvGrpSpPr>
      <p:grpSpPr>
        <a:xfrm>
          <a:off x="0" y="0"/>
          <a:ext cx="0" cy="0"/>
          <a:chOff x="0" y="0"/>
          <a:chExt cx="0" cy="0"/>
        </a:xfrm>
      </p:grpSpPr>
      <p:sp>
        <p:nvSpPr>
          <p:cNvPr id="1753" name="Google Shape;1753;p20"/>
          <p:cNvSpPr txBox="1">
            <a:spLocks noGrp="1"/>
          </p:cNvSpPr>
          <p:nvPr>
            <p:ph type="title"/>
          </p:nvPr>
        </p:nvSpPr>
        <p:spPr>
          <a:xfrm>
            <a:off x="2020450" y="1307400"/>
            <a:ext cx="5103000" cy="4407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1400" b="0">
                <a:solidFill>
                  <a:schemeClr val="lt2"/>
                </a:solidFill>
                <a:latin typeface="Poppins" panose="00000500000000000000"/>
                <a:ea typeface="Poppins" panose="00000500000000000000"/>
                <a:cs typeface="Poppins" panose="00000500000000000000"/>
                <a:sym typeface="Poppins" panose="00000500000000000000"/>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grpSp>
        <p:nvGrpSpPr>
          <p:cNvPr id="1754" name="Google Shape;1754;p20"/>
          <p:cNvGrpSpPr/>
          <p:nvPr/>
        </p:nvGrpSpPr>
        <p:grpSpPr>
          <a:xfrm>
            <a:off x="178100" y="0"/>
            <a:ext cx="1329075" cy="1585150"/>
            <a:chOff x="10248175" y="1051225"/>
            <a:chExt cx="1329075" cy="1585150"/>
          </a:xfrm>
        </p:grpSpPr>
        <p:sp>
          <p:nvSpPr>
            <p:cNvPr id="1755" name="Google Shape;1755;p20"/>
            <p:cNvSpPr/>
            <p:nvPr/>
          </p:nvSpPr>
          <p:spPr>
            <a:xfrm>
              <a:off x="10506550" y="1622400"/>
              <a:ext cx="480275" cy="537950"/>
            </a:xfrm>
            <a:custGeom>
              <a:avLst/>
              <a:gdLst/>
              <a:ahLst/>
              <a:cxnLst/>
              <a:rect l="l" t="t" r="r" b="b"/>
              <a:pathLst>
                <a:path w="19211" h="21518" extrusionOk="0">
                  <a:moveTo>
                    <a:pt x="14923" y="6508"/>
                  </a:moveTo>
                  <a:cubicBezTo>
                    <a:pt x="15118" y="6508"/>
                    <a:pt x="15316" y="6544"/>
                    <a:pt x="15502" y="6637"/>
                  </a:cubicBezTo>
                  <a:cubicBezTo>
                    <a:pt x="15776" y="6789"/>
                    <a:pt x="15988" y="7093"/>
                    <a:pt x="15988" y="7427"/>
                  </a:cubicBezTo>
                  <a:cubicBezTo>
                    <a:pt x="15988" y="7792"/>
                    <a:pt x="15745" y="8096"/>
                    <a:pt x="15441" y="8309"/>
                  </a:cubicBezTo>
                  <a:cubicBezTo>
                    <a:pt x="15137" y="8521"/>
                    <a:pt x="14803" y="8613"/>
                    <a:pt x="14438" y="8704"/>
                  </a:cubicBezTo>
                  <a:cubicBezTo>
                    <a:pt x="14256" y="8734"/>
                    <a:pt x="14104" y="8765"/>
                    <a:pt x="13921" y="8825"/>
                  </a:cubicBezTo>
                  <a:cubicBezTo>
                    <a:pt x="13615" y="8896"/>
                    <a:pt x="13327" y="8967"/>
                    <a:pt x="13030" y="8967"/>
                  </a:cubicBezTo>
                  <a:cubicBezTo>
                    <a:pt x="12943" y="8967"/>
                    <a:pt x="12855" y="8961"/>
                    <a:pt x="12766" y="8947"/>
                  </a:cubicBezTo>
                  <a:cubicBezTo>
                    <a:pt x="12371" y="8886"/>
                    <a:pt x="11976" y="8613"/>
                    <a:pt x="11915" y="8248"/>
                  </a:cubicBezTo>
                  <a:cubicBezTo>
                    <a:pt x="11854" y="7944"/>
                    <a:pt x="12006" y="7640"/>
                    <a:pt x="12189" y="7427"/>
                  </a:cubicBezTo>
                  <a:cubicBezTo>
                    <a:pt x="12706" y="6910"/>
                    <a:pt x="13344" y="6850"/>
                    <a:pt x="14013" y="6728"/>
                  </a:cubicBezTo>
                  <a:cubicBezTo>
                    <a:pt x="14195" y="6698"/>
                    <a:pt x="14377" y="6607"/>
                    <a:pt x="14560" y="6546"/>
                  </a:cubicBezTo>
                  <a:cubicBezTo>
                    <a:pt x="14677" y="6522"/>
                    <a:pt x="14800" y="6508"/>
                    <a:pt x="14923" y="6508"/>
                  </a:cubicBezTo>
                  <a:close/>
                  <a:moveTo>
                    <a:pt x="3842" y="6623"/>
                  </a:moveTo>
                  <a:cubicBezTo>
                    <a:pt x="3888" y="6623"/>
                    <a:pt x="3935" y="6627"/>
                    <a:pt x="3982" y="6637"/>
                  </a:cubicBezTo>
                  <a:cubicBezTo>
                    <a:pt x="4164" y="6667"/>
                    <a:pt x="4316" y="6850"/>
                    <a:pt x="4377" y="7062"/>
                  </a:cubicBezTo>
                  <a:cubicBezTo>
                    <a:pt x="4408" y="7245"/>
                    <a:pt x="4377" y="7458"/>
                    <a:pt x="4347" y="7670"/>
                  </a:cubicBezTo>
                  <a:cubicBezTo>
                    <a:pt x="4164" y="8309"/>
                    <a:pt x="3800" y="8917"/>
                    <a:pt x="3283" y="9373"/>
                  </a:cubicBezTo>
                  <a:cubicBezTo>
                    <a:pt x="3131" y="9494"/>
                    <a:pt x="2949" y="9616"/>
                    <a:pt x="2736" y="9616"/>
                  </a:cubicBezTo>
                  <a:cubicBezTo>
                    <a:pt x="2553" y="9616"/>
                    <a:pt x="2371" y="9494"/>
                    <a:pt x="2249" y="9342"/>
                  </a:cubicBezTo>
                  <a:cubicBezTo>
                    <a:pt x="2158" y="9160"/>
                    <a:pt x="2128" y="8947"/>
                    <a:pt x="2128" y="8765"/>
                  </a:cubicBezTo>
                  <a:cubicBezTo>
                    <a:pt x="2157" y="8103"/>
                    <a:pt x="3003" y="6623"/>
                    <a:pt x="3842" y="6623"/>
                  </a:cubicBezTo>
                  <a:close/>
                  <a:moveTo>
                    <a:pt x="15956" y="10492"/>
                  </a:moveTo>
                  <a:cubicBezTo>
                    <a:pt x="16091" y="10492"/>
                    <a:pt x="16225" y="10502"/>
                    <a:pt x="16353" y="10528"/>
                  </a:cubicBezTo>
                  <a:cubicBezTo>
                    <a:pt x="16627" y="10619"/>
                    <a:pt x="16931" y="10801"/>
                    <a:pt x="16961" y="11075"/>
                  </a:cubicBezTo>
                  <a:cubicBezTo>
                    <a:pt x="16991" y="11379"/>
                    <a:pt x="16748" y="11622"/>
                    <a:pt x="16505" y="11743"/>
                  </a:cubicBezTo>
                  <a:cubicBezTo>
                    <a:pt x="16135" y="11968"/>
                    <a:pt x="15723" y="12040"/>
                    <a:pt x="15296" y="12040"/>
                  </a:cubicBezTo>
                  <a:cubicBezTo>
                    <a:pt x="14915" y="12040"/>
                    <a:pt x="14521" y="11983"/>
                    <a:pt x="14134" y="11926"/>
                  </a:cubicBezTo>
                  <a:lnTo>
                    <a:pt x="14073" y="11835"/>
                  </a:lnTo>
                  <a:cubicBezTo>
                    <a:pt x="14013" y="11804"/>
                    <a:pt x="13982" y="11774"/>
                    <a:pt x="13921" y="11713"/>
                  </a:cubicBezTo>
                  <a:cubicBezTo>
                    <a:pt x="13800" y="11561"/>
                    <a:pt x="13861" y="11318"/>
                    <a:pt x="13952" y="11166"/>
                  </a:cubicBezTo>
                  <a:cubicBezTo>
                    <a:pt x="14256" y="10710"/>
                    <a:pt x="14864" y="10588"/>
                    <a:pt x="15411" y="10528"/>
                  </a:cubicBezTo>
                  <a:cubicBezTo>
                    <a:pt x="15586" y="10510"/>
                    <a:pt x="15772" y="10492"/>
                    <a:pt x="15956" y="10492"/>
                  </a:cubicBezTo>
                  <a:close/>
                  <a:moveTo>
                    <a:pt x="6861" y="12935"/>
                  </a:moveTo>
                  <a:cubicBezTo>
                    <a:pt x="6997" y="12935"/>
                    <a:pt x="7133" y="12953"/>
                    <a:pt x="7265" y="12990"/>
                  </a:cubicBezTo>
                  <a:cubicBezTo>
                    <a:pt x="7326" y="13020"/>
                    <a:pt x="7417" y="13050"/>
                    <a:pt x="7447" y="13081"/>
                  </a:cubicBezTo>
                  <a:cubicBezTo>
                    <a:pt x="7599" y="13263"/>
                    <a:pt x="7447" y="13506"/>
                    <a:pt x="7295" y="13658"/>
                  </a:cubicBezTo>
                  <a:cubicBezTo>
                    <a:pt x="6930" y="13962"/>
                    <a:pt x="6505" y="14175"/>
                    <a:pt x="6049" y="14266"/>
                  </a:cubicBezTo>
                  <a:lnTo>
                    <a:pt x="5927" y="14236"/>
                  </a:lnTo>
                  <a:cubicBezTo>
                    <a:pt x="5877" y="14248"/>
                    <a:pt x="5821" y="14256"/>
                    <a:pt x="5763" y="14256"/>
                  </a:cubicBezTo>
                  <a:cubicBezTo>
                    <a:pt x="5680" y="14256"/>
                    <a:pt x="5591" y="14241"/>
                    <a:pt x="5502" y="14205"/>
                  </a:cubicBezTo>
                  <a:cubicBezTo>
                    <a:pt x="5411" y="14205"/>
                    <a:pt x="5350" y="14175"/>
                    <a:pt x="5319" y="14084"/>
                  </a:cubicBezTo>
                  <a:cubicBezTo>
                    <a:pt x="5319" y="14053"/>
                    <a:pt x="5319" y="13993"/>
                    <a:pt x="5350" y="13962"/>
                  </a:cubicBezTo>
                  <a:cubicBezTo>
                    <a:pt x="5576" y="13334"/>
                    <a:pt x="6217" y="12935"/>
                    <a:pt x="6861" y="12935"/>
                  </a:cubicBezTo>
                  <a:close/>
                  <a:moveTo>
                    <a:pt x="10408" y="1"/>
                  </a:moveTo>
                  <a:cubicBezTo>
                    <a:pt x="7319" y="1"/>
                    <a:pt x="6930" y="5269"/>
                    <a:pt x="6930" y="5269"/>
                  </a:cubicBezTo>
                  <a:cubicBezTo>
                    <a:pt x="6930" y="5269"/>
                    <a:pt x="6062" y="5034"/>
                    <a:pt x="4979" y="5034"/>
                  </a:cubicBezTo>
                  <a:cubicBezTo>
                    <a:pt x="3451" y="5034"/>
                    <a:pt x="1494" y="5502"/>
                    <a:pt x="942" y="7762"/>
                  </a:cubicBezTo>
                  <a:cubicBezTo>
                    <a:pt x="0" y="11652"/>
                    <a:pt x="3982" y="18066"/>
                    <a:pt x="9575" y="19555"/>
                  </a:cubicBezTo>
                  <a:cubicBezTo>
                    <a:pt x="11763" y="20133"/>
                    <a:pt x="13739" y="21014"/>
                    <a:pt x="14864" y="21409"/>
                  </a:cubicBezTo>
                  <a:cubicBezTo>
                    <a:pt x="15078" y="21482"/>
                    <a:pt x="15293" y="21517"/>
                    <a:pt x="15503" y="21517"/>
                  </a:cubicBezTo>
                  <a:cubicBezTo>
                    <a:pt x="16423" y="21517"/>
                    <a:pt x="17232" y="20849"/>
                    <a:pt x="17356" y="19859"/>
                  </a:cubicBezTo>
                  <a:cubicBezTo>
                    <a:pt x="17538" y="18278"/>
                    <a:pt x="18359" y="16364"/>
                    <a:pt x="18663" y="13932"/>
                  </a:cubicBezTo>
                  <a:cubicBezTo>
                    <a:pt x="19210" y="9494"/>
                    <a:pt x="17386" y="3354"/>
                    <a:pt x="12432" y="619"/>
                  </a:cubicBezTo>
                  <a:cubicBezTo>
                    <a:pt x="11653" y="184"/>
                    <a:pt x="10983" y="1"/>
                    <a:pt x="10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0"/>
            <p:cNvSpPr/>
            <p:nvPr/>
          </p:nvSpPr>
          <p:spPr>
            <a:xfrm>
              <a:off x="10691200" y="1773125"/>
              <a:ext cx="217350" cy="355650"/>
            </a:xfrm>
            <a:custGeom>
              <a:avLst/>
              <a:gdLst/>
              <a:ahLst/>
              <a:cxnLst/>
              <a:rect l="l" t="t" r="r" b="b"/>
              <a:pathLst>
                <a:path w="8694" h="14226" fill="none" extrusionOk="0">
                  <a:moveTo>
                    <a:pt x="8693" y="14225"/>
                  </a:moveTo>
                  <a:cubicBezTo>
                    <a:pt x="8177" y="14164"/>
                    <a:pt x="7751" y="13800"/>
                    <a:pt x="7478" y="13344"/>
                  </a:cubicBezTo>
                  <a:cubicBezTo>
                    <a:pt x="7204" y="12918"/>
                    <a:pt x="7052" y="12401"/>
                    <a:pt x="6900" y="11915"/>
                  </a:cubicBezTo>
                  <a:cubicBezTo>
                    <a:pt x="6323" y="10183"/>
                    <a:pt x="5380" y="8572"/>
                    <a:pt x="4195" y="7173"/>
                  </a:cubicBezTo>
                  <a:cubicBezTo>
                    <a:pt x="3709" y="6596"/>
                    <a:pt x="3161" y="6079"/>
                    <a:pt x="2736" y="5441"/>
                  </a:cubicBezTo>
                  <a:cubicBezTo>
                    <a:pt x="2402" y="4985"/>
                    <a:pt x="2158" y="4468"/>
                    <a:pt x="1915" y="3982"/>
                  </a:cubicBezTo>
                  <a:cubicBezTo>
                    <a:pt x="1824" y="3769"/>
                    <a:pt x="1733" y="3556"/>
                    <a:pt x="1611" y="3374"/>
                  </a:cubicBezTo>
                  <a:cubicBezTo>
                    <a:pt x="1064" y="2249"/>
                    <a:pt x="517" y="1125"/>
                    <a:pt x="0"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0"/>
            <p:cNvSpPr/>
            <p:nvPr/>
          </p:nvSpPr>
          <p:spPr>
            <a:xfrm>
              <a:off x="10741350" y="1862775"/>
              <a:ext cx="201400" cy="23575"/>
            </a:xfrm>
            <a:custGeom>
              <a:avLst/>
              <a:gdLst/>
              <a:ahLst/>
              <a:cxnLst/>
              <a:rect l="l" t="t" r="r" b="b"/>
              <a:pathLst>
                <a:path w="8056" h="943" fill="none" extrusionOk="0">
                  <a:moveTo>
                    <a:pt x="0" y="578"/>
                  </a:moveTo>
                  <a:cubicBezTo>
                    <a:pt x="335" y="183"/>
                    <a:pt x="882" y="1"/>
                    <a:pt x="1399" y="122"/>
                  </a:cubicBezTo>
                  <a:cubicBezTo>
                    <a:pt x="1703" y="183"/>
                    <a:pt x="1946" y="365"/>
                    <a:pt x="2219" y="487"/>
                  </a:cubicBezTo>
                  <a:cubicBezTo>
                    <a:pt x="2736" y="761"/>
                    <a:pt x="3314" y="913"/>
                    <a:pt x="3861" y="943"/>
                  </a:cubicBezTo>
                  <a:cubicBezTo>
                    <a:pt x="4073" y="943"/>
                    <a:pt x="4317" y="943"/>
                    <a:pt x="4529" y="882"/>
                  </a:cubicBezTo>
                  <a:cubicBezTo>
                    <a:pt x="4712" y="821"/>
                    <a:pt x="4864" y="669"/>
                    <a:pt x="5046" y="609"/>
                  </a:cubicBezTo>
                  <a:cubicBezTo>
                    <a:pt x="5411" y="426"/>
                    <a:pt x="5806" y="396"/>
                    <a:pt x="6201" y="365"/>
                  </a:cubicBezTo>
                  <a:cubicBezTo>
                    <a:pt x="6839" y="335"/>
                    <a:pt x="7447" y="305"/>
                    <a:pt x="8055" y="274"/>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0"/>
            <p:cNvSpPr/>
            <p:nvPr/>
          </p:nvSpPr>
          <p:spPr>
            <a:xfrm>
              <a:off x="10716275" y="1726750"/>
              <a:ext cx="179350" cy="100350"/>
            </a:xfrm>
            <a:custGeom>
              <a:avLst/>
              <a:gdLst/>
              <a:ahLst/>
              <a:cxnLst/>
              <a:rect l="l" t="t" r="r" b="b"/>
              <a:pathLst>
                <a:path w="7174" h="4014" fill="none" extrusionOk="0">
                  <a:moveTo>
                    <a:pt x="0" y="4013"/>
                  </a:moveTo>
                  <a:cubicBezTo>
                    <a:pt x="365" y="3861"/>
                    <a:pt x="517" y="3466"/>
                    <a:pt x="760" y="3192"/>
                  </a:cubicBezTo>
                  <a:cubicBezTo>
                    <a:pt x="1155" y="2767"/>
                    <a:pt x="1733" y="2615"/>
                    <a:pt x="2310" y="2524"/>
                  </a:cubicBezTo>
                  <a:cubicBezTo>
                    <a:pt x="2858" y="2463"/>
                    <a:pt x="3435" y="2463"/>
                    <a:pt x="3982" y="2281"/>
                  </a:cubicBezTo>
                  <a:cubicBezTo>
                    <a:pt x="5198" y="1855"/>
                    <a:pt x="5958" y="518"/>
                    <a:pt x="7174"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0"/>
            <p:cNvSpPr/>
            <p:nvPr/>
          </p:nvSpPr>
          <p:spPr>
            <a:xfrm>
              <a:off x="10820375" y="1952450"/>
              <a:ext cx="136050" cy="22825"/>
            </a:xfrm>
            <a:custGeom>
              <a:avLst/>
              <a:gdLst/>
              <a:ahLst/>
              <a:cxnLst/>
              <a:rect l="l" t="t" r="r" b="b"/>
              <a:pathLst>
                <a:path w="5442" h="913" fill="none" extrusionOk="0">
                  <a:moveTo>
                    <a:pt x="1" y="912"/>
                  </a:moveTo>
                  <a:cubicBezTo>
                    <a:pt x="274" y="547"/>
                    <a:pt x="760" y="456"/>
                    <a:pt x="1186" y="487"/>
                  </a:cubicBezTo>
                  <a:cubicBezTo>
                    <a:pt x="1642" y="517"/>
                    <a:pt x="2037" y="669"/>
                    <a:pt x="2493" y="730"/>
                  </a:cubicBezTo>
                  <a:cubicBezTo>
                    <a:pt x="2797" y="760"/>
                    <a:pt x="3101" y="760"/>
                    <a:pt x="3405" y="699"/>
                  </a:cubicBezTo>
                  <a:cubicBezTo>
                    <a:pt x="4104" y="547"/>
                    <a:pt x="4742" y="92"/>
                    <a:pt x="544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0"/>
            <p:cNvSpPr/>
            <p:nvPr/>
          </p:nvSpPr>
          <p:spPr>
            <a:xfrm>
              <a:off x="10855325" y="2037550"/>
              <a:ext cx="75250" cy="18275"/>
            </a:xfrm>
            <a:custGeom>
              <a:avLst/>
              <a:gdLst/>
              <a:ahLst/>
              <a:cxnLst/>
              <a:rect l="l" t="t" r="r" b="b"/>
              <a:pathLst>
                <a:path w="3010" h="731" fill="none" extrusionOk="0">
                  <a:moveTo>
                    <a:pt x="1" y="396"/>
                  </a:moveTo>
                  <a:cubicBezTo>
                    <a:pt x="366" y="183"/>
                    <a:pt x="791" y="1"/>
                    <a:pt x="1186" y="92"/>
                  </a:cubicBezTo>
                  <a:cubicBezTo>
                    <a:pt x="1521" y="153"/>
                    <a:pt x="1794" y="426"/>
                    <a:pt x="2098" y="578"/>
                  </a:cubicBezTo>
                  <a:cubicBezTo>
                    <a:pt x="2402" y="730"/>
                    <a:pt x="2858" y="730"/>
                    <a:pt x="3010" y="426"/>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0"/>
            <p:cNvSpPr/>
            <p:nvPr/>
          </p:nvSpPr>
          <p:spPr>
            <a:xfrm>
              <a:off x="10571125" y="1824025"/>
              <a:ext cx="140600" cy="82100"/>
            </a:xfrm>
            <a:custGeom>
              <a:avLst/>
              <a:gdLst/>
              <a:ahLst/>
              <a:cxnLst/>
              <a:rect l="l" t="t" r="r" b="b"/>
              <a:pathLst>
                <a:path w="5624" h="3284" fill="none" extrusionOk="0">
                  <a:moveTo>
                    <a:pt x="5624" y="1"/>
                  </a:moveTo>
                  <a:cubicBezTo>
                    <a:pt x="5381" y="213"/>
                    <a:pt x="5168" y="426"/>
                    <a:pt x="4925" y="639"/>
                  </a:cubicBezTo>
                  <a:cubicBezTo>
                    <a:pt x="4408" y="1125"/>
                    <a:pt x="3770" y="1642"/>
                    <a:pt x="3040" y="1672"/>
                  </a:cubicBezTo>
                  <a:cubicBezTo>
                    <a:pt x="2554" y="1672"/>
                    <a:pt x="2068" y="1460"/>
                    <a:pt x="1581" y="1551"/>
                  </a:cubicBezTo>
                  <a:cubicBezTo>
                    <a:pt x="1186" y="1611"/>
                    <a:pt x="821" y="1885"/>
                    <a:pt x="578" y="2189"/>
                  </a:cubicBezTo>
                  <a:cubicBezTo>
                    <a:pt x="335" y="2523"/>
                    <a:pt x="153" y="2888"/>
                    <a:pt x="1" y="3283"/>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0"/>
            <p:cNvSpPr/>
            <p:nvPr/>
          </p:nvSpPr>
          <p:spPr>
            <a:xfrm>
              <a:off x="10676000" y="1884825"/>
              <a:ext cx="71450" cy="166425"/>
            </a:xfrm>
            <a:custGeom>
              <a:avLst/>
              <a:gdLst/>
              <a:ahLst/>
              <a:cxnLst/>
              <a:rect l="l" t="t" r="r" b="b"/>
              <a:pathLst>
                <a:path w="2858" h="6657" fill="none" extrusionOk="0">
                  <a:moveTo>
                    <a:pt x="2706" y="0"/>
                  </a:moveTo>
                  <a:cubicBezTo>
                    <a:pt x="2858" y="335"/>
                    <a:pt x="2675" y="699"/>
                    <a:pt x="2554" y="1034"/>
                  </a:cubicBezTo>
                  <a:cubicBezTo>
                    <a:pt x="2341" y="1672"/>
                    <a:pt x="2371" y="2401"/>
                    <a:pt x="2007" y="3009"/>
                  </a:cubicBezTo>
                  <a:cubicBezTo>
                    <a:pt x="1855" y="3313"/>
                    <a:pt x="1611" y="3556"/>
                    <a:pt x="1399" y="3830"/>
                  </a:cubicBezTo>
                  <a:cubicBezTo>
                    <a:pt x="973" y="4347"/>
                    <a:pt x="730" y="4955"/>
                    <a:pt x="456" y="5563"/>
                  </a:cubicBezTo>
                  <a:cubicBezTo>
                    <a:pt x="304" y="5927"/>
                    <a:pt x="152" y="6292"/>
                    <a:pt x="0" y="665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0"/>
            <p:cNvSpPr/>
            <p:nvPr/>
          </p:nvSpPr>
          <p:spPr>
            <a:xfrm>
              <a:off x="10791500" y="1993475"/>
              <a:ext cx="37250" cy="107175"/>
            </a:xfrm>
            <a:custGeom>
              <a:avLst/>
              <a:gdLst/>
              <a:ahLst/>
              <a:cxnLst/>
              <a:rect l="l" t="t" r="r" b="b"/>
              <a:pathLst>
                <a:path w="1490" h="4287" fill="none" extrusionOk="0">
                  <a:moveTo>
                    <a:pt x="1490" y="1"/>
                  </a:moveTo>
                  <a:cubicBezTo>
                    <a:pt x="1277" y="761"/>
                    <a:pt x="1034" y="1490"/>
                    <a:pt x="760" y="2189"/>
                  </a:cubicBezTo>
                  <a:cubicBezTo>
                    <a:pt x="517" y="2888"/>
                    <a:pt x="244" y="3587"/>
                    <a:pt x="1" y="428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0"/>
            <p:cNvSpPr/>
            <p:nvPr/>
          </p:nvSpPr>
          <p:spPr>
            <a:xfrm>
              <a:off x="10840900" y="2074800"/>
              <a:ext cx="19025" cy="53975"/>
            </a:xfrm>
            <a:custGeom>
              <a:avLst/>
              <a:gdLst/>
              <a:ahLst/>
              <a:cxnLst/>
              <a:rect l="l" t="t" r="r" b="b"/>
              <a:pathLst>
                <a:path w="761" h="2159" fill="none" extrusionOk="0">
                  <a:moveTo>
                    <a:pt x="760" y="0"/>
                  </a:moveTo>
                  <a:cubicBezTo>
                    <a:pt x="365" y="669"/>
                    <a:pt x="122" y="1368"/>
                    <a:pt x="0" y="2128"/>
                  </a:cubicBezTo>
                  <a:cubicBezTo>
                    <a:pt x="61" y="2158"/>
                    <a:pt x="152" y="2128"/>
                    <a:pt x="183" y="203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0"/>
            <p:cNvSpPr/>
            <p:nvPr/>
          </p:nvSpPr>
          <p:spPr>
            <a:xfrm>
              <a:off x="10876000" y="1588350"/>
              <a:ext cx="503125" cy="479600"/>
            </a:xfrm>
            <a:custGeom>
              <a:avLst/>
              <a:gdLst/>
              <a:ahLst/>
              <a:cxnLst/>
              <a:rect l="l" t="t" r="r" b="b"/>
              <a:pathLst>
                <a:path w="20125" h="19184" extrusionOk="0">
                  <a:moveTo>
                    <a:pt x="8918" y="1373"/>
                  </a:moveTo>
                  <a:cubicBezTo>
                    <a:pt x="9719" y="1373"/>
                    <a:pt x="11097" y="1798"/>
                    <a:pt x="11150" y="2589"/>
                  </a:cubicBezTo>
                  <a:cubicBezTo>
                    <a:pt x="11180" y="2771"/>
                    <a:pt x="11058" y="2984"/>
                    <a:pt x="10876" y="3075"/>
                  </a:cubicBezTo>
                  <a:cubicBezTo>
                    <a:pt x="10694" y="3196"/>
                    <a:pt x="10481" y="3227"/>
                    <a:pt x="10268" y="3227"/>
                  </a:cubicBezTo>
                  <a:cubicBezTo>
                    <a:pt x="10220" y="3229"/>
                    <a:pt x="10172" y="3230"/>
                    <a:pt x="10124" y="3230"/>
                  </a:cubicBezTo>
                  <a:cubicBezTo>
                    <a:pt x="9504" y="3230"/>
                    <a:pt x="8889" y="3049"/>
                    <a:pt x="8353" y="2710"/>
                  </a:cubicBezTo>
                  <a:cubicBezTo>
                    <a:pt x="8171" y="2589"/>
                    <a:pt x="8019" y="2437"/>
                    <a:pt x="7958" y="2224"/>
                  </a:cubicBezTo>
                  <a:cubicBezTo>
                    <a:pt x="7897" y="2041"/>
                    <a:pt x="7958" y="1829"/>
                    <a:pt x="8110" y="1677"/>
                  </a:cubicBezTo>
                  <a:cubicBezTo>
                    <a:pt x="8232" y="1555"/>
                    <a:pt x="8414" y="1464"/>
                    <a:pt x="8596" y="1403"/>
                  </a:cubicBezTo>
                  <a:cubicBezTo>
                    <a:pt x="8685" y="1383"/>
                    <a:pt x="8795" y="1373"/>
                    <a:pt x="8918" y="1373"/>
                  </a:cubicBezTo>
                  <a:close/>
                  <a:moveTo>
                    <a:pt x="4523" y="5962"/>
                  </a:moveTo>
                  <a:cubicBezTo>
                    <a:pt x="5314" y="6023"/>
                    <a:pt x="5982" y="6753"/>
                    <a:pt x="5982" y="7513"/>
                  </a:cubicBezTo>
                  <a:cubicBezTo>
                    <a:pt x="5982" y="7604"/>
                    <a:pt x="5982" y="7665"/>
                    <a:pt x="5952" y="7756"/>
                  </a:cubicBezTo>
                  <a:cubicBezTo>
                    <a:pt x="5901" y="7833"/>
                    <a:pt x="5822" y="7861"/>
                    <a:pt x="5735" y="7861"/>
                  </a:cubicBezTo>
                  <a:cubicBezTo>
                    <a:pt x="5615" y="7861"/>
                    <a:pt x="5480" y="7808"/>
                    <a:pt x="5374" y="7756"/>
                  </a:cubicBezTo>
                  <a:cubicBezTo>
                    <a:pt x="4979" y="7482"/>
                    <a:pt x="4645" y="7117"/>
                    <a:pt x="4432" y="6722"/>
                  </a:cubicBezTo>
                  <a:lnTo>
                    <a:pt x="4432" y="6601"/>
                  </a:lnTo>
                  <a:cubicBezTo>
                    <a:pt x="4371" y="6479"/>
                    <a:pt x="4311" y="6327"/>
                    <a:pt x="4311" y="6175"/>
                  </a:cubicBezTo>
                  <a:cubicBezTo>
                    <a:pt x="4311" y="6114"/>
                    <a:pt x="4341" y="6023"/>
                    <a:pt x="4402" y="5993"/>
                  </a:cubicBezTo>
                  <a:cubicBezTo>
                    <a:pt x="4432" y="5962"/>
                    <a:pt x="4493" y="5962"/>
                    <a:pt x="4523" y="5962"/>
                  </a:cubicBezTo>
                  <a:close/>
                  <a:moveTo>
                    <a:pt x="12220" y="10568"/>
                  </a:moveTo>
                  <a:cubicBezTo>
                    <a:pt x="12391" y="10568"/>
                    <a:pt x="12571" y="10616"/>
                    <a:pt x="12730" y="10704"/>
                  </a:cubicBezTo>
                  <a:cubicBezTo>
                    <a:pt x="13369" y="11038"/>
                    <a:pt x="13612" y="11646"/>
                    <a:pt x="13916" y="12254"/>
                  </a:cubicBezTo>
                  <a:cubicBezTo>
                    <a:pt x="14007" y="12406"/>
                    <a:pt x="14128" y="12558"/>
                    <a:pt x="14220" y="12710"/>
                  </a:cubicBezTo>
                  <a:cubicBezTo>
                    <a:pt x="14402" y="12984"/>
                    <a:pt x="14463" y="13318"/>
                    <a:pt x="14402" y="13622"/>
                  </a:cubicBezTo>
                  <a:cubicBezTo>
                    <a:pt x="14341" y="13956"/>
                    <a:pt x="14098" y="14230"/>
                    <a:pt x="13794" y="14321"/>
                  </a:cubicBezTo>
                  <a:cubicBezTo>
                    <a:pt x="13712" y="14351"/>
                    <a:pt x="13626" y="14364"/>
                    <a:pt x="13539" y="14364"/>
                  </a:cubicBezTo>
                  <a:cubicBezTo>
                    <a:pt x="13273" y="14364"/>
                    <a:pt x="12997" y="14239"/>
                    <a:pt x="12791" y="14078"/>
                  </a:cubicBezTo>
                  <a:cubicBezTo>
                    <a:pt x="12517" y="13835"/>
                    <a:pt x="12335" y="13531"/>
                    <a:pt x="12153" y="13197"/>
                  </a:cubicBezTo>
                  <a:lnTo>
                    <a:pt x="11879" y="12741"/>
                  </a:lnTo>
                  <a:cubicBezTo>
                    <a:pt x="11666" y="12406"/>
                    <a:pt x="11454" y="12042"/>
                    <a:pt x="11423" y="11677"/>
                  </a:cubicBezTo>
                  <a:cubicBezTo>
                    <a:pt x="11362" y="11282"/>
                    <a:pt x="11514" y="10826"/>
                    <a:pt x="11879" y="10643"/>
                  </a:cubicBezTo>
                  <a:cubicBezTo>
                    <a:pt x="11981" y="10593"/>
                    <a:pt x="12098" y="10568"/>
                    <a:pt x="12220" y="10568"/>
                  </a:cubicBezTo>
                  <a:close/>
                  <a:moveTo>
                    <a:pt x="9444" y="13410"/>
                  </a:moveTo>
                  <a:cubicBezTo>
                    <a:pt x="9508" y="13410"/>
                    <a:pt x="9572" y="13420"/>
                    <a:pt x="9630" y="13440"/>
                  </a:cubicBezTo>
                  <a:cubicBezTo>
                    <a:pt x="10147" y="13592"/>
                    <a:pt x="10420" y="14169"/>
                    <a:pt x="10633" y="14656"/>
                  </a:cubicBezTo>
                  <a:cubicBezTo>
                    <a:pt x="10755" y="14960"/>
                    <a:pt x="10876" y="15233"/>
                    <a:pt x="10907" y="15567"/>
                  </a:cubicBezTo>
                  <a:cubicBezTo>
                    <a:pt x="10937" y="15841"/>
                    <a:pt x="10815" y="16175"/>
                    <a:pt x="10542" y="16297"/>
                  </a:cubicBezTo>
                  <a:cubicBezTo>
                    <a:pt x="10486" y="16318"/>
                    <a:pt x="10427" y="16328"/>
                    <a:pt x="10367" y="16328"/>
                  </a:cubicBezTo>
                  <a:cubicBezTo>
                    <a:pt x="10164" y="16328"/>
                    <a:pt x="9946" y="16218"/>
                    <a:pt x="9782" y="16054"/>
                  </a:cubicBezTo>
                  <a:cubicBezTo>
                    <a:pt x="9204" y="15507"/>
                    <a:pt x="9052" y="14625"/>
                    <a:pt x="8961" y="13835"/>
                  </a:cubicBezTo>
                  <a:lnTo>
                    <a:pt x="9022" y="13744"/>
                  </a:lnTo>
                  <a:cubicBezTo>
                    <a:pt x="9052" y="13683"/>
                    <a:pt x="9052" y="13622"/>
                    <a:pt x="9083" y="13561"/>
                  </a:cubicBezTo>
                  <a:cubicBezTo>
                    <a:pt x="9166" y="13457"/>
                    <a:pt x="9306" y="13410"/>
                    <a:pt x="9444" y="13410"/>
                  </a:cubicBezTo>
                  <a:close/>
                  <a:moveTo>
                    <a:pt x="9437" y="0"/>
                  </a:moveTo>
                  <a:cubicBezTo>
                    <a:pt x="9371" y="0"/>
                    <a:pt x="9303" y="2"/>
                    <a:pt x="9235" y="5"/>
                  </a:cubicBezTo>
                  <a:cubicBezTo>
                    <a:pt x="5253" y="187"/>
                    <a:pt x="177" y="5810"/>
                    <a:pt x="359" y="11586"/>
                  </a:cubicBezTo>
                  <a:cubicBezTo>
                    <a:pt x="420" y="13865"/>
                    <a:pt x="116" y="16023"/>
                    <a:pt x="55" y="17209"/>
                  </a:cubicBezTo>
                  <a:cubicBezTo>
                    <a:pt x="0" y="18284"/>
                    <a:pt x="870" y="19183"/>
                    <a:pt x="1916" y="19183"/>
                  </a:cubicBezTo>
                  <a:cubicBezTo>
                    <a:pt x="2024" y="19183"/>
                    <a:pt x="2133" y="19174"/>
                    <a:pt x="2244" y="19154"/>
                  </a:cubicBezTo>
                  <a:cubicBezTo>
                    <a:pt x="3824" y="18881"/>
                    <a:pt x="5891" y="19124"/>
                    <a:pt x="8292" y="18729"/>
                  </a:cubicBezTo>
                  <a:cubicBezTo>
                    <a:pt x="12730" y="17999"/>
                    <a:pt x="18080" y="14504"/>
                    <a:pt x="19326" y="9002"/>
                  </a:cubicBezTo>
                  <a:cubicBezTo>
                    <a:pt x="20125" y="5457"/>
                    <a:pt x="17428" y="4820"/>
                    <a:pt x="15388" y="4820"/>
                  </a:cubicBezTo>
                  <a:cubicBezTo>
                    <a:pt x="14245" y="4820"/>
                    <a:pt x="13308" y="5020"/>
                    <a:pt x="13308" y="5020"/>
                  </a:cubicBezTo>
                  <a:cubicBezTo>
                    <a:pt x="13308" y="5020"/>
                    <a:pt x="13220" y="0"/>
                    <a:pt x="9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0"/>
            <p:cNvSpPr/>
            <p:nvPr/>
          </p:nvSpPr>
          <p:spPr>
            <a:xfrm>
              <a:off x="10911575" y="1730550"/>
              <a:ext cx="282700" cy="308550"/>
            </a:xfrm>
            <a:custGeom>
              <a:avLst/>
              <a:gdLst/>
              <a:ahLst/>
              <a:cxnLst/>
              <a:rect l="l" t="t" r="r" b="b"/>
              <a:pathLst>
                <a:path w="11308" h="12342" fill="none" extrusionOk="0">
                  <a:moveTo>
                    <a:pt x="91" y="12341"/>
                  </a:moveTo>
                  <a:cubicBezTo>
                    <a:pt x="0" y="11825"/>
                    <a:pt x="243" y="11308"/>
                    <a:pt x="578" y="10943"/>
                  </a:cubicBezTo>
                  <a:cubicBezTo>
                    <a:pt x="912" y="10548"/>
                    <a:pt x="1368" y="10275"/>
                    <a:pt x="1793" y="9971"/>
                  </a:cubicBezTo>
                  <a:cubicBezTo>
                    <a:pt x="3283" y="8937"/>
                    <a:pt x="4590" y="7569"/>
                    <a:pt x="5593" y="6019"/>
                  </a:cubicBezTo>
                  <a:cubicBezTo>
                    <a:pt x="5988" y="5411"/>
                    <a:pt x="6353" y="4743"/>
                    <a:pt x="6839" y="4165"/>
                  </a:cubicBezTo>
                  <a:cubicBezTo>
                    <a:pt x="7173" y="3709"/>
                    <a:pt x="7599" y="3344"/>
                    <a:pt x="8025" y="2949"/>
                  </a:cubicBezTo>
                  <a:cubicBezTo>
                    <a:pt x="8176" y="2797"/>
                    <a:pt x="8359" y="2645"/>
                    <a:pt x="8511" y="2493"/>
                  </a:cubicBezTo>
                  <a:cubicBezTo>
                    <a:pt x="9423" y="1673"/>
                    <a:pt x="10365" y="822"/>
                    <a:pt x="11307"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0"/>
            <p:cNvSpPr/>
            <p:nvPr/>
          </p:nvSpPr>
          <p:spPr>
            <a:xfrm>
              <a:off x="11108375" y="1807300"/>
              <a:ext cx="63850" cy="192275"/>
            </a:xfrm>
            <a:custGeom>
              <a:avLst/>
              <a:gdLst/>
              <a:ahLst/>
              <a:cxnLst/>
              <a:rect l="l" t="t" r="r" b="b"/>
              <a:pathLst>
                <a:path w="2554" h="7691" fill="none" extrusionOk="0">
                  <a:moveTo>
                    <a:pt x="1" y="1"/>
                  </a:moveTo>
                  <a:cubicBezTo>
                    <a:pt x="456" y="214"/>
                    <a:pt x="791" y="730"/>
                    <a:pt x="821" y="1247"/>
                  </a:cubicBezTo>
                  <a:cubicBezTo>
                    <a:pt x="821" y="1551"/>
                    <a:pt x="730" y="1855"/>
                    <a:pt x="700" y="2129"/>
                  </a:cubicBezTo>
                  <a:cubicBezTo>
                    <a:pt x="578" y="2706"/>
                    <a:pt x="608" y="3284"/>
                    <a:pt x="730" y="3831"/>
                  </a:cubicBezTo>
                  <a:cubicBezTo>
                    <a:pt x="760" y="4043"/>
                    <a:pt x="852" y="4256"/>
                    <a:pt x="973" y="4439"/>
                  </a:cubicBezTo>
                  <a:cubicBezTo>
                    <a:pt x="1095" y="4621"/>
                    <a:pt x="1247" y="4743"/>
                    <a:pt x="1399" y="4895"/>
                  </a:cubicBezTo>
                  <a:cubicBezTo>
                    <a:pt x="1672" y="5168"/>
                    <a:pt x="1794" y="5563"/>
                    <a:pt x="1915" y="5928"/>
                  </a:cubicBezTo>
                  <a:cubicBezTo>
                    <a:pt x="2128" y="6505"/>
                    <a:pt x="2341" y="7083"/>
                    <a:pt x="2554" y="7691"/>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0"/>
            <p:cNvSpPr/>
            <p:nvPr/>
          </p:nvSpPr>
          <p:spPr>
            <a:xfrm>
              <a:off x="11148650" y="1769325"/>
              <a:ext cx="146675" cy="144400"/>
            </a:xfrm>
            <a:custGeom>
              <a:avLst/>
              <a:gdLst/>
              <a:ahLst/>
              <a:cxnLst/>
              <a:rect l="l" t="t" r="r" b="b"/>
              <a:pathLst>
                <a:path w="5867" h="5776" fill="none" extrusionOk="0">
                  <a:moveTo>
                    <a:pt x="1" y="0"/>
                  </a:moveTo>
                  <a:cubicBezTo>
                    <a:pt x="244" y="304"/>
                    <a:pt x="669" y="365"/>
                    <a:pt x="1034" y="517"/>
                  </a:cubicBezTo>
                  <a:cubicBezTo>
                    <a:pt x="1551" y="760"/>
                    <a:pt x="1855" y="1277"/>
                    <a:pt x="2098" y="1793"/>
                  </a:cubicBezTo>
                  <a:cubicBezTo>
                    <a:pt x="2311" y="2341"/>
                    <a:pt x="2463" y="2888"/>
                    <a:pt x="2797" y="3344"/>
                  </a:cubicBezTo>
                  <a:cubicBezTo>
                    <a:pt x="3557" y="4407"/>
                    <a:pt x="5046" y="4742"/>
                    <a:pt x="5867" y="5775"/>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0"/>
            <p:cNvSpPr/>
            <p:nvPr/>
          </p:nvSpPr>
          <p:spPr>
            <a:xfrm>
              <a:off x="11036175" y="1911425"/>
              <a:ext cx="60825" cy="123875"/>
            </a:xfrm>
            <a:custGeom>
              <a:avLst/>
              <a:gdLst/>
              <a:ahLst/>
              <a:cxnLst/>
              <a:rect l="l" t="t" r="r" b="b"/>
              <a:pathLst>
                <a:path w="2433" h="4955" fill="none" extrusionOk="0">
                  <a:moveTo>
                    <a:pt x="1" y="0"/>
                  </a:moveTo>
                  <a:cubicBezTo>
                    <a:pt x="426" y="152"/>
                    <a:pt x="639" y="578"/>
                    <a:pt x="730" y="1033"/>
                  </a:cubicBezTo>
                  <a:cubicBezTo>
                    <a:pt x="822" y="1459"/>
                    <a:pt x="822" y="1885"/>
                    <a:pt x="882" y="2340"/>
                  </a:cubicBezTo>
                  <a:cubicBezTo>
                    <a:pt x="913" y="2644"/>
                    <a:pt x="1004" y="2948"/>
                    <a:pt x="1156" y="3222"/>
                  </a:cubicBezTo>
                  <a:cubicBezTo>
                    <a:pt x="1490" y="3860"/>
                    <a:pt x="2129" y="4316"/>
                    <a:pt x="2433" y="4954"/>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0"/>
            <p:cNvSpPr/>
            <p:nvPr/>
          </p:nvSpPr>
          <p:spPr>
            <a:xfrm>
              <a:off x="10976925" y="1965375"/>
              <a:ext cx="19775" cy="72200"/>
            </a:xfrm>
            <a:custGeom>
              <a:avLst/>
              <a:gdLst/>
              <a:ahLst/>
              <a:cxnLst/>
              <a:rect l="l" t="t" r="r" b="b"/>
              <a:pathLst>
                <a:path w="791" h="2888" fill="none" extrusionOk="0">
                  <a:moveTo>
                    <a:pt x="0" y="0"/>
                  </a:moveTo>
                  <a:cubicBezTo>
                    <a:pt x="304" y="304"/>
                    <a:pt x="608" y="638"/>
                    <a:pt x="638" y="1064"/>
                  </a:cubicBezTo>
                  <a:cubicBezTo>
                    <a:pt x="638" y="1398"/>
                    <a:pt x="486" y="1733"/>
                    <a:pt x="395" y="2067"/>
                  </a:cubicBezTo>
                  <a:cubicBezTo>
                    <a:pt x="334" y="2401"/>
                    <a:pt x="456" y="2827"/>
                    <a:pt x="790" y="2888"/>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0"/>
            <p:cNvSpPr/>
            <p:nvPr/>
          </p:nvSpPr>
          <p:spPr>
            <a:xfrm>
              <a:off x="11032375" y="1652300"/>
              <a:ext cx="118575" cy="112475"/>
            </a:xfrm>
            <a:custGeom>
              <a:avLst/>
              <a:gdLst/>
              <a:ahLst/>
              <a:cxnLst/>
              <a:rect l="l" t="t" r="r" b="b"/>
              <a:pathLst>
                <a:path w="4743" h="4499" fill="none" extrusionOk="0">
                  <a:moveTo>
                    <a:pt x="4743" y="4499"/>
                  </a:moveTo>
                  <a:cubicBezTo>
                    <a:pt x="4469" y="4316"/>
                    <a:pt x="4196" y="4164"/>
                    <a:pt x="3922" y="4012"/>
                  </a:cubicBezTo>
                  <a:cubicBezTo>
                    <a:pt x="3314" y="3617"/>
                    <a:pt x="2645" y="3192"/>
                    <a:pt x="2402" y="2493"/>
                  </a:cubicBezTo>
                  <a:cubicBezTo>
                    <a:pt x="2250" y="2006"/>
                    <a:pt x="2311" y="1490"/>
                    <a:pt x="2129" y="1064"/>
                  </a:cubicBezTo>
                  <a:cubicBezTo>
                    <a:pt x="1946" y="669"/>
                    <a:pt x="1582" y="426"/>
                    <a:pt x="1186" y="274"/>
                  </a:cubicBezTo>
                  <a:cubicBezTo>
                    <a:pt x="822" y="122"/>
                    <a:pt x="396" y="61"/>
                    <a:pt x="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0"/>
            <p:cNvSpPr/>
            <p:nvPr/>
          </p:nvSpPr>
          <p:spPr>
            <a:xfrm>
              <a:off x="10922200" y="1794400"/>
              <a:ext cx="179350" cy="26600"/>
            </a:xfrm>
            <a:custGeom>
              <a:avLst/>
              <a:gdLst/>
              <a:ahLst/>
              <a:cxnLst/>
              <a:rect l="l" t="t" r="r" b="b"/>
              <a:pathLst>
                <a:path w="7174" h="1064" fill="none" extrusionOk="0">
                  <a:moveTo>
                    <a:pt x="7174" y="730"/>
                  </a:moveTo>
                  <a:cubicBezTo>
                    <a:pt x="6900" y="942"/>
                    <a:pt x="6505" y="882"/>
                    <a:pt x="6141" y="882"/>
                  </a:cubicBezTo>
                  <a:cubicBezTo>
                    <a:pt x="5441" y="851"/>
                    <a:pt x="4742" y="1064"/>
                    <a:pt x="4074" y="912"/>
                  </a:cubicBezTo>
                  <a:cubicBezTo>
                    <a:pt x="3739" y="821"/>
                    <a:pt x="3466" y="638"/>
                    <a:pt x="3131" y="517"/>
                  </a:cubicBezTo>
                  <a:cubicBezTo>
                    <a:pt x="2523" y="274"/>
                    <a:pt x="1855" y="213"/>
                    <a:pt x="1186" y="122"/>
                  </a:cubicBezTo>
                  <a:cubicBezTo>
                    <a:pt x="791" y="91"/>
                    <a:pt x="396" y="30"/>
                    <a:pt x="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0"/>
            <p:cNvSpPr/>
            <p:nvPr/>
          </p:nvSpPr>
          <p:spPr>
            <a:xfrm>
              <a:off x="10907775" y="1919000"/>
              <a:ext cx="113250" cy="6125"/>
            </a:xfrm>
            <a:custGeom>
              <a:avLst/>
              <a:gdLst/>
              <a:ahLst/>
              <a:cxnLst/>
              <a:rect l="l" t="t" r="r" b="b"/>
              <a:pathLst>
                <a:path w="4530" h="245" fill="none" extrusionOk="0">
                  <a:moveTo>
                    <a:pt x="4529" y="214"/>
                  </a:moveTo>
                  <a:cubicBezTo>
                    <a:pt x="3739" y="244"/>
                    <a:pt x="2979" y="183"/>
                    <a:pt x="2219" y="153"/>
                  </a:cubicBezTo>
                  <a:cubicBezTo>
                    <a:pt x="1459" y="92"/>
                    <a:pt x="730" y="62"/>
                    <a:pt x="0"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0"/>
            <p:cNvSpPr/>
            <p:nvPr/>
          </p:nvSpPr>
          <p:spPr>
            <a:xfrm>
              <a:off x="10894850" y="1971450"/>
              <a:ext cx="57000" cy="6100"/>
            </a:xfrm>
            <a:custGeom>
              <a:avLst/>
              <a:gdLst/>
              <a:ahLst/>
              <a:cxnLst/>
              <a:rect l="l" t="t" r="r" b="b"/>
              <a:pathLst>
                <a:path w="2280" h="244" fill="none" extrusionOk="0">
                  <a:moveTo>
                    <a:pt x="2280" y="243"/>
                  </a:moveTo>
                  <a:cubicBezTo>
                    <a:pt x="1551" y="61"/>
                    <a:pt x="760" y="0"/>
                    <a:pt x="31" y="91"/>
                  </a:cubicBezTo>
                  <a:cubicBezTo>
                    <a:pt x="0" y="183"/>
                    <a:pt x="92" y="243"/>
                    <a:pt x="152" y="243"/>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0"/>
            <p:cNvSpPr/>
            <p:nvPr/>
          </p:nvSpPr>
          <p:spPr>
            <a:xfrm>
              <a:off x="10248175" y="1575450"/>
              <a:ext cx="588950" cy="452350"/>
            </a:xfrm>
            <a:custGeom>
              <a:avLst/>
              <a:gdLst/>
              <a:ahLst/>
              <a:cxnLst/>
              <a:rect l="l" t="t" r="r" b="b"/>
              <a:pathLst>
                <a:path w="23558" h="18094" extrusionOk="0">
                  <a:moveTo>
                    <a:pt x="12402" y="1281"/>
                  </a:moveTo>
                  <a:cubicBezTo>
                    <a:pt x="13101" y="1281"/>
                    <a:pt x="14743" y="2162"/>
                    <a:pt x="14621" y="3044"/>
                  </a:cubicBezTo>
                  <a:cubicBezTo>
                    <a:pt x="14591" y="3256"/>
                    <a:pt x="14408" y="3408"/>
                    <a:pt x="14226" y="3469"/>
                  </a:cubicBezTo>
                  <a:cubicBezTo>
                    <a:pt x="14136" y="3495"/>
                    <a:pt x="14046" y="3504"/>
                    <a:pt x="13958" y="3504"/>
                  </a:cubicBezTo>
                  <a:cubicBezTo>
                    <a:pt x="13839" y="3504"/>
                    <a:pt x="13723" y="3487"/>
                    <a:pt x="13618" y="3469"/>
                  </a:cubicBezTo>
                  <a:cubicBezTo>
                    <a:pt x="12949" y="3317"/>
                    <a:pt x="12341" y="2983"/>
                    <a:pt x="11885" y="2497"/>
                  </a:cubicBezTo>
                  <a:cubicBezTo>
                    <a:pt x="11733" y="2345"/>
                    <a:pt x="11581" y="2162"/>
                    <a:pt x="11581" y="1949"/>
                  </a:cubicBezTo>
                  <a:cubicBezTo>
                    <a:pt x="11581" y="1737"/>
                    <a:pt x="11703" y="1554"/>
                    <a:pt x="11855" y="1433"/>
                  </a:cubicBezTo>
                  <a:cubicBezTo>
                    <a:pt x="12007" y="1342"/>
                    <a:pt x="12220" y="1281"/>
                    <a:pt x="12402" y="1281"/>
                  </a:cubicBezTo>
                  <a:close/>
                  <a:moveTo>
                    <a:pt x="7311" y="4723"/>
                  </a:moveTo>
                  <a:cubicBezTo>
                    <a:pt x="7334" y="4723"/>
                    <a:pt x="7356" y="4731"/>
                    <a:pt x="7387" y="4746"/>
                  </a:cubicBezTo>
                  <a:cubicBezTo>
                    <a:pt x="8116" y="4989"/>
                    <a:pt x="8603" y="5840"/>
                    <a:pt x="8420" y="6600"/>
                  </a:cubicBezTo>
                  <a:cubicBezTo>
                    <a:pt x="8420" y="6691"/>
                    <a:pt x="8390" y="6752"/>
                    <a:pt x="8329" y="6813"/>
                  </a:cubicBezTo>
                  <a:cubicBezTo>
                    <a:pt x="8281" y="6861"/>
                    <a:pt x="8221" y="6882"/>
                    <a:pt x="8156" y="6882"/>
                  </a:cubicBezTo>
                  <a:cubicBezTo>
                    <a:pt x="8016" y="6882"/>
                    <a:pt x="7855" y="6785"/>
                    <a:pt x="7752" y="6661"/>
                  </a:cubicBezTo>
                  <a:cubicBezTo>
                    <a:pt x="7417" y="6326"/>
                    <a:pt x="7204" y="5901"/>
                    <a:pt x="7113" y="5445"/>
                  </a:cubicBezTo>
                  <a:lnTo>
                    <a:pt x="7113" y="5354"/>
                  </a:lnTo>
                  <a:cubicBezTo>
                    <a:pt x="7083" y="5202"/>
                    <a:pt x="7083" y="5050"/>
                    <a:pt x="7113" y="4898"/>
                  </a:cubicBezTo>
                  <a:cubicBezTo>
                    <a:pt x="7144" y="4837"/>
                    <a:pt x="7174" y="4746"/>
                    <a:pt x="7235" y="4746"/>
                  </a:cubicBezTo>
                  <a:cubicBezTo>
                    <a:pt x="7265" y="4731"/>
                    <a:pt x="7288" y="4723"/>
                    <a:pt x="7311" y="4723"/>
                  </a:cubicBezTo>
                  <a:close/>
                  <a:moveTo>
                    <a:pt x="13533" y="11022"/>
                  </a:moveTo>
                  <a:cubicBezTo>
                    <a:pt x="13782" y="11022"/>
                    <a:pt x="14020" y="11136"/>
                    <a:pt x="14195" y="11311"/>
                  </a:cubicBezTo>
                  <a:cubicBezTo>
                    <a:pt x="14743" y="11798"/>
                    <a:pt x="14834" y="12436"/>
                    <a:pt x="14986" y="13074"/>
                  </a:cubicBezTo>
                  <a:cubicBezTo>
                    <a:pt x="15016" y="13257"/>
                    <a:pt x="15107" y="13439"/>
                    <a:pt x="15168" y="13591"/>
                  </a:cubicBezTo>
                  <a:cubicBezTo>
                    <a:pt x="15290" y="13895"/>
                    <a:pt x="15290" y="14260"/>
                    <a:pt x="15138" y="14533"/>
                  </a:cubicBezTo>
                  <a:cubicBezTo>
                    <a:pt x="14986" y="14837"/>
                    <a:pt x="14712" y="15050"/>
                    <a:pt x="14378" y="15080"/>
                  </a:cubicBezTo>
                  <a:cubicBezTo>
                    <a:pt x="14357" y="15082"/>
                    <a:pt x="14336" y="15083"/>
                    <a:pt x="14316" y="15083"/>
                  </a:cubicBezTo>
                  <a:cubicBezTo>
                    <a:pt x="13975" y="15083"/>
                    <a:pt x="13667" y="14852"/>
                    <a:pt x="13466" y="14594"/>
                  </a:cubicBezTo>
                  <a:cubicBezTo>
                    <a:pt x="13253" y="14290"/>
                    <a:pt x="13132" y="13956"/>
                    <a:pt x="13040" y="13591"/>
                  </a:cubicBezTo>
                  <a:cubicBezTo>
                    <a:pt x="12980" y="13439"/>
                    <a:pt x="12949" y="13257"/>
                    <a:pt x="12888" y="13074"/>
                  </a:cubicBezTo>
                  <a:cubicBezTo>
                    <a:pt x="12767" y="12710"/>
                    <a:pt x="12645" y="12314"/>
                    <a:pt x="12706" y="11919"/>
                  </a:cubicBezTo>
                  <a:cubicBezTo>
                    <a:pt x="12736" y="11524"/>
                    <a:pt x="13010" y="11129"/>
                    <a:pt x="13375" y="11038"/>
                  </a:cubicBezTo>
                  <a:cubicBezTo>
                    <a:pt x="13428" y="11027"/>
                    <a:pt x="13481" y="11022"/>
                    <a:pt x="13533" y="11022"/>
                  </a:cubicBezTo>
                  <a:close/>
                  <a:moveTo>
                    <a:pt x="10216" y="13134"/>
                  </a:moveTo>
                  <a:cubicBezTo>
                    <a:pt x="10325" y="13134"/>
                    <a:pt x="10446" y="13175"/>
                    <a:pt x="10548" y="13226"/>
                  </a:cubicBezTo>
                  <a:cubicBezTo>
                    <a:pt x="11004" y="13500"/>
                    <a:pt x="11156" y="14108"/>
                    <a:pt x="11247" y="14655"/>
                  </a:cubicBezTo>
                  <a:cubicBezTo>
                    <a:pt x="11277" y="14959"/>
                    <a:pt x="11338" y="15263"/>
                    <a:pt x="11277" y="15567"/>
                  </a:cubicBezTo>
                  <a:cubicBezTo>
                    <a:pt x="11217" y="15871"/>
                    <a:pt x="11034" y="16175"/>
                    <a:pt x="10761" y="16205"/>
                  </a:cubicBezTo>
                  <a:cubicBezTo>
                    <a:pt x="10729" y="16212"/>
                    <a:pt x="10697" y="16216"/>
                    <a:pt x="10665" y="16216"/>
                  </a:cubicBezTo>
                  <a:cubicBezTo>
                    <a:pt x="10425" y="16216"/>
                    <a:pt x="10196" y="16025"/>
                    <a:pt x="10062" y="15810"/>
                  </a:cubicBezTo>
                  <a:cubicBezTo>
                    <a:pt x="9636" y="15141"/>
                    <a:pt x="9697" y="14260"/>
                    <a:pt x="9788" y="13439"/>
                  </a:cubicBezTo>
                  <a:lnTo>
                    <a:pt x="9879" y="13378"/>
                  </a:lnTo>
                  <a:cubicBezTo>
                    <a:pt x="9910" y="13317"/>
                    <a:pt x="9940" y="13257"/>
                    <a:pt x="10001" y="13226"/>
                  </a:cubicBezTo>
                  <a:cubicBezTo>
                    <a:pt x="10054" y="13159"/>
                    <a:pt x="10131" y="13134"/>
                    <a:pt x="10216" y="13134"/>
                  </a:cubicBezTo>
                  <a:close/>
                  <a:moveTo>
                    <a:pt x="12360" y="1"/>
                  </a:moveTo>
                  <a:cubicBezTo>
                    <a:pt x="8476" y="1"/>
                    <a:pt x="3094" y="4016"/>
                    <a:pt x="1976" y="9214"/>
                  </a:cubicBezTo>
                  <a:cubicBezTo>
                    <a:pt x="1490" y="11433"/>
                    <a:pt x="700" y="13469"/>
                    <a:pt x="365" y="14594"/>
                  </a:cubicBezTo>
                  <a:cubicBezTo>
                    <a:pt x="1" y="15749"/>
                    <a:pt x="791" y="16935"/>
                    <a:pt x="2007" y="17026"/>
                  </a:cubicBezTo>
                  <a:cubicBezTo>
                    <a:pt x="3587" y="17117"/>
                    <a:pt x="5533" y="17877"/>
                    <a:pt x="7995" y="18059"/>
                  </a:cubicBezTo>
                  <a:cubicBezTo>
                    <a:pt x="8300" y="18082"/>
                    <a:pt x="8612" y="18093"/>
                    <a:pt x="8930" y="18093"/>
                  </a:cubicBezTo>
                  <a:cubicBezTo>
                    <a:pt x="13272" y="18093"/>
                    <a:pt x="18684" y="15950"/>
                    <a:pt x="21034" y="11220"/>
                  </a:cubicBezTo>
                  <a:cubicBezTo>
                    <a:pt x="23557" y="6174"/>
                    <a:pt x="16141" y="5931"/>
                    <a:pt x="16141" y="5931"/>
                  </a:cubicBezTo>
                  <a:cubicBezTo>
                    <a:pt x="16141" y="5931"/>
                    <a:pt x="17265" y="855"/>
                    <a:pt x="13344" y="95"/>
                  </a:cubicBezTo>
                  <a:cubicBezTo>
                    <a:pt x="13030" y="32"/>
                    <a:pt x="12701" y="1"/>
                    <a:pt x="12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0"/>
            <p:cNvSpPr/>
            <p:nvPr/>
          </p:nvSpPr>
          <p:spPr>
            <a:xfrm>
              <a:off x="10286925" y="1735875"/>
              <a:ext cx="345775" cy="233325"/>
            </a:xfrm>
            <a:custGeom>
              <a:avLst/>
              <a:gdLst/>
              <a:ahLst/>
              <a:cxnLst/>
              <a:rect l="l" t="t" r="r" b="b"/>
              <a:pathLst>
                <a:path w="13831" h="9333" fill="none" extrusionOk="0">
                  <a:moveTo>
                    <a:pt x="1" y="9332"/>
                  </a:moveTo>
                  <a:cubicBezTo>
                    <a:pt x="31" y="8815"/>
                    <a:pt x="396" y="8359"/>
                    <a:pt x="821" y="8086"/>
                  </a:cubicBezTo>
                  <a:cubicBezTo>
                    <a:pt x="1247" y="7782"/>
                    <a:pt x="1764" y="7630"/>
                    <a:pt x="2220" y="7448"/>
                  </a:cubicBezTo>
                  <a:cubicBezTo>
                    <a:pt x="3952" y="6779"/>
                    <a:pt x="5533" y="5776"/>
                    <a:pt x="6870" y="4499"/>
                  </a:cubicBezTo>
                  <a:cubicBezTo>
                    <a:pt x="7417" y="3982"/>
                    <a:pt x="7904" y="3435"/>
                    <a:pt x="8512" y="2979"/>
                  </a:cubicBezTo>
                  <a:cubicBezTo>
                    <a:pt x="8968" y="2645"/>
                    <a:pt x="9454" y="2371"/>
                    <a:pt x="9940" y="2098"/>
                  </a:cubicBezTo>
                  <a:cubicBezTo>
                    <a:pt x="10153" y="2007"/>
                    <a:pt x="10335" y="1885"/>
                    <a:pt x="10548" y="1794"/>
                  </a:cubicBezTo>
                  <a:cubicBezTo>
                    <a:pt x="11642" y="1186"/>
                    <a:pt x="12737" y="578"/>
                    <a:pt x="13831" y="1"/>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0"/>
            <p:cNvSpPr/>
            <p:nvPr/>
          </p:nvSpPr>
          <p:spPr>
            <a:xfrm>
              <a:off x="10526300" y="1790600"/>
              <a:ext cx="21300" cy="201375"/>
            </a:xfrm>
            <a:custGeom>
              <a:avLst/>
              <a:gdLst/>
              <a:ahLst/>
              <a:cxnLst/>
              <a:rect l="l" t="t" r="r" b="b"/>
              <a:pathLst>
                <a:path w="852" h="8055" fill="none" extrusionOk="0">
                  <a:moveTo>
                    <a:pt x="183" y="0"/>
                  </a:moveTo>
                  <a:cubicBezTo>
                    <a:pt x="608" y="334"/>
                    <a:pt x="821" y="882"/>
                    <a:pt x="700" y="1398"/>
                  </a:cubicBezTo>
                  <a:cubicBezTo>
                    <a:pt x="639" y="1702"/>
                    <a:pt x="487" y="1945"/>
                    <a:pt x="365" y="2249"/>
                  </a:cubicBezTo>
                  <a:cubicBezTo>
                    <a:pt x="122" y="2766"/>
                    <a:pt x="0" y="3313"/>
                    <a:pt x="0" y="3891"/>
                  </a:cubicBezTo>
                  <a:cubicBezTo>
                    <a:pt x="0" y="4104"/>
                    <a:pt x="0" y="4347"/>
                    <a:pt x="92" y="4529"/>
                  </a:cubicBezTo>
                  <a:cubicBezTo>
                    <a:pt x="183" y="4711"/>
                    <a:pt x="304" y="4894"/>
                    <a:pt x="396" y="5076"/>
                  </a:cubicBezTo>
                  <a:cubicBezTo>
                    <a:pt x="578" y="5411"/>
                    <a:pt x="639" y="5806"/>
                    <a:pt x="669" y="6201"/>
                  </a:cubicBezTo>
                  <a:cubicBezTo>
                    <a:pt x="730" y="6839"/>
                    <a:pt x="791" y="7447"/>
                    <a:pt x="852" y="8055"/>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0"/>
            <p:cNvSpPr/>
            <p:nvPr/>
          </p:nvSpPr>
          <p:spPr>
            <a:xfrm>
              <a:off x="10580250" y="1763225"/>
              <a:ext cx="107925" cy="174800"/>
            </a:xfrm>
            <a:custGeom>
              <a:avLst/>
              <a:gdLst/>
              <a:ahLst/>
              <a:cxnLst/>
              <a:rect l="l" t="t" r="r" b="b"/>
              <a:pathLst>
                <a:path w="4317" h="6992" fill="none" extrusionOk="0">
                  <a:moveTo>
                    <a:pt x="1" y="1"/>
                  </a:moveTo>
                  <a:cubicBezTo>
                    <a:pt x="153" y="366"/>
                    <a:pt x="548" y="518"/>
                    <a:pt x="852" y="761"/>
                  </a:cubicBezTo>
                  <a:cubicBezTo>
                    <a:pt x="1277" y="1095"/>
                    <a:pt x="1490" y="1703"/>
                    <a:pt x="1581" y="2250"/>
                  </a:cubicBezTo>
                  <a:cubicBezTo>
                    <a:pt x="1672" y="2797"/>
                    <a:pt x="1703" y="3375"/>
                    <a:pt x="1915" y="3922"/>
                  </a:cubicBezTo>
                  <a:cubicBezTo>
                    <a:pt x="2402" y="5138"/>
                    <a:pt x="3739" y="5806"/>
                    <a:pt x="4317" y="6992"/>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0"/>
            <p:cNvSpPr/>
            <p:nvPr/>
          </p:nvSpPr>
          <p:spPr>
            <a:xfrm>
              <a:off x="10436625" y="1874175"/>
              <a:ext cx="28900" cy="135300"/>
            </a:xfrm>
            <a:custGeom>
              <a:avLst/>
              <a:gdLst/>
              <a:ahLst/>
              <a:cxnLst/>
              <a:rect l="l" t="t" r="r" b="b"/>
              <a:pathLst>
                <a:path w="1156" h="5412" fill="none" extrusionOk="0">
                  <a:moveTo>
                    <a:pt x="1" y="1"/>
                  </a:moveTo>
                  <a:cubicBezTo>
                    <a:pt x="365" y="244"/>
                    <a:pt x="487" y="730"/>
                    <a:pt x="487" y="1186"/>
                  </a:cubicBezTo>
                  <a:cubicBezTo>
                    <a:pt x="457" y="1612"/>
                    <a:pt x="335" y="2037"/>
                    <a:pt x="274" y="2493"/>
                  </a:cubicBezTo>
                  <a:cubicBezTo>
                    <a:pt x="274" y="2797"/>
                    <a:pt x="274" y="3101"/>
                    <a:pt x="365" y="3405"/>
                  </a:cubicBezTo>
                  <a:cubicBezTo>
                    <a:pt x="548" y="4104"/>
                    <a:pt x="1034" y="4682"/>
                    <a:pt x="1156" y="5411"/>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0"/>
            <p:cNvSpPr/>
            <p:nvPr/>
          </p:nvSpPr>
          <p:spPr>
            <a:xfrm>
              <a:off x="10494375" y="1621900"/>
              <a:ext cx="88950" cy="136800"/>
            </a:xfrm>
            <a:custGeom>
              <a:avLst/>
              <a:gdLst/>
              <a:ahLst/>
              <a:cxnLst/>
              <a:rect l="l" t="t" r="r" b="b"/>
              <a:pathLst>
                <a:path w="3558" h="5472" fill="none" extrusionOk="0">
                  <a:moveTo>
                    <a:pt x="3557" y="5472"/>
                  </a:moveTo>
                  <a:cubicBezTo>
                    <a:pt x="3314" y="5259"/>
                    <a:pt x="3101" y="5046"/>
                    <a:pt x="2858" y="4833"/>
                  </a:cubicBezTo>
                  <a:cubicBezTo>
                    <a:pt x="2341" y="4316"/>
                    <a:pt x="1825" y="3709"/>
                    <a:pt x="1764" y="2979"/>
                  </a:cubicBezTo>
                  <a:cubicBezTo>
                    <a:pt x="1733" y="2493"/>
                    <a:pt x="1916" y="2006"/>
                    <a:pt x="1825" y="1520"/>
                  </a:cubicBezTo>
                  <a:cubicBezTo>
                    <a:pt x="1733" y="1125"/>
                    <a:pt x="1460" y="791"/>
                    <a:pt x="1125" y="547"/>
                  </a:cubicBezTo>
                  <a:cubicBezTo>
                    <a:pt x="791" y="304"/>
                    <a:pt x="396" y="152"/>
                    <a:pt x="1"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0"/>
            <p:cNvSpPr/>
            <p:nvPr/>
          </p:nvSpPr>
          <p:spPr>
            <a:xfrm>
              <a:off x="10353800" y="1733600"/>
              <a:ext cx="169475" cy="63850"/>
            </a:xfrm>
            <a:custGeom>
              <a:avLst/>
              <a:gdLst/>
              <a:ahLst/>
              <a:cxnLst/>
              <a:rect l="l" t="t" r="r" b="b"/>
              <a:pathLst>
                <a:path w="6779" h="2554" fill="none" extrusionOk="0">
                  <a:moveTo>
                    <a:pt x="6779" y="2402"/>
                  </a:moveTo>
                  <a:cubicBezTo>
                    <a:pt x="6475" y="2554"/>
                    <a:pt x="6110" y="2402"/>
                    <a:pt x="5745" y="2311"/>
                  </a:cubicBezTo>
                  <a:cubicBezTo>
                    <a:pt x="5107" y="2098"/>
                    <a:pt x="4378" y="2159"/>
                    <a:pt x="3739" y="1855"/>
                  </a:cubicBezTo>
                  <a:cubicBezTo>
                    <a:pt x="3435" y="1703"/>
                    <a:pt x="3192" y="1459"/>
                    <a:pt x="2919" y="1247"/>
                  </a:cubicBezTo>
                  <a:cubicBezTo>
                    <a:pt x="2371" y="882"/>
                    <a:pt x="1733" y="639"/>
                    <a:pt x="1125" y="396"/>
                  </a:cubicBezTo>
                  <a:cubicBezTo>
                    <a:pt x="761" y="274"/>
                    <a:pt x="365" y="122"/>
                    <a:pt x="1"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0"/>
            <p:cNvSpPr/>
            <p:nvPr/>
          </p:nvSpPr>
          <p:spPr>
            <a:xfrm>
              <a:off x="11103825" y="1683125"/>
              <a:ext cx="473425" cy="504700"/>
            </a:xfrm>
            <a:custGeom>
              <a:avLst/>
              <a:gdLst/>
              <a:ahLst/>
              <a:cxnLst/>
              <a:rect l="l" t="t" r="r" b="b"/>
              <a:pathLst>
                <a:path w="18937" h="20188" extrusionOk="0">
                  <a:moveTo>
                    <a:pt x="13815" y="5524"/>
                  </a:moveTo>
                  <a:cubicBezTo>
                    <a:pt x="13932" y="5524"/>
                    <a:pt x="14051" y="5542"/>
                    <a:pt x="14165" y="5576"/>
                  </a:cubicBezTo>
                  <a:cubicBezTo>
                    <a:pt x="14499" y="5667"/>
                    <a:pt x="14742" y="5910"/>
                    <a:pt x="14833" y="6244"/>
                  </a:cubicBezTo>
                  <a:cubicBezTo>
                    <a:pt x="14894" y="6579"/>
                    <a:pt x="14742" y="6944"/>
                    <a:pt x="14469" y="7217"/>
                  </a:cubicBezTo>
                  <a:cubicBezTo>
                    <a:pt x="14225" y="7460"/>
                    <a:pt x="13891" y="7612"/>
                    <a:pt x="13557" y="7795"/>
                  </a:cubicBezTo>
                  <a:cubicBezTo>
                    <a:pt x="13405" y="7855"/>
                    <a:pt x="13253" y="7947"/>
                    <a:pt x="13070" y="8007"/>
                  </a:cubicBezTo>
                  <a:cubicBezTo>
                    <a:pt x="12736" y="8190"/>
                    <a:pt x="12341" y="8372"/>
                    <a:pt x="11946" y="8372"/>
                  </a:cubicBezTo>
                  <a:cubicBezTo>
                    <a:pt x="11923" y="8374"/>
                    <a:pt x="11899" y="8375"/>
                    <a:pt x="11875" y="8375"/>
                  </a:cubicBezTo>
                  <a:cubicBezTo>
                    <a:pt x="11525" y="8375"/>
                    <a:pt x="11117" y="8167"/>
                    <a:pt x="11003" y="7825"/>
                  </a:cubicBezTo>
                  <a:cubicBezTo>
                    <a:pt x="10882" y="7551"/>
                    <a:pt x="10943" y="7247"/>
                    <a:pt x="11125" y="6974"/>
                  </a:cubicBezTo>
                  <a:cubicBezTo>
                    <a:pt x="11520" y="6366"/>
                    <a:pt x="12128" y="6184"/>
                    <a:pt x="12766" y="5940"/>
                  </a:cubicBezTo>
                  <a:cubicBezTo>
                    <a:pt x="12918" y="5880"/>
                    <a:pt x="13070" y="5758"/>
                    <a:pt x="13253" y="5667"/>
                  </a:cubicBezTo>
                  <a:cubicBezTo>
                    <a:pt x="13424" y="5572"/>
                    <a:pt x="13618" y="5524"/>
                    <a:pt x="13815" y="5524"/>
                  </a:cubicBezTo>
                  <a:close/>
                  <a:moveTo>
                    <a:pt x="15806" y="9223"/>
                  </a:moveTo>
                  <a:cubicBezTo>
                    <a:pt x="16079" y="9223"/>
                    <a:pt x="16414" y="9345"/>
                    <a:pt x="16505" y="9618"/>
                  </a:cubicBezTo>
                  <a:cubicBezTo>
                    <a:pt x="16596" y="9892"/>
                    <a:pt x="16414" y="10196"/>
                    <a:pt x="16201" y="10378"/>
                  </a:cubicBezTo>
                  <a:cubicBezTo>
                    <a:pt x="15593" y="10925"/>
                    <a:pt x="14712" y="10986"/>
                    <a:pt x="13921" y="11017"/>
                  </a:cubicBezTo>
                  <a:lnTo>
                    <a:pt x="13800" y="10925"/>
                  </a:lnTo>
                  <a:cubicBezTo>
                    <a:pt x="13769" y="10925"/>
                    <a:pt x="13709" y="10895"/>
                    <a:pt x="13678" y="10865"/>
                  </a:cubicBezTo>
                  <a:cubicBezTo>
                    <a:pt x="13496" y="10743"/>
                    <a:pt x="13496" y="10500"/>
                    <a:pt x="13587" y="10287"/>
                  </a:cubicBezTo>
                  <a:cubicBezTo>
                    <a:pt x="13800" y="9801"/>
                    <a:pt x="14377" y="9558"/>
                    <a:pt x="14894" y="9406"/>
                  </a:cubicBezTo>
                  <a:cubicBezTo>
                    <a:pt x="15168" y="9314"/>
                    <a:pt x="15472" y="9223"/>
                    <a:pt x="15806" y="9223"/>
                  </a:cubicBezTo>
                  <a:close/>
                  <a:moveTo>
                    <a:pt x="2888" y="7855"/>
                  </a:moveTo>
                  <a:cubicBezTo>
                    <a:pt x="3101" y="7855"/>
                    <a:pt x="3283" y="8007"/>
                    <a:pt x="3374" y="8190"/>
                  </a:cubicBezTo>
                  <a:cubicBezTo>
                    <a:pt x="3465" y="8372"/>
                    <a:pt x="3465" y="8585"/>
                    <a:pt x="3465" y="8767"/>
                  </a:cubicBezTo>
                  <a:cubicBezTo>
                    <a:pt x="3404" y="9466"/>
                    <a:pt x="3161" y="10105"/>
                    <a:pt x="2766" y="10652"/>
                  </a:cubicBezTo>
                  <a:cubicBezTo>
                    <a:pt x="2645" y="10804"/>
                    <a:pt x="2493" y="10986"/>
                    <a:pt x="2280" y="11017"/>
                  </a:cubicBezTo>
                  <a:cubicBezTo>
                    <a:pt x="2252" y="11021"/>
                    <a:pt x="2224" y="11022"/>
                    <a:pt x="2197" y="11022"/>
                  </a:cubicBezTo>
                  <a:cubicBezTo>
                    <a:pt x="2020" y="11022"/>
                    <a:pt x="1865" y="10940"/>
                    <a:pt x="1733" y="10834"/>
                  </a:cubicBezTo>
                  <a:cubicBezTo>
                    <a:pt x="1611" y="10682"/>
                    <a:pt x="1520" y="10500"/>
                    <a:pt x="1490" y="10287"/>
                  </a:cubicBezTo>
                  <a:cubicBezTo>
                    <a:pt x="1398" y="9618"/>
                    <a:pt x="1976" y="7855"/>
                    <a:pt x="2888" y="7855"/>
                  </a:cubicBezTo>
                  <a:close/>
                  <a:moveTo>
                    <a:pt x="7250" y="13414"/>
                  </a:moveTo>
                  <a:cubicBezTo>
                    <a:pt x="7286" y="13414"/>
                    <a:pt x="7321" y="13415"/>
                    <a:pt x="7356" y="13418"/>
                  </a:cubicBezTo>
                  <a:cubicBezTo>
                    <a:pt x="7447" y="13418"/>
                    <a:pt x="7508" y="13448"/>
                    <a:pt x="7569" y="13479"/>
                  </a:cubicBezTo>
                  <a:cubicBezTo>
                    <a:pt x="7751" y="13631"/>
                    <a:pt x="7660" y="13904"/>
                    <a:pt x="7538" y="14056"/>
                  </a:cubicBezTo>
                  <a:cubicBezTo>
                    <a:pt x="7265" y="14451"/>
                    <a:pt x="6870" y="14725"/>
                    <a:pt x="6414" y="14907"/>
                  </a:cubicBezTo>
                  <a:lnTo>
                    <a:pt x="6322" y="14907"/>
                  </a:lnTo>
                  <a:cubicBezTo>
                    <a:pt x="6233" y="14952"/>
                    <a:pt x="6128" y="14980"/>
                    <a:pt x="6019" y="14980"/>
                  </a:cubicBezTo>
                  <a:cubicBezTo>
                    <a:pt x="5978" y="14980"/>
                    <a:pt x="5938" y="14976"/>
                    <a:pt x="5897" y="14968"/>
                  </a:cubicBezTo>
                  <a:cubicBezTo>
                    <a:pt x="5806" y="14968"/>
                    <a:pt x="5715" y="14938"/>
                    <a:pt x="5684" y="14877"/>
                  </a:cubicBezTo>
                  <a:cubicBezTo>
                    <a:pt x="5684" y="14846"/>
                    <a:pt x="5684" y="14786"/>
                    <a:pt x="5684" y="14755"/>
                  </a:cubicBezTo>
                  <a:cubicBezTo>
                    <a:pt x="5800" y="14001"/>
                    <a:pt x="6524" y="13414"/>
                    <a:pt x="7250" y="13414"/>
                  </a:cubicBezTo>
                  <a:close/>
                  <a:moveTo>
                    <a:pt x="8513" y="1"/>
                  </a:moveTo>
                  <a:cubicBezTo>
                    <a:pt x="4769" y="1"/>
                    <a:pt x="5502" y="5910"/>
                    <a:pt x="5502" y="5910"/>
                  </a:cubicBezTo>
                  <a:cubicBezTo>
                    <a:pt x="5502" y="5910"/>
                    <a:pt x="5394" y="5903"/>
                    <a:pt x="5210" y="5903"/>
                  </a:cubicBezTo>
                  <a:cubicBezTo>
                    <a:pt x="4111" y="5903"/>
                    <a:pt x="282" y="6148"/>
                    <a:pt x="152" y="9558"/>
                  </a:cubicBezTo>
                  <a:cubicBezTo>
                    <a:pt x="0" y="13539"/>
                    <a:pt x="5167" y="19071"/>
                    <a:pt x="10943" y="19406"/>
                  </a:cubicBezTo>
                  <a:cubicBezTo>
                    <a:pt x="13222" y="19527"/>
                    <a:pt x="15320" y="20014"/>
                    <a:pt x="16505" y="20166"/>
                  </a:cubicBezTo>
                  <a:cubicBezTo>
                    <a:pt x="16599" y="20180"/>
                    <a:pt x="16693" y="20187"/>
                    <a:pt x="16785" y="20187"/>
                  </a:cubicBezTo>
                  <a:cubicBezTo>
                    <a:pt x="17848" y="20187"/>
                    <a:pt x="18717" y="19251"/>
                    <a:pt x="18633" y="18159"/>
                  </a:cubicBezTo>
                  <a:cubicBezTo>
                    <a:pt x="18511" y="16579"/>
                    <a:pt x="18937" y="14542"/>
                    <a:pt x="18724" y="12080"/>
                  </a:cubicBezTo>
                  <a:cubicBezTo>
                    <a:pt x="18390" y="7612"/>
                    <a:pt x="15380" y="1989"/>
                    <a:pt x="10000" y="257"/>
                  </a:cubicBezTo>
                  <a:cubicBezTo>
                    <a:pt x="9439" y="80"/>
                    <a:pt x="8946" y="1"/>
                    <a:pt x="8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0"/>
            <p:cNvSpPr/>
            <p:nvPr/>
          </p:nvSpPr>
          <p:spPr>
            <a:xfrm>
              <a:off x="11256550" y="1847575"/>
              <a:ext cx="283475" cy="306275"/>
            </a:xfrm>
            <a:custGeom>
              <a:avLst/>
              <a:gdLst/>
              <a:ahLst/>
              <a:cxnLst/>
              <a:rect l="l" t="t" r="r" b="b"/>
              <a:pathLst>
                <a:path w="11339" h="12251" fill="none" extrusionOk="0">
                  <a:moveTo>
                    <a:pt x="11338" y="12220"/>
                  </a:moveTo>
                  <a:cubicBezTo>
                    <a:pt x="10822" y="12250"/>
                    <a:pt x="10335" y="11977"/>
                    <a:pt x="9970" y="11612"/>
                  </a:cubicBezTo>
                  <a:cubicBezTo>
                    <a:pt x="9636" y="11217"/>
                    <a:pt x="9393" y="10761"/>
                    <a:pt x="9119" y="10305"/>
                  </a:cubicBezTo>
                  <a:cubicBezTo>
                    <a:pt x="8208" y="8724"/>
                    <a:pt x="6992" y="7326"/>
                    <a:pt x="5533" y="6201"/>
                  </a:cubicBezTo>
                  <a:cubicBezTo>
                    <a:pt x="4925" y="5746"/>
                    <a:pt x="4317" y="5320"/>
                    <a:pt x="3770" y="4803"/>
                  </a:cubicBezTo>
                  <a:cubicBezTo>
                    <a:pt x="3375" y="4408"/>
                    <a:pt x="3010" y="3952"/>
                    <a:pt x="2676" y="3496"/>
                  </a:cubicBezTo>
                  <a:cubicBezTo>
                    <a:pt x="2524" y="3344"/>
                    <a:pt x="2402" y="3162"/>
                    <a:pt x="2250" y="2980"/>
                  </a:cubicBezTo>
                  <a:cubicBezTo>
                    <a:pt x="1490" y="1976"/>
                    <a:pt x="730" y="1004"/>
                    <a:pt x="1" y="1"/>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0"/>
            <p:cNvSpPr/>
            <p:nvPr/>
          </p:nvSpPr>
          <p:spPr>
            <a:xfrm>
              <a:off x="11326475" y="1891650"/>
              <a:ext cx="196075" cy="47900"/>
            </a:xfrm>
            <a:custGeom>
              <a:avLst/>
              <a:gdLst/>
              <a:ahLst/>
              <a:cxnLst/>
              <a:rect l="l" t="t" r="r" b="b"/>
              <a:pathLst>
                <a:path w="7843" h="1916" fill="none" extrusionOk="0">
                  <a:moveTo>
                    <a:pt x="0" y="1916"/>
                  </a:moveTo>
                  <a:cubicBezTo>
                    <a:pt x="243" y="1460"/>
                    <a:pt x="760" y="1156"/>
                    <a:pt x="1277" y="1186"/>
                  </a:cubicBezTo>
                  <a:cubicBezTo>
                    <a:pt x="1581" y="1217"/>
                    <a:pt x="1885" y="1308"/>
                    <a:pt x="2158" y="1399"/>
                  </a:cubicBezTo>
                  <a:cubicBezTo>
                    <a:pt x="2705" y="1551"/>
                    <a:pt x="3313" y="1581"/>
                    <a:pt x="3860" y="1521"/>
                  </a:cubicBezTo>
                  <a:cubicBezTo>
                    <a:pt x="4073" y="1460"/>
                    <a:pt x="4286" y="1429"/>
                    <a:pt x="4499" y="1308"/>
                  </a:cubicBezTo>
                  <a:cubicBezTo>
                    <a:pt x="4651" y="1217"/>
                    <a:pt x="4803" y="1065"/>
                    <a:pt x="4955" y="943"/>
                  </a:cubicBezTo>
                  <a:cubicBezTo>
                    <a:pt x="5289" y="700"/>
                    <a:pt x="5684" y="578"/>
                    <a:pt x="6049" y="487"/>
                  </a:cubicBezTo>
                  <a:lnTo>
                    <a:pt x="7842" y="1"/>
                  </a:ln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0"/>
            <p:cNvSpPr/>
            <p:nvPr/>
          </p:nvSpPr>
          <p:spPr>
            <a:xfrm>
              <a:off x="11291500" y="1761725"/>
              <a:ext cx="155800" cy="133750"/>
            </a:xfrm>
            <a:custGeom>
              <a:avLst/>
              <a:gdLst/>
              <a:ahLst/>
              <a:cxnLst/>
              <a:rect l="l" t="t" r="r" b="b"/>
              <a:pathLst>
                <a:path w="6232" h="5350" fill="none" extrusionOk="0">
                  <a:moveTo>
                    <a:pt x="1" y="5350"/>
                  </a:moveTo>
                  <a:cubicBezTo>
                    <a:pt x="335" y="5137"/>
                    <a:pt x="426" y="4711"/>
                    <a:pt x="609" y="4377"/>
                  </a:cubicBezTo>
                  <a:cubicBezTo>
                    <a:pt x="913" y="3891"/>
                    <a:pt x="1430" y="3617"/>
                    <a:pt x="1977" y="3435"/>
                  </a:cubicBezTo>
                  <a:cubicBezTo>
                    <a:pt x="2524" y="3252"/>
                    <a:pt x="3071" y="3131"/>
                    <a:pt x="3557" y="2857"/>
                  </a:cubicBezTo>
                  <a:cubicBezTo>
                    <a:pt x="4712" y="2189"/>
                    <a:pt x="5168" y="730"/>
                    <a:pt x="6232"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0"/>
            <p:cNvSpPr/>
            <p:nvPr/>
          </p:nvSpPr>
          <p:spPr>
            <a:xfrm>
              <a:off x="11422975" y="1969925"/>
              <a:ext cx="129200" cy="50175"/>
            </a:xfrm>
            <a:custGeom>
              <a:avLst/>
              <a:gdLst/>
              <a:ahLst/>
              <a:cxnLst/>
              <a:rect l="l" t="t" r="r" b="b"/>
              <a:pathLst>
                <a:path w="5168" h="2007" fill="none" extrusionOk="0">
                  <a:moveTo>
                    <a:pt x="0" y="2007"/>
                  </a:moveTo>
                  <a:cubicBezTo>
                    <a:pt x="213" y="1611"/>
                    <a:pt x="669" y="1399"/>
                    <a:pt x="1095" y="1338"/>
                  </a:cubicBezTo>
                  <a:cubicBezTo>
                    <a:pt x="1551" y="1307"/>
                    <a:pt x="1976" y="1368"/>
                    <a:pt x="2432" y="1338"/>
                  </a:cubicBezTo>
                  <a:cubicBezTo>
                    <a:pt x="2736" y="1307"/>
                    <a:pt x="3040" y="1247"/>
                    <a:pt x="3313" y="1125"/>
                  </a:cubicBezTo>
                  <a:cubicBezTo>
                    <a:pt x="3982" y="821"/>
                    <a:pt x="4499" y="244"/>
                    <a:pt x="5168"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0"/>
            <p:cNvSpPr/>
            <p:nvPr/>
          </p:nvSpPr>
          <p:spPr>
            <a:xfrm>
              <a:off x="11472375" y="2069475"/>
              <a:ext cx="73725" cy="14450"/>
            </a:xfrm>
            <a:custGeom>
              <a:avLst/>
              <a:gdLst/>
              <a:ahLst/>
              <a:cxnLst/>
              <a:rect l="l" t="t" r="r" b="b"/>
              <a:pathLst>
                <a:path w="2949" h="578" fill="none" extrusionOk="0">
                  <a:moveTo>
                    <a:pt x="0" y="578"/>
                  </a:moveTo>
                  <a:cubicBezTo>
                    <a:pt x="304" y="304"/>
                    <a:pt x="669" y="31"/>
                    <a:pt x="1094" y="31"/>
                  </a:cubicBezTo>
                  <a:cubicBezTo>
                    <a:pt x="1429" y="31"/>
                    <a:pt x="1733" y="243"/>
                    <a:pt x="2067" y="335"/>
                  </a:cubicBezTo>
                  <a:cubicBezTo>
                    <a:pt x="2401" y="426"/>
                    <a:pt x="2857" y="335"/>
                    <a:pt x="2948"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0"/>
            <p:cNvSpPr/>
            <p:nvPr/>
          </p:nvSpPr>
          <p:spPr>
            <a:xfrm>
              <a:off x="11165375" y="1893175"/>
              <a:ext cx="121600" cy="108700"/>
            </a:xfrm>
            <a:custGeom>
              <a:avLst/>
              <a:gdLst/>
              <a:ahLst/>
              <a:cxnLst/>
              <a:rect l="l" t="t" r="r" b="b"/>
              <a:pathLst>
                <a:path w="4864" h="4348" fill="none" extrusionOk="0">
                  <a:moveTo>
                    <a:pt x="4864" y="1"/>
                  </a:moveTo>
                  <a:cubicBezTo>
                    <a:pt x="4681" y="244"/>
                    <a:pt x="4499" y="517"/>
                    <a:pt x="4316" y="760"/>
                  </a:cubicBezTo>
                  <a:cubicBezTo>
                    <a:pt x="3891" y="1368"/>
                    <a:pt x="3374" y="1976"/>
                    <a:pt x="2675" y="2159"/>
                  </a:cubicBezTo>
                  <a:cubicBezTo>
                    <a:pt x="2189" y="2250"/>
                    <a:pt x="1672" y="2159"/>
                    <a:pt x="1216" y="2311"/>
                  </a:cubicBezTo>
                  <a:cubicBezTo>
                    <a:pt x="821" y="2463"/>
                    <a:pt x="547" y="2797"/>
                    <a:pt x="365" y="3162"/>
                  </a:cubicBezTo>
                  <a:cubicBezTo>
                    <a:pt x="152" y="3526"/>
                    <a:pt x="91" y="3922"/>
                    <a:pt x="0" y="434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0"/>
            <p:cNvSpPr/>
            <p:nvPr/>
          </p:nvSpPr>
          <p:spPr>
            <a:xfrm>
              <a:off x="11296825" y="1946375"/>
              <a:ext cx="38775" cy="177075"/>
            </a:xfrm>
            <a:custGeom>
              <a:avLst/>
              <a:gdLst/>
              <a:ahLst/>
              <a:cxnLst/>
              <a:rect l="l" t="t" r="r" b="b"/>
              <a:pathLst>
                <a:path w="1551" h="7083" fill="none" extrusionOk="0">
                  <a:moveTo>
                    <a:pt x="1338" y="0"/>
                  </a:moveTo>
                  <a:cubicBezTo>
                    <a:pt x="1551" y="304"/>
                    <a:pt x="1460" y="699"/>
                    <a:pt x="1399" y="1034"/>
                  </a:cubicBezTo>
                  <a:cubicBezTo>
                    <a:pt x="1308" y="1733"/>
                    <a:pt x="1460" y="2432"/>
                    <a:pt x="1247" y="3101"/>
                  </a:cubicBezTo>
                  <a:cubicBezTo>
                    <a:pt x="1156" y="3405"/>
                    <a:pt x="943" y="3708"/>
                    <a:pt x="791" y="4012"/>
                  </a:cubicBezTo>
                  <a:cubicBezTo>
                    <a:pt x="517" y="4590"/>
                    <a:pt x="365" y="5259"/>
                    <a:pt x="244" y="5897"/>
                  </a:cubicBezTo>
                  <a:cubicBezTo>
                    <a:pt x="153" y="6292"/>
                    <a:pt x="92" y="6687"/>
                    <a:pt x="1" y="7082"/>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0"/>
            <p:cNvSpPr/>
            <p:nvPr/>
          </p:nvSpPr>
          <p:spPr>
            <a:xfrm>
              <a:off x="11419925" y="2036800"/>
              <a:ext cx="15225" cy="112475"/>
            </a:xfrm>
            <a:custGeom>
              <a:avLst/>
              <a:gdLst/>
              <a:ahLst/>
              <a:cxnLst/>
              <a:rect l="l" t="t" r="r" b="b"/>
              <a:pathLst>
                <a:path w="609" h="4499" fill="none" extrusionOk="0">
                  <a:moveTo>
                    <a:pt x="609" y="0"/>
                  </a:moveTo>
                  <a:cubicBezTo>
                    <a:pt x="578" y="760"/>
                    <a:pt x="457" y="1520"/>
                    <a:pt x="335" y="2280"/>
                  </a:cubicBezTo>
                  <a:cubicBezTo>
                    <a:pt x="214" y="3009"/>
                    <a:pt x="122" y="3739"/>
                    <a:pt x="1" y="4499"/>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0"/>
            <p:cNvSpPr/>
            <p:nvPr/>
          </p:nvSpPr>
          <p:spPr>
            <a:xfrm>
              <a:off x="11472375" y="2109750"/>
              <a:ext cx="9900" cy="56250"/>
            </a:xfrm>
            <a:custGeom>
              <a:avLst/>
              <a:gdLst/>
              <a:ahLst/>
              <a:cxnLst/>
              <a:rect l="l" t="t" r="r" b="b"/>
              <a:pathLst>
                <a:path w="396" h="2250" fill="none" extrusionOk="0">
                  <a:moveTo>
                    <a:pt x="395" y="0"/>
                  </a:moveTo>
                  <a:cubicBezTo>
                    <a:pt x="122" y="730"/>
                    <a:pt x="0" y="1490"/>
                    <a:pt x="30" y="2250"/>
                  </a:cubicBezTo>
                  <a:cubicBezTo>
                    <a:pt x="122" y="2250"/>
                    <a:pt x="213" y="2189"/>
                    <a:pt x="213" y="2098"/>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0"/>
            <p:cNvSpPr/>
            <p:nvPr/>
          </p:nvSpPr>
          <p:spPr>
            <a:xfrm>
              <a:off x="10426750" y="1983600"/>
              <a:ext cx="900500" cy="144400"/>
            </a:xfrm>
            <a:custGeom>
              <a:avLst/>
              <a:gdLst/>
              <a:ahLst/>
              <a:cxnLst/>
              <a:rect l="l" t="t" r="r" b="b"/>
              <a:pathLst>
                <a:path w="36020" h="5776" extrusionOk="0">
                  <a:moveTo>
                    <a:pt x="18846" y="1"/>
                  </a:moveTo>
                  <a:cubicBezTo>
                    <a:pt x="7508" y="1"/>
                    <a:pt x="1" y="1064"/>
                    <a:pt x="1" y="1064"/>
                  </a:cubicBezTo>
                  <a:lnTo>
                    <a:pt x="3344" y="5776"/>
                  </a:lnTo>
                  <a:lnTo>
                    <a:pt x="32129" y="5137"/>
                  </a:lnTo>
                  <a:lnTo>
                    <a:pt x="36020" y="1186"/>
                  </a:lnTo>
                  <a:cubicBezTo>
                    <a:pt x="36020" y="1186"/>
                    <a:pt x="30214" y="1"/>
                    <a:pt x="18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0"/>
            <p:cNvSpPr/>
            <p:nvPr/>
          </p:nvSpPr>
          <p:spPr>
            <a:xfrm>
              <a:off x="10381925" y="2010200"/>
              <a:ext cx="981050" cy="620800"/>
            </a:xfrm>
            <a:custGeom>
              <a:avLst/>
              <a:gdLst/>
              <a:ahLst/>
              <a:cxnLst/>
              <a:rect l="l" t="t" r="r" b="b"/>
              <a:pathLst>
                <a:path w="39242" h="24832" extrusionOk="0">
                  <a:moveTo>
                    <a:pt x="1794" y="0"/>
                  </a:moveTo>
                  <a:cubicBezTo>
                    <a:pt x="1794" y="1"/>
                    <a:pt x="0" y="20457"/>
                    <a:pt x="12493" y="23587"/>
                  </a:cubicBezTo>
                  <a:cubicBezTo>
                    <a:pt x="16208" y="24516"/>
                    <a:pt x="19214" y="24831"/>
                    <a:pt x="21638" y="24831"/>
                  </a:cubicBezTo>
                  <a:cubicBezTo>
                    <a:pt x="25483" y="24831"/>
                    <a:pt x="27867" y="24040"/>
                    <a:pt x="29302" y="23648"/>
                  </a:cubicBezTo>
                  <a:cubicBezTo>
                    <a:pt x="30062" y="23466"/>
                    <a:pt x="32068" y="22676"/>
                    <a:pt x="32676" y="22159"/>
                  </a:cubicBezTo>
                  <a:cubicBezTo>
                    <a:pt x="34895" y="20274"/>
                    <a:pt x="39241" y="14621"/>
                    <a:pt x="37813" y="122"/>
                  </a:cubicBezTo>
                  <a:lnTo>
                    <a:pt x="37813" y="122"/>
                  </a:lnTo>
                  <a:cubicBezTo>
                    <a:pt x="37812" y="122"/>
                    <a:pt x="30752" y="1748"/>
                    <a:pt x="20268" y="1748"/>
                  </a:cubicBezTo>
                  <a:cubicBezTo>
                    <a:pt x="14856" y="1748"/>
                    <a:pt x="8531" y="1315"/>
                    <a:pt x="1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0"/>
            <p:cNvSpPr/>
            <p:nvPr/>
          </p:nvSpPr>
          <p:spPr>
            <a:xfrm>
              <a:off x="10433600" y="1298950"/>
              <a:ext cx="913400" cy="711275"/>
            </a:xfrm>
            <a:custGeom>
              <a:avLst/>
              <a:gdLst/>
              <a:ahLst/>
              <a:cxnLst/>
              <a:rect l="l" t="t" r="r" b="b"/>
              <a:pathLst>
                <a:path w="36536" h="28451" extrusionOk="0">
                  <a:moveTo>
                    <a:pt x="18754" y="0"/>
                  </a:moveTo>
                  <a:cubicBezTo>
                    <a:pt x="18694" y="0"/>
                    <a:pt x="18633" y="31"/>
                    <a:pt x="18602" y="91"/>
                  </a:cubicBezTo>
                  <a:lnTo>
                    <a:pt x="61" y="27417"/>
                  </a:lnTo>
                  <a:cubicBezTo>
                    <a:pt x="0" y="27478"/>
                    <a:pt x="31" y="27599"/>
                    <a:pt x="122" y="27660"/>
                  </a:cubicBezTo>
                  <a:cubicBezTo>
                    <a:pt x="157" y="27683"/>
                    <a:pt x="196" y="27693"/>
                    <a:pt x="234" y="27693"/>
                  </a:cubicBezTo>
                  <a:cubicBezTo>
                    <a:pt x="297" y="27693"/>
                    <a:pt x="358" y="27667"/>
                    <a:pt x="395" y="27630"/>
                  </a:cubicBezTo>
                  <a:lnTo>
                    <a:pt x="18754" y="547"/>
                  </a:lnTo>
                  <a:lnTo>
                    <a:pt x="36171" y="28359"/>
                  </a:lnTo>
                  <a:cubicBezTo>
                    <a:pt x="36201" y="28420"/>
                    <a:pt x="36262" y="28450"/>
                    <a:pt x="36323" y="28450"/>
                  </a:cubicBezTo>
                  <a:cubicBezTo>
                    <a:pt x="36353" y="28450"/>
                    <a:pt x="36384" y="28450"/>
                    <a:pt x="36414" y="28420"/>
                  </a:cubicBezTo>
                  <a:cubicBezTo>
                    <a:pt x="36505" y="28390"/>
                    <a:pt x="36536" y="28268"/>
                    <a:pt x="36475" y="28177"/>
                  </a:cubicBezTo>
                  <a:lnTo>
                    <a:pt x="18906" y="91"/>
                  </a:lnTo>
                  <a:cubicBezTo>
                    <a:pt x="18876" y="31"/>
                    <a:pt x="18815" y="0"/>
                    <a:pt x="18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0"/>
            <p:cNvSpPr/>
            <p:nvPr/>
          </p:nvSpPr>
          <p:spPr>
            <a:xfrm>
              <a:off x="10755775" y="1298950"/>
              <a:ext cx="311600" cy="1337425"/>
            </a:xfrm>
            <a:custGeom>
              <a:avLst/>
              <a:gdLst/>
              <a:ahLst/>
              <a:cxnLst/>
              <a:rect l="l" t="t" r="r" b="b"/>
              <a:pathLst>
                <a:path w="12464" h="53497" extrusionOk="0">
                  <a:moveTo>
                    <a:pt x="5867" y="1155"/>
                  </a:moveTo>
                  <a:lnTo>
                    <a:pt x="12068" y="29484"/>
                  </a:lnTo>
                  <a:lnTo>
                    <a:pt x="5958" y="52554"/>
                  </a:lnTo>
                  <a:lnTo>
                    <a:pt x="366" y="29788"/>
                  </a:lnTo>
                  <a:lnTo>
                    <a:pt x="5867" y="1155"/>
                  </a:lnTo>
                  <a:close/>
                  <a:moveTo>
                    <a:pt x="5867" y="0"/>
                  </a:moveTo>
                  <a:cubicBezTo>
                    <a:pt x="5776" y="0"/>
                    <a:pt x="5685" y="91"/>
                    <a:pt x="5685" y="152"/>
                  </a:cubicBezTo>
                  <a:lnTo>
                    <a:pt x="1" y="29757"/>
                  </a:lnTo>
                  <a:cubicBezTo>
                    <a:pt x="1" y="29788"/>
                    <a:pt x="1" y="29818"/>
                    <a:pt x="1" y="29849"/>
                  </a:cubicBezTo>
                  <a:lnTo>
                    <a:pt x="5746" y="53344"/>
                  </a:lnTo>
                  <a:cubicBezTo>
                    <a:pt x="5776" y="53436"/>
                    <a:pt x="5837" y="53496"/>
                    <a:pt x="5928" y="53496"/>
                  </a:cubicBezTo>
                  <a:cubicBezTo>
                    <a:pt x="6019" y="53496"/>
                    <a:pt x="6110" y="53436"/>
                    <a:pt x="6110" y="53375"/>
                  </a:cubicBezTo>
                  <a:lnTo>
                    <a:pt x="12433" y="29514"/>
                  </a:lnTo>
                  <a:cubicBezTo>
                    <a:pt x="12463" y="29484"/>
                    <a:pt x="12463" y="29453"/>
                    <a:pt x="12433" y="29423"/>
                  </a:cubicBezTo>
                  <a:lnTo>
                    <a:pt x="6050" y="152"/>
                  </a:lnTo>
                  <a:cubicBezTo>
                    <a:pt x="6019" y="61"/>
                    <a:pt x="5958" y="0"/>
                    <a:pt x="5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0"/>
            <p:cNvSpPr/>
            <p:nvPr/>
          </p:nvSpPr>
          <p:spPr>
            <a:xfrm>
              <a:off x="10431300" y="1984925"/>
              <a:ext cx="334400" cy="591425"/>
            </a:xfrm>
            <a:custGeom>
              <a:avLst/>
              <a:gdLst/>
              <a:ahLst/>
              <a:cxnLst/>
              <a:rect l="l" t="t" r="r" b="b"/>
              <a:pathLst>
                <a:path w="13376" h="23657" extrusionOk="0">
                  <a:moveTo>
                    <a:pt x="204" y="0"/>
                  </a:moveTo>
                  <a:cubicBezTo>
                    <a:pt x="186" y="0"/>
                    <a:pt x="169" y="3"/>
                    <a:pt x="153" y="8"/>
                  </a:cubicBezTo>
                  <a:cubicBezTo>
                    <a:pt x="31" y="39"/>
                    <a:pt x="1" y="160"/>
                    <a:pt x="31" y="252"/>
                  </a:cubicBezTo>
                  <a:lnTo>
                    <a:pt x="7114" y="23535"/>
                  </a:lnTo>
                  <a:cubicBezTo>
                    <a:pt x="7114" y="23595"/>
                    <a:pt x="7205" y="23656"/>
                    <a:pt x="7266" y="23656"/>
                  </a:cubicBezTo>
                  <a:lnTo>
                    <a:pt x="7296" y="23656"/>
                  </a:lnTo>
                  <a:cubicBezTo>
                    <a:pt x="7357" y="23656"/>
                    <a:pt x="7448" y="23595"/>
                    <a:pt x="7478" y="23535"/>
                  </a:cubicBezTo>
                  <a:lnTo>
                    <a:pt x="13345" y="2410"/>
                  </a:lnTo>
                  <a:cubicBezTo>
                    <a:pt x="13375" y="2318"/>
                    <a:pt x="13314" y="2197"/>
                    <a:pt x="13223" y="2166"/>
                  </a:cubicBezTo>
                  <a:cubicBezTo>
                    <a:pt x="13202" y="2161"/>
                    <a:pt x="13182" y="2159"/>
                    <a:pt x="13163" y="2159"/>
                  </a:cubicBezTo>
                  <a:cubicBezTo>
                    <a:pt x="13072" y="2159"/>
                    <a:pt x="13005" y="2218"/>
                    <a:pt x="12980" y="2318"/>
                  </a:cubicBezTo>
                  <a:lnTo>
                    <a:pt x="7266" y="22805"/>
                  </a:lnTo>
                  <a:lnTo>
                    <a:pt x="396" y="130"/>
                  </a:lnTo>
                  <a:cubicBezTo>
                    <a:pt x="371" y="55"/>
                    <a:pt x="284"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0"/>
            <p:cNvSpPr/>
            <p:nvPr/>
          </p:nvSpPr>
          <p:spPr>
            <a:xfrm>
              <a:off x="11056700" y="1966875"/>
              <a:ext cx="269800" cy="606425"/>
            </a:xfrm>
            <a:custGeom>
              <a:avLst/>
              <a:gdLst/>
              <a:ahLst/>
              <a:cxnLst/>
              <a:rect l="l" t="t" r="r" b="b"/>
              <a:pathLst>
                <a:path w="10792" h="24257" extrusionOk="0">
                  <a:moveTo>
                    <a:pt x="10609" y="1"/>
                  </a:moveTo>
                  <a:cubicBezTo>
                    <a:pt x="10518" y="1"/>
                    <a:pt x="10426" y="62"/>
                    <a:pt x="10396" y="153"/>
                  </a:cubicBezTo>
                  <a:lnTo>
                    <a:pt x="5533" y="23223"/>
                  </a:lnTo>
                  <a:lnTo>
                    <a:pt x="396" y="2706"/>
                  </a:lnTo>
                  <a:cubicBezTo>
                    <a:pt x="396" y="2631"/>
                    <a:pt x="313" y="2577"/>
                    <a:pt x="233" y="2577"/>
                  </a:cubicBezTo>
                  <a:cubicBezTo>
                    <a:pt x="216" y="2577"/>
                    <a:pt x="199" y="2579"/>
                    <a:pt x="183" y="2585"/>
                  </a:cubicBezTo>
                  <a:cubicBezTo>
                    <a:pt x="61" y="2615"/>
                    <a:pt x="1" y="2706"/>
                    <a:pt x="31" y="2797"/>
                  </a:cubicBezTo>
                  <a:lnTo>
                    <a:pt x="5350" y="24135"/>
                  </a:lnTo>
                  <a:cubicBezTo>
                    <a:pt x="5381" y="24196"/>
                    <a:pt x="5441" y="24257"/>
                    <a:pt x="5533" y="24257"/>
                  </a:cubicBezTo>
                  <a:cubicBezTo>
                    <a:pt x="5624" y="24257"/>
                    <a:pt x="5715" y="24196"/>
                    <a:pt x="5715" y="24105"/>
                  </a:cubicBezTo>
                  <a:lnTo>
                    <a:pt x="10761" y="244"/>
                  </a:lnTo>
                  <a:cubicBezTo>
                    <a:pt x="10791" y="122"/>
                    <a:pt x="10730" y="31"/>
                    <a:pt x="106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0"/>
            <p:cNvSpPr/>
            <p:nvPr/>
          </p:nvSpPr>
          <p:spPr>
            <a:xfrm>
              <a:off x="10419150" y="1717425"/>
              <a:ext cx="476050" cy="463050"/>
            </a:xfrm>
            <a:custGeom>
              <a:avLst/>
              <a:gdLst/>
              <a:ahLst/>
              <a:cxnLst/>
              <a:rect l="l" t="t" r="r" b="b"/>
              <a:pathLst>
                <a:path w="19042" h="18522" extrusionOk="0">
                  <a:moveTo>
                    <a:pt x="4134" y="5815"/>
                  </a:moveTo>
                  <a:cubicBezTo>
                    <a:pt x="4894" y="5845"/>
                    <a:pt x="5563" y="6544"/>
                    <a:pt x="5563" y="7274"/>
                  </a:cubicBezTo>
                  <a:cubicBezTo>
                    <a:pt x="5593" y="7365"/>
                    <a:pt x="5563" y="7426"/>
                    <a:pt x="5533" y="7486"/>
                  </a:cubicBezTo>
                  <a:cubicBezTo>
                    <a:pt x="5490" y="7573"/>
                    <a:pt x="5406" y="7605"/>
                    <a:pt x="5310" y="7605"/>
                  </a:cubicBezTo>
                  <a:cubicBezTo>
                    <a:pt x="5203" y="7605"/>
                    <a:pt x="5082" y="7565"/>
                    <a:pt x="4986" y="7517"/>
                  </a:cubicBezTo>
                  <a:cubicBezTo>
                    <a:pt x="4590" y="7274"/>
                    <a:pt x="4286" y="6939"/>
                    <a:pt x="4074" y="6544"/>
                  </a:cubicBezTo>
                  <a:lnTo>
                    <a:pt x="4074" y="6453"/>
                  </a:lnTo>
                  <a:cubicBezTo>
                    <a:pt x="3982" y="6301"/>
                    <a:pt x="3952" y="6179"/>
                    <a:pt x="3952" y="6027"/>
                  </a:cubicBezTo>
                  <a:cubicBezTo>
                    <a:pt x="3952" y="5967"/>
                    <a:pt x="3952" y="5875"/>
                    <a:pt x="4013" y="5845"/>
                  </a:cubicBezTo>
                  <a:cubicBezTo>
                    <a:pt x="4043" y="5815"/>
                    <a:pt x="4104" y="5815"/>
                    <a:pt x="4134" y="5815"/>
                  </a:cubicBezTo>
                  <a:close/>
                  <a:moveTo>
                    <a:pt x="14401" y="7291"/>
                  </a:moveTo>
                  <a:cubicBezTo>
                    <a:pt x="14903" y="7291"/>
                    <a:pt x="15350" y="7505"/>
                    <a:pt x="15837" y="7699"/>
                  </a:cubicBezTo>
                  <a:cubicBezTo>
                    <a:pt x="15989" y="7790"/>
                    <a:pt x="16171" y="7790"/>
                    <a:pt x="16323" y="7851"/>
                  </a:cubicBezTo>
                  <a:cubicBezTo>
                    <a:pt x="16627" y="7942"/>
                    <a:pt x="16901" y="8125"/>
                    <a:pt x="17053" y="8398"/>
                  </a:cubicBezTo>
                  <a:cubicBezTo>
                    <a:pt x="17205" y="8672"/>
                    <a:pt x="17205" y="9037"/>
                    <a:pt x="17053" y="9310"/>
                  </a:cubicBezTo>
                  <a:cubicBezTo>
                    <a:pt x="16870" y="9584"/>
                    <a:pt x="16506" y="9736"/>
                    <a:pt x="16141" y="9736"/>
                  </a:cubicBezTo>
                  <a:cubicBezTo>
                    <a:pt x="15806" y="9736"/>
                    <a:pt x="15472" y="9614"/>
                    <a:pt x="15138" y="9523"/>
                  </a:cubicBezTo>
                  <a:cubicBezTo>
                    <a:pt x="14986" y="9462"/>
                    <a:pt x="14803" y="9401"/>
                    <a:pt x="14651" y="9341"/>
                  </a:cubicBezTo>
                  <a:cubicBezTo>
                    <a:pt x="14287" y="9219"/>
                    <a:pt x="13922" y="9097"/>
                    <a:pt x="13648" y="8854"/>
                  </a:cubicBezTo>
                  <a:cubicBezTo>
                    <a:pt x="13375" y="8581"/>
                    <a:pt x="13192" y="8186"/>
                    <a:pt x="13344" y="7821"/>
                  </a:cubicBezTo>
                  <a:cubicBezTo>
                    <a:pt x="13466" y="7547"/>
                    <a:pt x="13739" y="7395"/>
                    <a:pt x="14013" y="7334"/>
                  </a:cubicBezTo>
                  <a:cubicBezTo>
                    <a:pt x="14147" y="7304"/>
                    <a:pt x="14276" y="7291"/>
                    <a:pt x="14401" y="7291"/>
                  </a:cubicBezTo>
                  <a:close/>
                  <a:moveTo>
                    <a:pt x="2170" y="9611"/>
                  </a:moveTo>
                  <a:cubicBezTo>
                    <a:pt x="2939" y="9611"/>
                    <a:pt x="4209" y="9983"/>
                    <a:pt x="4286" y="10708"/>
                  </a:cubicBezTo>
                  <a:cubicBezTo>
                    <a:pt x="4317" y="10921"/>
                    <a:pt x="4195" y="11104"/>
                    <a:pt x="4013" y="11195"/>
                  </a:cubicBezTo>
                  <a:cubicBezTo>
                    <a:pt x="3861" y="11316"/>
                    <a:pt x="3648" y="11347"/>
                    <a:pt x="3466" y="11347"/>
                  </a:cubicBezTo>
                  <a:cubicBezTo>
                    <a:pt x="3413" y="11349"/>
                    <a:pt x="3359" y="11350"/>
                    <a:pt x="3306" y="11350"/>
                  </a:cubicBezTo>
                  <a:cubicBezTo>
                    <a:pt x="2717" y="11350"/>
                    <a:pt x="2113" y="11197"/>
                    <a:pt x="1612" y="10891"/>
                  </a:cubicBezTo>
                  <a:cubicBezTo>
                    <a:pt x="1429" y="10800"/>
                    <a:pt x="1277" y="10648"/>
                    <a:pt x="1216" y="10465"/>
                  </a:cubicBezTo>
                  <a:cubicBezTo>
                    <a:pt x="1156" y="10283"/>
                    <a:pt x="1216" y="10070"/>
                    <a:pt x="1338" y="9918"/>
                  </a:cubicBezTo>
                  <a:cubicBezTo>
                    <a:pt x="1460" y="9797"/>
                    <a:pt x="1642" y="9705"/>
                    <a:pt x="1824" y="9645"/>
                  </a:cubicBezTo>
                  <a:cubicBezTo>
                    <a:pt x="1919" y="9622"/>
                    <a:pt x="2037" y="9611"/>
                    <a:pt x="2170" y="9611"/>
                  </a:cubicBezTo>
                  <a:close/>
                  <a:moveTo>
                    <a:pt x="11770" y="10893"/>
                  </a:moveTo>
                  <a:cubicBezTo>
                    <a:pt x="11830" y="10893"/>
                    <a:pt x="11891" y="10903"/>
                    <a:pt x="11946" y="10921"/>
                  </a:cubicBezTo>
                  <a:cubicBezTo>
                    <a:pt x="12432" y="11073"/>
                    <a:pt x="12736" y="11590"/>
                    <a:pt x="12949" y="12076"/>
                  </a:cubicBezTo>
                  <a:cubicBezTo>
                    <a:pt x="13040" y="12350"/>
                    <a:pt x="13162" y="12623"/>
                    <a:pt x="13192" y="12927"/>
                  </a:cubicBezTo>
                  <a:cubicBezTo>
                    <a:pt x="13223" y="13201"/>
                    <a:pt x="13132" y="13505"/>
                    <a:pt x="12888" y="13626"/>
                  </a:cubicBezTo>
                  <a:cubicBezTo>
                    <a:pt x="12828" y="13657"/>
                    <a:pt x="12763" y="13670"/>
                    <a:pt x="12697" y="13670"/>
                  </a:cubicBezTo>
                  <a:cubicBezTo>
                    <a:pt x="12501" y="13670"/>
                    <a:pt x="12296" y="13550"/>
                    <a:pt x="12159" y="13414"/>
                  </a:cubicBezTo>
                  <a:cubicBezTo>
                    <a:pt x="11581" y="12897"/>
                    <a:pt x="11429" y="12076"/>
                    <a:pt x="11308" y="11316"/>
                  </a:cubicBezTo>
                  <a:lnTo>
                    <a:pt x="11369" y="11225"/>
                  </a:lnTo>
                  <a:cubicBezTo>
                    <a:pt x="11399" y="11164"/>
                    <a:pt x="11399" y="11104"/>
                    <a:pt x="11429" y="11073"/>
                  </a:cubicBezTo>
                  <a:cubicBezTo>
                    <a:pt x="11493" y="10946"/>
                    <a:pt x="11630" y="10893"/>
                    <a:pt x="11770" y="10893"/>
                  </a:cubicBezTo>
                  <a:close/>
                  <a:moveTo>
                    <a:pt x="8778" y="0"/>
                  </a:moveTo>
                  <a:cubicBezTo>
                    <a:pt x="8691" y="0"/>
                    <a:pt x="8602" y="3"/>
                    <a:pt x="8511" y="9"/>
                  </a:cubicBezTo>
                  <a:cubicBezTo>
                    <a:pt x="4712" y="283"/>
                    <a:pt x="1" y="5754"/>
                    <a:pt x="274" y="11286"/>
                  </a:cubicBezTo>
                  <a:cubicBezTo>
                    <a:pt x="365" y="13474"/>
                    <a:pt x="153" y="15541"/>
                    <a:pt x="92" y="16666"/>
                  </a:cubicBezTo>
                  <a:cubicBezTo>
                    <a:pt x="65" y="17704"/>
                    <a:pt x="897" y="18521"/>
                    <a:pt x="1882" y="18521"/>
                  </a:cubicBezTo>
                  <a:cubicBezTo>
                    <a:pt x="1993" y="18521"/>
                    <a:pt x="2106" y="18511"/>
                    <a:pt x="2220" y="18490"/>
                  </a:cubicBezTo>
                  <a:cubicBezTo>
                    <a:pt x="3739" y="18186"/>
                    <a:pt x="5715" y="18398"/>
                    <a:pt x="8025" y="17973"/>
                  </a:cubicBezTo>
                  <a:cubicBezTo>
                    <a:pt x="12250" y="17152"/>
                    <a:pt x="17296" y="13718"/>
                    <a:pt x="18360" y="8429"/>
                  </a:cubicBezTo>
                  <a:cubicBezTo>
                    <a:pt x="19041" y="5116"/>
                    <a:pt x="16610" y="4491"/>
                    <a:pt x="14679" y="4491"/>
                  </a:cubicBezTo>
                  <a:cubicBezTo>
                    <a:pt x="13510" y="4491"/>
                    <a:pt x="12524" y="4720"/>
                    <a:pt x="12524" y="4720"/>
                  </a:cubicBezTo>
                  <a:cubicBezTo>
                    <a:pt x="12524" y="4720"/>
                    <a:pt x="12321" y="0"/>
                    <a:pt x="8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0"/>
            <p:cNvSpPr/>
            <p:nvPr/>
          </p:nvSpPr>
          <p:spPr>
            <a:xfrm>
              <a:off x="10454100" y="1852150"/>
              <a:ext cx="264475" cy="300925"/>
            </a:xfrm>
            <a:custGeom>
              <a:avLst/>
              <a:gdLst/>
              <a:ahLst/>
              <a:cxnLst/>
              <a:rect l="l" t="t" r="r" b="b"/>
              <a:pathLst>
                <a:path w="10579" h="12037" fill="none" extrusionOk="0">
                  <a:moveTo>
                    <a:pt x="92" y="12037"/>
                  </a:moveTo>
                  <a:cubicBezTo>
                    <a:pt x="1" y="11550"/>
                    <a:pt x="214" y="11064"/>
                    <a:pt x="548" y="10669"/>
                  </a:cubicBezTo>
                  <a:cubicBezTo>
                    <a:pt x="882" y="10304"/>
                    <a:pt x="1277" y="10031"/>
                    <a:pt x="1703" y="9727"/>
                  </a:cubicBezTo>
                  <a:cubicBezTo>
                    <a:pt x="3101" y="8693"/>
                    <a:pt x="4317" y="7386"/>
                    <a:pt x="5229" y="5897"/>
                  </a:cubicBezTo>
                  <a:cubicBezTo>
                    <a:pt x="5624" y="5289"/>
                    <a:pt x="5958" y="4620"/>
                    <a:pt x="6384" y="4073"/>
                  </a:cubicBezTo>
                  <a:cubicBezTo>
                    <a:pt x="6718" y="3648"/>
                    <a:pt x="7113" y="3252"/>
                    <a:pt x="7509" y="2888"/>
                  </a:cubicBezTo>
                  <a:cubicBezTo>
                    <a:pt x="7661" y="2736"/>
                    <a:pt x="7813" y="2584"/>
                    <a:pt x="7965" y="2462"/>
                  </a:cubicBezTo>
                  <a:cubicBezTo>
                    <a:pt x="8816" y="1611"/>
                    <a:pt x="9697" y="790"/>
                    <a:pt x="10579"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0"/>
            <p:cNvSpPr/>
            <p:nvPr/>
          </p:nvSpPr>
          <p:spPr>
            <a:xfrm>
              <a:off x="10638000" y="1927375"/>
              <a:ext cx="65375" cy="182400"/>
            </a:xfrm>
            <a:custGeom>
              <a:avLst/>
              <a:gdLst/>
              <a:ahLst/>
              <a:cxnLst/>
              <a:rect l="l" t="t" r="r" b="b"/>
              <a:pathLst>
                <a:path w="2615" h="7296" fill="none" extrusionOk="0">
                  <a:moveTo>
                    <a:pt x="1" y="0"/>
                  </a:moveTo>
                  <a:cubicBezTo>
                    <a:pt x="457" y="213"/>
                    <a:pt x="791" y="669"/>
                    <a:pt x="821" y="1155"/>
                  </a:cubicBezTo>
                  <a:cubicBezTo>
                    <a:pt x="821" y="1459"/>
                    <a:pt x="760" y="1733"/>
                    <a:pt x="700" y="2037"/>
                  </a:cubicBezTo>
                  <a:cubicBezTo>
                    <a:pt x="609" y="2584"/>
                    <a:pt x="639" y="3131"/>
                    <a:pt x="791" y="3648"/>
                  </a:cubicBezTo>
                  <a:cubicBezTo>
                    <a:pt x="821" y="3861"/>
                    <a:pt x="912" y="4073"/>
                    <a:pt x="1034" y="4225"/>
                  </a:cubicBezTo>
                  <a:cubicBezTo>
                    <a:pt x="1156" y="4377"/>
                    <a:pt x="1308" y="4499"/>
                    <a:pt x="1429" y="4651"/>
                  </a:cubicBezTo>
                  <a:cubicBezTo>
                    <a:pt x="1703" y="4924"/>
                    <a:pt x="1855" y="5289"/>
                    <a:pt x="1976" y="5624"/>
                  </a:cubicBezTo>
                  <a:cubicBezTo>
                    <a:pt x="2189" y="6171"/>
                    <a:pt x="2402" y="6748"/>
                    <a:pt x="2615" y="7295"/>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0"/>
            <p:cNvSpPr/>
            <p:nvPr/>
          </p:nvSpPr>
          <p:spPr>
            <a:xfrm>
              <a:off x="10676000" y="1890125"/>
              <a:ext cx="143650" cy="134525"/>
            </a:xfrm>
            <a:custGeom>
              <a:avLst/>
              <a:gdLst/>
              <a:ahLst/>
              <a:cxnLst/>
              <a:rect l="l" t="t" r="r" b="b"/>
              <a:pathLst>
                <a:path w="5746" h="5381" fill="none" extrusionOk="0">
                  <a:moveTo>
                    <a:pt x="0" y="1"/>
                  </a:moveTo>
                  <a:cubicBezTo>
                    <a:pt x="244" y="305"/>
                    <a:pt x="669" y="335"/>
                    <a:pt x="1003" y="487"/>
                  </a:cubicBezTo>
                  <a:cubicBezTo>
                    <a:pt x="1490" y="700"/>
                    <a:pt x="1794" y="1186"/>
                    <a:pt x="2037" y="1673"/>
                  </a:cubicBezTo>
                  <a:cubicBezTo>
                    <a:pt x="2250" y="2189"/>
                    <a:pt x="2432" y="2706"/>
                    <a:pt x="2736" y="3132"/>
                  </a:cubicBezTo>
                  <a:cubicBezTo>
                    <a:pt x="3496" y="4135"/>
                    <a:pt x="4924" y="4439"/>
                    <a:pt x="5745" y="538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0"/>
            <p:cNvSpPr/>
            <p:nvPr/>
          </p:nvSpPr>
          <p:spPr>
            <a:xfrm>
              <a:off x="10571125" y="2028425"/>
              <a:ext cx="60825" cy="117825"/>
            </a:xfrm>
            <a:custGeom>
              <a:avLst/>
              <a:gdLst/>
              <a:ahLst/>
              <a:cxnLst/>
              <a:rect l="l" t="t" r="r" b="b"/>
              <a:pathLst>
                <a:path w="2433" h="4713" fill="none" extrusionOk="0">
                  <a:moveTo>
                    <a:pt x="1" y="1"/>
                  </a:moveTo>
                  <a:cubicBezTo>
                    <a:pt x="396" y="123"/>
                    <a:pt x="639" y="548"/>
                    <a:pt x="730" y="974"/>
                  </a:cubicBezTo>
                  <a:cubicBezTo>
                    <a:pt x="821" y="1369"/>
                    <a:pt x="821" y="1794"/>
                    <a:pt x="882" y="2220"/>
                  </a:cubicBezTo>
                  <a:cubicBezTo>
                    <a:pt x="943" y="2493"/>
                    <a:pt x="1034" y="2797"/>
                    <a:pt x="1186" y="3040"/>
                  </a:cubicBezTo>
                  <a:cubicBezTo>
                    <a:pt x="1521" y="3648"/>
                    <a:pt x="2128" y="4074"/>
                    <a:pt x="2432" y="4712"/>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0"/>
            <p:cNvSpPr/>
            <p:nvPr/>
          </p:nvSpPr>
          <p:spPr>
            <a:xfrm>
              <a:off x="10515650" y="2081625"/>
              <a:ext cx="20550" cy="68425"/>
            </a:xfrm>
            <a:custGeom>
              <a:avLst/>
              <a:gdLst/>
              <a:ahLst/>
              <a:cxnLst/>
              <a:rect l="l" t="t" r="r" b="b"/>
              <a:pathLst>
                <a:path w="822" h="2737" fill="none" extrusionOk="0">
                  <a:moveTo>
                    <a:pt x="1" y="1"/>
                  </a:moveTo>
                  <a:cubicBezTo>
                    <a:pt x="305" y="274"/>
                    <a:pt x="609" y="578"/>
                    <a:pt x="639" y="973"/>
                  </a:cubicBezTo>
                  <a:cubicBezTo>
                    <a:pt x="639" y="1308"/>
                    <a:pt x="487" y="1612"/>
                    <a:pt x="426" y="1946"/>
                  </a:cubicBezTo>
                  <a:cubicBezTo>
                    <a:pt x="396" y="2280"/>
                    <a:pt x="518" y="2675"/>
                    <a:pt x="822" y="2736"/>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0"/>
            <p:cNvSpPr/>
            <p:nvPr/>
          </p:nvSpPr>
          <p:spPr>
            <a:xfrm>
              <a:off x="10562025" y="1780700"/>
              <a:ext cx="116275" cy="104900"/>
            </a:xfrm>
            <a:custGeom>
              <a:avLst/>
              <a:gdLst/>
              <a:ahLst/>
              <a:cxnLst/>
              <a:rect l="l" t="t" r="r" b="b"/>
              <a:pathLst>
                <a:path w="4651" h="4196" fill="none" extrusionOk="0">
                  <a:moveTo>
                    <a:pt x="4651" y="4196"/>
                  </a:moveTo>
                  <a:cubicBezTo>
                    <a:pt x="4377" y="4044"/>
                    <a:pt x="4103" y="3892"/>
                    <a:pt x="3860" y="3740"/>
                  </a:cubicBezTo>
                  <a:cubicBezTo>
                    <a:pt x="3252" y="3405"/>
                    <a:pt x="2584" y="2980"/>
                    <a:pt x="2371" y="2311"/>
                  </a:cubicBezTo>
                  <a:cubicBezTo>
                    <a:pt x="2219" y="1886"/>
                    <a:pt x="2249" y="1369"/>
                    <a:pt x="2067" y="974"/>
                  </a:cubicBezTo>
                  <a:cubicBezTo>
                    <a:pt x="1885" y="609"/>
                    <a:pt x="1520" y="366"/>
                    <a:pt x="1155" y="214"/>
                  </a:cubicBezTo>
                  <a:cubicBezTo>
                    <a:pt x="790" y="92"/>
                    <a:pt x="395" y="31"/>
                    <a:pt x="0"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0"/>
            <p:cNvSpPr/>
            <p:nvPr/>
          </p:nvSpPr>
          <p:spPr>
            <a:xfrm>
              <a:off x="10460200" y="1919000"/>
              <a:ext cx="171750" cy="22825"/>
            </a:xfrm>
            <a:custGeom>
              <a:avLst/>
              <a:gdLst/>
              <a:ahLst/>
              <a:cxnLst/>
              <a:rect l="l" t="t" r="r" b="b"/>
              <a:pathLst>
                <a:path w="6870" h="913" fill="none" extrusionOk="0">
                  <a:moveTo>
                    <a:pt x="6869" y="548"/>
                  </a:moveTo>
                  <a:cubicBezTo>
                    <a:pt x="6596" y="761"/>
                    <a:pt x="6201" y="700"/>
                    <a:pt x="5866" y="700"/>
                  </a:cubicBezTo>
                  <a:cubicBezTo>
                    <a:pt x="5228" y="670"/>
                    <a:pt x="4559" y="913"/>
                    <a:pt x="3921" y="761"/>
                  </a:cubicBezTo>
                  <a:cubicBezTo>
                    <a:pt x="3587" y="700"/>
                    <a:pt x="3313" y="548"/>
                    <a:pt x="2979" y="427"/>
                  </a:cubicBezTo>
                  <a:cubicBezTo>
                    <a:pt x="2401" y="214"/>
                    <a:pt x="1763" y="153"/>
                    <a:pt x="1125" y="92"/>
                  </a:cubicBezTo>
                  <a:lnTo>
                    <a:pt x="0" y="1"/>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0"/>
            <p:cNvSpPr/>
            <p:nvPr/>
          </p:nvSpPr>
          <p:spPr>
            <a:xfrm>
              <a:off x="10448025" y="2038325"/>
              <a:ext cx="108700" cy="3825"/>
            </a:xfrm>
            <a:custGeom>
              <a:avLst/>
              <a:gdLst/>
              <a:ahLst/>
              <a:cxnLst/>
              <a:rect l="l" t="t" r="r" b="b"/>
              <a:pathLst>
                <a:path w="4348" h="153" fill="none" extrusionOk="0">
                  <a:moveTo>
                    <a:pt x="4347" y="122"/>
                  </a:moveTo>
                  <a:cubicBezTo>
                    <a:pt x="3618" y="152"/>
                    <a:pt x="2888" y="122"/>
                    <a:pt x="2128" y="91"/>
                  </a:cubicBezTo>
                  <a:cubicBezTo>
                    <a:pt x="1429" y="61"/>
                    <a:pt x="730" y="30"/>
                    <a:pt x="1"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0"/>
            <p:cNvSpPr/>
            <p:nvPr/>
          </p:nvSpPr>
          <p:spPr>
            <a:xfrm>
              <a:off x="10437400" y="2088475"/>
              <a:ext cx="53975" cy="6100"/>
            </a:xfrm>
            <a:custGeom>
              <a:avLst/>
              <a:gdLst/>
              <a:ahLst/>
              <a:cxnLst/>
              <a:rect l="l" t="t" r="r" b="b"/>
              <a:pathLst>
                <a:path w="2159" h="244" fill="none" extrusionOk="0">
                  <a:moveTo>
                    <a:pt x="2158" y="213"/>
                  </a:moveTo>
                  <a:cubicBezTo>
                    <a:pt x="1459" y="31"/>
                    <a:pt x="730" y="0"/>
                    <a:pt x="31" y="91"/>
                  </a:cubicBezTo>
                  <a:cubicBezTo>
                    <a:pt x="0" y="183"/>
                    <a:pt x="61" y="243"/>
                    <a:pt x="152" y="243"/>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0"/>
            <p:cNvSpPr/>
            <p:nvPr/>
          </p:nvSpPr>
          <p:spPr>
            <a:xfrm>
              <a:off x="10912325" y="1723100"/>
              <a:ext cx="473425" cy="497225"/>
            </a:xfrm>
            <a:custGeom>
              <a:avLst/>
              <a:gdLst/>
              <a:ahLst/>
              <a:cxnLst/>
              <a:rect l="l" t="t" r="r" b="b"/>
              <a:pathLst>
                <a:path w="18937" h="19889" extrusionOk="0">
                  <a:moveTo>
                    <a:pt x="13596" y="5333"/>
                  </a:moveTo>
                  <a:cubicBezTo>
                    <a:pt x="13697" y="5333"/>
                    <a:pt x="13797" y="5347"/>
                    <a:pt x="13891" y="5375"/>
                  </a:cubicBezTo>
                  <a:cubicBezTo>
                    <a:pt x="14195" y="5466"/>
                    <a:pt x="14469" y="5709"/>
                    <a:pt x="14560" y="6013"/>
                  </a:cubicBezTo>
                  <a:cubicBezTo>
                    <a:pt x="14651" y="6378"/>
                    <a:pt x="14499" y="6743"/>
                    <a:pt x="14226" y="7016"/>
                  </a:cubicBezTo>
                  <a:cubicBezTo>
                    <a:pt x="13982" y="7259"/>
                    <a:pt x="13679" y="7442"/>
                    <a:pt x="13344" y="7624"/>
                  </a:cubicBezTo>
                  <a:cubicBezTo>
                    <a:pt x="13192" y="7685"/>
                    <a:pt x="13040" y="7776"/>
                    <a:pt x="12858" y="7867"/>
                  </a:cubicBezTo>
                  <a:cubicBezTo>
                    <a:pt x="12523" y="8050"/>
                    <a:pt x="12159" y="8232"/>
                    <a:pt x="11764" y="8263"/>
                  </a:cubicBezTo>
                  <a:cubicBezTo>
                    <a:pt x="11735" y="8265"/>
                    <a:pt x="11707" y="8266"/>
                    <a:pt x="11678" y="8266"/>
                  </a:cubicBezTo>
                  <a:cubicBezTo>
                    <a:pt x="11309" y="8266"/>
                    <a:pt x="10932" y="8084"/>
                    <a:pt x="10791" y="7746"/>
                  </a:cubicBezTo>
                  <a:cubicBezTo>
                    <a:pt x="10669" y="7472"/>
                    <a:pt x="10730" y="7168"/>
                    <a:pt x="10882" y="6895"/>
                  </a:cubicBezTo>
                  <a:cubicBezTo>
                    <a:pt x="11247" y="6287"/>
                    <a:pt x="11855" y="6074"/>
                    <a:pt x="12463" y="5800"/>
                  </a:cubicBezTo>
                  <a:cubicBezTo>
                    <a:pt x="12645" y="5740"/>
                    <a:pt x="12797" y="5618"/>
                    <a:pt x="12949" y="5527"/>
                  </a:cubicBezTo>
                  <a:cubicBezTo>
                    <a:pt x="13138" y="5401"/>
                    <a:pt x="13370" y="5333"/>
                    <a:pt x="13596" y="5333"/>
                  </a:cubicBezTo>
                  <a:close/>
                  <a:moveTo>
                    <a:pt x="15624" y="8962"/>
                  </a:moveTo>
                  <a:cubicBezTo>
                    <a:pt x="15928" y="8962"/>
                    <a:pt x="16232" y="9083"/>
                    <a:pt x="16353" y="9357"/>
                  </a:cubicBezTo>
                  <a:cubicBezTo>
                    <a:pt x="16445" y="9630"/>
                    <a:pt x="16293" y="9904"/>
                    <a:pt x="16080" y="10117"/>
                  </a:cubicBezTo>
                  <a:cubicBezTo>
                    <a:pt x="15502" y="10664"/>
                    <a:pt x="14621" y="10755"/>
                    <a:pt x="13800" y="10816"/>
                  </a:cubicBezTo>
                  <a:lnTo>
                    <a:pt x="13709" y="10755"/>
                  </a:lnTo>
                  <a:cubicBezTo>
                    <a:pt x="13648" y="10725"/>
                    <a:pt x="13618" y="10725"/>
                    <a:pt x="13557" y="10694"/>
                  </a:cubicBezTo>
                  <a:cubicBezTo>
                    <a:pt x="13405" y="10573"/>
                    <a:pt x="13375" y="10329"/>
                    <a:pt x="13466" y="10117"/>
                  </a:cubicBezTo>
                  <a:cubicBezTo>
                    <a:pt x="13648" y="9630"/>
                    <a:pt x="14226" y="9357"/>
                    <a:pt x="14712" y="9174"/>
                  </a:cubicBezTo>
                  <a:cubicBezTo>
                    <a:pt x="15016" y="9083"/>
                    <a:pt x="15320" y="8962"/>
                    <a:pt x="15624" y="8962"/>
                  </a:cubicBezTo>
                  <a:close/>
                  <a:moveTo>
                    <a:pt x="2675" y="8050"/>
                  </a:moveTo>
                  <a:cubicBezTo>
                    <a:pt x="2888" y="8050"/>
                    <a:pt x="3070" y="8202"/>
                    <a:pt x="3162" y="8354"/>
                  </a:cubicBezTo>
                  <a:cubicBezTo>
                    <a:pt x="3253" y="8536"/>
                    <a:pt x="3283" y="8749"/>
                    <a:pt x="3283" y="8962"/>
                  </a:cubicBezTo>
                  <a:cubicBezTo>
                    <a:pt x="3283" y="9630"/>
                    <a:pt x="3040" y="10299"/>
                    <a:pt x="2675" y="10846"/>
                  </a:cubicBezTo>
                  <a:cubicBezTo>
                    <a:pt x="2523" y="11029"/>
                    <a:pt x="2371" y="11211"/>
                    <a:pt x="2189" y="11241"/>
                  </a:cubicBezTo>
                  <a:cubicBezTo>
                    <a:pt x="2153" y="11246"/>
                    <a:pt x="2119" y="11249"/>
                    <a:pt x="2085" y="11249"/>
                  </a:cubicBezTo>
                  <a:cubicBezTo>
                    <a:pt x="1916" y="11249"/>
                    <a:pt x="1768" y="11186"/>
                    <a:pt x="1642" y="11059"/>
                  </a:cubicBezTo>
                  <a:cubicBezTo>
                    <a:pt x="1490" y="10937"/>
                    <a:pt x="1429" y="10755"/>
                    <a:pt x="1368" y="10542"/>
                  </a:cubicBezTo>
                  <a:cubicBezTo>
                    <a:pt x="1247" y="9873"/>
                    <a:pt x="1794" y="8080"/>
                    <a:pt x="2675" y="8050"/>
                  </a:cubicBezTo>
                  <a:close/>
                  <a:moveTo>
                    <a:pt x="7302" y="13459"/>
                  </a:moveTo>
                  <a:cubicBezTo>
                    <a:pt x="7320" y="13459"/>
                    <a:pt x="7338" y="13459"/>
                    <a:pt x="7356" y="13460"/>
                  </a:cubicBezTo>
                  <a:cubicBezTo>
                    <a:pt x="7417" y="13460"/>
                    <a:pt x="7508" y="13491"/>
                    <a:pt x="7569" y="13521"/>
                  </a:cubicBezTo>
                  <a:cubicBezTo>
                    <a:pt x="7751" y="13643"/>
                    <a:pt x="7660" y="13916"/>
                    <a:pt x="7539" y="14098"/>
                  </a:cubicBezTo>
                  <a:cubicBezTo>
                    <a:pt x="7265" y="14494"/>
                    <a:pt x="6900" y="14798"/>
                    <a:pt x="6475" y="14980"/>
                  </a:cubicBezTo>
                  <a:lnTo>
                    <a:pt x="6353" y="14980"/>
                  </a:lnTo>
                  <a:cubicBezTo>
                    <a:pt x="6232" y="15041"/>
                    <a:pt x="6080" y="15071"/>
                    <a:pt x="5928" y="15071"/>
                  </a:cubicBezTo>
                  <a:cubicBezTo>
                    <a:pt x="5867" y="15071"/>
                    <a:pt x="5776" y="15041"/>
                    <a:pt x="5745" y="14980"/>
                  </a:cubicBezTo>
                  <a:cubicBezTo>
                    <a:pt x="5715" y="14950"/>
                    <a:pt x="5715" y="14889"/>
                    <a:pt x="5715" y="14828"/>
                  </a:cubicBezTo>
                  <a:cubicBezTo>
                    <a:pt x="5804" y="14085"/>
                    <a:pt x="6531" y="13459"/>
                    <a:pt x="7302" y="13459"/>
                  </a:cubicBezTo>
                  <a:close/>
                  <a:moveTo>
                    <a:pt x="8153" y="1"/>
                  </a:moveTo>
                  <a:cubicBezTo>
                    <a:pt x="4280" y="1"/>
                    <a:pt x="5229" y="6044"/>
                    <a:pt x="5229" y="6044"/>
                  </a:cubicBezTo>
                  <a:cubicBezTo>
                    <a:pt x="5229" y="6044"/>
                    <a:pt x="5192" y="6042"/>
                    <a:pt x="5125" y="6042"/>
                  </a:cubicBezTo>
                  <a:cubicBezTo>
                    <a:pt x="4393" y="6042"/>
                    <a:pt x="28" y="6195"/>
                    <a:pt x="0" y="9843"/>
                  </a:cubicBezTo>
                  <a:cubicBezTo>
                    <a:pt x="0" y="13825"/>
                    <a:pt x="5350" y="19175"/>
                    <a:pt x="11125" y="19296"/>
                  </a:cubicBezTo>
                  <a:cubicBezTo>
                    <a:pt x="13405" y="19357"/>
                    <a:pt x="15533" y="19752"/>
                    <a:pt x="16718" y="19874"/>
                  </a:cubicBezTo>
                  <a:cubicBezTo>
                    <a:pt x="16796" y="19884"/>
                    <a:pt x="16874" y="19889"/>
                    <a:pt x="16951" y="19889"/>
                  </a:cubicBezTo>
                  <a:cubicBezTo>
                    <a:pt x="18035" y="19889"/>
                    <a:pt x="18927" y="18914"/>
                    <a:pt x="18785" y="17807"/>
                  </a:cubicBezTo>
                  <a:cubicBezTo>
                    <a:pt x="18603" y="16226"/>
                    <a:pt x="18937" y="14159"/>
                    <a:pt x="18663" y="11728"/>
                  </a:cubicBezTo>
                  <a:cubicBezTo>
                    <a:pt x="18177" y="7259"/>
                    <a:pt x="14955" y="1758"/>
                    <a:pt x="9514" y="208"/>
                  </a:cubicBezTo>
                  <a:cubicBezTo>
                    <a:pt x="9005" y="65"/>
                    <a:pt x="8553" y="1"/>
                    <a:pt x="8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0"/>
            <p:cNvSpPr/>
            <p:nvPr/>
          </p:nvSpPr>
          <p:spPr>
            <a:xfrm>
              <a:off x="11058975" y="1889375"/>
              <a:ext cx="294100" cy="297150"/>
            </a:xfrm>
            <a:custGeom>
              <a:avLst/>
              <a:gdLst/>
              <a:ahLst/>
              <a:cxnLst/>
              <a:rect l="l" t="t" r="r" b="b"/>
              <a:pathLst>
                <a:path w="11764" h="11886" fill="none" extrusionOk="0">
                  <a:moveTo>
                    <a:pt x="11764" y="11824"/>
                  </a:moveTo>
                  <a:cubicBezTo>
                    <a:pt x="11247" y="11885"/>
                    <a:pt x="10731" y="11642"/>
                    <a:pt x="10366" y="11277"/>
                  </a:cubicBezTo>
                  <a:cubicBezTo>
                    <a:pt x="10001" y="10913"/>
                    <a:pt x="9758" y="10426"/>
                    <a:pt x="9484" y="10001"/>
                  </a:cubicBezTo>
                  <a:cubicBezTo>
                    <a:pt x="8512" y="8451"/>
                    <a:pt x="7235" y="7083"/>
                    <a:pt x="5746" y="6019"/>
                  </a:cubicBezTo>
                  <a:cubicBezTo>
                    <a:pt x="5138" y="5563"/>
                    <a:pt x="4469" y="5168"/>
                    <a:pt x="3922" y="4681"/>
                  </a:cubicBezTo>
                  <a:cubicBezTo>
                    <a:pt x="3496" y="4286"/>
                    <a:pt x="3132" y="3861"/>
                    <a:pt x="2797" y="3435"/>
                  </a:cubicBezTo>
                  <a:cubicBezTo>
                    <a:pt x="2645" y="3253"/>
                    <a:pt x="2493" y="3070"/>
                    <a:pt x="2372" y="2919"/>
                  </a:cubicBezTo>
                  <a:cubicBezTo>
                    <a:pt x="1551" y="1946"/>
                    <a:pt x="761" y="973"/>
                    <a:pt x="1"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0"/>
            <p:cNvSpPr/>
            <p:nvPr/>
          </p:nvSpPr>
          <p:spPr>
            <a:xfrm>
              <a:off x="11131925" y="1925100"/>
              <a:ext cx="194575" cy="53975"/>
            </a:xfrm>
            <a:custGeom>
              <a:avLst/>
              <a:gdLst/>
              <a:ahLst/>
              <a:cxnLst/>
              <a:rect l="l" t="t" r="r" b="b"/>
              <a:pathLst>
                <a:path w="7783" h="2159" fill="none" extrusionOk="0">
                  <a:moveTo>
                    <a:pt x="1" y="2158"/>
                  </a:moveTo>
                  <a:cubicBezTo>
                    <a:pt x="214" y="1702"/>
                    <a:pt x="730" y="1398"/>
                    <a:pt x="1247" y="1398"/>
                  </a:cubicBezTo>
                  <a:cubicBezTo>
                    <a:pt x="1551" y="1398"/>
                    <a:pt x="1855" y="1520"/>
                    <a:pt x="2159" y="1581"/>
                  </a:cubicBezTo>
                  <a:cubicBezTo>
                    <a:pt x="2706" y="1702"/>
                    <a:pt x="3284" y="1733"/>
                    <a:pt x="3831" y="1611"/>
                  </a:cubicBezTo>
                  <a:cubicBezTo>
                    <a:pt x="4074" y="1581"/>
                    <a:pt x="4287" y="1520"/>
                    <a:pt x="4469" y="1398"/>
                  </a:cubicBezTo>
                  <a:cubicBezTo>
                    <a:pt x="4621" y="1307"/>
                    <a:pt x="4773" y="1125"/>
                    <a:pt x="4925" y="1003"/>
                  </a:cubicBezTo>
                  <a:cubicBezTo>
                    <a:pt x="5229" y="760"/>
                    <a:pt x="5624" y="638"/>
                    <a:pt x="5989" y="517"/>
                  </a:cubicBezTo>
                  <a:cubicBezTo>
                    <a:pt x="6597" y="334"/>
                    <a:pt x="7174" y="183"/>
                    <a:pt x="7782"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0"/>
            <p:cNvSpPr/>
            <p:nvPr/>
          </p:nvSpPr>
          <p:spPr>
            <a:xfrm>
              <a:off x="11095450" y="1797425"/>
              <a:ext cx="151250" cy="139100"/>
            </a:xfrm>
            <a:custGeom>
              <a:avLst/>
              <a:gdLst/>
              <a:ahLst/>
              <a:cxnLst/>
              <a:rect l="l" t="t" r="r" b="b"/>
              <a:pathLst>
                <a:path w="6050" h="5564" fill="none" extrusionOk="0">
                  <a:moveTo>
                    <a:pt x="1" y="5563"/>
                  </a:moveTo>
                  <a:cubicBezTo>
                    <a:pt x="335" y="5350"/>
                    <a:pt x="396" y="4894"/>
                    <a:pt x="578" y="4560"/>
                  </a:cubicBezTo>
                  <a:cubicBezTo>
                    <a:pt x="852" y="4074"/>
                    <a:pt x="1369" y="3770"/>
                    <a:pt x="1916" y="3587"/>
                  </a:cubicBezTo>
                  <a:cubicBezTo>
                    <a:pt x="2432" y="3375"/>
                    <a:pt x="3010" y="3253"/>
                    <a:pt x="3466" y="2949"/>
                  </a:cubicBezTo>
                  <a:cubicBezTo>
                    <a:pt x="4591" y="2250"/>
                    <a:pt x="4986" y="791"/>
                    <a:pt x="6050"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0"/>
            <p:cNvSpPr/>
            <p:nvPr/>
          </p:nvSpPr>
          <p:spPr>
            <a:xfrm>
              <a:off x="11231475" y="2001850"/>
              <a:ext cx="126925" cy="53975"/>
            </a:xfrm>
            <a:custGeom>
              <a:avLst/>
              <a:gdLst/>
              <a:ahLst/>
              <a:cxnLst/>
              <a:rect l="l" t="t" r="r" b="b"/>
              <a:pathLst>
                <a:path w="5077" h="2159" fill="none" extrusionOk="0">
                  <a:moveTo>
                    <a:pt x="1" y="2158"/>
                  </a:moveTo>
                  <a:cubicBezTo>
                    <a:pt x="183" y="1763"/>
                    <a:pt x="639" y="1550"/>
                    <a:pt x="1064" y="1489"/>
                  </a:cubicBezTo>
                  <a:cubicBezTo>
                    <a:pt x="1490" y="1429"/>
                    <a:pt x="1946" y="1459"/>
                    <a:pt x="2372" y="1429"/>
                  </a:cubicBezTo>
                  <a:cubicBezTo>
                    <a:pt x="2675" y="1398"/>
                    <a:pt x="2979" y="1307"/>
                    <a:pt x="3283" y="1186"/>
                  </a:cubicBezTo>
                  <a:cubicBezTo>
                    <a:pt x="3922" y="882"/>
                    <a:pt x="4408" y="274"/>
                    <a:pt x="5077"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0"/>
            <p:cNvSpPr/>
            <p:nvPr/>
          </p:nvSpPr>
          <p:spPr>
            <a:xfrm>
              <a:off x="11282400" y="2102150"/>
              <a:ext cx="73725" cy="15975"/>
            </a:xfrm>
            <a:custGeom>
              <a:avLst/>
              <a:gdLst/>
              <a:ahLst/>
              <a:cxnLst/>
              <a:rect l="l" t="t" r="r" b="b"/>
              <a:pathLst>
                <a:path w="2949" h="639" fill="none" extrusionOk="0">
                  <a:moveTo>
                    <a:pt x="0" y="639"/>
                  </a:moveTo>
                  <a:cubicBezTo>
                    <a:pt x="304" y="365"/>
                    <a:pt x="669" y="61"/>
                    <a:pt x="1094" y="61"/>
                  </a:cubicBezTo>
                  <a:cubicBezTo>
                    <a:pt x="1429" y="61"/>
                    <a:pt x="1733" y="243"/>
                    <a:pt x="2067" y="335"/>
                  </a:cubicBezTo>
                  <a:cubicBezTo>
                    <a:pt x="2401" y="426"/>
                    <a:pt x="2857" y="335"/>
                    <a:pt x="2949"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0"/>
            <p:cNvSpPr/>
            <p:nvPr/>
          </p:nvSpPr>
          <p:spPr>
            <a:xfrm>
              <a:off x="10973125" y="1934200"/>
              <a:ext cx="117800" cy="112500"/>
            </a:xfrm>
            <a:custGeom>
              <a:avLst/>
              <a:gdLst/>
              <a:ahLst/>
              <a:cxnLst/>
              <a:rect l="l" t="t" r="r" b="b"/>
              <a:pathLst>
                <a:path w="4712" h="4500" fill="none" extrusionOk="0">
                  <a:moveTo>
                    <a:pt x="0" y="4499"/>
                  </a:moveTo>
                  <a:cubicBezTo>
                    <a:pt x="61" y="4104"/>
                    <a:pt x="122" y="3709"/>
                    <a:pt x="304" y="3314"/>
                  </a:cubicBezTo>
                  <a:cubicBezTo>
                    <a:pt x="486" y="2949"/>
                    <a:pt x="760" y="2615"/>
                    <a:pt x="1155" y="2463"/>
                  </a:cubicBezTo>
                  <a:cubicBezTo>
                    <a:pt x="1581" y="2250"/>
                    <a:pt x="2128" y="2372"/>
                    <a:pt x="2584" y="2220"/>
                  </a:cubicBezTo>
                  <a:cubicBezTo>
                    <a:pt x="3283" y="2037"/>
                    <a:pt x="3769" y="1399"/>
                    <a:pt x="4164" y="791"/>
                  </a:cubicBezTo>
                  <a:cubicBezTo>
                    <a:pt x="4347" y="518"/>
                    <a:pt x="4529" y="274"/>
                    <a:pt x="4711"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0"/>
            <p:cNvSpPr/>
            <p:nvPr/>
          </p:nvSpPr>
          <p:spPr>
            <a:xfrm>
              <a:off x="11109125" y="1985875"/>
              <a:ext cx="32700" cy="177850"/>
            </a:xfrm>
            <a:custGeom>
              <a:avLst/>
              <a:gdLst/>
              <a:ahLst/>
              <a:cxnLst/>
              <a:rect l="l" t="t" r="r" b="b"/>
              <a:pathLst>
                <a:path w="1308" h="7114" fill="none" extrusionOk="0">
                  <a:moveTo>
                    <a:pt x="1095" y="1"/>
                  </a:moveTo>
                  <a:cubicBezTo>
                    <a:pt x="1308" y="305"/>
                    <a:pt x="1217" y="700"/>
                    <a:pt x="1156" y="1034"/>
                  </a:cubicBezTo>
                  <a:cubicBezTo>
                    <a:pt x="1095" y="1733"/>
                    <a:pt x="1308" y="2432"/>
                    <a:pt x="1095" y="3101"/>
                  </a:cubicBezTo>
                  <a:cubicBezTo>
                    <a:pt x="1004" y="3435"/>
                    <a:pt x="822" y="3709"/>
                    <a:pt x="670" y="4043"/>
                  </a:cubicBezTo>
                  <a:cubicBezTo>
                    <a:pt x="396" y="4621"/>
                    <a:pt x="305" y="5290"/>
                    <a:pt x="183" y="5958"/>
                  </a:cubicBezTo>
                  <a:cubicBezTo>
                    <a:pt x="123" y="6353"/>
                    <a:pt x="62" y="6749"/>
                    <a:pt x="1" y="7113"/>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0"/>
            <p:cNvSpPr/>
            <p:nvPr/>
          </p:nvSpPr>
          <p:spPr>
            <a:xfrm>
              <a:off x="11233000" y="2072500"/>
              <a:ext cx="10650" cy="112500"/>
            </a:xfrm>
            <a:custGeom>
              <a:avLst/>
              <a:gdLst/>
              <a:ahLst/>
              <a:cxnLst/>
              <a:rect l="l" t="t" r="r" b="b"/>
              <a:pathLst>
                <a:path w="426" h="4500" fill="none" extrusionOk="0">
                  <a:moveTo>
                    <a:pt x="426" y="1"/>
                  </a:moveTo>
                  <a:cubicBezTo>
                    <a:pt x="426" y="761"/>
                    <a:pt x="335" y="1521"/>
                    <a:pt x="244" y="2281"/>
                  </a:cubicBezTo>
                  <a:cubicBezTo>
                    <a:pt x="152" y="3040"/>
                    <a:pt x="61" y="3770"/>
                    <a:pt x="0" y="4499"/>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0"/>
            <p:cNvSpPr/>
            <p:nvPr/>
          </p:nvSpPr>
          <p:spPr>
            <a:xfrm>
              <a:off x="11285425" y="2143950"/>
              <a:ext cx="8400" cy="56250"/>
            </a:xfrm>
            <a:custGeom>
              <a:avLst/>
              <a:gdLst/>
              <a:ahLst/>
              <a:cxnLst/>
              <a:rect l="l" t="t" r="r" b="b"/>
              <a:pathLst>
                <a:path w="336" h="2250" fill="none" extrusionOk="0">
                  <a:moveTo>
                    <a:pt x="335" y="0"/>
                  </a:moveTo>
                  <a:cubicBezTo>
                    <a:pt x="92" y="730"/>
                    <a:pt x="1" y="1489"/>
                    <a:pt x="62" y="2249"/>
                  </a:cubicBezTo>
                  <a:cubicBezTo>
                    <a:pt x="122" y="2249"/>
                    <a:pt x="214" y="2189"/>
                    <a:pt x="214" y="2128"/>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0"/>
            <p:cNvSpPr/>
            <p:nvPr/>
          </p:nvSpPr>
          <p:spPr>
            <a:xfrm>
              <a:off x="10873575" y="1051225"/>
              <a:ext cx="54725" cy="265600"/>
            </a:xfrm>
            <a:custGeom>
              <a:avLst/>
              <a:gdLst/>
              <a:ahLst/>
              <a:cxnLst/>
              <a:rect l="l" t="t" r="r" b="b"/>
              <a:pathLst>
                <a:path w="2189" h="10624" extrusionOk="0">
                  <a:moveTo>
                    <a:pt x="417" y="10040"/>
                  </a:moveTo>
                  <a:lnTo>
                    <a:pt x="417" y="10040"/>
                  </a:lnTo>
                  <a:cubicBezTo>
                    <a:pt x="419" y="10040"/>
                    <a:pt x="426" y="10052"/>
                    <a:pt x="431" y="10065"/>
                  </a:cubicBezTo>
                  <a:lnTo>
                    <a:pt x="431" y="10065"/>
                  </a:lnTo>
                  <a:cubicBezTo>
                    <a:pt x="429" y="10064"/>
                    <a:pt x="427" y="10062"/>
                    <a:pt x="426" y="10061"/>
                  </a:cubicBezTo>
                  <a:cubicBezTo>
                    <a:pt x="418" y="10046"/>
                    <a:pt x="416" y="10040"/>
                    <a:pt x="417" y="10040"/>
                  </a:cubicBezTo>
                  <a:close/>
                  <a:moveTo>
                    <a:pt x="431" y="10066"/>
                  </a:moveTo>
                  <a:lnTo>
                    <a:pt x="431" y="10066"/>
                  </a:lnTo>
                  <a:cubicBezTo>
                    <a:pt x="436" y="10079"/>
                    <a:pt x="437" y="10092"/>
                    <a:pt x="426" y="10092"/>
                  </a:cubicBezTo>
                  <a:cubicBezTo>
                    <a:pt x="426" y="10083"/>
                    <a:pt x="428" y="10075"/>
                    <a:pt x="431" y="10066"/>
                  </a:cubicBezTo>
                  <a:close/>
                  <a:moveTo>
                    <a:pt x="888" y="9818"/>
                  </a:moveTo>
                  <a:lnTo>
                    <a:pt x="888" y="9818"/>
                  </a:lnTo>
                  <a:cubicBezTo>
                    <a:pt x="888" y="9828"/>
                    <a:pt x="888" y="9837"/>
                    <a:pt x="887" y="9847"/>
                  </a:cubicBezTo>
                  <a:lnTo>
                    <a:pt x="887" y="9847"/>
                  </a:lnTo>
                  <a:cubicBezTo>
                    <a:pt x="843" y="9868"/>
                    <a:pt x="800" y="9889"/>
                    <a:pt x="760" y="9909"/>
                  </a:cubicBezTo>
                  <a:cubicBezTo>
                    <a:pt x="730" y="9909"/>
                    <a:pt x="699" y="9940"/>
                    <a:pt x="669" y="10000"/>
                  </a:cubicBezTo>
                  <a:cubicBezTo>
                    <a:pt x="645" y="10074"/>
                    <a:pt x="659" y="10147"/>
                    <a:pt x="713" y="10204"/>
                  </a:cubicBezTo>
                  <a:lnTo>
                    <a:pt x="713" y="10204"/>
                  </a:lnTo>
                  <a:cubicBezTo>
                    <a:pt x="606" y="10171"/>
                    <a:pt x="512" y="10125"/>
                    <a:pt x="432" y="10065"/>
                  </a:cubicBezTo>
                  <a:lnTo>
                    <a:pt x="432" y="10065"/>
                  </a:lnTo>
                  <a:cubicBezTo>
                    <a:pt x="440" y="10042"/>
                    <a:pt x="456" y="10014"/>
                    <a:pt x="456" y="9970"/>
                  </a:cubicBezTo>
                  <a:cubicBezTo>
                    <a:pt x="474" y="9934"/>
                    <a:pt x="481" y="9877"/>
                    <a:pt x="478" y="9818"/>
                  </a:cubicBezTo>
                  <a:close/>
                  <a:moveTo>
                    <a:pt x="1459" y="10061"/>
                  </a:moveTo>
                  <a:cubicBezTo>
                    <a:pt x="1529" y="10061"/>
                    <a:pt x="1599" y="10074"/>
                    <a:pt x="1661" y="10097"/>
                  </a:cubicBezTo>
                  <a:lnTo>
                    <a:pt x="1661" y="10097"/>
                  </a:lnTo>
                  <a:cubicBezTo>
                    <a:pt x="1529" y="10169"/>
                    <a:pt x="1386" y="10220"/>
                    <a:pt x="1240" y="10244"/>
                  </a:cubicBezTo>
                  <a:lnTo>
                    <a:pt x="1240" y="10244"/>
                  </a:lnTo>
                  <a:cubicBezTo>
                    <a:pt x="1244" y="10226"/>
                    <a:pt x="1246" y="10205"/>
                    <a:pt x="1246" y="10183"/>
                  </a:cubicBezTo>
                  <a:cubicBezTo>
                    <a:pt x="1246" y="10160"/>
                    <a:pt x="1246" y="10137"/>
                    <a:pt x="1246" y="10114"/>
                  </a:cubicBezTo>
                  <a:lnTo>
                    <a:pt x="1246" y="10114"/>
                  </a:lnTo>
                  <a:cubicBezTo>
                    <a:pt x="1315" y="10091"/>
                    <a:pt x="1385" y="10074"/>
                    <a:pt x="1459" y="10061"/>
                  </a:cubicBezTo>
                  <a:close/>
                  <a:moveTo>
                    <a:pt x="1064" y="0"/>
                  </a:moveTo>
                  <a:cubicBezTo>
                    <a:pt x="973" y="0"/>
                    <a:pt x="882" y="91"/>
                    <a:pt x="882" y="183"/>
                  </a:cubicBezTo>
                  <a:cubicBezTo>
                    <a:pt x="912" y="1854"/>
                    <a:pt x="912" y="3526"/>
                    <a:pt x="912" y="5198"/>
                  </a:cubicBezTo>
                  <a:cubicBezTo>
                    <a:pt x="912" y="6620"/>
                    <a:pt x="912" y="8020"/>
                    <a:pt x="893" y="9436"/>
                  </a:cubicBezTo>
                  <a:lnTo>
                    <a:pt x="893" y="9436"/>
                  </a:lnTo>
                  <a:lnTo>
                    <a:pt x="213" y="9453"/>
                  </a:lnTo>
                  <a:cubicBezTo>
                    <a:pt x="152" y="9453"/>
                    <a:pt x="122" y="9453"/>
                    <a:pt x="91" y="9484"/>
                  </a:cubicBezTo>
                  <a:cubicBezTo>
                    <a:pt x="0" y="9544"/>
                    <a:pt x="0" y="9666"/>
                    <a:pt x="61" y="9757"/>
                  </a:cubicBezTo>
                  <a:lnTo>
                    <a:pt x="61" y="9788"/>
                  </a:lnTo>
                  <a:cubicBezTo>
                    <a:pt x="122" y="9818"/>
                    <a:pt x="122" y="9818"/>
                    <a:pt x="91" y="9879"/>
                  </a:cubicBezTo>
                  <a:cubicBezTo>
                    <a:pt x="91" y="9909"/>
                    <a:pt x="61" y="9940"/>
                    <a:pt x="61" y="10031"/>
                  </a:cubicBezTo>
                  <a:cubicBezTo>
                    <a:pt x="61" y="10092"/>
                    <a:pt x="61" y="10152"/>
                    <a:pt x="91" y="10213"/>
                  </a:cubicBezTo>
                  <a:cubicBezTo>
                    <a:pt x="91" y="10244"/>
                    <a:pt x="122" y="10274"/>
                    <a:pt x="122" y="10274"/>
                  </a:cubicBezTo>
                  <a:lnTo>
                    <a:pt x="183" y="10335"/>
                  </a:lnTo>
                  <a:cubicBezTo>
                    <a:pt x="365" y="10517"/>
                    <a:pt x="608" y="10578"/>
                    <a:pt x="821" y="10608"/>
                  </a:cubicBezTo>
                  <a:cubicBezTo>
                    <a:pt x="898" y="10619"/>
                    <a:pt x="975" y="10624"/>
                    <a:pt x="1052" y="10624"/>
                  </a:cubicBezTo>
                  <a:cubicBezTo>
                    <a:pt x="1428" y="10624"/>
                    <a:pt x="1794" y="10501"/>
                    <a:pt x="2098" y="10274"/>
                  </a:cubicBezTo>
                  <a:cubicBezTo>
                    <a:pt x="2158" y="10213"/>
                    <a:pt x="2189" y="10122"/>
                    <a:pt x="2158" y="10031"/>
                  </a:cubicBezTo>
                  <a:cubicBezTo>
                    <a:pt x="2067" y="9909"/>
                    <a:pt x="1946" y="9818"/>
                    <a:pt x="1824" y="9757"/>
                  </a:cubicBezTo>
                  <a:cubicBezTo>
                    <a:pt x="1745" y="9718"/>
                    <a:pt x="1654" y="9704"/>
                    <a:pt x="1567" y="9699"/>
                  </a:cubicBezTo>
                  <a:lnTo>
                    <a:pt x="1567" y="9699"/>
                  </a:lnTo>
                  <a:cubicBezTo>
                    <a:pt x="1576" y="9679"/>
                    <a:pt x="1581" y="9657"/>
                    <a:pt x="1581" y="9636"/>
                  </a:cubicBezTo>
                  <a:cubicBezTo>
                    <a:pt x="1581" y="9514"/>
                    <a:pt x="1490" y="9423"/>
                    <a:pt x="1398" y="9423"/>
                  </a:cubicBezTo>
                  <a:lnTo>
                    <a:pt x="1246" y="9427"/>
                  </a:lnTo>
                  <a:lnTo>
                    <a:pt x="1246" y="9427"/>
                  </a:lnTo>
                  <a:cubicBezTo>
                    <a:pt x="1246" y="8014"/>
                    <a:pt x="1242" y="6617"/>
                    <a:pt x="1216" y="5198"/>
                  </a:cubicBezTo>
                  <a:cubicBezTo>
                    <a:pt x="1246" y="3526"/>
                    <a:pt x="1246" y="1854"/>
                    <a:pt x="1246" y="183"/>
                  </a:cubicBezTo>
                  <a:cubicBezTo>
                    <a:pt x="1246" y="91"/>
                    <a:pt x="1155" y="0"/>
                    <a:pt x="1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9" name="Google Shape;1819;p20"/>
          <p:cNvSpPr txBox="1">
            <a:spLocks noGrp="1"/>
          </p:cNvSpPr>
          <p:nvPr>
            <p:ph type="title" idx="2"/>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20" name="Google Shape;1820;p20"/>
          <p:cNvGrpSpPr/>
          <p:nvPr/>
        </p:nvGrpSpPr>
        <p:grpSpPr>
          <a:xfrm rot="-9295606" flipH="1">
            <a:off x="8493210" y="-186622"/>
            <a:ext cx="1098409" cy="2394569"/>
            <a:chOff x="3345650" y="2840950"/>
            <a:chExt cx="370900" cy="808575"/>
          </a:xfrm>
        </p:grpSpPr>
        <p:sp>
          <p:nvSpPr>
            <p:cNvPr id="1821" name="Google Shape;1821;p20"/>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0"/>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0"/>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0"/>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0"/>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0"/>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0"/>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0"/>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0"/>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0"/>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0"/>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0"/>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0"/>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0"/>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0"/>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0"/>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0"/>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0"/>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0"/>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0"/>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0"/>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0"/>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0"/>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0"/>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0"/>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0"/>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0"/>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0"/>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0"/>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0"/>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0"/>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0"/>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0"/>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0"/>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0"/>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0"/>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0"/>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0"/>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0"/>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0"/>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0"/>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0"/>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0"/>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0"/>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0"/>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0"/>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0"/>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0"/>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 name="Google Shape;1869;p20"/>
          <p:cNvGrpSpPr/>
          <p:nvPr/>
        </p:nvGrpSpPr>
        <p:grpSpPr>
          <a:xfrm rot="-7362562">
            <a:off x="8389513" y="-1907869"/>
            <a:ext cx="1847564" cy="4032546"/>
            <a:chOff x="7386050" y="661025"/>
            <a:chExt cx="1576975" cy="3441950"/>
          </a:xfrm>
        </p:grpSpPr>
        <p:sp>
          <p:nvSpPr>
            <p:cNvPr id="1870" name="Google Shape;1870;p20"/>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0"/>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0"/>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0"/>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0"/>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0"/>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0"/>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0"/>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0"/>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0"/>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0"/>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81" name="Google Shape;1881;p20"/>
          <p:cNvPicPr preferRelativeResize="0"/>
          <p:nvPr/>
        </p:nvPicPr>
        <p:blipFill>
          <a:blip r:embed="rId2">
            <a:alphaModFix amt="51000"/>
          </a:blip>
          <a:stretch>
            <a:fillRect/>
          </a:stretch>
        </p:blipFill>
        <p:spPr>
          <a:xfrm>
            <a:off x="-1266788" y="-720250"/>
            <a:ext cx="2944863" cy="2634425"/>
          </a:xfrm>
          <a:prstGeom prst="rect">
            <a:avLst/>
          </a:prstGeom>
          <a:noFill/>
          <a:ln>
            <a:noFill/>
          </a:ln>
        </p:spPr>
      </p:pic>
      <p:pic>
        <p:nvPicPr>
          <p:cNvPr id="1882" name="Google Shape;1882;p20"/>
          <p:cNvPicPr preferRelativeResize="0"/>
          <p:nvPr/>
        </p:nvPicPr>
        <p:blipFill>
          <a:blip r:embed="rId2">
            <a:alphaModFix amt="51000"/>
          </a:blip>
          <a:stretch>
            <a:fillRect/>
          </a:stretch>
        </p:blipFill>
        <p:spPr>
          <a:xfrm>
            <a:off x="7613887" y="-459825"/>
            <a:ext cx="2944863" cy="2634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9"/>
        <p:cNvGrpSpPr/>
        <p:nvPr/>
      </p:nvGrpSpPr>
      <p:grpSpPr>
        <a:xfrm>
          <a:off x="0" y="0"/>
          <a:ext cx="0" cy="0"/>
          <a:chOff x="0" y="0"/>
          <a:chExt cx="0" cy="0"/>
        </a:xfrm>
      </p:grpSpPr>
      <p:sp>
        <p:nvSpPr>
          <p:cNvPr id="220" name="Google Shape;220;p3"/>
          <p:cNvSpPr/>
          <p:nvPr/>
        </p:nvSpPr>
        <p:spPr>
          <a:xfrm>
            <a:off x="-722772" y="-321503"/>
            <a:ext cx="3061326" cy="157480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3"/>
          <p:cNvGrpSpPr/>
          <p:nvPr/>
        </p:nvGrpSpPr>
        <p:grpSpPr>
          <a:xfrm>
            <a:off x="-1786289" y="-906091"/>
            <a:ext cx="3190651" cy="2754290"/>
            <a:chOff x="2695275" y="1049450"/>
            <a:chExt cx="1439175" cy="1242350"/>
          </a:xfrm>
        </p:grpSpPr>
        <p:sp>
          <p:nvSpPr>
            <p:cNvPr id="222" name="Google Shape;222;p3"/>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24" name="Google Shape;224;p3"/>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3"/>
          <p:cNvGrpSpPr/>
          <p:nvPr/>
        </p:nvGrpSpPr>
        <p:grpSpPr>
          <a:xfrm rot="-9295578" flipH="1">
            <a:off x="8138400" y="-417538"/>
            <a:ext cx="1310978" cy="2857979"/>
            <a:chOff x="3345650" y="2840950"/>
            <a:chExt cx="370900" cy="808575"/>
          </a:xfrm>
        </p:grpSpPr>
        <p:sp>
          <p:nvSpPr>
            <p:cNvPr id="227" name="Google Shape;227;p3"/>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
          <p:cNvGrpSpPr/>
          <p:nvPr/>
        </p:nvGrpSpPr>
        <p:grpSpPr>
          <a:xfrm rot="-7362489">
            <a:off x="8014572" y="-2472249"/>
            <a:ext cx="2205127" cy="4812972"/>
            <a:chOff x="7386050" y="661025"/>
            <a:chExt cx="1576975" cy="3441950"/>
          </a:xfrm>
        </p:grpSpPr>
        <p:sp>
          <p:nvSpPr>
            <p:cNvPr id="276" name="Google Shape;276;p3"/>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3"/>
          <p:cNvGrpSpPr/>
          <p:nvPr/>
        </p:nvGrpSpPr>
        <p:grpSpPr>
          <a:xfrm rot="-3364333">
            <a:off x="8025649" y="2231884"/>
            <a:ext cx="1500020" cy="3270096"/>
            <a:chOff x="3345650" y="2840950"/>
            <a:chExt cx="370900" cy="808575"/>
          </a:xfrm>
        </p:grpSpPr>
        <p:sp>
          <p:nvSpPr>
            <p:cNvPr id="288" name="Google Shape;288;p3"/>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3"/>
          <p:cNvSpPr/>
          <p:nvPr/>
        </p:nvSpPr>
        <p:spPr>
          <a:xfrm rot="-6784010">
            <a:off x="7274673" y="3251073"/>
            <a:ext cx="2454822" cy="2515042"/>
          </a:xfrm>
          <a:custGeom>
            <a:avLst/>
            <a:gdLst/>
            <a:ahLst/>
            <a:cxnLst/>
            <a:rect l="l" t="t" r="r" b="b"/>
            <a:pathLst>
              <a:path w="21075" h="21592" extrusionOk="0">
                <a:moveTo>
                  <a:pt x="10919" y="0"/>
                </a:moveTo>
                <a:cubicBezTo>
                  <a:pt x="9665" y="0"/>
                  <a:pt x="8719" y="653"/>
                  <a:pt x="8359" y="2042"/>
                </a:cubicBezTo>
                <a:cubicBezTo>
                  <a:pt x="7954" y="3590"/>
                  <a:pt x="7656" y="5078"/>
                  <a:pt x="8930" y="6090"/>
                </a:cubicBezTo>
                <a:cubicBezTo>
                  <a:pt x="9944" y="6893"/>
                  <a:pt x="9928" y="7911"/>
                  <a:pt x="9260" y="7911"/>
                </a:cubicBezTo>
                <a:cubicBezTo>
                  <a:pt x="9097" y="7911"/>
                  <a:pt x="8893" y="7850"/>
                  <a:pt x="8657" y="7709"/>
                </a:cubicBezTo>
                <a:cubicBezTo>
                  <a:pt x="7442" y="7007"/>
                  <a:pt x="7240" y="4245"/>
                  <a:pt x="7740" y="2661"/>
                </a:cubicBezTo>
                <a:cubicBezTo>
                  <a:pt x="7980" y="1902"/>
                  <a:pt x="7674" y="1564"/>
                  <a:pt x="7150" y="1564"/>
                </a:cubicBezTo>
                <a:cubicBezTo>
                  <a:pt x="6581" y="1564"/>
                  <a:pt x="5754" y="1961"/>
                  <a:pt x="5085" y="2649"/>
                </a:cubicBezTo>
                <a:cubicBezTo>
                  <a:pt x="3787" y="3983"/>
                  <a:pt x="4251" y="5709"/>
                  <a:pt x="5751" y="7197"/>
                </a:cubicBezTo>
                <a:cubicBezTo>
                  <a:pt x="7252" y="8686"/>
                  <a:pt x="8109" y="9709"/>
                  <a:pt x="7049" y="9840"/>
                </a:cubicBezTo>
                <a:cubicBezTo>
                  <a:pt x="7023" y="9844"/>
                  <a:pt x="6998" y="9845"/>
                  <a:pt x="6972" y="9845"/>
                </a:cubicBezTo>
                <a:cubicBezTo>
                  <a:pt x="5961" y="9845"/>
                  <a:pt x="5397" y="7343"/>
                  <a:pt x="4573" y="6519"/>
                </a:cubicBezTo>
                <a:cubicBezTo>
                  <a:pt x="4098" y="6044"/>
                  <a:pt x="3774" y="5658"/>
                  <a:pt x="3369" y="5658"/>
                </a:cubicBezTo>
                <a:cubicBezTo>
                  <a:pt x="3064" y="5658"/>
                  <a:pt x="2712" y="5878"/>
                  <a:pt x="2215" y="6447"/>
                </a:cubicBezTo>
                <a:cubicBezTo>
                  <a:pt x="1096" y="7745"/>
                  <a:pt x="1084" y="11305"/>
                  <a:pt x="3323" y="12531"/>
                </a:cubicBezTo>
                <a:cubicBezTo>
                  <a:pt x="4011" y="12908"/>
                  <a:pt x="4624" y="13039"/>
                  <a:pt x="5142" y="13039"/>
                </a:cubicBezTo>
                <a:cubicBezTo>
                  <a:pt x="6311" y="13039"/>
                  <a:pt x="7001" y="12377"/>
                  <a:pt x="7002" y="12376"/>
                </a:cubicBezTo>
                <a:lnTo>
                  <a:pt x="7002" y="12376"/>
                </a:lnTo>
                <a:lnTo>
                  <a:pt x="6990" y="12424"/>
                </a:lnTo>
                <a:cubicBezTo>
                  <a:pt x="3846" y="15436"/>
                  <a:pt x="858" y="18913"/>
                  <a:pt x="1" y="21556"/>
                </a:cubicBezTo>
                <a:lnTo>
                  <a:pt x="120" y="21592"/>
                </a:lnTo>
                <a:cubicBezTo>
                  <a:pt x="965" y="19008"/>
                  <a:pt x="3858" y="15615"/>
                  <a:pt x="6942" y="12650"/>
                </a:cubicBezTo>
                <a:lnTo>
                  <a:pt x="6942" y="12650"/>
                </a:lnTo>
                <a:cubicBezTo>
                  <a:pt x="6787" y="13424"/>
                  <a:pt x="6597" y="15651"/>
                  <a:pt x="8954" y="16794"/>
                </a:cubicBezTo>
                <a:cubicBezTo>
                  <a:pt x="9585" y="17102"/>
                  <a:pt x="10282" y="17231"/>
                  <a:pt x="10990" y="17231"/>
                </a:cubicBezTo>
                <a:cubicBezTo>
                  <a:pt x="11979" y="17231"/>
                  <a:pt x="12990" y="16978"/>
                  <a:pt x="13871" y="16603"/>
                </a:cubicBezTo>
                <a:cubicBezTo>
                  <a:pt x="15241" y="16032"/>
                  <a:pt x="16277" y="15174"/>
                  <a:pt x="16372" y="14543"/>
                </a:cubicBezTo>
                <a:cubicBezTo>
                  <a:pt x="16515" y="13662"/>
                  <a:pt x="15586" y="13948"/>
                  <a:pt x="14336" y="13781"/>
                </a:cubicBezTo>
                <a:cubicBezTo>
                  <a:pt x="13645" y="13698"/>
                  <a:pt x="12990" y="13436"/>
                  <a:pt x="12419" y="13031"/>
                </a:cubicBezTo>
                <a:cubicBezTo>
                  <a:pt x="11015" y="12024"/>
                  <a:pt x="11530" y="11285"/>
                  <a:pt x="12466" y="11285"/>
                </a:cubicBezTo>
                <a:cubicBezTo>
                  <a:pt x="12880" y="11285"/>
                  <a:pt x="13375" y="11429"/>
                  <a:pt x="13824" y="11757"/>
                </a:cubicBezTo>
                <a:cubicBezTo>
                  <a:pt x="14514" y="12257"/>
                  <a:pt x="15122" y="12531"/>
                  <a:pt x="15657" y="12591"/>
                </a:cubicBezTo>
                <a:cubicBezTo>
                  <a:pt x="15750" y="12605"/>
                  <a:pt x="15843" y="12612"/>
                  <a:pt x="15935" y="12612"/>
                </a:cubicBezTo>
                <a:cubicBezTo>
                  <a:pt x="16387" y="12612"/>
                  <a:pt x="16823" y="12445"/>
                  <a:pt x="17169" y="12138"/>
                </a:cubicBezTo>
                <a:cubicBezTo>
                  <a:pt x="18003" y="11448"/>
                  <a:pt x="19515" y="9364"/>
                  <a:pt x="19491" y="9114"/>
                </a:cubicBezTo>
                <a:cubicBezTo>
                  <a:pt x="19490" y="9099"/>
                  <a:pt x="19481" y="9092"/>
                  <a:pt x="19463" y="9092"/>
                </a:cubicBezTo>
                <a:cubicBezTo>
                  <a:pt x="19255" y="9092"/>
                  <a:pt x="17931" y="10043"/>
                  <a:pt x="16396" y="10186"/>
                </a:cubicBezTo>
                <a:cubicBezTo>
                  <a:pt x="16283" y="10196"/>
                  <a:pt x="16170" y="10201"/>
                  <a:pt x="16057" y="10201"/>
                </a:cubicBezTo>
                <a:cubicBezTo>
                  <a:pt x="15655" y="10201"/>
                  <a:pt x="15253" y="10135"/>
                  <a:pt x="14872" y="9995"/>
                </a:cubicBezTo>
                <a:cubicBezTo>
                  <a:pt x="12985" y="9299"/>
                  <a:pt x="13826" y="9056"/>
                  <a:pt x="14858" y="9056"/>
                </a:cubicBezTo>
                <a:cubicBezTo>
                  <a:pt x="15044" y="9056"/>
                  <a:pt x="15236" y="9064"/>
                  <a:pt x="15419" y="9078"/>
                </a:cubicBezTo>
                <a:cubicBezTo>
                  <a:pt x="15467" y="9079"/>
                  <a:pt x="15514" y="9080"/>
                  <a:pt x="15561" y="9080"/>
                </a:cubicBezTo>
                <a:cubicBezTo>
                  <a:pt x="16181" y="9080"/>
                  <a:pt x="16798" y="9007"/>
                  <a:pt x="17396" y="8852"/>
                </a:cubicBezTo>
                <a:cubicBezTo>
                  <a:pt x="18539" y="8602"/>
                  <a:pt x="19682" y="8174"/>
                  <a:pt x="19932" y="7745"/>
                </a:cubicBezTo>
                <a:cubicBezTo>
                  <a:pt x="20325" y="7043"/>
                  <a:pt x="20241" y="5888"/>
                  <a:pt x="20241" y="5888"/>
                </a:cubicBezTo>
                <a:lnTo>
                  <a:pt x="20241" y="5888"/>
                </a:lnTo>
                <a:cubicBezTo>
                  <a:pt x="19527" y="6364"/>
                  <a:pt x="18765" y="6792"/>
                  <a:pt x="17991" y="7162"/>
                </a:cubicBezTo>
                <a:cubicBezTo>
                  <a:pt x="17321" y="7462"/>
                  <a:pt x="16626" y="7698"/>
                  <a:pt x="16090" y="7698"/>
                </a:cubicBezTo>
                <a:cubicBezTo>
                  <a:pt x="15797" y="7698"/>
                  <a:pt x="15552" y="7627"/>
                  <a:pt x="15384" y="7459"/>
                </a:cubicBezTo>
                <a:cubicBezTo>
                  <a:pt x="14669" y="6721"/>
                  <a:pt x="16348" y="6721"/>
                  <a:pt x="17920" y="6007"/>
                </a:cubicBezTo>
                <a:cubicBezTo>
                  <a:pt x="18586" y="5721"/>
                  <a:pt x="19170" y="5257"/>
                  <a:pt x="19598" y="4661"/>
                </a:cubicBezTo>
                <a:cubicBezTo>
                  <a:pt x="21075" y="2471"/>
                  <a:pt x="19694" y="875"/>
                  <a:pt x="20182" y="494"/>
                </a:cubicBezTo>
                <a:cubicBezTo>
                  <a:pt x="20182" y="494"/>
                  <a:pt x="19826" y="352"/>
                  <a:pt x="19254" y="352"/>
                </a:cubicBezTo>
                <a:cubicBezTo>
                  <a:pt x="18921" y="352"/>
                  <a:pt x="18514" y="400"/>
                  <a:pt x="18062" y="554"/>
                </a:cubicBezTo>
                <a:cubicBezTo>
                  <a:pt x="17777" y="661"/>
                  <a:pt x="17503" y="792"/>
                  <a:pt x="17241" y="947"/>
                </a:cubicBezTo>
                <a:cubicBezTo>
                  <a:pt x="15634" y="1935"/>
                  <a:pt x="14657" y="3602"/>
                  <a:pt x="14467" y="4602"/>
                </a:cubicBezTo>
                <a:cubicBezTo>
                  <a:pt x="14349" y="5189"/>
                  <a:pt x="13943" y="5532"/>
                  <a:pt x="13629" y="5532"/>
                </a:cubicBezTo>
                <a:cubicBezTo>
                  <a:pt x="13403" y="5532"/>
                  <a:pt x="13225" y="5353"/>
                  <a:pt x="13240" y="4959"/>
                </a:cubicBezTo>
                <a:cubicBezTo>
                  <a:pt x="13288" y="4006"/>
                  <a:pt x="13586" y="3185"/>
                  <a:pt x="14800" y="1851"/>
                </a:cubicBezTo>
                <a:cubicBezTo>
                  <a:pt x="16026" y="530"/>
                  <a:pt x="16217" y="423"/>
                  <a:pt x="14872" y="327"/>
                </a:cubicBezTo>
                <a:cubicBezTo>
                  <a:pt x="14469" y="299"/>
                  <a:pt x="14129" y="256"/>
                  <a:pt x="13834" y="256"/>
                </a:cubicBezTo>
                <a:cubicBezTo>
                  <a:pt x="13143" y="256"/>
                  <a:pt x="12698" y="488"/>
                  <a:pt x="12264" y="1673"/>
                </a:cubicBezTo>
                <a:cubicBezTo>
                  <a:pt x="11645" y="3352"/>
                  <a:pt x="12681" y="4566"/>
                  <a:pt x="12216" y="5197"/>
                </a:cubicBezTo>
                <a:cubicBezTo>
                  <a:pt x="12008" y="5480"/>
                  <a:pt x="11595" y="5784"/>
                  <a:pt x="11255" y="5784"/>
                </a:cubicBezTo>
                <a:cubicBezTo>
                  <a:pt x="10837" y="5784"/>
                  <a:pt x="10531" y="5323"/>
                  <a:pt x="10859" y="3792"/>
                </a:cubicBezTo>
                <a:cubicBezTo>
                  <a:pt x="11454" y="1018"/>
                  <a:pt x="12871" y="208"/>
                  <a:pt x="11395" y="30"/>
                </a:cubicBezTo>
                <a:cubicBezTo>
                  <a:pt x="11232" y="10"/>
                  <a:pt x="11073" y="0"/>
                  <a:pt x="10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337;p3"/>
          <p:cNvGrpSpPr/>
          <p:nvPr/>
        </p:nvGrpSpPr>
        <p:grpSpPr>
          <a:xfrm rot="-970937">
            <a:off x="7867007" y="3371364"/>
            <a:ext cx="1270127" cy="1842014"/>
            <a:chOff x="3066525" y="648600"/>
            <a:chExt cx="1270100" cy="1841975"/>
          </a:xfrm>
        </p:grpSpPr>
        <p:sp>
          <p:nvSpPr>
            <p:cNvPr id="338" name="Google Shape;338;p3"/>
            <p:cNvSpPr/>
            <p:nvPr/>
          </p:nvSpPr>
          <p:spPr>
            <a:xfrm>
              <a:off x="4012200" y="1479000"/>
              <a:ext cx="295250" cy="302750"/>
            </a:xfrm>
            <a:custGeom>
              <a:avLst/>
              <a:gdLst/>
              <a:ahLst/>
              <a:cxnLst/>
              <a:rect l="l" t="t" r="r" b="b"/>
              <a:pathLst>
                <a:path w="11810" h="12110" extrusionOk="0">
                  <a:moveTo>
                    <a:pt x="11409" y="1"/>
                  </a:moveTo>
                  <a:lnTo>
                    <a:pt x="11409" y="1"/>
                  </a:lnTo>
                  <a:cubicBezTo>
                    <a:pt x="8540" y="668"/>
                    <a:pt x="4137" y="3270"/>
                    <a:pt x="2035" y="5404"/>
                  </a:cubicBezTo>
                  <a:cubicBezTo>
                    <a:pt x="1" y="7539"/>
                    <a:pt x="401" y="9207"/>
                    <a:pt x="868" y="12109"/>
                  </a:cubicBezTo>
                  <a:cubicBezTo>
                    <a:pt x="3903" y="12076"/>
                    <a:pt x="5371" y="12076"/>
                    <a:pt x="7373" y="9774"/>
                  </a:cubicBezTo>
                  <a:cubicBezTo>
                    <a:pt x="9374" y="7439"/>
                    <a:pt x="11809" y="3036"/>
                    <a:pt x="1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033050" y="1545725"/>
              <a:ext cx="212675" cy="235175"/>
            </a:xfrm>
            <a:custGeom>
              <a:avLst/>
              <a:gdLst/>
              <a:ahLst/>
              <a:cxnLst/>
              <a:rect l="l" t="t" r="r" b="b"/>
              <a:pathLst>
                <a:path w="8507" h="9407" fill="none" extrusionOk="0">
                  <a:moveTo>
                    <a:pt x="8507" y="0"/>
                  </a:moveTo>
                  <a:cubicBezTo>
                    <a:pt x="8073" y="500"/>
                    <a:pt x="1" y="9407"/>
                    <a:pt x="1" y="9407"/>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775375" y="1667475"/>
              <a:ext cx="280225" cy="330250"/>
            </a:xfrm>
            <a:custGeom>
              <a:avLst/>
              <a:gdLst/>
              <a:ahLst/>
              <a:cxnLst/>
              <a:rect l="l" t="t" r="r" b="b"/>
              <a:pathLst>
                <a:path w="11209" h="13210" extrusionOk="0">
                  <a:moveTo>
                    <a:pt x="701" y="0"/>
                  </a:moveTo>
                  <a:cubicBezTo>
                    <a:pt x="0" y="2936"/>
                    <a:pt x="1968" y="7639"/>
                    <a:pt x="3636" y="10174"/>
                  </a:cubicBezTo>
                  <a:cubicBezTo>
                    <a:pt x="5371" y="12676"/>
                    <a:pt x="6805" y="12843"/>
                    <a:pt x="9841" y="13210"/>
                  </a:cubicBezTo>
                  <a:cubicBezTo>
                    <a:pt x="10641" y="10374"/>
                    <a:pt x="11208" y="8740"/>
                    <a:pt x="9407" y="6405"/>
                  </a:cubicBezTo>
                  <a:cubicBezTo>
                    <a:pt x="7639" y="4070"/>
                    <a:pt x="3503" y="968"/>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37075" y="1739175"/>
              <a:ext cx="185150" cy="257725"/>
            </a:xfrm>
            <a:custGeom>
              <a:avLst/>
              <a:gdLst/>
              <a:ahLst/>
              <a:cxnLst/>
              <a:rect l="l" t="t" r="r" b="b"/>
              <a:pathLst>
                <a:path w="7406" h="10309" fill="none" extrusionOk="0">
                  <a:moveTo>
                    <a:pt x="1" y="1"/>
                  </a:moveTo>
                  <a:cubicBezTo>
                    <a:pt x="368" y="535"/>
                    <a:pt x="7406" y="10308"/>
                    <a:pt x="7406" y="1030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410950" y="1129575"/>
              <a:ext cx="846450" cy="1361000"/>
            </a:xfrm>
            <a:custGeom>
              <a:avLst/>
              <a:gdLst/>
              <a:ahLst/>
              <a:cxnLst/>
              <a:rect l="l" t="t" r="r" b="b"/>
              <a:pathLst>
                <a:path w="33858" h="54440" fill="none" extrusionOk="0">
                  <a:moveTo>
                    <a:pt x="0" y="22350"/>
                  </a:moveTo>
                  <a:cubicBezTo>
                    <a:pt x="0" y="22350"/>
                    <a:pt x="18413" y="38895"/>
                    <a:pt x="17513" y="54073"/>
                  </a:cubicBezTo>
                  <a:cubicBezTo>
                    <a:pt x="17513" y="54340"/>
                    <a:pt x="17846" y="54440"/>
                    <a:pt x="17946" y="54240"/>
                  </a:cubicBezTo>
                  <a:cubicBezTo>
                    <a:pt x="33858" y="28188"/>
                    <a:pt x="17546" y="1"/>
                    <a:pt x="17546" y="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3066525" y="1346825"/>
              <a:ext cx="688025" cy="679375"/>
            </a:xfrm>
            <a:custGeom>
              <a:avLst/>
              <a:gdLst/>
              <a:ahLst/>
              <a:cxnLst/>
              <a:rect l="l" t="t" r="r" b="b"/>
              <a:pathLst>
                <a:path w="27521" h="27175" extrusionOk="0">
                  <a:moveTo>
                    <a:pt x="15161" y="0"/>
                  </a:moveTo>
                  <a:cubicBezTo>
                    <a:pt x="14489" y="0"/>
                    <a:pt x="13832" y="177"/>
                    <a:pt x="13310" y="584"/>
                  </a:cubicBezTo>
                  <a:cubicBezTo>
                    <a:pt x="12209" y="1418"/>
                    <a:pt x="12209" y="3153"/>
                    <a:pt x="12176" y="4354"/>
                  </a:cubicBezTo>
                  <a:cubicBezTo>
                    <a:pt x="12143" y="5254"/>
                    <a:pt x="12176" y="6188"/>
                    <a:pt x="12309" y="7089"/>
                  </a:cubicBezTo>
                  <a:cubicBezTo>
                    <a:pt x="11976" y="6388"/>
                    <a:pt x="11609" y="5721"/>
                    <a:pt x="11209" y="5054"/>
                  </a:cubicBezTo>
                  <a:cubicBezTo>
                    <a:pt x="10463" y="3802"/>
                    <a:pt x="9292" y="1830"/>
                    <a:pt x="7622" y="1830"/>
                  </a:cubicBezTo>
                  <a:cubicBezTo>
                    <a:pt x="7424" y="1830"/>
                    <a:pt x="7218" y="1858"/>
                    <a:pt x="7006" y="1918"/>
                  </a:cubicBezTo>
                  <a:cubicBezTo>
                    <a:pt x="5705" y="2319"/>
                    <a:pt x="4504" y="3353"/>
                    <a:pt x="4304" y="4720"/>
                  </a:cubicBezTo>
                  <a:cubicBezTo>
                    <a:pt x="4137" y="6055"/>
                    <a:pt x="5304" y="7256"/>
                    <a:pt x="6138" y="8190"/>
                  </a:cubicBezTo>
                  <a:cubicBezTo>
                    <a:pt x="6772" y="8857"/>
                    <a:pt x="7473" y="9491"/>
                    <a:pt x="8173" y="10058"/>
                  </a:cubicBezTo>
                  <a:cubicBezTo>
                    <a:pt x="7439" y="9757"/>
                    <a:pt x="6672" y="9557"/>
                    <a:pt x="5972" y="9357"/>
                  </a:cubicBezTo>
                  <a:cubicBezTo>
                    <a:pt x="5183" y="9144"/>
                    <a:pt x="4151" y="8873"/>
                    <a:pt x="3188" y="8873"/>
                  </a:cubicBezTo>
                  <a:cubicBezTo>
                    <a:pt x="2196" y="8873"/>
                    <a:pt x="1276" y="9160"/>
                    <a:pt x="768" y="10091"/>
                  </a:cubicBezTo>
                  <a:cubicBezTo>
                    <a:pt x="134" y="11258"/>
                    <a:pt x="1" y="12860"/>
                    <a:pt x="801" y="13994"/>
                  </a:cubicBezTo>
                  <a:cubicBezTo>
                    <a:pt x="1602" y="15061"/>
                    <a:pt x="3303" y="15128"/>
                    <a:pt x="4504" y="15161"/>
                  </a:cubicBezTo>
                  <a:cubicBezTo>
                    <a:pt x="4729" y="15170"/>
                    <a:pt x="4956" y="15174"/>
                    <a:pt x="5185" y="15174"/>
                  </a:cubicBezTo>
                  <a:cubicBezTo>
                    <a:pt x="5869" y="15174"/>
                    <a:pt x="6564" y="15136"/>
                    <a:pt x="7239" y="15061"/>
                  </a:cubicBezTo>
                  <a:lnTo>
                    <a:pt x="7239" y="15061"/>
                  </a:lnTo>
                  <a:cubicBezTo>
                    <a:pt x="6539" y="15395"/>
                    <a:pt x="5871" y="15728"/>
                    <a:pt x="5204" y="16129"/>
                  </a:cubicBezTo>
                  <a:cubicBezTo>
                    <a:pt x="3803" y="16896"/>
                    <a:pt x="1468" y="18263"/>
                    <a:pt x="2035" y="20298"/>
                  </a:cubicBezTo>
                  <a:cubicBezTo>
                    <a:pt x="2436" y="21532"/>
                    <a:pt x="3403" y="22800"/>
                    <a:pt x="4804" y="23000"/>
                  </a:cubicBezTo>
                  <a:cubicBezTo>
                    <a:pt x="4907" y="23016"/>
                    <a:pt x="5008" y="23023"/>
                    <a:pt x="5109" y="23023"/>
                  </a:cubicBezTo>
                  <a:cubicBezTo>
                    <a:pt x="6321" y="23023"/>
                    <a:pt x="7411" y="21969"/>
                    <a:pt x="8273" y="21199"/>
                  </a:cubicBezTo>
                  <a:cubicBezTo>
                    <a:pt x="8907" y="20565"/>
                    <a:pt x="9541" y="19898"/>
                    <a:pt x="10141" y="19197"/>
                  </a:cubicBezTo>
                  <a:lnTo>
                    <a:pt x="10141" y="19197"/>
                  </a:lnTo>
                  <a:cubicBezTo>
                    <a:pt x="9841" y="19931"/>
                    <a:pt x="9641" y="20699"/>
                    <a:pt x="9441" y="21399"/>
                  </a:cubicBezTo>
                  <a:cubicBezTo>
                    <a:pt x="9007" y="23000"/>
                    <a:pt x="8307" y="25635"/>
                    <a:pt x="10141" y="26636"/>
                  </a:cubicBezTo>
                  <a:cubicBezTo>
                    <a:pt x="10745" y="26981"/>
                    <a:pt x="11456" y="27175"/>
                    <a:pt x="12159" y="27175"/>
                  </a:cubicBezTo>
                  <a:cubicBezTo>
                    <a:pt x="12815" y="27175"/>
                    <a:pt x="13463" y="27006"/>
                    <a:pt x="14011" y="26636"/>
                  </a:cubicBezTo>
                  <a:cubicBezTo>
                    <a:pt x="15111" y="25836"/>
                    <a:pt x="15145" y="24134"/>
                    <a:pt x="15211" y="22900"/>
                  </a:cubicBezTo>
                  <a:cubicBezTo>
                    <a:pt x="15278" y="21999"/>
                    <a:pt x="15211" y="21065"/>
                    <a:pt x="15145" y="20165"/>
                  </a:cubicBezTo>
                  <a:lnTo>
                    <a:pt x="15145" y="20165"/>
                  </a:lnTo>
                  <a:cubicBezTo>
                    <a:pt x="15478" y="20865"/>
                    <a:pt x="15812" y="21532"/>
                    <a:pt x="16179" y="22200"/>
                  </a:cubicBezTo>
                  <a:cubicBezTo>
                    <a:pt x="16926" y="23455"/>
                    <a:pt x="18076" y="25488"/>
                    <a:pt x="19747" y="25488"/>
                  </a:cubicBezTo>
                  <a:cubicBezTo>
                    <a:pt x="19940" y="25488"/>
                    <a:pt x="20141" y="25461"/>
                    <a:pt x="20348" y="25402"/>
                  </a:cubicBezTo>
                  <a:cubicBezTo>
                    <a:pt x="21649" y="25068"/>
                    <a:pt x="22850" y="24034"/>
                    <a:pt x="23117" y="22700"/>
                  </a:cubicBezTo>
                  <a:cubicBezTo>
                    <a:pt x="23351" y="21366"/>
                    <a:pt x="22183" y="20098"/>
                    <a:pt x="21349" y="19197"/>
                  </a:cubicBezTo>
                  <a:cubicBezTo>
                    <a:pt x="20715" y="18497"/>
                    <a:pt x="20048" y="17863"/>
                    <a:pt x="19348" y="17263"/>
                  </a:cubicBezTo>
                  <a:lnTo>
                    <a:pt x="19348" y="17263"/>
                  </a:lnTo>
                  <a:cubicBezTo>
                    <a:pt x="20048" y="17563"/>
                    <a:pt x="20815" y="17830"/>
                    <a:pt x="21516" y="18030"/>
                  </a:cubicBezTo>
                  <a:cubicBezTo>
                    <a:pt x="22328" y="18267"/>
                    <a:pt x="23389" y="18564"/>
                    <a:pt x="24373" y="18564"/>
                  </a:cubicBezTo>
                  <a:cubicBezTo>
                    <a:pt x="25328" y="18564"/>
                    <a:pt x="26210" y="18284"/>
                    <a:pt x="26720" y="17396"/>
                  </a:cubicBezTo>
                  <a:cubicBezTo>
                    <a:pt x="27353" y="16295"/>
                    <a:pt x="27520" y="14661"/>
                    <a:pt x="26820" y="13493"/>
                  </a:cubicBezTo>
                  <a:cubicBezTo>
                    <a:pt x="26019" y="12359"/>
                    <a:pt x="24318" y="12326"/>
                    <a:pt x="23084" y="12226"/>
                  </a:cubicBezTo>
                  <a:cubicBezTo>
                    <a:pt x="22740" y="12200"/>
                    <a:pt x="22391" y="12189"/>
                    <a:pt x="22041" y="12189"/>
                  </a:cubicBezTo>
                  <a:cubicBezTo>
                    <a:pt x="21474" y="12189"/>
                    <a:pt x="20905" y="12218"/>
                    <a:pt x="20348" y="12259"/>
                  </a:cubicBezTo>
                  <a:cubicBezTo>
                    <a:pt x="21049" y="11992"/>
                    <a:pt x="21716" y="11659"/>
                    <a:pt x="22383" y="11258"/>
                  </a:cubicBezTo>
                  <a:cubicBezTo>
                    <a:pt x="23851" y="10491"/>
                    <a:pt x="26186" y="9157"/>
                    <a:pt x="25652" y="7156"/>
                  </a:cubicBezTo>
                  <a:cubicBezTo>
                    <a:pt x="25319" y="5888"/>
                    <a:pt x="24251" y="4654"/>
                    <a:pt x="22917" y="4387"/>
                  </a:cubicBezTo>
                  <a:cubicBezTo>
                    <a:pt x="22799" y="4366"/>
                    <a:pt x="22682" y="4357"/>
                    <a:pt x="22566" y="4357"/>
                  </a:cubicBezTo>
                  <a:cubicBezTo>
                    <a:pt x="21367" y="4357"/>
                    <a:pt x="20266" y="5389"/>
                    <a:pt x="19414" y="6088"/>
                  </a:cubicBezTo>
                  <a:cubicBezTo>
                    <a:pt x="18514" y="6855"/>
                    <a:pt x="17747" y="7723"/>
                    <a:pt x="17013" y="8657"/>
                  </a:cubicBezTo>
                  <a:cubicBezTo>
                    <a:pt x="17413" y="7689"/>
                    <a:pt x="17713" y="6689"/>
                    <a:pt x="17980" y="5721"/>
                  </a:cubicBezTo>
                  <a:cubicBezTo>
                    <a:pt x="18380" y="4087"/>
                    <a:pt x="19014" y="1518"/>
                    <a:pt x="17180" y="517"/>
                  </a:cubicBezTo>
                  <a:cubicBezTo>
                    <a:pt x="16583" y="193"/>
                    <a:pt x="15864" y="0"/>
                    <a:pt x="15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346725" y="1700000"/>
              <a:ext cx="58400" cy="283550"/>
            </a:xfrm>
            <a:custGeom>
              <a:avLst/>
              <a:gdLst/>
              <a:ahLst/>
              <a:cxnLst/>
              <a:rect l="l" t="t" r="r" b="b"/>
              <a:pathLst>
                <a:path w="2336" h="11342" fill="none" extrusionOk="0">
                  <a:moveTo>
                    <a:pt x="1602" y="8606"/>
                  </a:moveTo>
                  <a:cubicBezTo>
                    <a:pt x="1969" y="5738"/>
                    <a:pt x="2336" y="2869"/>
                    <a:pt x="1869" y="0"/>
                  </a:cubicBezTo>
                  <a:cubicBezTo>
                    <a:pt x="1602" y="3836"/>
                    <a:pt x="968" y="7606"/>
                    <a:pt x="1" y="1134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3198300" y="1710825"/>
              <a:ext cx="193475" cy="174325"/>
            </a:xfrm>
            <a:custGeom>
              <a:avLst/>
              <a:gdLst/>
              <a:ahLst/>
              <a:cxnLst/>
              <a:rect l="l" t="t" r="r" b="b"/>
              <a:pathLst>
                <a:path w="7739" h="6973" fill="none" extrusionOk="0">
                  <a:moveTo>
                    <a:pt x="167" y="6972"/>
                  </a:moveTo>
                  <a:cubicBezTo>
                    <a:pt x="2835" y="4804"/>
                    <a:pt x="5371" y="2503"/>
                    <a:pt x="7739" y="1"/>
                  </a:cubicBezTo>
                  <a:cubicBezTo>
                    <a:pt x="5070" y="1735"/>
                    <a:pt x="2502" y="3603"/>
                    <a:pt x="0" y="550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3188275" y="1699150"/>
              <a:ext cx="193500" cy="122625"/>
            </a:xfrm>
            <a:custGeom>
              <a:avLst/>
              <a:gdLst/>
              <a:ahLst/>
              <a:cxnLst/>
              <a:rect l="l" t="t" r="r" b="b"/>
              <a:pathLst>
                <a:path w="7740" h="4905" fill="none" extrusionOk="0">
                  <a:moveTo>
                    <a:pt x="7740" y="1"/>
                  </a:moveTo>
                  <a:cubicBezTo>
                    <a:pt x="5004" y="1402"/>
                    <a:pt x="2436" y="3003"/>
                    <a:pt x="1" y="49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379250" y="1689150"/>
              <a:ext cx="180150" cy="245200"/>
            </a:xfrm>
            <a:custGeom>
              <a:avLst/>
              <a:gdLst/>
              <a:ahLst/>
              <a:cxnLst/>
              <a:rect l="l" t="t" r="r" b="b"/>
              <a:pathLst>
                <a:path w="7206" h="9808" fill="none" extrusionOk="0">
                  <a:moveTo>
                    <a:pt x="7206" y="9808"/>
                  </a:moveTo>
                  <a:cubicBezTo>
                    <a:pt x="4304" y="6972"/>
                    <a:pt x="1835" y="3636"/>
                    <a:pt x="1" y="1"/>
                  </a:cubicBezTo>
                  <a:cubicBezTo>
                    <a:pt x="2369" y="2035"/>
                    <a:pt x="4270" y="4570"/>
                    <a:pt x="5871" y="727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3412600" y="1705000"/>
              <a:ext cx="180150" cy="184325"/>
            </a:xfrm>
            <a:custGeom>
              <a:avLst/>
              <a:gdLst/>
              <a:ahLst/>
              <a:cxnLst/>
              <a:rect l="l" t="t" r="r" b="b"/>
              <a:pathLst>
                <a:path w="7206" h="7373" fill="none" extrusionOk="0">
                  <a:moveTo>
                    <a:pt x="7206" y="7372"/>
                  </a:moveTo>
                  <a:cubicBezTo>
                    <a:pt x="5138" y="4637"/>
                    <a:pt x="2703" y="2169"/>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430125" y="1694150"/>
              <a:ext cx="239350" cy="38400"/>
            </a:xfrm>
            <a:custGeom>
              <a:avLst/>
              <a:gdLst/>
              <a:ahLst/>
              <a:cxnLst/>
              <a:rect l="l" t="t" r="r" b="b"/>
              <a:pathLst>
                <a:path w="9574" h="1536" fill="none" extrusionOk="0">
                  <a:moveTo>
                    <a:pt x="7906" y="1"/>
                  </a:moveTo>
                  <a:cubicBezTo>
                    <a:pt x="5304" y="34"/>
                    <a:pt x="2602" y="201"/>
                    <a:pt x="0" y="268"/>
                  </a:cubicBezTo>
                  <a:cubicBezTo>
                    <a:pt x="3103" y="1168"/>
                    <a:pt x="6338" y="1535"/>
                    <a:pt x="9574" y="136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421775" y="1706675"/>
              <a:ext cx="172650" cy="57550"/>
            </a:xfrm>
            <a:custGeom>
              <a:avLst/>
              <a:gdLst/>
              <a:ahLst/>
              <a:cxnLst/>
              <a:rect l="l" t="t" r="r" b="b"/>
              <a:pathLst>
                <a:path w="6906" h="2302" fill="none" extrusionOk="0">
                  <a:moveTo>
                    <a:pt x="6906" y="2302"/>
                  </a:moveTo>
                  <a:cubicBezTo>
                    <a:pt x="4471" y="1935"/>
                    <a:pt x="2136" y="1134"/>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415100" y="1530700"/>
              <a:ext cx="223525" cy="160975"/>
            </a:xfrm>
            <a:custGeom>
              <a:avLst/>
              <a:gdLst/>
              <a:ahLst/>
              <a:cxnLst/>
              <a:rect l="l" t="t" r="r" b="b"/>
              <a:pathLst>
                <a:path w="8941" h="6439" fill="none" extrusionOk="0">
                  <a:moveTo>
                    <a:pt x="8941" y="1"/>
                  </a:moveTo>
                  <a:lnTo>
                    <a:pt x="7206" y="1368"/>
                  </a:lnTo>
                  <a:cubicBezTo>
                    <a:pt x="4904" y="3203"/>
                    <a:pt x="2569" y="5038"/>
                    <a:pt x="1" y="6439"/>
                  </a:cubicBezTo>
                  <a:cubicBezTo>
                    <a:pt x="1735" y="4104"/>
                    <a:pt x="3904" y="2002"/>
                    <a:pt x="6272" y="3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444300" y="1576575"/>
              <a:ext cx="183475" cy="120100"/>
            </a:xfrm>
            <a:custGeom>
              <a:avLst/>
              <a:gdLst/>
              <a:ahLst/>
              <a:cxnLst/>
              <a:rect l="l" t="t" r="r" b="b"/>
              <a:pathLst>
                <a:path w="7339" h="4804" fill="none" extrusionOk="0">
                  <a:moveTo>
                    <a:pt x="7339" y="0"/>
                  </a:moveTo>
                  <a:cubicBezTo>
                    <a:pt x="6071" y="868"/>
                    <a:pt x="4770" y="1802"/>
                    <a:pt x="3536" y="2669"/>
                  </a:cubicBezTo>
                  <a:cubicBezTo>
                    <a:pt x="2402" y="3469"/>
                    <a:pt x="1268" y="4270"/>
                    <a:pt x="0" y="48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423450" y="1403125"/>
              <a:ext cx="59225" cy="260200"/>
            </a:xfrm>
            <a:custGeom>
              <a:avLst/>
              <a:gdLst/>
              <a:ahLst/>
              <a:cxnLst/>
              <a:rect l="l" t="t" r="r" b="b"/>
              <a:pathLst>
                <a:path w="2369" h="10408" fill="none" extrusionOk="0">
                  <a:moveTo>
                    <a:pt x="2269" y="1468"/>
                  </a:moveTo>
                  <a:cubicBezTo>
                    <a:pt x="2369" y="4570"/>
                    <a:pt x="1535" y="7672"/>
                    <a:pt x="0" y="10407"/>
                  </a:cubicBezTo>
                  <a:cubicBezTo>
                    <a:pt x="534" y="6938"/>
                    <a:pt x="768" y="3503"/>
                    <a:pt x="467"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399275" y="1448150"/>
              <a:ext cx="22525" cy="246875"/>
            </a:xfrm>
            <a:custGeom>
              <a:avLst/>
              <a:gdLst/>
              <a:ahLst/>
              <a:cxnLst/>
              <a:rect l="l" t="t" r="r" b="b"/>
              <a:pathLst>
                <a:path w="901" h="9875" fill="none" extrusionOk="0">
                  <a:moveTo>
                    <a:pt x="634" y="0"/>
                  </a:moveTo>
                  <a:cubicBezTo>
                    <a:pt x="901" y="3303"/>
                    <a:pt x="701" y="6638"/>
                    <a:pt x="0" y="98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231650" y="1459825"/>
              <a:ext cx="164300" cy="216850"/>
            </a:xfrm>
            <a:custGeom>
              <a:avLst/>
              <a:gdLst/>
              <a:ahLst/>
              <a:cxnLst/>
              <a:rect l="l" t="t" r="r" b="b"/>
              <a:pathLst>
                <a:path w="6572" h="8674" fill="none" extrusionOk="0">
                  <a:moveTo>
                    <a:pt x="100" y="0"/>
                  </a:moveTo>
                  <a:cubicBezTo>
                    <a:pt x="2169" y="3002"/>
                    <a:pt x="4270" y="5871"/>
                    <a:pt x="6572" y="8673"/>
                  </a:cubicBezTo>
                  <a:cubicBezTo>
                    <a:pt x="4203" y="6705"/>
                    <a:pt x="2002" y="4637"/>
                    <a:pt x="0" y="23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312525" y="1509850"/>
              <a:ext cx="106775" cy="171825"/>
            </a:xfrm>
            <a:custGeom>
              <a:avLst/>
              <a:gdLst/>
              <a:ahLst/>
              <a:cxnLst/>
              <a:rect l="l" t="t" r="r" b="b"/>
              <a:pathLst>
                <a:path w="4271" h="6873" fill="none" extrusionOk="0">
                  <a:moveTo>
                    <a:pt x="4271" y="6872"/>
                  </a:moveTo>
                  <a:cubicBezTo>
                    <a:pt x="3270" y="4371"/>
                    <a:pt x="1802" y="2002"/>
                    <a:pt x="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3129075" y="1652450"/>
              <a:ext cx="246875" cy="30900"/>
            </a:xfrm>
            <a:custGeom>
              <a:avLst/>
              <a:gdLst/>
              <a:ahLst/>
              <a:cxnLst/>
              <a:rect l="l" t="t" r="r" b="b"/>
              <a:pathLst>
                <a:path w="9875" h="1236" fill="none" extrusionOk="0">
                  <a:moveTo>
                    <a:pt x="9874" y="1235"/>
                  </a:moveTo>
                  <a:cubicBezTo>
                    <a:pt x="6638" y="468"/>
                    <a:pt x="3336" y="101"/>
                    <a:pt x="0"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195775" y="1624950"/>
              <a:ext cx="163475" cy="45875"/>
            </a:xfrm>
            <a:custGeom>
              <a:avLst/>
              <a:gdLst/>
              <a:ahLst/>
              <a:cxnLst/>
              <a:rect l="l" t="t" r="r" b="b"/>
              <a:pathLst>
                <a:path w="6539" h="1835" fill="none" extrusionOk="0">
                  <a:moveTo>
                    <a:pt x="6539" y="1835"/>
                  </a:moveTo>
                  <a:cubicBezTo>
                    <a:pt x="4437" y="1034"/>
                    <a:pt x="2269" y="400"/>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233325" y="1679975"/>
              <a:ext cx="125925" cy="12525"/>
            </a:xfrm>
            <a:custGeom>
              <a:avLst/>
              <a:gdLst/>
              <a:ahLst/>
              <a:cxnLst/>
              <a:rect l="l" t="t" r="r" b="b"/>
              <a:pathLst>
                <a:path w="5037" h="501" fill="none" extrusionOk="0">
                  <a:moveTo>
                    <a:pt x="5037" y="501"/>
                  </a:moveTo>
                  <a:cubicBezTo>
                    <a:pt x="3436" y="134"/>
                    <a:pt x="1668" y="1"/>
                    <a:pt x="0" y="2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316700" y="1594075"/>
              <a:ext cx="187675" cy="187675"/>
            </a:xfrm>
            <a:custGeom>
              <a:avLst/>
              <a:gdLst/>
              <a:ahLst/>
              <a:cxnLst/>
              <a:rect l="l" t="t" r="r" b="b"/>
              <a:pathLst>
                <a:path w="7507" h="7507" extrusionOk="0">
                  <a:moveTo>
                    <a:pt x="3770" y="1"/>
                  </a:moveTo>
                  <a:cubicBezTo>
                    <a:pt x="1669" y="1"/>
                    <a:pt x="1" y="1702"/>
                    <a:pt x="1" y="3770"/>
                  </a:cubicBezTo>
                  <a:cubicBezTo>
                    <a:pt x="1" y="5838"/>
                    <a:pt x="1669" y="7506"/>
                    <a:pt x="3770" y="7506"/>
                  </a:cubicBezTo>
                  <a:cubicBezTo>
                    <a:pt x="5838" y="7506"/>
                    <a:pt x="7506" y="5838"/>
                    <a:pt x="7506" y="3770"/>
                  </a:cubicBezTo>
                  <a:cubicBezTo>
                    <a:pt x="7506" y="1702"/>
                    <a:pt x="5838" y="1"/>
                    <a:pt x="3770"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335875" y="1613275"/>
              <a:ext cx="149300" cy="150125"/>
            </a:xfrm>
            <a:custGeom>
              <a:avLst/>
              <a:gdLst/>
              <a:ahLst/>
              <a:cxnLst/>
              <a:rect l="l" t="t" r="r" b="b"/>
              <a:pathLst>
                <a:path w="5972" h="6005" extrusionOk="0">
                  <a:moveTo>
                    <a:pt x="3003" y="0"/>
                  </a:moveTo>
                  <a:cubicBezTo>
                    <a:pt x="1335" y="0"/>
                    <a:pt x="1" y="1334"/>
                    <a:pt x="1" y="3002"/>
                  </a:cubicBezTo>
                  <a:cubicBezTo>
                    <a:pt x="1" y="4637"/>
                    <a:pt x="1335" y="6004"/>
                    <a:pt x="3003" y="6004"/>
                  </a:cubicBezTo>
                  <a:cubicBezTo>
                    <a:pt x="4638" y="6004"/>
                    <a:pt x="5972" y="4637"/>
                    <a:pt x="5972" y="3002"/>
                  </a:cubicBezTo>
                  <a:cubicBezTo>
                    <a:pt x="5972" y="1334"/>
                    <a:pt x="4638" y="0"/>
                    <a:pt x="3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363400" y="648600"/>
              <a:ext cx="973225" cy="956600"/>
            </a:xfrm>
            <a:custGeom>
              <a:avLst/>
              <a:gdLst/>
              <a:ahLst/>
              <a:cxnLst/>
              <a:rect l="l" t="t" r="r" b="b"/>
              <a:pathLst>
                <a:path w="38929" h="38264" extrusionOk="0">
                  <a:moveTo>
                    <a:pt x="21403" y="1"/>
                  </a:moveTo>
                  <a:cubicBezTo>
                    <a:pt x="20460" y="1"/>
                    <a:pt x="19536" y="252"/>
                    <a:pt x="18781" y="827"/>
                  </a:cubicBezTo>
                  <a:cubicBezTo>
                    <a:pt x="17213" y="1961"/>
                    <a:pt x="17180" y="4329"/>
                    <a:pt x="17146" y="6097"/>
                  </a:cubicBezTo>
                  <a:cubicBezTo>
                    <a:pt x="17113" y="7398"/>
                    <a:pt x="17146" y="8666"/>
                    <a:pt x="17313" y="9967"/>
                  </a:cubicBezTo>
                  <a:cubicBezTo>
                    <a:pt x="16846" y="8966"/>
                    <a:pt x="16346" y="7998"/>
                    <a:pt x="15812" y="7098"/>
                  </a:cubicBezTo>
                  <a:cubicBezTo>
                    <a:pt x="14772" y="5315"/>
                    <a:pt x="13098" y="2528"/>
                    <a:pt x="10765" y="2528"/>
                  </a:cubicBezTo>
                  <a:cubicBezTo>
                    <a:pt x="10478" y="2528"/>
                    <a:pt x="10181" y="2570"/>
                    <a:pt x="9874" y="2661"/>
                  </a:cubicBezTo>
                  <a:cubicBezTo>
                    <a:pt x="8107" y="3228"/>
                    <a:pt x="6372" y="4663"/>
                    <a:pt x="6105" y="6597"/>
                  </a:cubicBezTo>
                  <a:cubicBezTo>
                    <a:pt x="5805" y="8465"/>
                    <a:pt x="7473" y="10233"/>
                    <a:pt x="8640" y="11468"/>
                  </a:cubicBezTo>
                  <a:cubicBezTo>
                    <a:pt x="9508" y="12402"/>
                    <a:pt x="10508" y="13269"/>
                    <a:pt x="11509" y="14103"/>
                  </a:cubicBezTo>
                  <a:cubicBezTo>
                    <a:pt x="10475" y="13736"/>
                    <a:pt x="9441" y="13402"/>
                    <a:pt x="8440" y="13135"/>
                  </a:cubicBezTo>
                  <a:cubicBezTo>
                    <a:pt x="7318" y="12855"/>
                    <a:pt x="5853" y="12477"/>
                    <a:pt x="4490" y="12477"/>
                  </a:cubicBezTo>
                  <a:cubicBezTo>
                    <a:pt x="3097" y="12477"/>
                    <a:pt x="1810" y="12872"/>
                    <a:pt x="1102" y="14170"/>
                  </a:cubicBezTo>
                  <a:cubicBezTo>
                    <a:pt x="168" y="15804"/>
                    <a:pt x="1" y="18072"/>
                    <a:pt x="1135" y="19640"/>
                  </a:cubicBezTo>
                  <a:cubicBezTo>
                    <a:pt x="2269" y="21175"/>
                    <a:pt x="4637" y="21241"/>
                    <a:pt x="6372" y="21308"/>
                  </a:cubicBezTo>
                  <a:cubicBezTo>
                    <a:pt x="6741" y="21336"/>
                    <a:pt x="7110" y="21349"/>
                    <a:pt x="7478" y="21349"/>
                  </a:cubicBezTo>
                  <a:cubicBezTo>
                    <a:pt x="8410" y="21349"/>
                    <a:pt x="9343" y="21270"/>
                    <a:pt x="10275" y="21175"/>
                  </a:cubicBezTo>
                  <a:lnTo>
                    <a:pt x="10275" y="21175"/>
                  </a:lnTo>
                  <a:cubicBezTo>
                    <a:pt x="9274" y="21608"/>
                    <a:pt x="8307" y="22109"/>
                    <a:pt x="7373" y="22642"/>
                  </a:cubicBezTo>
                  <a:cubicBezTo>
                    <a:pt x="5371" y="23810"/>
                    <a:pt x="2102" y="25778"/>
                    <a:pt x="2936" y="28580"/>
                  </a:cubicBezTo>
                  <a:cubicBezTo>
                    <a:pt x="3437" y="30348"/>
                    <a:pt x="4871" y="32082"/>
                    <a:pt x="6806" y="32416"/>
                  </a:cubicBezTo>
                  <a:cubicBezTo>
                    <a:pt x="6973" y="32445"/>
                    <a:pt x="7140" y="32459"/>
                    <a:pt x="7305" y="32459"/>
                  </a:cubicBezTo>
                  <a:cubicBezTo>
                    <a:pt x="9009" y="32459"/>
                    <a:pt x="10553" y="30979"/>
                    <a:pt x="11709" y="29914"/>
                  </a:cubicBezTo>
                  <a:cubicBezTo>
                    <a:pt x="12676" y="29014"/>
                    <a:pt x="13544" y="28080"/>
                    <a:pt x="14378" y="27079"/>
                  </a:cubicBezTo>
                  <a:lnTo>
                    <a:pt x="14378" y="27079"/>
                  </a:lnTo>
                  <a:cubicBezTo>
                    <a:pt x="14011" y="28113"/>
                    <a:pt x="13677" y="29114"/>
                    <a:pt x="13377" y="30148"/>
                  </a:cubicBezTo>
                  <a:cubicBezTo>
                    <a:pt x="12777" y="32349"/>
                    <a:pt x="11809" y="36085"/>
                    <a:pt x="14344" y="37486"/>
                  </a:cubicBezTo>
                  <a:cubicBezTo>
                    <a:pt x="15201" y="37976"/>
                    <a:pt x="16222" y="38264"/>
                    <a:pt x="17231" y="38264"/>
                  </a:cubicBezTo>
                  <a:cubicBezTo>
                    <a:pt x="18147" y="38264"/>
                    <a:pt x="19053" y="38026"/>
                    <a:pt x="19815" y="37486"/>
                  </a:cubicBezTo>
                  <a:cubicBezTo>
                    <a:pt x="21349" y="36385"/>
                    <a:pt x="21449" y="33984"/>
                    <a:pt x="21516" y="32249"/>
                  </a:cubicBezTo>
                  <a:cubicBezTo>
                    <a:pt x="21549" y="30948"/>
                    <a:pt x="21516" y="29647"/>
                    <a:pt x="21383" y="28380"/>
                  </a:cubicBezTo>
                  <a:lnTo>
                    <a:pt x="21383" y="28380"/>
                  </a:lnTo>
                  <a:cubicBezTo>
                    <a:pt x="21850" y="29414"/>
                    <a:pt x="22350" y="30348"/>
                    <a:pt x="22850" y="31282"/>
                  </a:cubicBezTo>
                  <a:cubicBezTo>
                    <a:pt x="23896" y="33103"/>
                    <a:pt x="25502" y="35941"/>
                    <a:pt x="27862" y="35941"/>
                  </a:cubicBezTo>
                  <a:cubicBezTo>
                    <a:pt x="28138" y="35941"/>
                    <a:pt x="28424" y="35902"/>
                    <a:pt x="28721" y="35818"/>
                  </a:cubicBezTo>
                  <a:cubicBezTo>
                    <a:pt x="30523" y="35318"/>
                    <a:pt x="32290" y="33917"/>
                    <a:pt x="32624" y="31982"/>
                  </a:cubicBezTo>
                  <a:cubicBezTo>
                    <a:pt x="32958" y="30114"/>
                    <a:pt x="31323" y="28380"/>
                    <a:pt x="30156" y="27079"/>
                  </a:cubicBezTo>
                  <a:cubicBezTo>
                    <a:pt x="29288" y="26078"/>
                    <a:pt x="28321" y="25211"/>
                    <a:pt x="27320" y="24377"/>
                  </a:cubicBezTo>
                  <a:lnTo>
                    <a:pt x="27320" y="24377"/>
                  </a:lnTo>
                  <a:cubicBezTo>
                    <a:pt x="28354" y="24777"/>
                    <a:pt x="29355" y="25111"/>
                    <a:pt x="30389" y="25411"/>
                  </a:cubicBezTo>
                  <a:cubicBezTo>
                    <a:pt x="31512" y="25730"/>
                    <a:pt x="32998" y="26132"/>
                    <a:pt x="34385" y="26132"/>
                  </a:cubicBezTo>
                  <a:cubicBezTo>
                    <a:pt x="35756" y="26132"/>
                    <a:pt x="37031" y="25738"/>
                    <a:pt x="37761" y="24477"/>
                  </a:cubicBezTo>
                  <a:cubicBezTo>
                    <a:pt x="38662" y="22876"/>
                    <a:pt x="38929" y="20608"/>
                    <a:pt x="37794" y="18973"/>
                  </a:cubicBezTo>
                  <a:cubicBezTo>
                    <a:pt x="36694" y="17405"/>
                    <a:pt x="34292" y="17338"/>
                    <a:pt x="32557" y="17238"/>
                  </a:cubicBezTo>
                  <a:cubicBezTo>
                    <a:pt x="32057" y="17199"/>
                    <a:pt x="31552" y="17180"/>
                    <a:pt x="31044" y="17180"/>
                  </a:cubicBezTo>
                  <a:cubicBezTo>
                    <a:pt x="30263" y="17180"/>
                    <a:pt x="29476" y="17224"/>
                    <a:pt x="28688" y="17305"/>
                  </a:cubicBezTo>
                  <a:cubicBezTo>
                    <a:pt x="29722" y="16905"/>
                    <a:pt x="30689" y="16404"/>
                    <a:pt x="31623" y="15904"/>
                  </a:cubicBezTo>
                  <a:cubicBezTo>
                    <a:pt x="33658" y="14770"/>
                    <a:pt x="36960" y="12902"/>
                    <a:pt x="36193" y="10067"/>
                  </a:cubicBezTo>
                  <a:cubicBezTo>
                    <a:pt x="35693" y="8232"/>
                    <a:pt x="34292" y="6464"/>
                    <a:pt x="32357" y="6130"/>
                  </a:cubicBezTo>
                  <a:cubicBezTo>
                    <a:pt x="32186" y="6101"/>
                    <a:pt x="32017" y="6086"/>
                    <a:pt x="31848" y="6086"/>
                  </a:cubicBezTo>
                  <a:cubicBezTo>
                    <a:pt x="30142" y="6086"/>
                    <a:pt x="28571" y="7533"/>
                    <a:pt x="27387" y="8566"/>
                  </a:cubicBezTo>
                  <a:cubicBezTo>
                    <a:pt x="26153" y="9633"/>
                    <a:pt x="25052" y="10834"/>
                    <a:pt x="24018" y="12135"/>
                  </a:cubicBezTo>
                  <a:cubicBezTo>
                    <a:pt x="24552" y="10800"/>
                    <a:pt x="25019" y="9399"/>
                    <a:pt x="25352" y="8065"/>
                  </a:cubicBezTo>
                  <a:cubicBezTo>
                    <a:pt x="25886" y="5797"/>
                    <a:pt x="26820" y="2094"/>
                    <a:pt x="24218" y="727"/>
                  </a:cubicBezTo>
                  <a:cubicBezTo>
                    <a:pt x="23371" y="269"/>
                    <a:pt x="22377" y="1"/>
                    <a:pt x="21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872925" y="889400"/>
              <a:ext cx="337775" cy="248550"/>
            </a:xfrm>
            <a:custGeom>
              <a:avLst/>
              <a:gdLst/>
              <a:ahLst/>
              <a:cxnLst/>
              <a:rect l="l" t="t" r="r" b="b"/>
              <a:pathLst>
                <a:path w="13511" h="9942" fill="none" extrusionOk="0">
                  <a:moveTo>
                    <a:pt x="9107" y="1269"/>
                  </a:moveTo>
                  <a:cubicBezTo>
                    <a:pt x="5805" y="3837"/>
                    <a:pt x="2436" y="6506"/>
                    <a:pt x="1" y="9941"/>
                  </a:cubicBezTo>
                  <a:cubicBezTo>
                    <a:pt x="4237" y="6272"/>
                    <a:pt x="8774" y="2936"/>
                    <a:pt x="1351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887125" y="1122925"/>
              <a:ext cx="375275" cy="60050"/>
            </a:xfrm>
            <a:custGeom>
              <a:avLst/>
              <a:gdLst/>
              <a:ahLst/>
              <a:cxnLst/>
              <a:rect l="l" t="t" r="r" b="b"/>
              <a:pathLst>
                <a:path w="15011" h="2402" fill="none" extrusionOk="0">
                  <a:moveTo>
                    <a:pt x="15011" y="667"/>
                  </a:moveTo>
                  <a:cubicBezTo>
                    <a:pt x="10007" y="167"/>
                    <a:pt x="5004" y="0"/>
                    <a:pt x="0" y="167"/>
                  </a:cubicBezTo>
                  <a:cubicBezTo>
                    <a:pt x="4503" y="1134"/>
                    <a:pt x="9107" y="1835"/>
                    <a:pt x="1371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886275" y="1151275"/>
              <a:ext cx="325250" cy="68400"/>
            </a:xfrm>
            <a:custGeom>
              <a:avLst/>
              <a:gdLst/>
              <a:ahLst/>
              <a:cxnLst/>
              <a:rect l="l" t="t" r="r" b="b"/>
              <a:pathLst>
                <a:path w="13010" h="2736" fill="none" extrusionOk="0">
                  <a:moveTo>
                    <a:pt x="1" y="0"/>
                  </a:moveTo>
                  <a:cubicBezTo>
                    <a:pt x="4204" y="1368"/>
                    <a:pt x="8573" y="2302"/>
                    <a:pt x="13010" y="273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867100" y="724300"/>
              <a:ext cx="75075" cy="439500"/>
            </a:xfrm>
            <a:custGeom>
              <a:avLst/>
              <a:gdLst/>
              <a:ahLst/>
              <a:cxnLst/>
              <a:rect l="l" t="t" r="r" b="b"/>
              <a:pathLst>
                <a:path w="3003" h="17580" fill="none" extrusionOk="0">
                  <a:moveTo>
                    <a:pt x="2869" y="0"/>
                  </a:moveTo>
                  <a:cubicBezTo>
                    <a:pt x="3003" y="5938"/>
                    <a:pt x="2135" y="11909"/>
                    <a:pt x="367" y="17580"/>
                  </a:cubicBezTo>
                  <a:cubicBezTo>
                    <a:pt x="0" y="13043"/>
                    <a:pt x="634" y="8506"/>
                    <a:pt x="1635" y="4036"/>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842925" y="737625"/>
              <a:ext cx="15850" cy="375300"/>
            </a:xfrm>
            <a:custGeom>
              <a:avLst/>
              <a:gdLst/>
              <a:ahLst/>
              <a:cxnLst/>
              <a:rect l="l" t="t" r="r" b="b"/>
              <a:pathLst>
                <a:path w="634" h="15012" fill="none" extrusionOk="0">
                  <a:moveTo>
                    <a:pt x="634" y="1"/>
                  </a:moveTo>
                  <a:cubicBezTo>
                    <a:pt x="0" y="4971"/>
                    <a:pt x="0" y="10041"/>
                    <a:pt x="634" y="1501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3616925" y="825200"/>
              <a:ext cx="220175" cy="272725"/>
            </a:xfrm>
            <a:custGeom>
              <a:avLst/>
              <a:gdLst/>
              <a:ahLst/>
              <a:cxnLst/>
              <a:rect l="l" t="t" r="r" b="b"/>
              <a:pathLst>
                <a:path w="8807" h="10909" fill="none" extrusionOk="0">
                  <a:moveTo>
                    <a:pt x="334" y="3169"/>
                  </a:moveTo>
                  <a:cubicBezTo>
                    <a:pt x="3103" y="5738"/>
                    <a:pt x="6038" y="8340"/>
                    <a:pt x="8807" y="10908"/>
                  </a:cubicBezTo>
                  <a:cubicBezTo>
                    <a:pt x="6505" y="6839"/>
                    <a:pt x="3503" y="3136"/>
                    <a:pt x="0"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729500" y="866900"/>
              <a:ext cx="120950" cy="234350"/>
            </a:xfrm>
            <a:custGeom>
              <a:avLst/>
              <a:gdLst/>
              <a:ahLst/>
              <a:cxnLst/>
              <a:rect l="l" t="t" r="r" b="b"/>
              <a:pathLst>
                <a:path w="4838" h="9374" fill="none" extrusionOk="0">
                  <a:moveTo>
                    <a:pt x="1" y="0"/>
                  </a:moveTo>
                  <a:cubicBezTo>
                    <a:pt x="2135" y="2836"/>
                    <a:pt x="3770" y="6038"/>
                    <a:pt x="4837" y="93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445125" y="1062875"/>
              <a:ext cx="397825" cy="76750"/>
            </a:xfrm>
            <a:custGeom>
              <a:avLst/>
              <a:gdLst/>
              <a:ahLst/>
              <a:cxnLst/>
              <a:rect l="l" t="t" r="r" b="b"/>
              <a:pathLst>
                <a:path w="15913" h="3070" fill="none" extrusionOk="0">
                  <a:moveTo>
                    <a:pt x="1" y="0"/>
                  </a:moveTo>
                  <a:cubicBezTo>
                    <a:pt x="1068" y="100"/>
                    <a:pt x="2169" y="200"/>
                    <a:pt x="3236" y="334"/>
                  </a:cubicBezTo>
                  <a:cubicBezTo>
                    <a:pt x="7506" y="767"/>
                    <a:pt x="11809" y="1235"/>
                    <a:pt x="15912" y="2435"/>
                  </a:cubicBezTo>
                  <a:cubicBezTo>
                    <a:pt x="11676" y="3069"/>
                    <a:pt x="7339" y="3069"/>
                    <a:pt x="307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504350" y="1026175"/>
              <a:ext cx="315250" cy="61725"/>
            </a:xfrm>
            <a:custGeom>
              <a:avLst/>
              <a:gdLst/>
              <a:ahLst/>
              <a:cxnLst/>
              <a:rect l="l" t="t" r="r" b="b"/>
              <a:pathLst>
                <a:path w="12610" h="2469" fill="none" extrusionOk="0">
                  <a:moveTo>
                    <a:pt x="0" y="1"/>
                  </a:moveTo>
                  <a:cubicBezTo>
                    <a:pt x="2268" y="367"/>
                    <a:pt x="4470" y="734"/>
                    <a:pt x="6705" y="1068"/>
                  </a:cubicBezTo>
                  <a:cubicBezTo>
                    <a:pt x="8706" y="1402"/>
                    <a:pt x="10708" y="1735"/>
                    <a:pt x="12609" y="246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519350" y="1147100"/>
              <a:ext cx="286075" cy="256050"/>
            </a:xfrm>
            <a:custGeom>
              <a:avLst/>
              <a:gdLst/>
              <a:ahLst/>
              <a:cxnLst/>
              <a:rect l="l" t="t" r="r" b="b"/>
              <a:pathLst>
                <a:path w="11443" h="10242" fill="none" extrusionOk="0">
                  <a:moveTo>
                    <a:pt x="1" y="6939"/>
                  </a:moveTo>
                  <a:cubicBezTo>
                    <a:pt x="3069" y="3636"/>
                    <a:pt x="7106" y="1168"/>
                    <a:pt x="11442" y="0"/>
                  </a:cubicBezTo>
                  <a:cubicBezTo>
                    <a:pt x="7339" y="3103"/>
                    <a:pt x="3603" y="6338"/>
                    <a:pt x="334" y="1024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595250" y="1136250"/>
              <a:ext cx="267700" cy="241025"/>
            </a:xfrm>
            <a:custGeom>
              <a:avLst/>
              <a:gdLst/>
              <a:ahLst/>
              <a:cxnLst/>
              <a:rect l="l" t="t" r="r" b="b"/>
              <a:pathLst>
                <a:path w="10708" h="9641" fill="none" extrusionOk="0">
                  <a:moveTo>
                    <a:pt x="0" y="9641"/>
                  </a:moveTo>
                  <a:cubicBezTo>
                    <a:pt x="3036" y="5905"/>
                    <a:pt x="6671" y="2636"/>
                    <a:pt x="10708"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794550" y="1159600"/>
              <a:ext cx="69250" cy="391150"/>
            </a:xfrm>
            <a:custGeom>
              <a:avLst/>
              <a:gdLst/>
              <a:ahLst/>
              <a:cxnLst/>
              <a:rect l="l" t="t" r="r" b="b"/>
              <a:pathLst>
                <a:path w="2770" h="15646" fill="none" extrusionOk="0">
                  <a:moveTo>
                    <a:pt x="0" y="15645"/>
                  </a:moveTo>
                  <a:cubicBezTo>
                    <a:pt x="934" y="10475"/>
                    <a:pt x="1668" y="5271"/>
                    <a:pt x="2102" y="1"/>
                  </a:cubicBezTo>
                  <a:cubicBezTo>
                    <a:pt x="2569" y="4504"/>
                    <a:pt x="2769" y="8874"/>
                    <a:pt x="2435" y="13377"/>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762850" y="1130425"/>
              <a:ext cx="65925" cy="287725"/>
            </a:xfrm>
            <a:custGeom>
              <a:avLst/>
              <a:gdLst/>
              <a:ahLst/>
              <a:cxnLst/>
              <a:rect l="l" t="t" r="r" b="b"/>
              <a:pathLst>
                <a:path w="2637" h="11509" fill="none" extrusionOk="0">
                  <a:moveTo>
                    <a:pt x="2636" y="0"/>
                  </a:moveTo>
                  <a:cubicBezTo>
                    <a:pt x="1135" y="3670"/>
                    <a:pt x="201" y="7539"/>
                    <a:pt x="1" y="1150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874600" y="1172950"/>
              <a:ext cx="226025" cy="285225"/>
            </a:xfrm>
            <a:custGeom>
              <a:avLst/>
              <a:gdLst/>
              <a:ahLst/>
              <a:cxnLst/>
              <a:rect l="l" t="t" r="r" b="b"/>
              <a:pathLst>
                <a:path w="9041" h="11409" fill="none" extrusionOk="0">
                  <a:moveTo>
                    <a:pt x="1" y="0"/>
                  </a:moveTo>
                  <a:cubicBezTo>
                    <a:pt x="2636" y="4103"/>
                    <a:pt x="5671" y="7906"/>
                    <a:pt x="9040" y="1140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878775" y="1203800"/>
              <a:ext cx="122600" cy="214350"/>
            </a:xfrm>
            <a:custGeom>
              <a:avLst/>
              <a:gdLst/>
              <a:ahLst/>
              <a:cxnLst/>
              <a:rect l="l" t="t" r="r" b="b"/>
              <a:pathLst>
                <a:path w="4904" h="8574" fill="none" extrusionOk="0">
                  <a:moveTo>
                    <a:pt x="0" y="1"/>
                  </a:moveTo>
                  <a:cubicBezTo>
                    <a:pt x="1401" y="3003"/>
                    <a:pt x="3036" y="5872"/>
                    <a:pt x="4904" y="8573"/>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901300" y="1180450"/>
              <a:ext cx="123425" cy="136800"/>
            </a:xfrm>
            <a:custGeom>
              <a:avLst/>
              <a:gdLst/>
              <a:ahLst/>
              <a:cxnLst/>
              <a:rect l="l" t="t" r="r" b="b"/>
              <a:pathLst>
                <a:path w="4937" h="5472" fill="none" extrusionOk="0">
                  <a:moveTo>
                    <a:pt x="0" y="1"/>
                  </a:moveTo>
                  <a:cubicBezTo>
                    <a:pt x="1334" y="2102"/>
                    <a:pt x="3002" y="3937"/>
                    <a:pt x="4937" y="547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717000" y="996150"/>
              <a:ext cx="265200" cy="264375"/>
            </a:xfrm>
            <a:custGeom>
              <a:avLst/>
              <a:gdLst/>
              <a:ahLst/>
              <a:cxnLst/>
              <a:rect l="l" t="t" r="r" b="b"/>
              <a:pathLst>
                <a:path w="10608" h="10575" extrusionOk="0">
                  <a:moveTo>
                    <a:pt x="5304" y="1"/>
                  </a:moveTo>
                  <a:cubicBezTo>
                    <a:pt x="2369" y="1"/>
                    <a:pt x="0" y="2369"/>
                    <a:pt x="0" y="5305"/>
                  </a:cubicBezTo>
                  <a:cubicBezTo>
                    <a:pt x="0" y="8207"/>
                    <a:pt x="2369" y="10575"/>
                    <a:pt x="5304" y="10575"/>
                  </a:cubicBezTo>
                  <a:cubicBezTo>
                    <a:pt x="8206" y="10575"/>
                    <a:pt x="10608" y="8207"/>
                    <a:pt x="10608" y="5305"/>
                  </a:cubicBezTo>
                  <a:cubicBezTo>
                    <a:pt x="10608" y="2369"/>
                    <a:pt x="8206" y="1"/>
                    <a:pt x="5304"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3732825" y="1022025"/>
              <a:ext cx="233525" cy="212650"/>
            </a:xfrm>
            <a:custGeom>
              <a:avLst/>
              <a:gdLst/>
              <a:ahLst/>
              <a:cxnLst/>
              <a:rect l="l" t="t" r="r" b="b"/>
              <a:pathLst>
                <a:path w="9341" h="8506" extrusionOk="0">
                  <a:moveTo>
                    <a:pt x="4684" y="0"/>
                  </a:moveTo>
                  <a:cubicBezTo>
                    <a:pt x="2725" y="0"/>
                    <a:pt x="963" y="1343"/>
                    <a:pt x="501" y="3336"/>
                  </a:cubicBezTo>
                  <a:cubicBezTo>
                    <a:pt x="1" y="5604"/>
                    <a:pt x="1469" y="7905"/>
                    <a:pt x="3737" y="8406"/>
                  </a:cubicBezTo>
                  <a:cubicBezTo>
                    <a:pt x="4046" y="8473"/>
                    <a:pt x="4355" y="8505"/>
                    <a:pt x="4658" y="8505"/>
                  </a:cubicBezTo>
                  <a:cubicBezTo>
                    <a:pt x="6616" y="8505"/>
                    <a:pt x="8374" y="7163"/>
                    <a:pt x="8807" y="5170"/>
                  </a:cubicBezTo>
                  <a:cubicBezTo>
                    <a:pt x="9341" y="2869"/>
                    <a:pt x="7873" y="600"/>
                    <a:pt x="5605" y="100"/>
                  </a:cubicBezTo>
                  <a:cubicBezTo>
                    <a:pt x="5296" y="33"/>
                    <a:pt x="4987" y="0"/>
                    <a:pt x="4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569375" y="2192850"/>
              <a:ext cx="298575" cy="294425"/>
            </a:xfrm>
            <a:custGeom>
              <a:avLst/>
              <a:gdLst/>
              <a:ahLst/>
              <a:cxnLst/>
              <a:rect l="l" t="t" r="r" b="b"/>
              <a:pathLst>
                <a:path w="11943" h="11777" extrusionOk="0">
                  <a:moveTo>
                    <a:pt x="268" y="0"/>
                  </a:moveTo>
                  <a:lnTo>
                    <a:pt x="268" y="0"/>
                  </a:lnTo>
                  <a:cubicBezTo>
                    <a:pt x="1" y="3036"/>
                    <a:pt x="2569" y="7372"/>
                    <a:pt x="4671" y="9641"/>
                  </a:cubicBezTo>
                  <a:cubicBezTo>
                    <a:pt x="6356" y="11462"/>
                    <a:pt x="7643" y="11777"/>
                    <a:pt x="9705" y="11777"/>
                  </a:cubicBezTo>
                  <a:cubicBezTo>
                    <a:pt x="10173" y="11777"/>
                    <a:pt x="10681" y="11761"/>
                    <a:pt x="11242" y="11742"/>
                  </a:cubicBezTo>
                  <a:cubicBezTo>
                    <a:pt x="11609" y="8807"/>
                    <a:pt x="11943" y="7139"/>
                    <a:pt x="9841" y="5071"/>
                  </a:cubicBezTo>
                  <a:cubicBezTo>
                    <a:pt x="7706" y="3036"/>
                    <a:pt x="3203" y="534"/>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3629425" y="2257050"/>
              <a:ext cx="221025" cy="228525"/>
            </a:xfrm>
            <a:custGeom>
              <a:avLst/>
              <a:gdLst/>
              <a:ahLst/>
              <a:cxnLst/>
              <a:rect l="l" t="t" r="r" b="b"/>
              <a:pathLst>
                <a:path w="8841" h="9141" fill="none" extrusionOk="0">
                  <a:moveTo>
                    <a:pt x="1" y="1"/>
                  </a:moveTo>
                  <a:cubicBezTo>
                    <a:pt x="434" y="468"/>
                    <a:pt x="8840" y="9141"/>
                    <a:pt x="8840" y="914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3845425" y="2202025"/>
              <a:ext cx="303575" cy="285650"/>
            </a:xfrm>
            <a:custGeom>
              <a:avLst/>
              <a:gdLst/>
              <a:ahLst/>
              <a:cxnLst/>
              <a:rect l="l" t="t" r="r" b="b"/>
              <a:pathLst>
                <a:path w="12143" h="11426" extrusionOk="0">
                  <a:moveTo>
                    <a:pt x="11909" y="0"/>
                  </a:moveTo>
                  <a:lnTo>
                    <a:pt x="11909" y="0"/>
                  </a:lnTo>
                  <a:cubicBezTo>
                    <a:pt x="9007" y="467"/>
                    <a:pt x="4403" y="2802"/>
                    <a:pt x="2202" y="4770"/>
                  </a:cubicBezTo>
                  <a:cubicBezTo>
                    <a:pt x="0" y="6705"/>
                    <a:pt x="334" y="8440"/>
                    <a:pt x="567" y="11342"/>
                  </a:cubicBezTo>
                  <a:cubicBezTo>
                    <a:pt x="1356" y="11385"/>
                    <a:pt x="2036" y="11425"/>
                    <a:pt x="2648" y="11425"/>
                  </a:cubicBezTo>
                  <a:cubicBezTo>
                    <a:pt x="4419" y="11425"/>
                    <a:pt x="5619" y="11085"/>
                    <a:pt x="7205" y="9474"/>
                  </a:cubicBezTo>
                  <a:cubicBezTo>
                    <a:pt x="9374" y="7305"/>
                    <a:pt x="12142" y="3036"/>
                    <a:pt x="1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3859600" y="2264575"/>
              <a:ext cx="228525" cy="221000"/>
            </a:xfrm>
            <a:custGeom>
              <a:avLst/>
              <a:gdLst/>
              <a:ahLst/>
              <a:cxnLst/>
              <a:rect l="l" t="t" r="r" b="b"/>
              <a:pathLst>
                <a:path w="9141" h="8840" fill="none" extrusionOk="0">
                  <a:moveTo>
                    <a:pt x="9140" y="0"/>
                  </a:moveTo>
                  <a:cubicBezTo>
                    <a:pt x="8673" y="467"/>
                    <a:pt x="0" y="8840"/>
                    <a:pt x="0" y="884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3"/>
          <p:cNvGrpSpPr/>
          <p:nvPr/>
        </p:nvGrpSpPr>
        <p:grpSpPr>
          <a:xfrm rot="842653">
            <a:off x="-943933" y="1991756"/>
            <a:ext cx="2260828" cy="3330941"/>
            <a:chOff x="2557750" y="3969075"/>
            <a:chExt cx="447100" cy="658725"/>
          </a:xfrm>
        </p:grpSpPr>
        <p:sp>
          <p:nvSpPr>
            <p:cNvPr id="386" name="Google Shape;386;p3"/>
            <p:cNvSpPr/>
            <p:nvPr/>
          </p:nvSpPr>
          <p:spPr>
            <a:xfrm>
              <a:off x="2557750" y="3969075"/>
              <a:ext cx="447100" cy="658725"/>
            </a:xfrm>
            <a:custGeom>
              <a:avLst/>
              <a:gdLst/>
              <a:ahLst/>
              <a:cxnLst/>
              <a:rect l="l" t="t" r="r" b="b"/>
              <a:pathLst>
                <a:path w="17884" h="26349" extrusionOk="0">
                  <a:moveTo>
                    <a:pt x="17884" y="0"/>
                  </a:moveTo>
                  <a:lnTo>
                    <a:pt x="17884" y="0"/>
                  </a:lnTo>
                  <a:cubicBezTo>
                    <a:pt x="15276" y="417"/>
                    <a:pt x="13121" y="2810"/>
                    <a:pt x="12966" y="5441"/>
                  </a:cubicBezTo>
                  <a:lnTo>
                    <a:pt x="12943" y="5584"/>
                  </a:lnTo>
                  <a:cubicBezTo>
                    <a:pt x="12133" y="6227"/>
                    <a:pt x="11383" y="6965"/>
                    <a:pt x="10728" y="7787"/>
                  </a:cubicBezTo>
                  <a:cubicBezTo>
                    <a:pt x="10704" y="5263"/>
                    <a:pt x="9478" y="3001"/>
                    <a:pt x="7537" y="1370"/>
                  </a:cubicBezTo>
                  <a:lnTo>
                    <a:pt x="7537" y="1370"/>
                  </a:lnTo>
                  <a:cubicBezTo>
                    <a:pt x="7585" y="3894"/>
                    <a:pt x="8716" y="6263"/>
                    <a:pt x="10645" y="7894"/>
                  </a:cubicBezTo>
                  <a:cubicBezTo>
                    <a:pt x="10097" y="8549"/>
                    <a:pt x="9525" y="9311"/>
                    <a:pt x="8966" y="10156"/>
                  </a:cubicBezTo>
                  <a:cubicBezTo>
                    <a:pt x="8621" y="8894"/>
                    <a:pt x="8275" y="7608"/>
                    <a:pt x="7680" y="6442"/>
                  </a:cubicBezTo>
                  <a:cubicBezTo>
                    <a:pt x="7085" y="5275"/>
                    <a:pt x="6204" y="4191"/>
                    <a:pt x="5037" y="3596"/>
                  </a:cubicBezTo>
                  <a:lnTo>
                    <a:pt x="5037" y="3596"/>
                  </a:lnTo>
                  <a:cubicBezTo>
                    <a:pt x="4918" y="4441"/>
                    <a:pt x="5120" y="5299"/>
                    <a:pt x="5596" y="6013"/>
                  </a:cubicBezTo>
                  <a:cubicBezTo>
                    <a:pt x="5942" y="6537"/>
                    <a:pt x="6418" y="6965"/>
                    <a:pt x="6751" y="7501"/>
                  </a:cubicBezTo>
                  <a:cubicBezTo>
                    <a:pt x="6989" y="7894"/>
                    <a:pt x="7144" y="8335"/>
                    <a:pt x="7394" y="8728"/>
                  </a:cubicBezTo>
                  <a:cubicBezTo>
                    <a:pt x="7751" y="9311"/>
                    <a:pt x="8299" y="9954"/>
                    <a:pt x="8954" y="10180"/>
                  </a:cubicBezTo>
                  <a:cubicBezTo>
                    <a:pt x="7990" y="11597"/>
                    <a:pt x="7156" y="13097"/>
                    <a:pt x="6454" y="14669"/>
                  </a:cubicBezTo>
                  <a:cubicBezTo>
                    <a:pt x="5825" y="14313"/>
                    <a:pt x="5110" y="14164"/>
                    <a:pt x="4388" y="14164"/>
                  </a:cubicBezTo>
                  <a:cubicBezTo>
                    <a:pt x="3975" y="14164"/>
                    <a:pt x="3559" y="14213"/>
                    <a:pt x="3156" y="14300"/>
                  </a:cubicBezTo>
                  <a:cubicBezTo>
                    <a:pt x="2048" y="14550"/>
                    <a:pt x="1012" y="15074"/>
                    <a:pt x="0" y="15597"/>
                  </a:cubicBezTo>
                  <a:cubicBezTo>
                    <a:pt x="241" y="15606"/>
                    <a:pt x="491" y="15611"/>
                    <a:pt x="749" y="15611"/>
                  </a:cubicBezTo>
                  <a:cubicBezTo>
                    <a:pt x="2599" y="15611"/>
                    <a:pt x="4831" y="15372"/>
                    <a:pt x="6430" y="14693"/>
                  </a:cubicBezTo>
                  <a:lnTo>
                    <a:pt x="6430" y="14693"/>
                  </a:lnTo>
                  <a:cubicBezTo>
                    <a:pt x="4799" y="18288"/>
                    <a:pt x="3810" y="22444"/>
                    <a:pt x="4620" y="26349"/>
                  </a:cubicBezTo>
                  <a:lnTo>
                    <a:pt x="4846" y="26301"/>
                  </a:lnTo>
                  <a:cubicBezTo>
                    <a:pt x="4549" y="24861"/>
                    <a:pt x="4477" y="23372"/>
                    <a:pt x="4632" y="21896"/>
                  </a:cubicBezTo>
                  <a:lnTo>
                    <a:pt x="4632" y="21896"/>
                  </a:lnTo>
                  <a:cubicBezTo>
                    <a:pt x="4739" y="22217"/>
                    <a:pt x="5049" y="22467"/>
                    <a:pt x="5334" y="22682"/>
                  </a:cubicBezTo>
                  <a:lnTo>
                    <a:pt x="7001" y="23896"/>
                  </a:lnTo>
                  <a:cubicBezTo>
                    <a:pt x="6894" y="23551"/>
                    <a:pt x="6751" y="23206"/>
                    <a:pt x="6596" y="22884"/>
                  </a:cubicBezTo>
                  <a:cubicBezTo>
                    <a:pt x="6418" y="22503"/>
                    <a:pt x="6168" y="22146"/>
                    <a:pt x="5882" y="21848"/>
                  </a:cubicBezTo>
                  <a:cubicBezTo>
                    <a:pt x="5573" y="21551"/>
                    <a:pt x="5192" y="21360"/>
                    <a:pt x="4763" y="21312"/>
                  </a:cubicBezTo>
                  <a:lnTo>
                    <a:pt x="4680" y="21443"/>
                  </a:lnTo>
                  <a:cubicBezTo>
                    <a:pt x="4858" y="20003"/>
                    <a:pt x="5192" y="18586"/>
                    <a:pt x="5668" y="17205"/>
                  </a:cubicBezTo>
                  <a:cubicBezTo>
                    <a:pt x="5704" y="17300"/>
                    <a:pt x="5739" y="17407"/>
                    <a:pt x="5751" y="17502"/>
                  </a:cubicBezTo>
                  <a:cubicBezTo>
                    <a:pt x="5823" y="17967"/>
                    <a:pt x="5930" y="18419"/>
                    <a:pt x="6085" y="18860"/>
                  </a:cubicBezTo>
                  <a:cubicBezTo>
                    <a:pt x="6537" y="20003"/>
                    <a:pt x="7573" y="20836"/>
                    <a:pt x="8680" y="21372"/>
                  </a:cubicBezTo>
                  <a:cubicBezTo>
                    <a:pt x="8549" y="20479"/>
                    <a:pt x="8025" y="19705"/>
                    <a:pt x="7442" y="19038"/>
                  </a:cubicBezTo>
                  <a:cubicBezTo>
                    <a:pt x="6870" y="18384"/>
                    <a:pt x="6227" y="17812"/>
                    <a:pt x="5692" y="17133"/>
                  </a:cubicBezTo>
                  <a:cubicBezTo>
                    <a:pt x="6037" y="16121"/>
                    <a:pt x="6442" y="15133"/>
                    <a:pt x="6906" y="14169"/>
                  </a:cubicBezTo>
                  <a:lnTo>
                    <a:pt x="6906" y="14193"/>
                  </a:lnTo>
                  <a:lnTo>
                    <a:pt x="6930" y="14204"/>
                  </a:lnTo>
                  <a:lnTo>
                    <a:pt x="6906" y="14157"/>
                  </a:lnTo>
                  <a:cubicBezTo>
                    <a:pt x="8763" y="10311"/>
                    <a:pt x="11276" y="7204"/>
                    <a:pt x="12883" y="5930"/>
                  </a:cubicBezTo>
                  <a:lnTo>
                    <a:pt x="13121" y="5739"/>
                  </a:lnTo>
                  <a:cubicBezTo>
                    <a:pt x="13193" y="5680"/>
                    <a:pt x="13264" y="5632"/>
                    <a:pt x="13324" y="5584"/>
                  </a:cubicBezTo>
                  <a:lnTo>
                    <a:pt x="13312" y="5572"/>
                  </a:lnTo>
                  <a:cubicBezTo>
                    <a:pt x="15169" y="4013"/>
                    <a:pt x="16717" y="2120"/>
                    <a:pt x="178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2810750" y="4002700"/>
              <a:ext cx="56875" cy="118500"/>
            </a:xfrm>
            <a:custGeom>
              <a:avLst/>
              <a:gdLst/>
              <a:ahLst/>
              <a:cxnLst/>
              <a:rect l="l" t="t" r="r" b="b"/>
              <a:pathLst>
                <a:path w="2275" h="4740" extrusionOk="0">
                  <a:moveTo>
                    <a:pt x="489" y="1"/>
                  </a:moveTo>
                  <a:lnTo>
                    <a:pt x="489" y="1"/>
                  </a:lnTo>
                  <a:cubicBezTo>
                    <a:pt x="1" y="1739"/>
                    <a:pt x="596" y="3596"/>
                    <a:pt x="2001" y="4739"/>
                  </a:cubicBezTo>
                  <a:cubicBezTo>
                    <a:pt x="2275" y="3084"/>
                    <a:pt x="1846" y="977"/>
                    <a:pt x="489"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566075" y="4194700"/>
              <a:ext cx="183400" cy="81500"/>
            </a:xfrm>
            <a:custGeom>
              <a:avLst/>
              <a:gdLst/>
              <a:ahLst/>
              <a:cxnLst/>
              <a:rect l="l" t="t" r="r" b="b"/>
              <a:pathLst>
                <a:path w="7336" h="3260" extrusionOk="0">
                  <a:moveTo>
                    <a:pt x="1" y="0"/>
                  </a:moveTo>
                  <a:cubicBezTo>
                    <a:pt x="953" y="953"/>
                    <a:pt x="1906" y="1917"/>
                    <a:pt x="3049" y="2608"/>
                  </a:cubicBezTo>
                  <a:cubicBezTo>
                    <a:pt x="3802" y="3071"/>
                    <a:pt x="4855" y="3260"/>
                    <a:pt x="5861" y="3260"/>
                  </a:cubicBezTo>
                  <a:cubicBezTo>
                    <a:pt x="6381" y="3260"/>
                    <a:pt x="6888" y="3209"/>
                    <a:pt x="7335" y="3120"/>
                  </a:cubicBezTo>
                  <a:cubicBezTo>
                    <a:pt x="6311" y="2227"/>
                    <a:pt x="5240" y="1322"/>
                    <a:pt x="3930" y="953"/>
                  </a:cubicBezTo>
                  <a:cubicBezTo>
                    <a:pt x="3477" y="834"/>
                    <a:pt x="3025" y="750"/>
                    <a:pt x="2573" y="691"/>
                  </a:cubicBezTo>
                  <a:cubicBezTo>
                    <a:pt x="1691" y="536"/>
                    <a:pt x="834" y="31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2559825" y="4414125"/>
              <a:ext cx="127125" cy="59875"/>
            </a:xfrm>
            <a:custGeom>
              <a:avLst/>
              <a:gdLst/>
              <a:ahLst/>
              <a:cxnLst/>
              <a:rect l="l" t="t" r="r" b="b"/>
              <a:pathLst>
                <a:path w="5085" h="2395" extrusionOk="0">
                  <a:moveTo>
                    <a:pt x="4319" y="0"/>
                  </a:moveTo>
                  <a:cubicBezTo>
                    <a:pt x="3335" y="0"/>
                    <a:pt x="2372" y="341"/>
                    <a:pt x="1596" y="974"/>
                  </a:cubicBezTo>
                  <a:cubicBezTo>
                    <a:pt x="1060" y="1415"/>
                    <a:pt x="620" y="2010"/>
                    <a:pt x="1" y="2344"/>
                  </a:cubicBezTo>
                  <a:cubicBezTo>
                    <a:pt x="237" y="2378"/>
                    <a:pt x="474" y="2395"/>
                    <a:pt x="709" y="2395"/>
                  </a:cubicBezTo>
                  <a:cubicBezTo>
                    <a:pt x="2188" y="2395"/>
                    <a:pt x="3600" y="1727"/>
                    <a:pt x="4525" y="546"/>
                  </a:cubicBezTo>
                  <a:lnTo>
                    <a:pt x="5085" y="70"/>
                  </a:lnTo>
                  <a:cubicBezTo>
                    <a:pt x="4830" y="23"/>
                    <a:pt x="4574" y="0"/>
                    <a:pt x="431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2851225" y="4149125"/>
              <a:ext cx="97675" cy="46450"/>
            </a:xfrm>
            <a:custGeom>
              <a:avLst/>
              <a:gdLst/>
              <a:ahLst/>
              <a:cxnLst/>
              <a:rect l="l" t="t" r="r" b="b"/>
              <a:pathLst>
                <a:path w="3907" h="1858" extrusionOk="0">
                  <a:moveTo>
                    <a:pt x="238" y="0"/>
                  </a:moveTo>
                  <a:cubicBezTo>
                    <a:pt x="159" y="0"/>
                    <a:pt x="80" y="1"/>
                    <a:pt x="1" y="2"/>
                  </a:cubicBezTo>
                  <a:cubicBezTo>
                    <a:pt x="465" y="656"/>
                    <a:pt x="1192" y="1049"/>
                    <a:pt x="1882" y="1430"/>
                  </a:cubicBezTo>
                  <a:cubicBezTo>
                    <a:pt x="2192" y="1633"/>
                    <a:pt x="2537" y="1776"/>
                    <a:pt x="2906" y="1847"/>
                  </a:cubicBezTo>
                  <a:cubicBezTo>
                    <a:pt x="2962" y="1854"/>
                    <a:pt x="3019" y="1858"/>
                    <a:pt x="3076" y="1858"/>
                  </a:cubicBezTo>
                  <a:cubicBezTo>
                    <a:pt x="3397" y="1858"/>
                    <a:pt x="3724" y="1742"/>
                    <a:pt x="3906" y="1490"/>
                  </a:cubicBezTo>
                  <a:cubicBezTo>
                    <a:pt x="3585" y="1133"/>
                    <a:pt x="3228" y="823"/>
                    <a:pt x="2835" y="561"/>
                  </a:cubicBezTo>
                  <a:cubicBezTo>
                    <a:pt x="2034" y="78"/>
                    <a:pt x="1162" y="0"/>
                    <a:pt x="238"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2811950" y="4197975"/>
              <a:ext cx="100325" cy="69275"/>
            </a:xfrm>
            <a:custGeom>
              <a:avLst/>
              <a:gdLst/>
              <a:ahLst/>
              <a:cxnLst/>
              <a:rect l="l" t="t" r="r" b="b"/>
              <a:pathLst>
                <a:path w="4013" h="2771" extrusionOk="0">
                  <a:moveTo>
                    <a:pt x="60" y="0"/>
                  </a:moveTo>
                  <a:lnTo>
                    <a:pt x="60" y="0"/>
                  </a:lnTo>
                  <a:cubicBezTo>
                    <a:pt x="0" y="298"/>
                    <a:pt x="143" y="536"/>
                    <a:pt x="369" y="738"/>
                  </a:cubicBezTo>
                  <a:cubicBezTo>
                    <a:pt x="596" y="929"/>
                    <a:pt x="834" y="1107"/>
                    <a:pt x="1084" y="1286"/>
                  </a:cubicBezTo>
                  <a:cubicBezTo>
                    <a:pt x="1548" y="1643"/>
                    <a:pt x="1882" y="2143"/>
                    <a:pt x="2370" y="2453"/>
                  </a:cubicBezTo>
                  <a:cubicBezTo>
                    <a:pt x="2704" y="2665"/>
                    <a:pt x="3088" y="2771"/>
                    <a:pt x="3476" y="2771"/>
                  </a:cubicBezTo>
                  <a:cubicBezTo>
                    <a:pt x="3656" y="2771"/>
                    <a:pt x="3836" y="2748"/>
                    <a:pt x="4013" y="2703"/>
                  </a:cubicBezTo>
                  <a:cubicBezTo>
                    <a:pt x="3739" y="1893"/>
                    <a:pt x="3191" y="1203"/>
                    <a:pt x="2465" y="750"/>
                  </a:cubicBezTo>
                  <a:cubicBezTo>
                    <a:pt x="1727" y="322"/>
                    <a:pt x="905" y="60"/>
                    <a:pt x="6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2774150" y="4250350"/>
              <a:ext cx="84850" cy="91100"/>
            </a:xfrm>
            <a:custGeom>
              <a:avLst/>
              <a:gdLst/>
              <a:ahLst/>
              <a:cxnLst/>
              <a:rect l="l" t="t" r="r" b="b"/>
              <a:pathLst>
                <a:path w="3394" h="3644" extrusionOk="0">
                  <a:moveTo>
                    <a:pt x="48" y="1"/>
                  </a:moveTo>
                  <a:cubicBezTo>
                    <a:pt x="0" y="227"/>
                    <a:pt x="191" y="417"/>
                    <a:pt x="346" y="584"/>
                  </a:cubicBezTo>
                  <a:cubicBezTo>
                    <a:pt x="834" y="1120"/>
                    <a:pt x="1084" y="1834"/>
                    <a:pt x="1536" y="2406"/>
                  </a:cubicBezTo>
                  <a:cubicBezTo>
                    <a:pt x="2001" y="3013"/>
                    <a:pt x="2655" y="3442"/>
                    <a:pt x="3394" y="3644"/>
                  </a:cubicBezTo>
                  <a:cubicBezTo>
                    <a:pt x="2751" y="2096"/>
                    <a:pt x="1608" y="584"/>
                    <a:pt x="4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2730975" y="4324175"/>
              <a:ext cx="98250" cy="99175"/>
            </a:xfrm>
            <a:custGeom>
              <a:avLst/>
              <a:gdLst/>
              <a:ahLst/>
              <a:cxnLst/>
              <a:rect l="l" t="t" r="r" b="b"/>
              <a:pathLst>
                <a:path w="3930" h="3967" extrusionOk="0">
                  <a:moveTo>
                    <a:pt x="1" y="0"/>
                  </a:moveTo>
                  <a:lnTo>
                    <a:pt x="1" y="0"/>
                  </a:lnTo>
                  <a:cubicBezTo>
                    <a:pt x="549" y="1417"/>
                    <a:pt x="1715" y="2489"/>
                    <a:pt x="2835" y="3501"/>
                  </a:cubicBezTo>
                  <a:cubicBezTo>
                    <a:pt x="3079" y="3726"/>
                    <a:pt x="3395" y="3967"/>
                    <a:pt x="3718" y="3967"/>
                  </a:cubicBezTo>
                  <a:cubicBezTo>
                    <a:pt x="3789" y="3967"/>
                    <a:pt x="3860" y="3955"/>
                    <a:pt x="3930" y="3929"/>
                  </a:cubicBezTo>
                  <a:cubicBezTo>
                    <a:pt x="3049" y="2251"/>
                    <a:pt x="1680" y="881"/>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3"/>
          <p:cNvSpPr/>
          <p:nvPr/>
        </p:nvSpPr>
        <p:spPr>
          <a:xfrm rot="-2540834">
            <a:off x="-518845" y="4125478"/>
            <a:ext cx="3682993" cy="1894599"/>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3"/>
          <p:cNvGrpSpPr/>
          <p:nvPr/>
        </p:nvGrpSpPr>
        <p:grpSpPr>
          <a:xfrm rot="3450807">
            <a:off x="-42016" y="2544063"/>
            <a:ext cx="1380550" cy="3255999"/>
            <a:chOff x="6152550" y="3804050"/>
            <a:chExt cx="386075" cy="910550"/>
          </a:xfrm>
        </p:grpSpPr>
        <p:sp>
          <p:nvSpPr>
            <p:cNvPr id="396" name="Google Shape;396;p3"/>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6152550" y="3811600"/>
              <a:ext cx="282800" cy="838825"/>
            </a:xfrm>
            <a:custGeom>
              <a:avLst/>
              <a:gdLst/>
              <a:ahLst/>
              <a:cxnLst/>
              <a:rect l="l" t="t" r="r" b="b"/>
              <a:pathLst>
                <a:path w="11312" h="33553" extrusionOk="0">
                  <a:moveTo>
                    <a:pt x="2060" y="1"/>
                  </a:moveTo>
                  <a:cubicBezTo>
                    <a:pt x="1155" y="584"/>
                    <a:pt x="95" y="1704"/>
                    <a:pt x="143" y="4406"/>
                  </a:cubicBezTo>
                  <a:cubicBezTo>
                    <a:pt x="1179" y="5025"/>
                    <a:pt x="2572" y="5835"/>
                    <a:pt x="2572" y="5835"/>
                  </a:cubicBezTo>
                  <a:lnTo>
                    <a:pt x="215" y="5478"/>
                  </a:lnTo>
                  <a:lnTo>
                    <a:pt x="215" y="5478"/>
                  </a:lnTo>
                  <a:cubicBezTo>
                    <a:pt x="226" y="5633"/>
                    <a:pt x="250" y="5799"/>
                    <a:pt x="274" y="5966"/>
                  </a:cubicBezTo>
                  <a:cubicBezTo>
                    <a:pt x="917" y="10455"/>
                    <a:pt x="0" y="12205"/>
                    <a:pt x="357" y="18670"/>
                  </a:cubicBezTo>
                  <a:lnTo>
                    <a:pt x="4644" y="18670"/>
                  </a:lnTo>
                  <a:lnTo>
                    <a:pt x="596" y="20706"/>
                  </a:lnTo>
                  <a:cubicBezTo>
                    <a:pt x="1429" y="25171"/>
                    <a:pt x="3977" y="25552"/>
                    <a:pt x="5596" y="29278"/>
                  </a:cubicBezTo>
                  <a:cubicBezTo>
                    <a:pt x="5858" y="29886"/>
                    <a:pt x="6203" y="30457"/>
                    <a:pt x="6632" y="30981"/>
                  </a:cubicBezTo>
                  <a:lnTo>
                    <a:pt x="8132" y="30433"/>
                  </a:lnTo>
                  <a:lnTo>
                    <a:pt x="7037" y="31445"/>
                  </a:lnTo>
                  <a:cubicBezTo>
                    <a:pt x="8561" y="32993"/>
                    <a:pt x="10442" y="33434"/>
                    <a:pt x="11311" y="33553"/>
                  </a:cubicBezTo>
                  <a:cubicBezTo>
                    <a:pt x="6299" y="11562"/>
                    <a:pt x="2727" y="1739"/>
                    <a:pt x="2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3"/>
          <p:cNvSpPr txBox="1">
            <a:spLocks noGrp="1"/>
          </p:cNvSpPr>
          <p:nvPr>
            <p:ph type="title"/>
          </p:nvPr>
        </p:nvSpPr>
        <p:spPr>
          <a:xfrm>
            <a:off x="2020450" y="2332025"/>
            <a:ext cx="5103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0" name="Google Shape;400;p3"/>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1" name="Google Shape;401;p3"/>
          <p:cNvSpPr txBox="1">
            <a:spLocks noGrp="1"/>
          </p:cNvSpPr>
          <p:nvPr>
            <p:ph type="title" idx="2" hasCustomPrompt="1"/>
          </p:nvPr>
        </p:nvSpPr>
        <p:spPr>
          <a:xfrm>
            <a:off x="3903525" y="1337825"/>
            <a:ext cx="1332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pic>
        <p:nvPicPr>
          <p:cNvPr id="402" name="Google Shape;402;p3"/>
          <p:cNvPicPr preferRelativeResize="0"/>
          <p:nvPr/>
        </p:nvPicPr>
        <p:blipFill>
          <a:blip r:embed="rId2">
            <a:alphaModFix amt="50000"/>
          </a:blip>
          <a:stretch>
            <a:fillRect/>
          </a:stretch>
        </p:blipFill>
        <p:spPr>
          <a:xfrm>
            <a:off x="-1450974" y="-1598107"/>
            <a:ext cx="3852000" cy="3445953"/>
          </a:xfrm>
          <a:prstGeom prst="rect">
            <a:avLst/>
          </a:prstGeom>
          <a:noFill/>
          <a:ln>
            <a:noFill/>
          </a:ln>
        </p:spPr>
      </p:pic>
      <p:pic>
        <p:nvPicPr>
          <p:cNvPr id="403" name="Google Shape;403;p3"/>
          <p:cNvPicPr preferRelativeResize="0"/>
          <p:nvPr/>
        </p:nvPicPr>
        <p:blipFill>
          <a:blip r:embed="rId2">
            <a:alphaModFix amt="50000"/>
          </a:blip>
          <a:stretch>
            <a:fillRect/>
          </a:stretch>
        </p:blipFill>
        <p:spPr>
          <a:xfrm>
            <a:off x="6738026" y="-1188532"/>
            <a:ext cx="3852000" cy="3445953"/>
          </a:xfrm>
          <a:prstGeom prst="rect">
            <a:avLst/>
          </a:prstGeom>
          <a:noFill/>
          <a:ln>
            <a:noFill/>
          </a:ln>
        </p:spPr>
      </p:pic>
      <p:pic>
        <p:nvPicPr>
          <p:cNvPr id="404" name="Google Shape;404;p3"/>
          <p:cNvPicPr preferRelativeResize="0"/>
          <p:nvPr/>
        </p:nvPicPr>
        <p:blipFill>
          <a:blip r:embed="rId2">
            <a:alphaModFix amt="50000"/>
          </a:blip>
          <a:stretch>
            <a:fillRect/>
          </a:stretch>
        </p:blipFill>
        <p:spPr>
          <a:xfrm>
            <a:off x="7000376" y="2569393"/>
            <a:ext cx="3852000" cy="3445953"/>
          </a:xfrm>
          <a:prstGeom prst="rect">
            <a:avLst/>
          </a:prstGeom>
          <a:noFill/>
          <a:ln>
            <a:noFill/>
          </a:ln>
        </p:spPr>
      </p:pic>
      <p:pic>
        <p:nvPicPr>
          <p:cNvPr id="405" name="Google Shape;405;p3"/>
          <p:cNvPicPr preferRelativeResize="0"/>
          <p:nvPr/>
        </p:nvPicPr>
        <p:blipFill>
          <a:blip r:embed="rId2">
            <a:alphaModFix amt="50000"/>
          </a:blip>
          <a:stretch>
            <a:fillRect/>
          </a:stretch>
        </p:blipFill>
        <p:spPr>
          <a:xfrm rot="-1518675">
            <a:off x="-1049136" y="2179619"/>
            <a:ext cx="3852000" cy="344595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1883"/>
        <p:cNvGrpSpPr/>
        <p:nvPr/>
      </p:nvGrpSpPr>
      <p:grpSpPr>
        <a:xfrm>
          <a:off x="0" y="0"/>
          <a:ext cx="0" cy="0"/>
          <a:chOff x="0" y="0"/>
          <a:chExt cx="0" cy="0"/>
        </a:xfrm>
      </p:grpSpPr>
      <p:sp>
        <p:nvSpPr>
          <p:cNvPr id="1884" name="Google Shape;1884;p21"/>
          <p:cNvSpPr txBox="1">
            <a:spLocks noGrp="1"/>
          </p:cNvSpPr>
          <p:nvPr>
            <p:ph type="title"/>
          </p:nvPr>
        </p:nvSpPr>
        <p:spPr>
          <a:xfrm>
            <a:off x="726425" y="1207825"/>
            <a:ext cx="3393000" cy="1543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85" name="Google Shape;1885;p21"/>
          <p:cNvSpPr txBox="1">
            <a:spLocks noGrp="1"/>
          </p:cNvSpPr>
          <p:nvPr>
            <p:ph type="subTitle" idx="1"/>
          </p:nvPr>
        </p:nvSpPr>
        <p:spPr>
          <a:xfrm>
            <a:off x="726425" y="2751298"/>
            <a:ext cx="3393000" cy="117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6" name="Google Shape;1886;p21"/>
          <p:cNvSpPr/>
          <p:nvPr/>
        </p:nvSpPr>
        <p:spPr>
          <a:xfrm rot="-8614070" flipH="1">
            <a:off x="-1284390" y="3553364"/>
            <a:ext cx="2540892" cy="221076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7" name="Google Shape;1887;p21"/>
          <p:cNvGrpSpPr/>
          <p:nvPr/>
        </p:nvGrpSpPr>
        <p:grpSpPr>
          <a:xfrm rot="7084717" flipH="1">
            <a:off x="3605703" y="-490771"/>
            <a:ext cx="992233" cy="1839015"/>
            <a:chOff x="3321775" y="2146200"/>
            <a:chExt cx="1129175" cy="2092825"/>
          </a:xfrm>
        </p:grpSpPr>
        <p:sp>
          <p:nvSpPr>
            <p:cNvPr id="1888" name="Google Shape;1888;p21"/>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1"/>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1"/>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1"/>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1"/>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1"/>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1"/>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1"/>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1"/>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1"/>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1"/>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1"/>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1"/>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1"/>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1"/>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1"/>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1"/>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1"/>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1"/>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1"/>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1"/>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1"/>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1"/>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1"/>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1"/>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1"/>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21"/>
          <p:cNvGrpSpPr/>
          <p:nvPr/>
        </p:nvGrpSpPr>
        <p:grpSpPr>
          <a:xfrm>
            <a:off x="3730435" y="3713466"/>
            <a:ext cx="2176120" cy="1473255"/>
            <a:chOff x="4159060" y="3694416"/>
            <a:chExt cx="2176120" cy="1473255"/>
          </a:xfrm>
        </p:grpSpPr>
        <p:grpSp>
          <p:nvGrpSpPr>
            <p:cNvPr id="1919" name="Google Shape;1919;p21"/>
            <p:cNvGrpSpPr/>
            <p:nvPr/>
          </p:nvGrpSpPr>
          <p:grpSpPr>
            <a:xfrm>
              <a:off x="4902504" y="4429988"/>
              <a:ext cx="1432676" cy="737683"/>
              <a:chOff x="4102175" y="4352175"/>
              <a:chExt cx="1709025" cy="879975"/>
            </a:xfrm>
          </p:grpSpPr>
          <p:sp>
            <p:nvSpPr>
              <p:cNvPr id="1920" name="Google Shape;1920;p2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4" name="Google Shape;1924;p21"/>
            <p:cNvGrpSpPr/>
            <p:nvPr/>
          </p:nvGrpSpPr>
          <p:grpSpPr>
            <a:xfrm>
              <a:off x="4387657" y="3694416"/>
              <a:ext cx="1252400" cy="1473059"/>
              <a:chOff x="2634050" y="3784550"/>
              <a:chExt cx="1220425" cy="1435450"/>
            </a:xfrm>
          </p:grpSpPr>
          <p:sp>
            <p:nvSpPr>
              <p:cNvPr id="1925" name="Google Shape;1925;p2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21"/>
            <p:cNvGrpSpPr/>
            <p:nvPr/>
          </p:nvGrpSpPr>
          <p:grpSpPr>
            <a:xfrm>
              <a:off x="4159060" y="4439610"/>
              <a:ext cx="701773" cy="702653"/>
              <a:chOff x="5856000" y="4600650"/>
              <a:chExt cx="618575" cy="619350"/>
            </a:xfrm>
          </p:grpSpPr>
          <p:sp>
            <p:nvSpPr>
              <p:cNvPr id="1947" name="Google Shape;1947;p2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957" name="Google Shape;1957;p21"/>
          <p:cNvPicPr preferRelativeResize="0"/>
          <p:nvPr/>
        </p:nvPicPr>
        <p:blipFill>
          <a:blip r:embed="rId2">
            <a:alphaModFix amt="50000"/>
          </a:blip>
          <a:stretch>
            <a:fillRect/>
          </a:stretch>
        </p:blipFill>
        <p:spPr>
          <a:xfrm>
            <a:off x="-2494150" y="3306005"/>
            <a:ext cx="3742525" cy="3347995"/>
          </a:xfrm>
          <a:prstGeom prst="rect">
            <a:avLst/>
          </a:prstGeom>
          <a:noFill/>
          <a:ln>
            <a:noFill/>
          </a:ln>
        </p:spPr>
      </p:pic>
      <p:pic>
        <p:nvPicPr>
          <p:cNvPr id="1958" name="Google Shape;1958;p21"/>
          <p:cNvPicPr preferRelativeResize="0"/>
          <p:nvPr/>
        </p:nvPicPr>
        <p:blipFill>
          <a:blip r:embed="rId2">
            <a:alphaModFix amt="50000"/>
          </a:blip>
          <a:stretch>
            <a:fillRect/>
          </a:stretch>
        </p:blipFill>
        <p:spPr>
          <a:xfrm>
            <a:off x="3534825" y="3713475"/>
            <a:ext cx="2958175" cy="2646325"/>
          </a:xfrm>
          <a:prstGeom prst="rect">
            <a:avLst/>
          </a:prstGeom>
          <a:noFill/>
          <a:ln>
            <a:noFill/>
          </a:ln>
        </p:spPr>
      </p:pic>
      <p:pic>
        <p:nvPicPr>
          <p:cNvPr id="1959" name="Google Shape;1959;p21"/>
          <p:cNvPicPr preferRelativeResize="0"/>
          <p:nvPr/>
        </p:nvPicPr>
        <p:blipFill>
          <a:blip r:embed="rId2">
            <a:alphaModFix amt="50000"/>
          </a:blip>
          <a:stretch>
            <a:fillRect/>
          </a:stretch>
        </p:blipFill>
        <p:spPr>
          <a:xfrm>
            <a:off x="2727500" y="-1547225"/>
            <a:ext cx="2958175" cy="26463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1960"/>
        <p:cNvGrpSpPr/>
        <p:nvPr/>
      </p:nvGrpSpPr>
      <p:grpSpPr>
        <a:xfrm>
          <a:off x="0" y="0"/>
          <a:ext cx="0" cy="0"/>
          <a:chOff x="0" y="0"/>
          <a:chExt cx="0" cy="0"/>
        </a:xfrm>
      </p:grpSpPr>
      <p:sp>
        <p:nvSpPr>
          <p:cNvPr id="1961" name="Google Shape;1961;p22"/>
          <p:cNvSpPr/>
          <p:nvPr/>
        </p:nvSpPr>
        <p:spPr>
          <a:xfrm rot="-3482857" flipH="1">
            <a:off x="7706678"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2" name="Google Shape;1962;p22"/>
          <p:cNvGrpSpPr/>
          <p:nvPr/>
        </p:nvGrpSpPr>
        <p:grpSpPr>
          <a:xfrm rot="-8236893" flipH="1">
            <a:off x="8161871" y="-382950"/>
            <a:ext cx="1160581" cy="1843510"/>
            <a:chOff x="4836950" y="647600"/>
            <a:chExt cx="1160575" cy="1843500"/>
          </a:xfrm>
        </p:grpSpPr>
        <p:sp>
          <p:nvSpPr>
            <p:cNvPr id="1963" name="Google Shape;1963;p22"/>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2"/>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2"/>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2"/>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2"/>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2"/>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2"/>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2"/>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2"/>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2"/>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2"/>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2"/>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2"/>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2"/>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2"/>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2"/>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2"/>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2"/>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2"/>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2"/>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2"/>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2"/>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2"/>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2"/>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22"/>
          <p:cNvSpPr/>
          <p:nvPr/>
        </p:nvSpPr>
        <p:spPr>
          <a:xfrm rot="-818203">
            <a:off x="-2503374"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8" name="Google Shape;1988;p22"/>
          <p:cNvGrpSpPr/>
          <p:nvPr/>
        </p:nvGrpSpPr>
        <p:grpSpPr>
          <a:xfrm rot="1702189" flipH="1">
            <a:off x="-1959604" y="-942952"/>
            <a:ext cx="3117292" cy="2414378"/>
            <a:chOff x="9298389" y="-164681"/>
            <a:chExt cx="3403527" cy="2636070"/>
          </a:xfrm>
        </p:grpSpPr>
        <p:sp>
          <p:nvSpPr>
            <p:cNvPr id="1989" name="Google Shape;1989;p22"/>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2"/>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1" name="Google Shape;1991;p2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2pPr>
            <a:lvl3pPr lvl="2">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3pPr>
            <a:lvl4pPr lvl="3">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4pPr>
            <a:lvl5pPr lvl="4">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5pPr>
            <a:lvl6pPr lvl="5">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6pPr>
            <a:lvl7pPr lvl="6">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7pPr>
            <a:lvl8pPr lvl="7">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8pPr>
            <a:lvl9pPr lvl="8">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9pPr>
          </a:lstStyle>
          <a:p>
            <a:endParaRPr/>
          </a:p>
        </p:txBody>
      </p:sp>
      <p:sp>
        <p:nvSpPr>
          <p:cNvPr id="1992" name="Google Shape;1992;p22"/>
          <p:cNvSpPr txBox="1">
            <a:spLocks noGrp="1"/>
          </p:cNvSpPr>
          <p:nvPr>
            <p:ph type="body" idx="1"/>
          </p:nvPr>
        </p:nvSpPr>
        <p:spPr>
          <a:xfrm>
            <a:off x="720000" y="1620450"/>
            <a:ext cx="3801000" cy="2982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1pPr>
            <a:lvl2pPr marL="914400" lvl="1"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2pPr>
            <a:lvl3pPr marL="1371600" lvl="2"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3pPr>
            <a:lvl4pPr marL="1828800" lvl="3"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4pPr>
            <a:lvl5pPr marL="2286000" lvl="4"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5pPr>
            <a:lvl6pPr marL="2743200" lvl="5"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6pPr>
            <a:lvl7pPr marL="3200400" lvl="6"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7pPr>
            <a:lvl8pPr marL="3657600" lvl="7"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8pPr>
            <a:lvl9pPr marL="4114800" lvl="8"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9pPr>
          </a:lstStyle>
          <a:p>
            <a:endParaRPr/>
          </a:p>
        </p:txBody>
      </p:sp>
      <p:sp>
        <p:nvSpPr>
          <p:cNvPr id="1993" name="Google Shape;1993;p22"/>
          <p:cNvSpPr txBox="1">
            <a:spLocks noGrp="1"/>
          </p:cNvSpPr>
          <p:nvPr>
            <p:ph type="body" idx="2"/>
          </p:nvPr>
        </p:nvSpPr>
        <p:spPr>
          <a:xfrm>
            <a:off x="4623125" y="1620575"/>
            <a:ext cx="3801000" cy="122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1pPr>
            <a:lvl2pPr marL="914400" lvl="1"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2pPr>
            <a:lvl3pPr marL="1371600" lvl="2"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3pPr>
            <a:lvl4pPr marL="1828800" lvl="3"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4pPr>
            <a:lvl5pPr marL="2286000" lvl="4"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5pPr>
            <a:lvl6pPr marL="2743200" lvl="5"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6pPr>
            <a:lvl7pPr marL="3200400" lvl="6"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7pPr>
            <a:lvl8pPr marL="3657600" lvl="7"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8pPr>
            <a:lvl9pPr marL="4114800" lvl="8"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9pPr>
          </a:lstStyle>
          <a:p>
            <a:endParaRPr/>
          </a:p>
        </p:txBody>
      </p:sp>
      <p:pic>
        <p:nvPicPr>
          <p:cNvPr id="1994" name="Google Shape;1994;p22"/>
          <p:cNvPicPr preferRelativeResize="0"/>
          <p:nvPr/>
        </p:nvPicPr>
        <p:blipFill>
          <a:blip r:embed="rId2">
            <a:alphaModFix amt="52000"/>
          </a:blip>
          <a:stretch>
            <a:fillRect/>
          </a:stretch>
        </p:blipFill>
        <p:spPr>
          <a:xfrm>
            <a:off x="-2116525" y="-1420795"/>
            <a:ext cx="3742525" cy="3347995"/>
          </a:xfrm>
          <a:prstGeom prst="rect">
            <a:avLst/>
          </a:prstGeom>
          <a:noFill/>
          <a:ln>
            <a:noFill/>
          </a:ln>
        </p:spPr>
      </p:pic>
      <p:pic>
        <p:nvPicPr>
          <p:cNvPr id="1995" name="Google Shape;1995;p22"/>
          <p:cNvPicPr preferRelativeResize="0"/>
          <p:nvPr/>
        </p:nvPicPr>
        <p:blipFill>
          <a:blip r:embed="rId2">
            <a:alphaModFix amt="52000"/>
          </a:blip>
          <a:stretch>
            <a:fillRect/>
          </a:stretch>
        </p:blipFill>
        <p:spPr>
          <a:xfrm>
            <a:off x="7519425" y="-1031950"/>
            <a:ext cx="3742525" cy="334799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996"/>
        <p:cNvGrpSpPr/>
        <p:nvPr/>
      </p:nvGrpSpPr>
      <p:grpSpPr>
        <a:xfrm>
          <a:off x="0" y="0"/>
          <a:ext cx="0" cy="0"/>
          <a:chOff x="0" y="0"/>
          <a:chExt cx="0" cy="0"/>
        </a:xfrm>
      </p:grpSpPr>
      <p:sp>
        <p:nvSpPr>
          <p:cNvPr id="1997" name="Google Shape;1997;p23"/>
          <p:cNvSpPr txBox="1">
            <a:spLocks noGrp="1"/>
          </p:cNvSpPr>
          <p:nvPr>
            <p:ph type="title"/>
          </p:nvPr>
        </p:nvSpPr>
        <p:spPr>
          <a:xfrm>
            <a:off x="720000" y="2617772"/>
            <a:ext cx="23364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98" name="Google Shape;1998;p23"/>
          <p:cNvSpPr txBox="1">
            <a:spLocks noGrp="1"/>
          </p:cNvSpPr>
          <p:nvPr>
            <p:ph type="subTitle" idx="1"/>
          </p:nvPr>
        </p:nvSpPr>
        <p:spPr>
          <a:xfrm>
            <a:off x="720000" y="3136575"/>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9" name="Google Shape;1999;p23"/>
          <p:cNvSpPr txBox="1">
            <a:spLocks noGrp="1"/>
          </p:cNvSpPr>
          <p:nvPr>
            <p:ph type="title" idx="2"/>
          </p:nvPr>
        </p:nvSpPr>
        <p:spPr>
          <a:xfrm>
            <a:off x="3403796" y="2617772"/>
            <a:ext cx="23364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00" name="Google Shape;2000;p23"/>
          <p:cNvSpPr txBox="1">
            <a:spLocks noGrp="1"/>
          </p:cNvSpPr>
          <p:nvPr>
            <p:ph type="subTitle" idx="3"/>
          </p:nvPr>
        </p:nvSpPr>
        <p:spPr>
          <a:xfrm>
            <a:off x="3403796" y="3136501"/>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1" name="Google Shape;2001;p23"/>
          <p:cNvSpPr txBox="1">
            <a:spLocks noGrp="1"/>
          </p:cNvSpPr>
          <p:nvPr>
            <p:ph type="title" idx="4"/>
          </p:nvPr>
        </p:nvSpPr>
        <p:spPr>
          <a:xfrm>
            <a:off x="6087592" y="2617772"/>
            <a:ext cx="2336400" cy="383700"/>
          </a:xfrm>
          <a:prstGeom prst="rect">
            <a:avLst/>
          </a:prstGeom>
        </p:spPr>
        <p:txBody>
          <a:bodyPr spcFirstLastPara="1" wrap="square" lIns="91425" tIns="91425" rIns="91425" bIns="91425" anchor="ctr" anchorCtr="0">
            <a:noAutofit/>
          </a:bodyPr>
          <a:lstStyle>
            <a:lvl1pPr lvl="0" algn="ctr" rtl="0">
              <a:spcBef>
                <a:spcPts val="120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02" name="Google Shape;2002;p23"/>
          <p:cNvSpPr txBox="1">
            <a:spLocks noGrp="1"/>
          </p:cNvSpPr>
          <p:nvPr>
            <p:ph type="subTitle" idx="5"/>
          </p:nvPr>
        </p:nvSpPr>
        <p:spPr>
          <a:xfrm>
            <a:off x="6087592" y="3136501"/>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3" name="Google Shape;2003;p23"/>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4" name="Google Shape;2004;p23"/>
          <p:cNvGrpSpPr/>
          <p:nvPr/>
        </p:nvGrpSpPr>
        <p:grpSpPr>
          <a:xfrm rot="8236893">
            <a:off x="-122790" y="-382950"/>
            <a:ext cx="1160581" cy="1843510"/>
            <a:chOff x="4836950" y="647600"/>
            <a:chExt cx="1160575" cy="1843500"/>
          </a:xfrm>
        </p:grpSpPr>
        <p:sp>
          <p:nvSpPr>
            <p:cNvPr id="2005" name="Google Shape;2005;p23"/>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3"/>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3"/>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3"/>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3"/>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3"/>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3"/>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3"/>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3"/>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3"/>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3"/>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3"/>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3"/>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3"/>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3"/>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3"/>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3"/>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3"/>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3"/>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3"/>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3"/>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3"/>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3"/>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3"/>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23"/>
          <p:cNvSpPr/>
          <p:nvPr/>
        </p:nvSpPr>
        <p:spPr>
          <a:xfrm rot="-695360" flipH="1">
            <a:off x="7542352" y="-986365"/>
            <a:ext cx="3855895" cy="1983544"/>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0" name="Google Shape;2030;p23"/>
          <p:cNvGrpSpPr/>
          <p:nvPr/>
        </p:nvGrpSpPr>
        <p:grpSpPr>
          <a:xfrm rot="-1702004">
            <a:off x="7920647" y="-887877"/>
            <a:ext cx="3403432" cy="2635996"/>
            <a:chOff x="9298389" y="-164681"/>
            <a:chExt cx="3403527" cy="2636070"/>
          </a:xfrm>
        </p:grpSpPr>
        <p:sp>
          <p:nvSpPr>
            <p:cNvPr id="2031" name="Google Shape;2031;p23"/>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3"/>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3" name="Google Shape;2033;p23"/>
          <p:cNvSpPr txBox="1">
            <a:spLocks noGrp="1"/>
          </p:cNvSpPr>
          <p:nvPr>
            <p:ph type="title" idx="6"/>
          </p:nvPr>
        </p:nvSpPr>
        <p:spPr>
          <a:xfrm>
            <a:off x="720000" y="526266"/>
            <a:ext cx="7704000" cy="594000"/>
          </a:xfrm>
          <a:prstGeom prst="rect">
            <a:avLst/>
          </a:prstGeom>
        </p:spPr>
        <p:txBody>
          <a:bodyPr spcFirstLastPara="1" wrap="square" lIns="91425" tIns="91425" rIns="91425" bIns="91425" anchor="ctr" anchorCtr="0">
            <a:noAutofit/>
          </a:bodyPr>
          <a:lstStyle>
            <a:lvl1pPr lvl="0" algn="ctr">
              <a:lnSpc>
                <a:spcPct val="115000"/>
              </a:lnSpc>
              <a:spcBef>
                <a:spcPts val="120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pic>
        <p:nvPicPr>
          <p:cNvPr id="2034" name="Google Shape;2034;p23"/>
          <p:cNvPicPr preferRelativeResize="0"/>
          <p:nvPr/>
        </p:nvPicPr>
        <p:blipFill>
          <a:blip r:embed="rId2">
            <a:alphaModFix amt="51000"/>
          </a:blip>
          <a:stretch>
            <a:fillRect/>
          </a:stretch>
        </p:blipFill>
        <p:spPr>
          <a:xfrm>
            <a:off x="-2116525" y="-1420795"/>
            <a:ext cx="3742525" cy="3347995"/>
          </a:xfrm>
          <a:prstGeom prst="rect">
            <a:avLst/>
          </a:prstGeom>
          <a:noFill/>
          <a:ln>
            <a:noFill/>
          </a:ln>
        </p:spPr>
      </p:pic>
      <p:pic>
        <p:nvPicPr>
          <p:cNvPr id="2035" name="Google Shape;2035;p23"/>
          <p:cNvPicPr preferRelativeResize="0"/>
          <p:nvPr/>
        </p:nvPicPr>
        <p:blipFill>
          <a:blip r:embed="rId2">
            <a:alphaModFix amt="51000"/>
          </a:blip>
          <a:stretch>
            <a:fillRect/>
          </a:stretch>
        </p:blipFill>
        <p:spPr>
          <a:xfrm>
            <a:off x="7818900" y="-997375"/>
            <a:ext cx="3742525" cy="334799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036"/>
        <p:cNvGrpSpPr/>
        <p:nvPr/>
      </p:nvGrpSpPr>
      <p:grpSpPr>
        <a:xfrm>
          <a:off x="0" y="0"/>
          <a:ext cx="0" cy="0"/>
          <a:chOff x="0" y="0"/>
          <a:chExt cx="0" cy="0"/>
        </a:xfrm>
      </p:grpSpPr>
      <p:sp>
        <p:nvSpPr>
          <p:cNvPr id="2037" name="Google Shape;2037;p24"/>
          <p:cNvSpPr/>
          <p:nvPr/>
        </p:nvSpPr>
        <p:spPr>
          <a:xfrm>
            <a:off x="6076850" y="-537900"/>
            <a:ext cx="5500082" cy="6059819"/>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4"/>
          <p:cNvSpPr txBox="1">
            <a:spLocks noGrp="1"/>
          </p:cNvSpPr>
          <p:nvPr>
            <p:ph type="title"/>
          </p:nvPr>
        </p:nvSpPr>
        <p:spPr>
          <a:xfrm>
            <a:off x="720000" y="540000"/>
            <a:ext cx="51021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39" name="Google Shape;2039;p24"/>
          <p:cNvSpPr txBox="1">
            <a:spLocks noGrp="1"/>
          </p:cNvSpPr>
          <p:nvPr>
            <p:ph type="title" idx="2"/>
          </p:nvPr>
        </p:nvSpPr>
        <p:spPr>
          <a:xfrm>
            <a:off x="2020441" y="2239950"/>
            <a:ext cx="1197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40" name="Google Shape;2040;p24"/>
          <p:cNvSpPr txBox="1">
            <a:spLocks noGrp="1"/>
          </p:cNvSpPr>
          <p:nvPr>
            <p:ph type="subTitle" idx="1"/>
          </p:nvPr>
        </p:nvSpPr>
        <p:spPr>
          <a:xfrm>
            <a:off x="2020448" y="2826475"/>
            <a:ext cx="1197600" cy="90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041" name="Google Shape;2041;p24"/>
          <p:cNvSpPr txBox="1">
            <a:spLocks noGrp="1"/>
          </p:cNvSpPr>
          <p:nvPr>
            <p:ph type="title" idx="3"/>
          </p:nvPr>
        </p:nvSpPr>
        <p:spPr>
          <a:xfrm>
            <a:off x="3320208" y="2239950"/>
            <a:ext cx="1197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42" name="Google Shape;2042;p24"/>
          <p:cNvSpPr txBox="1">
            <a:spLocks noGrp="1"/>
          </p:cNvSpPr>
          <p:nvPr>
            <p:ph type="subTitle" idx="4"/>
          </p:nvPr>
        </p:nvSpPr>
        <p:spPr>
          <a:xfrm>
            <a:off x="3320202" y="2826475"/>
            <a:ext cx="1197600" cy="90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043" name="Google Shape;2043;p24"/>
          <p:cNvSpPr txBox="1">
            <a:spLocks noGrp="1"/>
          </p:cNvSpPr>
          <p:nvPr>
            <p:ph type="title" idx="5"/>
          </p:nvPr>
        </p:nvSpPr>
        <p:spPr>
          <a:xfrm>
            <a:off x="720700" y="2239950"/>
            <a:ext cx="1197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44" name="Google Shape;2044;p24"/>
          <p:cNvSpPr txBox="1">
            <a:spLocks noGrp="1"/>
          </p:cNvSpPr>
          <p:nvPr>
            <p:ph type="subTitle" idx="6"/>
          </p:nvPr>
        </p:nvSpPr>
        <p:spPr>
          <a:xfrm>
            <a:off x="720700" y="2826475"/>
            <a:ext cx="1197600" cy="90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045" name="Google Shape;2045;p24"/>
          <p:cNvSpPr txBox="1">
            <a:spLocks noGrp="1"/>
          </p:cNvSpPr>
          <p:nvPr>
            <p:ph type="title" idx="7"/>
          </p:nvPr>
        </p:nvSpPr>
        <p:spPr>
          <a:xfrm>
            <a:off x="4626224" y="2239950"/>
            <a:ext cx="1197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46" name="Google Shape;2046;p24"/>
          <p:cNvSpPr txBox="1">
            <a:spLocks noGrp="1"/>
          </p:cNvSpPr>
          <p:nvPr>
            <p:ph type="subTitle" idx="8"/>
          </p:nvPr>
        </p:nvSpPr>
        <p:spPr>
          <a:xfrm>
            <a:off x="4626225" y="2826475"/>
            <a:ext cx="1197600" cy="90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grpSp>
        <p:nvGrpSpPr>
          <p:cNvPr id="2047" name="Google Shape;2047;p24"/>
          <p:cNvGrpSpPr/>
          <p:nvPr/>
        </p:nvGrpSpPr>
        <p:grpSpPr>
          <a:xfrm rot="8236893">
            <a:off x="-579990" y="-840150"/>
            <a:ext cx="1160581" cy="1843510"/>
            <a:chOff x="4836950" y="647600"/>
            <a:chExt cx="1160575" cy="1843500"/>
          </a:xfrm>
        </p:grpSpPr>
        <p:sp>
          <p:nvSpPr>
            <p:cNvPr id="2048" name="Google Shape;2048;p2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4"/>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4"/>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4"/>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4"/>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4"/>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4"/>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4"/>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4"/>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4"/>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4"/>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72" name="Google Shape;2072;p24"/>
          <p:cNvPicPr preferRelativeResize="0"/>
          <p:nvPr/>
        </p:nvPicPr>
        <p:blipFill>
          <a:blip r:embed="rId2">
            <a:alphaModFix amt="51000"/>
          </a:blip>
          <a:stretch>
            <a:fillRect/>
          </a:stretch>
        </p:blipFill>
        <p:spPr>
          <a:xfrm>
            <a:off x="-1387300" y="-1143675"/>
            <a:ext cx="2962825" cy="2650500"/>
          </a:xfrm>
          <a:prstGeom prst="rect">
            <a:avLst/>
          </a:prstGeom>
          <a:noFill/>
          <a:ln>
            <a:noFill/>
          </a:ln>
        </p:spPr>
      </p:pic>
      <p:pic>
        <p:nvPicPr>
          <p:cNvPr id="2073" name="Google Shape;2073;p24"/>
          <p:cNvPicPr preferRelativeResize="0"/>
          <p:nvPr/>
        </p:nvPicPr>
        <p:blipFill>
          <a:blip r:embed="rId2">
            <a:alphaModFix amt="51000"/>
          </a:blip>
          <a:stretch>
            <a:fillRect/>
          </a:stretch>
        </p:blipFill>
        <p:spPr>
          <a:xfrm>
            <a:off x="6076850" y="2407530"/>
            <a:ext cx="3742525" cy="3347995"/>
          </a:xfrm>
          <a:prstGeom prst="rect">
            <a:avLst/>
          </a:prstGeom>
          <a:noFill/>
          <a:ln>
            <a:noFill/>
          </a:ln>
        </p:spPr>
      </p:pic>
      <p:pic>
        <p:nvPicPr>
          <p:cNvPr id="2074" name="Google Shape;2074;p24"/>
          <p:cNvPicPr preferRelativeResize="0"/>
          <p:nvPr/>
        </p:nvPicPr>
        <p:blipFill>
          <a:blip r:embed="rId2">
            <a:alphaModFix amt="51000"/>
          </a:blip>
          <a:stretch>
            <a:fillRect/>
          </a:stretch>
        </p:blipFill>
        <p:spPr>
          <a:xfrm>
            <a:off x="6076850" y="-997375"/>
            <a:ext cx="3742525" cy="334799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2075"/>
        <p:cNvGrpSpPr/>
        <p:nvPr/>
      </p:nvGrpSpPr>
      <p:grpSpPr>
        <a:xfrm>
          <a:off x="0" y="0"/>
          <a:ext cx="0" cy="0"/>
          <a:chOff x="0" y="0"/>
          <a:chExt cx="0" cy="0"/>
        </a:xfrm>
      </p:grpSpPr>
      <p:grpSp>
        <p:nvGrpSpPr>
          <p:cNvPr id="2076" name="Google Shape;2076;p25"/>
          <p:cNvGrpSpPr/>
          <p:nvPr/>
        </p:nvGrpSpPr>
        <p:grpSpPr>
          <a:xfrm rot="8220563">
            <a:off x="-110731" y="-557136"/>
            <a:ext cx="939578" cy="2149414"/>
            <a:chOff x="5067575" y="3176425"/>
            <a:chExt cx="473000" cy="1081975"/>
          </a:xfrm>
        </p:grpSpPr>
        <p:sp>
          <p:nvSpPr>
            <p:cNvPr id="2077" name="Google Shape;2077;p2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1" name="Google Shape;2081;p25"/>
          <p:cNvGrpSpPr/>
          <p:nvPr/>
        </p:nvGrpSpPr>
        <p:grpSpPr>
          <a:xfrm rot="6064909">
            <a:off x="-525704" y="-915629"/>
            <a:ext cx="1148912" cy="2301674"/>
            <a:chOff x="3238525" y="2739250"/>
            <a:chExt cx="1148975" cy="2301800"/>
          </a:xfrm>
        </p:grpSpPr>
        <p:sp>
          <p:nvSpPr>
            <p:cNvPr id="2082" name="Google Shape;2082;p25"/>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5"/>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5"/>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5"/>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5"/>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5"/>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5"/>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5"/>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5"/>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5"/>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5"/>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5"/>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5"/>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5"/>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5"/>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5"/>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5"/>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5"/>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5"/>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5"/>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5"/>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5"/>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5"/>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5"/>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5"/>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5"/>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5"/>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5"/>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5"/>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5"/>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5"/>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5"/>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5"/>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5"/>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5"/>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1" name="Google Shape;2141;p25"/>
          <p:cNvSpPr/>
          <p:nvPr/>
        </p:nvSpPr>
        <p:spPr>
          <a:xfrm>
            <a:off x="7032950" y="-457550"/>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txBox="1">
            <a:spLocks noGrp="1"/>
          </p:cNvSpPr>
          <p:nvPr>
            <p:ph type="title"/>
          </p:nvPr>
        </p:nvSpPr>
        <p:spPr>
          <a:xfrm>
            <a:off x="720000"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3" name="Google Shape;2143;p25"/>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4" name="Google Shape;2144;p25"/>
          <p:cNvSpPr txBox="1">
            <a:spLocks noGrp="1"/>
          </p:cNvSpPr>
          <p:nvPr>
            <p:ph type="title" idx="2"/>
          </p:nvPr>
        </p:nvSpPr>
        <p:spPr>
          <a:xfrm>
            <a:off x="3419269"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5" name="Google Shape;2145;p25"/>
          <p:cNvSpPr txBox="1">
            <a:spLocks noGrp="1"/>
          </p:cNvSpPr>
          <p:nvPr>
            <p:ph type="subTitle" idx="3"/>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6" name="Google Shape;2146;p25"/>
          <p:cNvSpPr txBox="1">
            <a:spLocks noGrp="1"/>
          </p:cNvSpPr>
          <p:nvPr>
            <p:ph type="title" idx="4"/>
          </p:nvPr>
        </p:nvSpPr>
        <p:spPr>
          <a:xfrm>
            <a:off x="720000"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7" name="Google Shape;2147;p25"/>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8" name="Google Shape;2148;p25"/>
          <p:cNvSpPr txBox="1">
            <a:spLocks noGrp="1"/>
          </p:cNvSpPr>
          <p:nvPr>
            <p:ph type="title" idx="6"/>
          </p:nvPr>
        </p:nvSpPr>
        <p:spPr>
          <a:xfrm>
            <a:off x="3419269"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9" name="Google Shape;2149;p25"/>
          <p:cNvSpPr txBox="1">
            <a:spLocks noGrp="1"/>
          </p:cNvSpPr>
          <p:nvPr>
            <p:ph type="subTitle" idx="7"/>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25"/>
          <p:cNvSpPr txBox="1">
            <a:spLocks noGrp="1"/>
          </p:cNvSpPr>
          <p:nvPr>
            <p:ph type="title" idx="8"/>
          </p:nvPr>
        </p:nvSpPr>
        <p:spPr>
          <a:xfrm>
            <a:off x="6118545"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1" name="Google Shape;2151;p25"/>
          <p:cNvSpPr txBox="1">
            <a:spLocks noGrp="1"/>
          </p:cNvSpPr>
          <p:nvPr>
            <p:ph type="subTitle" idx="9"/>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25"/>
          <p:cNvSpPr txBox="1">
            <a:spLocks noGrp="1"/>
          </p:cNvSpPr>
          <p:nvPr>
            <p:ph type="title" idx="13"/>
          </p:nvPr>
        </p:nvSpPr>
        <p:spPr>
          <a:xfrm>
            <a:off x="6118545"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3" name="Google Shape;2153;p25"/>
          <p:cNvSpPr txBox="1">
            <a:spLocks noGrp="1"/>
          </p:cNvSpPr>
          <p:nvPr>
            <p:ph type="subTitle" idx="14"/>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154" name="Google Shape;2154;p25"/>
          <p:cNvPicPr preferRelativeResize="0"/>
          <p:nvPr/>
        </p:nvPicPr>
        <p:blipFill>
          <a:blip r:embed="rId2">
            <a:alphaModFix amt="51000"/>
          </a:blip>
          <a:stretch>
            <a:fillRect/>
          </a:stretch>
        </p:blipFill>
        <p:spPr>
          <a:xfrm>
            <a:off x="7818900" y="2407530"/>
            <a:ext cx="3742525" cy="3347995"/>
          </a:xfrm>
          <a:prstGeom prst="rect">
            <a:avLst/>
          </a:prstGeom>
          <a:noFill/>
          <a:ln>
            <a:noFill/>
          </a:ln>
        </p:spPr>
      </p:pic>
      <p:pic>
        <p:nvPicPr>
          <p:cNvPr id="2155" name="Google Shape;2155;p25"/>
          <p:cNvPicPr preferRelativeResize="0"/>
          <p:nvPr/>
        </p:nvPicPr>
        <p:blipFill>
          <a:blip r:embed="rId2">
            <a:alphaModFix amt="51000"/>
          </a:blip>
          <a:stretch>
            <a:fillRect/>
          </a:stretch>
        </p:blipFill>
        <p:spPr>
          <a:xfrm>
            <a:off x="7818900" y="-997375"/>
            <a:ext cx="3742525" cy="3347995"/>
          </a:xfrm>
          <a:prstGeom prst="rect">
            <a:avLst/>
          </a:prstGeom>
          <a:noFill/>
          <a:ln>
            <a:noFill/>
          </a:ln>
        </p:spPr>
      </p:pic>
      <p:pic>
        <p:nvPicPr>
          <p:cNvPr id="2156" name="Google Shape;2156;p25"/>
          <p:cNvPicPr preferRelativeResize="0"/>
          <p:nvPr/>
        </p:nvPicPr>
        <p:blipFill>
          <a:blip r:embed="rId2">
            <a:alphaModFix amt="51000"/>
          </a:blip>
          <a:stretch>
            <a:fillRect/>
          </a:stretch>
        </p:blipFill>
        <p:spPr>
          <a:xfrm>
            <a:off x="-1387300" y="-1143675"/>
            <a:ext cx="2962825" cy="2650500"/>
          </a:xfrm>
          <a:prstGeom prst="rect">
            <a:avLst/>
          </a:prstGeom>
          <a:noFill/>
          <a:ln>
            <a:noFill/>
          </a:ln>
        </p:spPr>
      </p:pic>
      <p:sp>
        <p:nvSpPr>
          <p:cNvPr id="2157" name="Google Shape;2157;p25"/>
          <p:cNvSpPr txBox="1">
            <a:spLocks noGrp="1"/>
          </p:cNvSpPr>
          <p:nvPr>
            <p:ph type="title" idx="15"/>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2158"/>
        <p:cNvGrpSpPr/>
        <p:nvPr/>
      </p:nvGrpSpPr>
      <p:grpSpPr>
        <a:xfrm>
          <a:off x="0" y="0"/>
          <a:ext cx="0" cy="0"/>
          <a:chOff x="0" y="0"/>
          <a:chExt cx="0" cy="0"/>
        </a:xfrm>
      </p:grpSpPr>
      <p:pic>
        <p:nvPicPr>
          <p:cNvPr id="2159" name="Google Shape;2159;p26"/>
          <p:cNvPicPr preferRelativeResize="0"/>
          <p:nvPr/>
        </p:nvPicPr>
        <p:blipFill>
          <a:blip r:embed="rId2">
            <a:alphaModFix amt="50000"/>
          </a:blip>
          <a:stretch>
            <a:fillRect/>
          </a:stretch>
        </p:blipFill>
        <p:spPr>
          <a:xfrm>
            <a:off x="-2402975" y="990853"/>
            <a:ext cx="4642000" cy="4152647"/>
          </a:xfrm>
          <a:prstGeom prst="rect">
            <a:avLst/>
          </a:prstGeom>
          <a:noFill/>
          <a:ln>
            <a:noFill/>
          </a:ln>
        </p:spPr>
      </p:pic>
      <p:sp>
        <p:nvSpPr>
          <p:cNvPr id="2160" name="Google Shape;2160;p26"/>
          <p:cNvSpPr txBox="1">
            <a:spLocks noGrp="1"/>
          </p:cNvSpPr>
          <p:nvPr>
            <p:ph type="title" hasCustomPrompt="1"/>
          </p:nvPr>
        </p:nvSpPr>
        <p:spPr>
          <a:xfrm>
            <a:off x="1363225" y="786625"/>
            <a:ext cx="3801900" cy="6582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61" name="Google Shape;2161;p26"/>
          <p:cNvSpPr txBox="1">
            <a:spLocks noGrp="1"/>
          </p:cNvSpPr>
          <p:nvPr>
            <p:ph type="subTitle" idx="1"/>
          </p:nvPr>
        </p:nvSpPr>
        <p:spPr>
          <a:xfrm>
            <a:off x="1363225" y="1406675"/>
            <a:ext cx="3801900" cy="338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2" name="Google Shape;2162;p26"/>
          <p:cNvSpPr txBox="1">
            <a:spLocks noGrp="1"/>
          </p:cNvSpPr>
          <p:nvPr>
            <p:ph type="title" idx="2" hasCustomPrompt="1"/>
          </p:nvPr>
        </p:nvSpPr>
        <p:spPr>
          <a:xfrm>
            <a:off x="2664325" y="2096450"/>
            <a:ext cx="3801900" cy="6582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3600">
                <a:solidFill>
                  <a:schemeClr val="dk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63" name="Google Shape;2163;p26"/>
          <p:cNvSpPr txBox="1">
            <a:spLocks noGrp="1"/>
          </p:cNvSpPr>
          <p:nvPr>
            <p:ph type="subTitle" idx="3"/>
          </p:nvPr>
        </p:nvSpPr>
        <p:spPr>
          <a:xfrm>
            <a:off x="2664325" y="2716775"/>
            <a:ext cx="3801900" cy="338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4" name="Google Shape;2164;p26"/>
          <p:cNvSpPr txBox="1">
            <a:spLocks noGrp="1"/>
          </p:cNvSpPr>
          <p:nvPr>
            <p:ph type="title" idx="4" hasCustomPrompt="1"/>
          </p:nvPr>
        </p:nvSpPr>
        <p:spPr>
          <a:xfrm>
            <a:off x="3965900" y="3406275"/>
            <a:ext cx="3801900" cy="6582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65" name="Google Shape;2165;p26"/>
          <p:cNvSpPr txBox="1">
            <a:spLocks noGrp="1"/>
          </p:cNvSpPr>
          <p:nvPr>
            <p:ph type="subTitle" idx="5"/>
          </p:nvPr>
        </p:nvSpPr>
        <p:spPr>
          <a:xfrm>
            <a:off x="3965937" y="4032150"/>
            <a:ext cx="3801900" cy="338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sz="1400">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6" name="Google Shape;2166;p26"/>
          <p:cNvSpPr/>
          <p:nvPr/>
        </p:nvSpPr>
        <p:spPr>
          <a:xfrm rot="-1121181">
            <a:off x="-1296411" y="1070113"/>
            <a:ext cx="3223809" cy="4956897"/>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7" name="Google Shape;2167;p26"/>
          <p:cNvGrpSpPr/>
          <p:nvPr/>
        </p:nvGrpSpPr>
        <p:grpSpPr>
          <a:xfrm>
            <a:off x="330000" y="2824450"/>
            <a:ext cx="1327650" cy="1767125"/>
            <a:chOff x="590575" y="2824450"/>
            <a:chExt cx="1327650" cy="1767125"/>
          </a:xfrm>
        </p:grpSpPr>
        <p:sp>
          <p:nvSpPr>
            <p:cNvPr id="2168" name="Google Shape;2168;p26"/>
            <p:cNvSpPr/>
            <p:nvPr/>
          </p:nvSpPr>
          <p:spPr>
            <a:xfrm>
              <a:off x="720675" y="4498150"/>
              <a:ext cx="1100825" cy="93425"/>
            </a:xfrm>
            <a:custGeom>
              <a:avLst/>
              <a:gdLst/>
              <a:ahLst/>
              <a:cxnLst/>
              <a:rect l="l" t="t" r="r" b="b"/>
              <a:pathLst>
                <a:path w="44033" h="3737" extrusionOk="0">
                  <a:moveTo>
                    <a:pt x="22016" y="0"/>
                  </a:moveTo>
                  <a:cubicBezTo>
                    <a:pt x="9841" y="0"/>
                    <a:pt x="1" y="834"/>
                    <a:pt x="1" y="1868"/>
                  </a:cubicBezTo>
                  <a:cubicBezTo>
                    <a:pt x="1" y="2903"/>
                    <a:pt x="9841" y="3736"/>
                    <a:pt x="22016" y="3736"/>
                  </a:cubicBezTo>
                  <a:cubicBezTo>
                    <a:pt x="34158" y="3736"/>
                    <a:pt x="44032" y="2903"/>
                    <a:pt x="44032" y="1868"/>
                  </a:cubicBezTo>
                  <a:cubicBezTo>
                    <a:pt x="44032" y="834"/>
                    <a:pt x="34158" y="0"/>
                    <a:pt x="22016" y="0"/>
                  </a:cubicBezTo>
                  <a:close/>
                </a:path>
              </a:pathLst>
            </a:custGeom>
            <a:solidFill>
              <a:srgbClr val="1E3D28">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1298600" y="2941150"/>
              <a:ext cx="456025" cy="1334575"/>
            </a:xfrm>
            <a:custGeom>
              <a:avLst/>
              <a:gdLst/>
              <a:ahLst/>
              <a:cxnLst/>
              <a:rect l="l" t="t" r="r" b="b"/>
              <a:pathLst>
                <a:path w="18241" h="53383" extrusionOk="0">
                  <a:moveTo>
                    <a:pt x="17851" y="0"/>
                  </a:moveTo>
                  <a:cubicBezTo>
                    <a:pt x="17783" y="0"/>
                    <a:pt x="17711" y="30"/>
                    <a:pt x="17646" y="103"/>
                  </a:cubicBezTo>
                  <a:cubicBezTo>
                    <a:pt x="17079" y="736"/>
                    <a:pt x="16579" y="1437"/>
                    <a:pt x="16078" y="2104"/>
                  </a:cubicBezTo>
                  <a:cubicBezTo>
                    <a:pt x="14644" y="3972"/>
                    <a:pt x="13410" y="5974"/>
                    <a:pt x="12242" y="8008"/>
                  </a:cubicBezTo>
                  <a:cubicBezTo>
                    <a:pt x="10408" y="11244"/>
                    <a:pt x="8807" y="14613"/>
                    <a:pt x="7439" y="18015"/>
                  </a:cubicBezTo>
                  <a:cubicBezTo>
                    <a:pt x="5604" y="22619"/>
                    <a:pt x="4137" y="27355"/>
                    <a:pt x="2969" y="32159"/>
                  </a:cubicBezTo>
                  <a:cubicBezTo>
                    <a:pt x="1568" y="38197"/>
                    <a:pt x="634" y="44334"/>
                    <a:pt x="200" y="50505"/>
                  </a:cubicBezTo>
                  <a:cubicBezTo>
                    <a:pt x="100" y="51373"/>
                    <a:pt x="67" y="52273"/>
                    <a:pt x="34" y="53107"/>
                  </a:cubicBezTo>
                  <a:cubicBezTo>
                    <a:pt x="0" y="53291"/>
                    <a:pt x="134" y="53382"/>
                    <a:pt x="280" y="53382"/>
                  </a:cubicBezTo>
                  <a:cubicBezTo>
                    <a:pt x="426" y="53382"/>
                    <a:pt x="584" y="53291"/>
                    <a:pt x="601" y="53107"/>
                  </a:cubicBezTo>
                  <a:cubicBezTo>
                    <a:pt x="1234" y="41699"/>
                    <a:pt x="3369" y="30324"/>
                    <a:pt x="7406" y="19617"/>
                  </a:cubicBezTo>
                  <a:cubicBezTo>
                    <a:pt x="9640" y="13746"/>
                    <a:pt x="12442" y="7975"/>
                    <a:pt x="16145" y="2871"/>
                  </a:cubicBezTo>
                  <a:cubicBezTo>
                    <a:pt x="16746" y="2037"/>
                    <a:pt x="17379" y="1203"/>
                    <a:pt x="18013" y="470"/>
                  </a:cubicBezTo>
                  <a:cubicBezTo>
                    <a:pt x="18241" y="293"/>
                    <a:pt x="18066" y="0"/>
                    <a:pt x="17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1706375" y="2824450"/>
              <a:ext cx="145975" cy="170150"/>
            </a:xfrm>
            <a:custGeom>
              <a:avLst/>
              <a:gdLst/>
              <a:ahLst/>
              <a:cxnLst/>
              <a:rect l="l" t="t" r="r" b="b"/>
              <a:pathLst>
                <a:path w="5839" h="6806" extrusionOk="0">
                  <a:moveTo>
                    <a:pt x="5838" y="1"/>
                  </a:moveTo>
                  <a:cubicBezTo>
                    <a:pt x="4971" y="267"/>
                    <a:pt x="4304" y="634"/>
                    <a:pt x="3670" y="1101"/>
                  </a:cubicBezTo>
                  <a:cubicBezTo>
                    <a:pt x="3070" y="1568"/>
                    <a:pt x="2503" y="2035"/>
                    <a:pt x="2002" y="2636"/>
                  </a:cubicBezTo>
                  <a:cubicBezTo>
                    <a:pt x="1569" y="3236"/>
                    <a:pt x="1135" y="3837"/>
                    <a:pt x="768" y="4504"/>
                  </a:cubicBezTo>
                  <a:cubicBezTo>
                    <a:pt x="435" y="5171"/>
                    <a:pt x="134" y="5938"/>
                    <a:pt x="1" y="6805"/>
                  </a:cubicBezTo>
                  <a:cubicBezTo>
                    <a:pt x="868" y="6572"/>
                    <a:pt x="1569" y="6138"/>
                    <a:pt x="2169" y="5705"/>
                  </a:cubicBezTo>
                  <a:cubicBezTo>
                    <a:pt x="2803" y="5271"/>
                    <a:pt x="3337" y="4771"/>
                    <a:pt x="3837" y="4170"/>
                  </a:cubicBezTo>
                  <a:cubicBezTo>
                    <a:pt x="4304" y="3603"/>
                    <a:pt x="4704" y="2969"/>
                    <a:pt x="5105" y="2302"/>
                  </a:cubicBezTo>
                  <a:cubicBezTo>
                    <a:pt x="5438" y="1635"/>
                    <a:pt x="5705" y="868"/>
                    <a:pt x="5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1670525" y="2987775"/>
              <a:ext cx="217675" cy="59150"/>
            </a:xfrm>
            <a:custGeom>
              <a:avLst/>
              <a:gdLst/>
              <a:ahLst/>
              <a:cxnLst/>
              <a:rect l="l" t="t" r="r" b="b"/>
              <a:pathLst>
                <a:path w="8707" h="2366" extrusionOk="0">
                  <a:moveTo>
                    <a:pt x="7418" y="1"/>
                  </a:moveTo>
                  <a:cubicBezTo>
                    <a:pt x="7060" y="1"/>
                    <a:pt x="6712" y="26"/>
                    <a:pt x="6372" y="72"/>
                  </a:cubicBezTo>
                  <a:cubicBezTo>
                    <a:pt x="5605" y="139"/>
                    <a:pt x="4871" y="272"/>
                    <a:pt x="4170" y="439"/>
                  </a:cubicBezTo>
                  <a:cubicBezTo>
                    <a:pt x="3436" y="639"/>
                    <a:pt x="2736" y="873"/>
                    <a:pt x="2035" y="1140"/>
                  </a:cubicBezTo>
                  <a:cubicBezTo>
                    <a:pt x="1335" y="1440"/>
                    <a:pt x="634" y="1774"/>
                    <a:pt x="1" y="2274"/>
                  </a:cubicBezTo>
                  <a:cubicBezTo>
                    <a:pt x="384" y="2341"/>
                    <a:pt x="768" y="2366"/>
                    <a:pt x="1151" y="2366"/>
                  </a:cubicBezTo>
                  <a:cubicBezTo>
                    <a:pt x="1535" y="2366"/>
                    <a:pt x="1919" y="2341"/>
                    <a:pt x="2302" y="2307"/>
                  </a:cubicBezTo>
                  <a:cubicBezTo>
                    <a:pt x="3069" y="2241"/>
                    <a:pt x="3837" y="2107"/>
                    <a:pt x="4537" y="1940"/>
                  </a:cubicBezTo>
                  <a:cubicBezTo>
                    <a:pt x="5238" y="1740"/>
                    <a:pt x="5938" y="1540"/>
                    <a:pt x="6672" y="1240"/>
                  </a:cubicBezTo>
                  <a:cubicBezTo>
                    <a:pt x="7372" y="940"/>
                    <a:pt x="8040" y="606"/>
                    <a:pt x="8707" y="106"/>
                  </a:cubicBezTo>
                  <a:cubicBezTo>
                    <a:pt x="8260" y="34"/>
                    <a:pt x="7832" y="1"/>
                    <a:pt x="7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1613825" y="2828625"/>
              <a:ext cx="70900" cy="218500"/>
            </a:xfrm>
            <a:custGeom>
              <a:avLst/>
              <a:gdLst/>
              <a:ahLst/>
              <a:cxnLst/>
              <a:rect l="l" t="t" r="r" b="b"/>
              <a:pathLst>
                <a:path w="2836" h="8740" extrusionOk="0">
                  <a:moveTo>
                    <a:pt x="434" y="0"/>
                  </a:moveTo>
                  <a:cubicBezTo>
                    <a:pt x="100" y="834"/>
                    <a:pt x="0" y="1635"/>
                    <a:pt x="0" y="2369"/>
                  </a:cubicBezTo>
                  <a:cubicBezTo>
                    <a:pt x="0" y="3169"/>
                    <a:pt x="100" y="3936"/>
                    <a:pt x="267" y="4637"/>
                  </a:cubicBezTo>
                  <a:cubicBezTo>
                    <a:pt x="401" y="5337"/>
                    <a:pt x="667" y="6038"/>
                    <a:pt x="1001" y="6772"/>
                  </a:cubicBezTo>
                  <a:cubicBezTo>
                    <a:pt x="1368" y="7439"/>
                    <a:pt x="1802" y="8106"/>
                    <a:pt x="2435" y="8740"/>
                  </a:cubicBezTo>
                  <a:cubicBezTo>
                    <a:pt x="2702" y="7906"/>
                    <a:pt x="2802" y="7105"/>
                    <a:pt x="2836" y="6338"/>
                  </a:cubicBezTo>
                  <a:cubicBezTo>
                    <a:pt x="2836" y="5538"/>
                    <a:pt x="2769" y="4804"/>
                    <a:pt x="2602" y="4103"/>
                  </a:cubicBezTo>
                  <a:cubicBezTo>
                    <a:pt x="2435" y="3403"/>
                    <a:pt x="2168" y="2669"/>
                    <a:pt x="1835" y="1968"/>
                  </a:cubicBezTo>
                  <a:cubicBezTo>
                    <a:pt x="1468" y="1301"/>
                    <a:pt x="1101" y="634"/>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1618000" y="3076825"/>
              <a:ext cx="221000" cy="65225"/>
            </a:xfrm>
            <a:custGeom>
              <a:avLst/>
              <a:gdLst/>
              <a:ahLst/>
              <a:cxnLst/>
              <a:rect l="l" t="t" r="r" b="b"/>
              <a:pathLst>
                <a:path w="8840" h="2609" extrusionOk="0">
                  <a:moveTo>
                    <a:pt x="5933" y="1"/>
                  </a:moveTo>
                  <a:cubicBezTo>
                    <a:pt x="5356" y="1"/>
                    <a:pt x="4789" y="44"/>
                    <a:pt x="4203" y="146"/>
                  </a:cubicBezTo>
                  <a:cubicBezTo>
                    <a:pt x="3469" y="246"/>
                    <a:pt x="2769" y="480"/>
                    <a:pt x="2035" y="747"/>
                  </a:cubicBezTo>
                  <a:cubicBezTo>
                    <a:pt x="1334" y="1080"/>
                    <a:pt x="667" y="1481"/>
                    <a:pt x="0" y="2048"/>
                  </a:cubicBezTo>
                  <a:cubicBezTo>
                    <a:pt x="834" y="2415"/>
                    <a:pt x="1601" y="2548"/>
                    <a:pt x="2368" y="2581"/>
                  </a:cubicBezTo>
                  <a:cubicBezTo>
                    <a:pt x="2583" y="2600"/>
                    <a:pt x="2794" y="2608"/>
                    <a:pt x="3005" y="2608"/>
                  </a:cubicBezTo>
                  <a:cubicBezTo>
                    <a:pt x="3548" y="2608"/>
                    <a:pt x="4084" y="2553"/>
                    <a:pt x="4637" y="2481"/>
                  </a:cubicBezTo>
                  <a:cubicBezTo>
                    <a:pt x="5371" y="2348"/>
                    <a:pt x="6071" y="2148"/>
                    <a:pt x="6805" y="1847"/>
                  </a:cubicBezTo>
                  <a:cubicBezTo>
                    <a:pt x="7505" y="1514"/>
                    <a:pt x="8173" y="1180"/>
                    <a:pt x="8840" y="547"/>
                  </a:cubicBezTo>
                  <a:cubicBezTo>
                    <a:pt x="8006" y="213"/>
                    <a:pt x="7205" y="46"/>
                    <a:pt x="6471" y="13"/>
                  </a:cubicBezTo>
                  <a:cubicBezTo>
                    <a:pt x="6290" y="5"/>
                    <a:pt x="6111" y="1"/>
                    <a:pt x="5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1557950" y="2910350"/>
              <a:ext cx="66725" cy="216850"/>
            </a:xfrm>
            <a:custGeom>
              <a:avLst/>
              <a:gdLst/>
              <a:ahLst/>
              <a:cxnLst/>
              <a:rect l="l" t="t" r="r" b="b"/>
              <a:pathLst>
                <a:path w="2669" h="8674" extrusionOk="0">
                  <a:moveTo>
                    <a:pt x="200" y="0"/>
                  </a:moveTo>
                  <a:cubicBezTo>
                    <a:pt x="0" y="834"/>
                    <a:pt x="0" y="1635"/>
                    <a:pt x="34" y="2369"/>
                  </a:cubicBezTo>
                  <a:cubicBezTo>
                    <a:pt x="67" y="3136"/>
                    <a:pt x="200" y="3870"/>
                    <a:pt x="367" y="4570"/>
                  </a:cubicBezTo>
                  <a:cubicBezTo>
                    <a:pt x="534" y="5338"/>
                    <a:pt x="768" y="6038"/>
                    <a:pt x="1101" y="6705"/>
                  </a:cubicBezTo>
                  <a:cubicBezTo>
                    <a:pt x="1435" y="7372"/>
                    <a:pt x="1802" y="8039"/>
                    <a:pt x="2402" y="8673"/>
                  </a:cubicBezTo>
                  <a:cubicBezTo>
                    <a:pt x="2602" y="7839"/>
                    <a:pt x="2669" y="7039"/>
                    <a:pt x="2569" y="6305"/>
                  </a:cubicBezTo>
                  <a:cubicBezTo>
                    <a:pt x="2535" y="5538"/>
                    <a:pt x="2402" y="4804"/>
                    <a:pt x="2235" y="4070"/>
                  </a:cubicBezTo>
                  <a:cubicBezTo>
                    <a:pt x="2068" y="3336"/>
                    <a:pt x="1835" y="2636"/>
                    <a:pt x="1501" y="1968"/>
                  </a:cubicBezTo>
                  <a:cubicBezTo>
                    <a:pt x="1168" y="1268"/>
                    <a:pt x="768" y="634"/>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1575450" y="3174150"/>
              <a:ext cx="224350" cy="42825"/>
            </a:xfrm>
            <a:custGeom>
              <a:avLst/>
              <a:gdLst/>
              <a:ahLst/>
              <a:cxnLst/>
              <a:rect l="l" t="t" r="r" b="b"/>
              <a:pathLst>
                <a:path w="8974" h="1713" extrusionOk="0">
                  <a:moveTo>
                    <a:pt x="5345" y="1"/>
                  </a:moveTo>
                  <a:cubicBezTo>
                    <a:pt x="5034" y="1"/>
                    <a:pt x="4722" y="9"/>
                    <a:pt x="4404" y="23"/>
                  </a:cubicBezTo>
                  <a:cubicBezTo>
                    <a:pt x="3670" y="56"/>
                    <a:pt x="2970" y="189"/>
                    <a:pt x="2202" y="356"/>
                  </a:cubicBezTo>
                  <a:cubicBezTo>
                    <a:pt x="1469" y="523"/>
                    <a:pt x="701" y="790"/>
                    <a:pt x="1" y="1157"/>
                  </a:cubicBezTo>
                  <a:cubicBezTo>
                    <a:pt x="735" y="1490"/>
                    <a:pt x="1502" y="1624"/>
                    <a:pt x="2269" y="1657"/>
                  </a:cubicBezTo>
                  <a:cubicBezTo>
                    <a:pt x="2719" y="1696"/>
                    <a:pt x="3168" y="1712"/>
                    <a:pt x="3611" y="1712"/>
                  </a:cubicBezTo>
                  <a:cubicBezTo>
                    <a:pt x="3924" y="1712"/>
                    <a:pt x="4233" y="1704"/>
                    <a:pt x="4537" y="1690"/>
                  </a:cubicBezTo>
                  <a:cubicBezTo>
                    <a:pt x="5271" y="1657"/>
                    <a:pt x="6005" y="1524"/>
                    <a:pt x="6739" y="1357"/>
                  </a:cubicBezTo>
                  <a:cubicBezTo>
                    <a:pt x="7506" y="1190"/>
                    <a:pt x="8240" y="990"/>
                    <a:pt x="8974" y="556"/>
                  </a:cubicBezTo>
                  <a:cubicBezTo>
                    <a:pt x="8173" y="289"/>
                    <a:pt x="7406" y="156"/>
                    <a:pt x="6672" y="56"/>
                  </a:cubicBezTo>
                  <a:cubicBezTo>
                    <a:pt x="6223" y="17"/>
                    <a:pt x="5785" y="1"/>
                    <a:pt x="5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1500400" y="3001250"/>
              <a:ext cx="86750" cy="210175"/>
            </a:xfrm>
            <a:custGeom>
              <a:avLst/>
              <a:gdLst/>
              <a:ahLst/>
              <a:cxnLst/>
              <a:rect l="l" t="t" r="r" b="b"/>
              <a:pathLst>
                <a:path w="3470" h="8407" extrusionOk="0">
                  <a:moveTo>
                    <a:pt x="201" y="0"/>
                  </a:moveTo>
                  <a:cubicBezTo>
                    <a:pt x="1" y="868"/>
                    <a:pt x="1" y="1668"/>
                    <a:pt x="67" y="2402"/>
                  </a:cubicBezTo>
                  <a:cubicBezTo>
                    <a:pt x="201" y="3203"/>
                    <a:pt x="368" y="3903"/>
                    <a:pt x="601" y="4604"/>
                  </a:cubicBezTo>
                  <a:cubicBezTo>
                    <a:pt x="868" y="5271"/>
                    <a:pt x="1202" y="6005"/>
                    <a:pt x="1602" y="6605"/>
                  </a:cubicBezTo>
                  <a:cubicBezTo>
                    <a:pt x="2035" y="7239"/>
                    <a:pt x="2536" y="7873"/>
                    <a:pt x="3236" y="8406"/>
                  </a:cubicBezTo>
                  <a:cubicBezTo>
                    <a:pt x="3470" y="7572"/>
                    <a:pt x="3403" y="6772"/>
                    <a:pt x="3370" y="6005"/>
                  </a:cubicBezTo>
                  <a:cubicBezTo>
                    <a:pt x="3236" y="5204"/>
                    <a:pt x="3070" y="4504"/>
                    <a:pt x="2836" y="3770"/>
                  </a:cubicBezTo>
                  <a:cubicBezTo>
                    <a:pt x="2569" y="3103"/>
                    <a:pt x="2236" y="2402"/>
                    <a:pt x="1835" y="1768"/>
                  </a:cubicBezTo>
                  <a:cubicBezTo>
                    <a:pt x="1402" y="1101"/>
                    <a:pt x="901" y="534"/>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1526250" y="3240325"/>
              <a:ext cx="216025" cy="75600"/>
            </a:xfrm>
            <a:custGeom>
              <a:avLst/>
              <a:gdLst/>
              <a:ahLst/>
              <a:cxnLst/>
              <a:rect l="l" t="t" r="r" b="b"/>
              <a:pathLst>
                <a:path w="8641" h="3024" extrusionOk="0">
                  <a:moveTo>
                    <a:pt x="6652" y="0"/>
                  </a:moveTo>
                  <a:cubicBezTo>
                    <a:pt x="6502" y="0"/>
                    <a:pt x="6354" y="4"/>
                    <a:pt x="6205" y="11"/>
                  </a:cubicBezTo>
                  <a:cubicBezTo>
                    <a:pt x="5471" y="44"/>
                    <a:pt x="4704" y="178"/>
                    <a:pt x="4004" y="378"/>
                  </a:cubicBezTo>
                  <a:cubicBezTo>
                    <a:pt x="3303" y="611"/>
                    <a:pt x="2569" y="878"/>
                    <a:pt x="1935" y="1278"/>
                  </a:cubicBezTo>
                  <a:cubicBezTo>
                    <a:pt x="1268" y="1645"/>
                    <a:pt x="601" y="2112"/>
                    <a:pt x="1" y="2779"/>
                  </a:cubicBezTo>
                  <a:cubicBezTo>
                    <a:pt x="688" y="2965"/>
                    <a:pt x="1334" y="3024"/>
                    <a:pt x="1955" y="3024"/>
                  </a:cubicBezTo>
                  <a:cubicBezTo>
                    <a:pt x="2117" y="3024"/>
                    <a:pt x="2277" y="3020"/>
                    <a:pt x="2436" y="3013"/>
                  </a:cubicBezTo>
                  <a:cubicBezTo>
                    <a:pt x="3170" y="2980"/>
                    <a:pt x="3937" y="2846"/>
                    <a:pt x="4637" y="2646"/>
                  </a:cubicBezTo>
                  <a:cubicBezTo>
                    <a:pt x="5338" y="2479"/>
                    <a:pt x="6038" y="2179"/>
                    <a:pt x="6706" y="1812"/>
                  </a:cubicBezTo>
                  <a:cubicBezTo>
                    <a:pt x="7373" y="1445"/>
                    <a:pt x="8040" y="978"/>
                    <a:pt x="8640" y="311"/>
                  </a:cubicBezTo>
                  <a:cubicBezTo>
                    <a:pt x="7914" y="69"/>
                    <a:pt x="7275" y="0"/>
                    <a:pt x="6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1447025" y="3097975"/>
              <a:ext cx="83425" cy="209350"/>
            </a:xfrm>
            <a:custGeom>
              <a:avLst/>
              <a:gdLst/>
              <a:ahLst/>
              <a:cxnLst/>
              <a:rect l="l" t="t" r="r" b="b"/>
              <a:pathLst>
                <a:path w="3337" h="8374" extrusionOk="0">
                  <a:moveTo>
                    <a:pt x="101" y="1"/>
                  </a:moveTo>
                  <a:cubicBezTo>
                    <a:pt x="1" y="835"/>
                    <a:pt x="134" y="1569"/>
                    <a:pt x="268" y="2336"/>
                  </a:cubicBezTo>
                  <a:cubicBezTo>
                    <a:pt x="434" y="3070"/>
                    <a:pt x="635" y="3770"/>
                    <a:pt x="868" y="4504"/>
                  </a:cubicBezTo>
                  <a:cubicBezTo>
                    <a:pt x="1135" y="5204"/>
                    <a:pt x="1469" y="5872"/>
                    <a:pt x="1835" y="6539"/>
                  </a:cubicBezTo>
                  <a:cubicBezTo>
                    <a:pt x="2202" y="7173"/>
                    <a:pt x="2669" y="7773"/>
                    <a:pt x="3270" y="8373"/>
                  </a:cubicBezTo>
                  <a:cubicBezTo>
                    <a:pt x="3337" y="7539"/>
                    <a:pt x="3270" y="6806"/>
                    <a:pt x="3103" y="6038"/>
                  </a:cubicBezTo>
                  <a:cubicBezTo>
                    <a:pt x="2903" y="5305"/>
                    <a:pt x="2703" y="4571"/>
                    <a:pt x="2469" y="3870"/>
                  </a:cubicBezTo>
                  <a:cubicBezTo>
                    <a:pt x="2202" y="3170"/>
                    <a:pt x="1869" y="2503"/>
                    <a:pt x="1502" y="1835"/>
                  </a:cubicBezTo>
                  <a:cubicBezTo>
                    <a:pt x="1135" y="1202"/>
                    <a:pt x="668" y="568"/>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1483725" y="3347950"/>
              <a:ext cx="214350" cy="69500"/>
            </a:xfrm>
            <a:custGeom>
              <a:avLst/>
              <a:gdLst/>
              <a:ahLst/>
              <a:cxnLst/>
              <a:rect l="l" t="t" r="r" b="b"/>
              <a:pathLst>
                <a:path w="8574" h="2780" extrusionOk="0">
                  <a:moveTo>
                    <a:pt x="7141" y="1"/>
                  </a:moveTo>
                  <a:cubicBezTo>
                    <a:pt x="6838" y="1"/>
                    <a:pt x="6536" y="16"/>
                    <a:pt x="6238" y="42"/>
                  </a:cubicBezTo>
                  <a:cubicBezTo>
                    <a:pt x="5504" y="142"/>
                    <a:pt x="4737" y="309"/>
                    <a:pt x="4037" y="509"/>
                  </a:cubicBezTo>
                  <a:cubicBezTo>
                    <a:pt x="3336" y="709"/>
                    <a:pt x="2636" y="1010"/>
                    <a:pt x="1969" y="1343"/>
                  </a:cubicBezTo>
                  <a:cubicBezTo>
                    <a:pt x="1301" y="1677"/>
                    <a:pt x="634" y="2044"/>
                    <a:pt x="1" y="2644"/>
                  </a:cubicBezTo>
                  <a:cubicBezTo>
                    <a:pt x="470" y="2738"/>
                    <a:pt x="909" y="2779"/>
                    <a:pt x="1339" y="2779"/>
                  </a:cubicBezTo>
                  <a:cubicBezTo>
                    <a:pt x="1672" y="2779"/>
                    <a:pt x="2001" y="2754"/>
                    <a:pt x="2336" y="2711"/>
                  </a:cubicBezTo>
                  <a:cubicBezTo>
                    <a:pt x="3069" y="2677"/>
                    <a:pt x="3837" y="2511"/>
                    <a:pt x="4537" y="2311"/>
                  </a:cubicBezTo>
                  <a:cubicBezTo>
                    <a:pt x="5238" y="2077"/>
                    <a:pt x="5971" y="1810"/>
                    <a:pt x="6639" y="1477"/>
                  </a:cubicBezTo>
                  <a:cubicBezTo>
                    <a:pt x="7339" y="1076"/>
                    <a:pt x="7973" y="709"/>
                    <a:pt x="8573" y="142"/>
                  </a:cubicBezTo>
                  <a:cubicBezTo>
                    <a:pt x="8103" y="40"/>
                    <a:pt x="7621" y="1"/>
                    <a:pt x="7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1385325" y="3214725"/>
              <a:ext cx="107600" cy="200175"/>
            </a:xfrm>
            <a:custGeom>
              <a:avLst/>
              <a:gdLst/>
              <a:ahLst/>
              <a:cxnLst/>
              <a:rect l="l" t="t" r="r" b="b"/>
              <a:pathLst>
                <a:path w="4304" h="8007" extrusionOk="0">
                  <a:moveTo>
                    <a:pt x="100" y="1"/>
                  </a:moveTo>
                  <a:lnTo>
                    <a:pt x="100" y="1"/>
                  </a:lnTo>
                  <a:cubicBezTo>
                    <a:pt x="0" y="868"/>
                    <a:pt x="134" y="1669"/>
                    <a:pt x="301" y="2402"/>
                  </a:cubicBezTo>
                  <a:cubicBezTo>
                    <a:pt x="467" y="3170"/>
                    <a:pt x="768" y="3870"/>
                    <a:pt x="1101" y="4537"/>
                  </a:cubicBezTo>
                  <a:cubicBezTo>
                    <a:pt x="1435" y="5204"/>
                    <a:pt x="1835" y="5838"/>
                    <a:pt x="2335" y="6405"/>
                  </a:cubicBezTo>
                  <a:cubicBezTo>
                    <a:pt x="2836" y="7006"/>
                    <a:pt x="3403" y="7539"/>
                    <a:pt x="4170" y="8006"/>
                  </a:cubicBezTo>
                  <a:cubicBezTo>
                    <a:pt x="4303" y="7139"/>
                    <a:pt x="4170" y="6339"/>
                    <a:pt x="3970" y="5571"/>
                  </a:cubicBezTo>
                  <a:cubicBezTo>
                    <a:pt x="3803" y="4838"/>
                    <a:pt x="3503" y="4137"/>
                    <a:pt x="3169" y="3470"/>
                  </a:cubicBezTo>
                  <a:cubicBezTo>
                    <a:pt x="2836" y="2803"/>
                    <a:pt x="2435" y="2169"/>
                    <a:pt x="1935" y="1569"/>
                  </a:cubicBezTo>
                  <a:cubicBezTo>
                    <a:pt x="1435" y="1001"/>
                    <a:pt x="901" y="468"/>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1451200" y="3431850"/>
              <a:ext cx="187650" cy="79275"/>
            </a:xfrm>
            <a:custGeom>
              <a:avLst/>
              <a:gdLst/>
              <a:ahLst/>
              <a:cxnLst/>
              <a:rect l="l" t="t" r="r" b="b"/>
              <a:pathLst>
                <a:path w="7506" h="3171" extrusionOk="0">
                  <a:moveTo>
                    <a:pt x="6293" y="1"/>
                  </a:moveTo>
                  <a:cubicBezTo>
                    <a:pt x="5963" y="1"/>
                    <a:pt x="5647" y="24"/>
                    <a:pt x="5338" y="55"/>
                  </a:cubicBezTo>
                  <a:cubicBezTo>
                    <a:pt x="4671" y="189"/>
                    <a:pt x="4003" y="356"/>
                    <a:pt x="3370" y="622"/>
                  </a:cubicBezTo>
                  <a:cubicBezTo>
                    <a:pt x="2736" y="856"/>
                    <a:pt x="2169" y="1189"/>
                    <a:pt x="1602" y="1556"/>
                  </a:cubicBezTo>
                  <a:cubicBezTo>
                    <a:pt x="1001" y="1957"/>
                    <a:pt x="468" y="2390"/>
                    <a:pt x="1" y="3057"/>
                  </a:cubicBezTo>
                  <a:cubicBezTo>
                    <a:pt x="379" y="3136"/>
                    <a:pt x="735" y="3170"/>
                    <a:pt x="1075" y="3170"/>
                  </a:cubicBezTo>
                  <a:cubicBezTo>
                    <a:pt x="1456" y="3170"/>
                    <a:pt x="1817" y="3128"/>
                    <a:pt x="2169" y="3057"/>
                  </a:cubicBezTo>
                  <a:cubicBezTo>
                    <a:pt x="2836" y="2991"/>
                    <a:pt x="3503" y="2824"/>
                    <a:pt x="4137" y="2557"/>
                  </a:cubicBezTo>
                  <a:cubicBezTo>
                    <a:pt x="4771" y="2324"/>
                    <a:pt x="5338" y="1990"/>
                    <a:pt x="5938" y="1623"/>
                  </a:cubicBezTo>
                  <a:cubicBezTo>
                    <a:pt x="6505" y="1223"/>
                    <a:pt x="7039" y="789"/>
                    <a:pt x="7506" y="122"/>
                  </a:cubicBezTo>
                  <a:cubicBezTo>
                    <a:pt x="7076" y="33"/>
                    <a:pt x="6675" y="1"/>
                    <a:pt x="6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1360300" y="3327300"/>
              <a:ext cx="91750" cy="180175"/>
            </a:xfrm>
            <a:custGeom>
              <a:avLst/>
              <a:gdLst/>
              <a:ahLst/>
              <a:cxnLst/>
              <a:rect l="l" t="t" r="r" b="b"/>
              <a:pathLst>
                <a:path w="3670" h="7207" extrusionOk="0">
                  <a:moveTo>
                    <a:pt x="1" y="1"/>
                  </a:moveTo>
                  <a:cubicBezTo>
                    <a:pt x="1" y="802"/>
                    <a:pt x="134" y="1469"/>
                    <a:pt x="301" y="2136"/>
                  </a:cubicBezTo>
                  <a:cubicBezTo>
                    <a:pt x="501" y="2803"/>
                    <a:pt x="768" y="3403"/>
                    <a:pt x="1068" y="4004"/>
                  </a:cubicBezTo>
                  <a:cubicBezTo>
                    <a:pt x="1402" y="4571"/>
                    <a:pt x="1735" y="5171"/>
                    <a:pt x="2136" y="5705"/>
                  </a:cubicBezTo>
                  <a:cubicBezTo>
                    <a:pt x="2569" y="6239"/>
                    <a:pt x="3003" y="6739"/>
                    <a:pt x="3637" y="7206"/>
                  </a:cubicBezTo>
                  <a:cubicBezTo>
                    <a:pt x="3670" y="6406"/>
                    <a:pt x="3570" y="5738"/>
                    <a:pt x="3303" y="5071"/>
                  </a:cubicBezTo>
                  <a:cubicBezTo>
                    <a:pt x="3136" y="4404"/>
                    <a:pt x="2903" y="3804"/>
                    <a:pt x="2603" y="3203"/>
                  </a:cubicBezTo>
                  <a:cubicBezTo>
                    <a:pt x="2269" y="2636"/>
                    <a:pt x="1935" y="2036"/>
                    <a:pt x="1502" y="1502"/>
                  </a:cubicBezTo>
                  <a:cubicBezTo>
                    <a:pt x="1101" y="968"/>
                    <a:pt x="634" y="46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1339450" y="3564650"/>
              <a:ext cx="481675" cy="716900"/>
            </a:xfrm>
            <a:custGeom>
              <a:avLst/>
              <a:gdLst/>
              <a:ahLst/>
              <a:cxnLst/>
              <a:rect l="l" t="t" r="r" b="b"/>
              <a:pathLst>
                <a:path w="19267" h="28676" extrusionOk="0">
                  <a:moveTo>
                    <a:pt x="18899" y="1"/>
                  </a:moveTo>
                  <a:cubicBezTo>
                    <a:pt x="18853" y="1"/>
                    <a:pt x="18801" y="15"/>
                    <a:pt x="18747" y="47"/>
                  </a:cubicBezTo>
                  <a:cubicBezTo>
                    <a:pt x="12777" y="3850"/>
                    <a:pt x="7406" y="8753"/>
                    <a:pt x="3904" y="14991"/>
                  </a:cubicBezTo>
                  <a:cubicBezTo>
                    <a:pt x="1935" y="18427"/>
                    <a:pt x="568" y="22330"/>
                    <a:pt x="134" y="26266"/>
                  </a:cubicBezTo>
                  <a:cubicBezTo>
                    <a:pt x="67" y="27000"/>
                    <a:pt x="1" y="27700"/>
                    <a:pt x="67" y="28401"/>
                  </a:cubicBezTo>
                  <a:cubicBezTo>
                    <a:pt x="84" y="28584"/>
                    <a:pt x="234" y="28676"/>
                    <a:pt x="380" y="28676"/>
                  </a:cubicBezTo>
                  <a:cubicBezTo>
                    <a:pt x="526" y="28676"/>
                    <a:pt x="668" y="28584"/>
                    <a:pt x="668" y="28401"/>
                  </a:cubicBezTo>
                  <a:cubicBezTo>
                    <a:pt x="568" y="26433"/>
                    <a:pt x="968" y="24365"/>
                    <a:pt x="1468" y="22497"/>
                  </a:cubicBezTo>
                  <a:cubicBezTo>
                    <a:pt x="2803" y="17426"/>
                    <a:pt x="5505" y="12823"/>
                    <a:pt x="8974" y="8920"/>
                  </a:cubicBezTo>
                  <a:cubicBezTo>
                    <a:pt x="11909" y="5684"/>
                    <a:pt x="15345" y="2882"/>
                    <a:pt x="19014" y="547"/>
                  </a:cubicBezTo>
                  <a:cubicBezTo>
                    <a:pt x="19266" y="380"/>
                    <a:pt x="19143" y="1"/>
                    <a:pt x="18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
            <p:cNvSpPr/>
            <p:nvPr/>
          </p:nvSpPr>
          <p:spPr>
            <a:xfrm>
              <a:off x="1730575" y="3503275"/>
              <a:ext cx="187650" cy="122600"/>
            </a:xfrm>
            <a:custGeom>
              <a:avLst/>
              <a:gdLst/>
              <a:ahLst/>
              <a:cxnLst/>
              <a:rect l="l" t="t" r="r" b="b"/>
              <a:pathLst>
                <a:path w="7506" h="4904" extrusionOk="0">
                  <a:moveTo>
                    <a:pt x="7506" y="0"/>
                  </a:moveTo>
                  <a:lnTo>
                    <a:pt x="7506" y="0"/>
                  </a:lnTo>
                  <a:cubicBezTo>
                    <a:pt x="6672" y="134"/>
                    <a:pt x="5971" y="367"/>
                    <a:pt x="5271" y="667"/>
                  </a:cubicBezTo>
                  <a:cubicBezTo>
                    <a:pt x="4604" y="1001"/>
                    <a:pt x="3936" y="1335"/>
                    <a:pt x="3303" y="1735"/>
                  </a:cubicBezTo>
                  <a:cubicBezTo>
                    <a:pt x="2669" y="2169"/>
                    <a:pt x="2035" y="2636"/>
                    <a:pt x="1501" y="3136"/>
                  </a:cubicBezTo>
                  <a:cubicBezTo>
                    <a:pt x="968" y="3670"/>
                    <a:pt x="434" y="4203"/>
                    <a:pt x="0" y="4904"/>
                  </a:cubicBezTo>
                  <a:cubicBezTo>
                    <a:pt x="834" y="4804"/>
                    <a:pt x="1535" y="4537"/>
                    <a:pt x="2269" y="4270"/>
                  </a:cubicBezTo>
                  <a:cubicBezTo>
                    <a:pt x="2936" y="3936"/>
                    <a:pt x="3603" y="3603"/>
                    <a:pt x="4203" y="3169"/>
                  </a:cubicBezTo>
                  <a:cubicBezTo>
                    <a:pt x="4837" y="2769"/>
                    <a:pt x="5471" y="2302"/>
                    <a:pt x="6005" y="1802"/>
                  </a:cubicBezTo>
                  <a:cubicBezTo>
                    <a:pt x="6538" y="1235"/>
                    <a:pt x="7105" y="701"/>
                    <a:pt x="7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6"/>
            <p:cNvSpPr/>
            <p:nvPr/>
          </p:nvSpPr>
          <p:spPr>
            <a:xfrm>
              <a:off x="1685525" y="3640875"/>
              <a:ext cx="217700" cy="49525"/>
            </a:xfrm>
            <a:custGeom>
              <a:avLst/>
              <a:gdLst/>
              <a:ahLst/>
              <a:cxnLst/>
              <a:rect l="l" t="t" r="r" b="b"/>
              <a:pathLst>
                <a:path w="8708" h="1981" extrusionOk="0">
                  <a:moveTo>
                    <a:pt x="4404" y="0"/>
                  </a:moveTo>
                  <a:cubicBezTo>
                    <a:pt x="3670" y="0"/>
                    <a:pt x="2936" y="34"/>
                    <a:pt x="2236" y="167"/>
                  </a:cubicBezTo>
                  <a:cubicBezTo>
                    <a:pt x="1469" y="300"/>
                    <a:pt x="768" y="501"/>
                    <a:pt x="1" y="868"/>
                  </a:cubicBezTo>
                  <a:cubicBezTo>
                    <a:pt x="735" y="1301"/>
                    <a:pt x="1469" y="1501"/>
                    <a:pt x="2169" y="1668"/>
                  </a:cubicBezTo>
                  <a:cubicBezTo>
                    <a:pt x="2870" y="1835"/>
                    <a:pt x="3637" y="1902"/>
                    <a:pt x="4337" y="1968"/>
                  </a:cubicBezTo>
                  <a:cubicBezTo>
                    <a:pt x="4503" y="1976"/>
                    <a:pt x="4672" y="1980"/>
                    <a:pt x="4843" y="1980"/>
                  </a:cubicBezTo>
                  <a:cubicBezTo>
                    <a:pt x="5396" y="1980"/>
                    <a:pt x="5970" y="1937"/>
                    <a:pt x="6506" y="1835"/>
                  </a:cubicBezTo>
                  <a:cubicBezTo>
                    <a:pt x="7273" y="1701"/>
                    <a:pt x="7973" y="1501"/>
                    <a:pt x="8707" y="1134"/>
                  </a:cubicBezTo>
                  <a:cubicBezTo>
                    <a:pt x="7973" y="701"/>
                    <a:pt x="7273" y="467"/>
                    <a:pt x="6539" y="300"/>
                  </a:cubicBezTo>
                  <a:cubicBezTo>
                    <a:pt x="5838" y="134"/>
                    <a:pt x="5105" y="0"/>
                    <a:pt x="4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1680525" y="3479075"/>
              <a:ext cx="63400" cy="191850"/>
            </a:xfrm>
            <a:custGeom>
              <a:avLst/>
              <a:gdLst/>
              <a:ahLst/>
              <a:cxnLst/>
              <a:rect l="l" t="t" r="r" b="b"/>
              <a:pathLst>
                <a:path w="2536" h="7674" extrusionOk="0">
                  <a:moveTo>
                    <a:pt x="2503" y="1"/>
                  </a:moveTo>
                  <a:cubicBezTo>
                    <a:pt x="2002" y="568"/>
                    <a:pt x="1669" y="1135"/>
                    <a:pt x="1368" y="1769"/>
                  </a:cubicBezTo>
                  <a:cubicBezTo>
                    <a:pt x="1068" y="2403"/>
                    <a:pt x="835" y="3003"/>
                    <a:pt x="635" y="3637"/>
                  </a:cubicBezTo>
                  <a:cubicBezTo>
                    <a:pt x="468" y="4271"/>
                    <a:pt x="301" y="4938"/>
                    <a:pt x="168" y="5605"/>
                  </a:cubicBezTo>
                  <a:cubicBezTo>
                    <a:pt x="34" y="6272"/>
                    <a:pt x="1" y="6973"/>
                    <a:pt x="34" y="7673"/>
                  </a:cubicBezTo>
                  <a:cubicBezTo>
                    <a:pt x="501" y="7106"/>
                    <a:pt x="835" y="6506"/>
                    <a:pt x="1168" y="5939"/>
                  </a:cubicBezTo>
                  <a:cubicBezTo>
                    <a:pt x="1469" y="5305"/>
                    <a:pt x="1702" y="4671"/>
                    <a:pt x="1902" y="4071"/>
                  </a:cubicBezTo>
                  <a:cubicBezTo>
                    <a:pt x="2102" y="3437"/>
                    <a:pt x="2236" y="2770"/>
                    <a:pt x="2369" y="2102"/>
                  </a:cubicBezTo>
                  <a:cubicBezTo>
                    <a:pt x="2503" y="1435"/>
                    <a:pt x="2536" y="735"/>
                    <a:pt x="2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1638000" y="3700075"/>
              <a:ext cx="173475" cy="37550"/>
            </a:xfrm>
            <a:custGeom>
              <a:avLst/>
              <a:gdLst/>
              <a:ahLst/>
              <a:cxnLst/>
              <a:rect l="l" t="t" r="r" b="b"/>
              <a:pathLst>
                <a:path w="6939" h="1502" extrusionOk="0">
                  <a:moveTo>
                    <a:pt x="1835" y="1"/>
                  </a:moveTo>
                  <a:cubicBezTo>
                    <a:pt x="1201" y="1"/>
                    <a:pt x="634" y="34"/>
                    <a:pt x="1" y="167"/>
                  </a:cubicBezTo>
                  <a:cubicBezTo>
                    <a:pt x="534" y="501"/>
                    <a:pt x="1068" y="734"/>
                    <a:pt x="1668" y="935"/>
                  </a:cubicBezTo>
                  <a:cubicBezTo>
                    <a:pt x="2202" y="1101"/>
                    <a:pt x="2769" y="1268"/>
                    <a:pt x="3370" y="1335"/>
                  </a:cubicBezTo>
                  <a:cubicBezTo>
                    <a:pt x="3937" y="1435"/>
                    <a:pt x="4537" y="1502"/>
                    <a:pt x="5104" y="1502"/>
                  </a:cubicBezTo>
                  <a:cubicBezTo>
                    <a:pt x="5738" y="1502"/>
                    <a:pt x="6338" y="1468"/>
                    <a:pt x="6939" y="1335"/>
                  </a:cubicBezTo>
                  <a:cubicBezTo>
                    <a:pt x="6405" y="1001"/>
                    <a:pt x="5871" y="768"/>
                    <a:pt x="5271" y="601"/>
                  </a:cubicBezTo>
                  <a:cubicBezTo>
                    <a:pt x="4737" y="434"/>
                    <a:pt x="4170" y="267"/>
                    <a:pt x="3570" y="167"/>
                  </a:cubicBezTo>
                  <a:cubicBezTo>
                    <a:pt x="3003" y="101"/>
                    <a:pt x="2402"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1627150" y="3514100"/>
              <a:ext cx="45900" cy="189350"/>
            </a:xfrm>
            <a:custGeom>
              <a:avLst/>
              <a:gdLst/>
              <a:ahLst/>
              <a:cxnLst/>
              <a:rect l="l" t="t" r="r" b="b"/>
              <a:pathLst>
                <a:path w="1836" h="7574" extrusionOk="0">
                  <a:moveTo>
                    <a:pt x="1269" y="1"/>
                  </a:moveTo>
                  <a:cubicBezTo>
                    <a:pt x="835" y="568"/>
                    <a:pt x="635" y="1202"/>
                    <a:pt x="435" y="1836"/>
                  </a:cubicBezTo>
                  <a:cubicBezTo>
                    <a:pt x="268" y="2436"/>
                    <a:pt x="134" y="3070"/>
                    <a:pt x="101" y="3704"/>
                  </a:cubicBezTo>
                  <a:cubicBezTo>
                    <a:pt x="1" y="4337"/>
                    <a:pt x="1" y="5005"/>
                    <a:pt x="101" y="5605"/>
                  </a:cubicBezTo>
                  <a:cubicBezTo>
                    <a:pt x="168" y="6272"/>
                    <a:pt x="301" y="6906"/>
                    <a:pt x="601" y="7573"/>
                  </a:cubicBezTo>
                  <a:cubicBezTo>
                    <a:pt x="1002" y="6973"/>
                    <a:pt x="1269" y="6372"/>
                    <a:pt x="1402" y="5738"/>
                  </a:cubicBezTo>
                  <a:cubicBezTo>
                    <a:pt x="1602" y="5105"/>
                    <a:pt x="1736" y="4471"/>
                    <a:pt x="1769" y="3870"/>
                  </a:cubicBezTo>
                  <a:cubicBezTo>
                    <a:pt x="1836" y="3237"/>
                    <a:pt x="1836" y="2569"/>
                    <a:pt x="1769" y="1936"/>
                  </a:cubicBezTo>
                  <a:cubicBezTo>
                    <a:pt x="1669" y="1269"/>
                    <a:pt x="1569" y="668"/>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1549600" y="3541625"/>
              <a:ext cx="52575" cy="200175"/>
            </a:xfrm>
            <a:custGeom>
              <a:avLst/>
              <a:gdLst/>
              <a:ahLst/>
              <a:cxnLst/>
              <a:rect l="l" t="t" r="r" b="b"/>
              <a:pathLst>
                <a:path w="2103" h="8007" extrusionOk="0">
                  <a:moveTo>
                    <a:pt x="334" y="1"/>
                  </a:moveTo>
                  <a:cubicBezTo>
                    <a:pt x="67" y="735"/>
                    <a:pt x="1" y="1435"/>
                    <a:pt x="1" y="2136"/>
                  </a:cubicBezTo>
                  <a:cubicBezTo>
                    <a:pt x="1" y="2836"/>
                    <a:pt x="34" y="3503"/>
                    <a:pt x="168" y="4170"/>
                  </a:cubicBezTo>
                  <a:cubicBezTo>
                    <a:pt x="234" y="4838"/>
                    <a:pt x="434" y="5505"/>
                    <a:pt x="701" y="6138"/>
                  </a:cubicBezTo>
                  <a:cubicBezTo>
                    <a:pt x="935" y="6772"/>
                    <a:pt x="1268" y="7439"/>
                    <a:pt x="1769" y="8006"/>
                  </a:cubicBezTo>
                  <a:cubicBezTo>
                    <a:pt x="2036" y="7273"/>
                    <a:pt x="2102" y="6572"/>
                    <a:pt x="2102" y="5905"/>
                  </a:cubicBezTo>
                  <a:cubicBezTo>
                    <a:pt x="2102" y="5171"/>
                    <a:pt x="2069" y="4504"/>
                    <a:pt x="1935" y="3837"/>
                  </a:cubicBezTo>
                  <a:cubicBezTo>
                    <a:pt x="1869" y="3170"/>
                    <a:pt x="1635" y="2503"/>
                    <a:pt x="1402" y="1902"/>
                  </a:cubicBezTo>
                  <a:cubicBezTo>
                    <a:pt x="1168" y="1268"/>
                    <a:pt x="835" y="60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1596300" y="3732600"/>
              <a:ext cx="200175" cy="54225"/>
            </a:xfrm>
            <a:custGeom>
              <a:avLst/>
              <a:gdLst/>
              <a:ahLst/>
              <a:cxnLst/>
              <a:rect l="l" t="t" r="r" b="b"/>
              <a:pathLst>
                <a:path w="8007" h="2169" extrusionOk="0">
                  <a:moveTo>
                    <a:pt x="2136" y="1"/>
                  </a:moveTo>
                  <a:cubicBezTo>
                    <a:pt x="1468" y="1"/>
                    <a:pt x="735" y="101"/>
                    <a:pt x="1" y="334"/>
                  </a:cubicBezTo>
                  <a:cubicBezTo>
                    <a:pt x="635" y="834"/>
                    <a:pt x="1235" y="1135"/>
                    <a:pt x="1869" y="1402"/>
                  </a:cubicBezTo>
                  <a:cubicBezTo>
                    <a:pt x="2503" y="1702"/>
                    <a:pt x="3170" y="1869"/>
                    <a:pt x="3837" y="2002"/>
                  </a:cubicBezTo>
                  <a:cubicBezTo>
                    <a:pt x="4504" y="2135"/>
                    <a:pt x="5171" y="2169"/>
                    <a:pt x="5872" y="2169"/>
                  </a:cubicBezTo>
                  <a:cubicBezTo>
                    <a:pt x="6539" y="2169"/>
                    <a:pt x="7239" y="2069"/>
                    <a:pt x="8006" y="1835"/>
                  </a:cubicBezTo>
                  <a:cubicBezTo>
                    <a:pt x="7406" y="1335"/>
                    <a:pt x="6739" y="1001"/>
                    <a:pt x="6105" y="734"/>
                  </a:cubicBezTo>
                  <a:cubicBezTo>
                    <a:pt x="5505" y="468"/>
                    <a:pt x="4838" y="301"/>
                    <a:pt x="4170" y="167"/>
                  </a:cubicBezTo>
                  <a:cubicBezTo>
                    <a:pt x="3503" y="34"/>
                    <a:pt x="2836" y="1"/>
                    <a:pt x="2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1501250" y="3604175"/>
              <a:ext cx="53375" cy="200175"/>
            </a:xfrm>
            <a:custGeom>
              <a:avLst/>
              <a:gdLst/>
              <a:ahLst/>
              <a:cxnLst/>
              <a:rect l="l" t="t" r="r" b="b"/>
              <a:pathLst>
                <a:path w="2135" h="8007" extrusionOk="0">
                  <a:moveTo>
                    <a:pt x="334" y="1"/>
                  </a:moveTo>
                  <a:cubicBezTo>
                    <a:pt x="100" y="734"/>
                    <a:pt x="0" y="1435"/>
                    <a:pt x="0" y="2135"/>
                  </a:cubicBezTo>
                  <a:cubicBezTo>
                    <a:pt x="0" y="2836"/>
                    <a:pt x="33" y="3503"/>
                    <a:pt x="167" y="4170"/>
                  </a:cubicBezTo>
                  <a:cubicBezTo>
                    <a:pt x="267" y="4837"/>
                    <a:pt x="467" y="5504"/>
                    <a:pt x="701" y="6138"/>
                  </a:cubicBezTo>
                  <a:cubicBezTo>
                    <a:pt x="967" y="6772"/>
                    <a:pt x="1301" y="7439"/>
                    <a:pt x="1801" y="8006"/>
                  </a:cubicBezTo>
                  <a:cubicBezTo>
                    <a:pt x="2035" y="7272"/>
                    <a:pt x="2102" y="6572"/>
                    <a:pt x="2135" y="5905"/>
                  </a:cubicBezTo>
                  <a:cubicBezTo>
                    <a:pt x="2135" y="5171"/>
                    <a:pt x="2102" y="4504"/>
                    <a:pt x="1968" y="3837"/>
                  </a:cubicBezTo>
                  <a:cubicBezTo>
                    <a:pt x="1868" y="3169"/>
                    <a:pt x="1668" y="2502"/>
                    <a:pt x="1434" y="1902"/>
                  </a:cubicBezTo>
                  <a:cubicBezTo>
                    <a:pt x="1168" y="1268"/>
                    <a:pt x="834" y="60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1547100" y="3795150"/>
              <a:ext cx="200175" cy="54225"/>
            </a:xfrm>
            <a:custGeom>
              <a:avLst/>
              <a:gdLst/>
              <a:ahLst/>
              <a:cxnLst/>
              <a:rect l="l" t="t" r="r" b="b"/>
              <a:pathLst>
                <a:path w="8007" h="2169" extrusionOk="0">
                  <a:moveTo>
                    <a:pt x="2136" y="0"/>
                  </a:moveTo>
                  <a:cubicBezTo>
                    <a:pt x="1468" y="0"/>
                    <a:pt x="768" y="100"/>
                    <a:pt x="1" y="334"/>
                  </a:cubicBezTo>
                  <a:cubicBezTo>
                    <a:pt x="634" y="834"/>
                    <a:pt x="1268" y="1134"/>
                    <a:pt x="1869" y="1401"/>
                  </a:cubicBezTo>
                  <a:cubicBezTo>
                    <a:pt x="2502" y="1702"/>
                    <a:pt x="3170" y="1868"/>
                    <a:pt x="3837" y="2002"/>
                  </a:cubicBezTo>
                  <a:cubicBezTo>
                    <a:pt x="4504" y="2135"/>
                    <a:pt x="5171" y="2169"/>
                    <a:pt x="5872" y="2169"/>
                  </a:cubicBezTo>
                  <a:cubicBezTo>
                    <a:pt x="6539" y="2169"/>
                    <a:pt x="7239" y="2068"/>
                    <a:pt x="8006" y="1835"/>
                  </a:cubicBezTo>
                  <a:cubicBezTo>
                    <a:pt x="7439" y="1335"/>
                    <a:pt x="6772" y="1001"/>
                    <a:pt x="6138" y="734"/>
                  </a:cubicBezTo>
                  <a:cubicBezTo>
                    <a:pt x="5505" y="467"/>
                    <a:pt x="4837" y="301"/>
                    <a:pt x="4170" y="167"/>
                  </a:cubicBezTo>
                  <a:cubicBezTo>
                    <a:pt x="3503" y="34"/>
                    <a:pt x="2836" y="0"/>
                    <a:pt x="2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1433700" y="3681725"/>
              <a:ext cx="64225" cy="196000"/>
            </a:xfrm>
            <a:custGeom>
              <a:avLst/>
              <a:gdLst/>
              <a:ahLst/>
              <a:cxnLst/>
              <a:rect l="l" t="t" r="r" b="b"/>
              <a:pathLst>
                <a:path w="2569" h="7840" extrusionOk="0">
                  <a:moveTo>
                    <a:pt x="167" y="1"/>
                  </a:moveTo>
                  <a:cubicBezTo>
                    <a:pt x="0" y="735"/>
                    <a:pt x="0" y="1468"/>
                    <a:pt x="33" y="2169"/>
                  </a:cubicBezTo>
                  <a:cubicBezTo>
                    <a:pt x="67" y="2836"/>
                    <a:pt x="200" y="3503"/>
                    <a:pt x="400" y="4170"/>
                  </a:cubicBezTo>
                  <a:cubicBezTo>
                    <a:pt x="567" y="4838"/>
                    <a:pt x="834" y="5471"/>
                    <a:pt x="1168" y="6072"/>
                  </a:cubicBezTo>
                  <a:cubicBezTo>
                    <a:pt x="1501" y="6706"/>
                    <a:pt x="1868" y="7306"/>
                    <a:pt x="2402" y="7840"/>
                  </a:cubicBezTo>
                  <a:cubicBezTo>
                    <a:pt x="2569" y="7039"/>
                    <a:pt x="2569" y="6372"/>
                    <a:pt x="2535" y="5671"/>
                  </a:cubicBezTo>
                  <a:cubicBezTo>
                    <a:pt x="2502" y="5004"/>
                    <a:pt x="2368" y="4337"/>
                    <a:pt x="2168" y="3670"/>
                  </a:cubicBezTo>
                  <a:cubicBezTo>
                    <a:pt x="2002" y="3003"/>
                    <a:pt x="1735" y="2369"/>
                    <a:pt x="1401" y="1735"/>
                  </a:cubicBezTo>
                  <a:cubicBezTo>
                    <a:pt x="1134" y="1135"/>
                    <a:pt x="701" y="534"/>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6"/>
            <p:cNvSpPr/>
            <p:nvPr/>
          </p:nvSpPr>
          <p:spPr>
            <a:xfrm>
              <a:off x="1483725" y="3858950"/>
              <a:ext cx="203500" cy="36925"/>
            </a:xfrm>
            <a:custGeom>
              <a:avLst/>
              <a:gdLst/>
              <a:ahLst/>
              <a:cxnLst/>
              <a:rect l="l" t="t" r="r" b="b"/>
              <a:pathLst>
                <a:path w="8140" h="1477" extrusionOk="0">
                  <a:moveTo>
                    <a:pt x="3103" y="0"/>
                  </a:moveTo>
                  <a:cubicBezTo>
                    <a:pt x="2752" y="0"/>
                    <a:pt x="2402" y="17"/>
                    <a:pt x="2069" y="50"/>
                  </a:cubicBezTo>
                  <a:cubicBezTo>
                    <a:pt x="1368" y="117"/>
                    <a:pt x="701" y="217"/>
                    <a:pt x="1" y="451"/>
                  </a:cubicBezTo>
                  <a:cubicBezTo>
                    <a:pt x="668" y="784"/>
                    <a:pt x="1335" y="984"/>
                    <a:pt x="2002" y="1118"/>
                  </a:cubicBezTo>
                  <a:cubicBezTo>
                    <a:pt x="2669" y="1284"/>
                    <a:pt x="3336" y="1418"/>
                    <a:pt x="4003" y="1451"/>
                  </a:cubicBezTo>
                  <a:cubicBezTo>
                    <a:pt x="4337" y="1468"/>
                    <a:pt x="4679" y="1476"/>
                    <a:pt x="5021" y="1476"/>
                  </a:cubicBezTo>
                  <a:cubicBezTo>
                    <a:pt x="5363" y="1476"/>
                    <a:pt x="5705" y="1468"/>
                    <a:pt x="6038" y="1451"/>
                  </a:cubicBezTo>
                  <a:cubicBezTo>
                    <a:pt x="6739" y="1385"/>
                    <a:pt x="7406" y="1284"/>
                    <a:pt x="8140" y="1018"/>
                  </a:cubicBezTo>
                  <a:cubicBezTo>
                    <a:pt x="7473" y="717"/>
                    <a:pt x="6805" y="484"/>
                    <a:pt x="6138" y="317"/>
                  </a:cubicBezTo>
                  <a:cubicBezTo>
                    <a:pt x="5471" y="217"/>
                    <a:pt x="4804" y="84"/>
                    <a:pt x="4137" y="50"/>
                  </a:cubicBezTo>
                  <a:cubicBezTo>
                    <a:pt x="3803" y="17"/>
                    <a:pt x="3453" y="0"/>
                    <a:pt x="3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6"/>
            <p:cNvSpPr/>
            <p:nvPr/>
          </p:nvSpPr>
          <p:spPr>
            <a:xfrm>
              <a:off x="1374475" y="3750950"/>
              <a:ext cx="83425" cy="188500"/>
            </a:xfrm>
            <a:custGeom>
              <a:avLst/>
              <a:gdLst/>
              <a:ahLst/>
              <a:cxnLst/>
              <a:rect l="l" t="t" r="r" b="b"/>
              <a:pathLst>
                <a:path w="3337" h="7540" extrusionOk="0">
                  <a:moveTo>
                    <a:pt x="67" y="0"/>
                  </a:moveTo>
                  <a:lnTo>
                    <a:pt x="67" y="0"/>
                  </a:lnTo>
                  <a:cubicBezTo>
                    <a:pt x="1" y="801"/>
                    <a:pt x="67" y="1501"/>
                    <a:pt x="201" y="2169"/>
                  </a:cubicBezTo>
                  <a:cubicBezTo>
                    <a:pt x="368" y="2836"/>
                    <a:pt x="568" y="3503"/>
                    <a:pt x="835" y="4137"/>
                  </a:cubicBezTo>
                  <a:cubicBezTo>
                    <a:pt x="1068" y="4771"/>
                    <a:pt x="1402" y="5338"/>
                    <a:pt x="1769" y="5938"/>
                  </a:cubicBezTo>
                  <a:cubicBezTo>
                    <a:pt x="2202" y="6472"/>
                    <a:pt x="2603" y="7072"/>
                    <a:pt x="3236" y="7539"/>
                  </a:cubicBezTo>
                  <a:cubicBezTo>
                    <a:pt x="3336" y="6739"/>
                    <a:pt x="3236" y="6038"/>
                    <a:pt x="3103" y="5371"/>
                  </a:cubicBezTo>
                  <a:cubicBezTo>
                    <a:pt x="2936" y="4704"/>
                    <a:pt x="2736" y="4037"/>
                    <a:pt x="2503" y="3403"/>
                  </a:cubicBezTo>
                  <a:cubicBezTo>
                    <a:pt x="2236" y="2769"/>
                    <a:pt x="1902" y="2202"/>
                    <a:pt x="1535" y="1602"/>
                  </a:cubicBezTo>
                  <a:cubicBezTo>
                    <a:pt x="1168" y="1068"/>
                    <a:pt x="701" y="467"/>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1443700" y="3911575"/>
              <a:ext cx="203500" cy="36050"/>
            </a:xfrm>
            <a:custGeom>
              <a:avLst/>
              <a:gdLst/>
              <a:ahLst/>
              <a:cxnLst/>
              <a:rect l="l" t="t" r="r" b="b"/>
              <a:pathLst>
                <a:path w="8140" h="1442" extrusionOk="0">
                  <a:moveTo>
                    <a:pt x="4576" y="1"/>
                  </a:moveTo>
                  <a:cubicBezTo>
                    <a:pt x="4406" y="1"/>
                    <a:pt x="4237" y="5"/>
                    <a:pt x="4070" y="13"/>
                  </a:cubicBezTo>
                  <a:cubicBezTo>
                    <a:pt x="3336" y="13"/>
                    <a:pt x="2669" y="113"/>
                    <a:pt x="2002" y="214"/>
                  </a:cubicBezTo>
                  <a:cubicBezTo>
                    <a:pt x="1335" y="347"/>
                    <a:pt x="668" y="514"/>
                    <a:pt x="0" y="847"/>
                  </a:cubicBezTo>
                  <a:cubicBezTo>
                    <a:pt x="734" y="1114"/>
                    <a:pt x="1401" y="1214"/>
                    <a:pt x="2069" y="1348"/>
                  </a:cubicBezTo>
                  <a:cubicBezTo>
                    <a:pt x="2540" y="1395"/>
                    <a:pt x="3029" y="1442"/>
                    <a:pt x="3510" y="1442"/>
                  </a:cubicBezTo>
                  <a:cubicBezTo>
                    <a:pt x="3710" y="1442"/>
                    <a:pt x="3908" y="1434"/>
                    <a:pt x="4103" y="1414"/>
                  </a:cubicBezTo>
                  <a:cubicBezTo>
                    <a:pt x="4804" y="1414"/>
                    <a:pt x="5471" y="1348"/>
                    <a:pt x="6138" y="1214"/>
                  </a:cubicBezTo>
                  <a:cubicBezTo>
                    <a:pt x="6805" y="1081"/>
                    <a:pt x="7472" y="947"/>
                    <a:pt x="8140" y="580"/>
                  </a:cubicBezTo>
                  <a:cubicBezTo>
                    <a:pt x="7472" y="314"/>
                    <a:pt x="6772" y="180"/>
                    <a:pt x="6105" y="113"/>
                  </a:cubicBezTo>
                  <a:cubicBezTo>
                    <a:pt x="5604" y="38"/>
                    <a:pt x="5085" y="1"/>
                    <a:pt x="4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1296925" y="3854350"/>
              <a:ext cx="116775" cy="166825"/>
            </a:xfrm>
            <a:custGeom>
              <a:avLst/>
              <a:gdLst/>
              <a:ahLst/>
              <a:cxnLst/>
              <a:rect l="l" t="t" r="r" b="b"/>
              <a:pathLst>
                <a:path w="4671" h="6673" extrusionOk="0">
                  <a:moveTo>
                    <a:pt x="1" y="1"/>
                  </a:moveTo>
                  <a:cubicBezTo>
                    <a:pt x="67" y="801"/>
                    <a:pt x="301" y="1468"/>
                    <a:pt x="568" y="2102"/>
                  </a:cubicBezTo>
                  <a:cubicBezTo>
                    <a:pt x="834" y="2769"/>
                    <a:pt x="1201" y="3336"/>
                    <a:pt x="1602" y="3904"/>
                  </a:cubicBezTo>
                  <a:cubicBezTo>
                    <a:pt x="1969" y="4437"/>
                    <a:pt x="2436" y="4971"/>
                    <a:pt x="2936" y="5438"/>
                  </a:cubicBezTo>
                  <a:cubicBezTo>
                    <a:pt x="3436" y="5905"/>
                    <a:pt x="3970" y="6339"/>
                    <a:pt x="4671" y="6672"/>
                  </a:cubicBezTo>
                  <a:cubicBezTo>
                    <a:pt x="4604" y="5938"/>
                    <a:pt x="4337" y="5271"/>
                    <a:pt x="4103" y="4604"/>
                  </a:cubicBezTo>
                  <a:cubicBezTo>
                    <a:pt x="3837" y="3937"/>
                    <a:pt x="3470" y="3336"/>
                    <a:pt x="3069" y="2803"/>
                  </a:cubicBezTo>
                  <a:cubicBezTo>
                    <a:pt x="2702" y="2269"/>
                    <a:pt x="2235" y="1735"/>
                    <a:pt x="1735" y="1268"/>
                  </a:cubicBezTo>
                  <a:cubicBezTo>
                    <a:pt x="1235" y="801"/>
                    <a:pt x="701" y="3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1401175" y="3964950"/>
              <a:ext cx="196825" cy="55375"/>
            </a:xfrm>
            <a:custGeom>
              <a:avLst/>
              <a:gdLst/>
              <a:ahLst/>
              <a:cxnLst/>
              <a:rect l="l" t="t" r="r" b="b"/>
              <a:pathLst>
                <a:path w="7873" h="2215" extrusionOk="0">
                  <a:moveTo>
                    <a:pt x="6677" y="0"/>
                  </a:moveTo>
                  <a:cubicBezTo>
                    <a:pt x="6361" y="0"/>
                    <a:pt x="6056" y="17"/>
                    <a:pt x="5771" y="47"/>
                  </a:cubicBezTo>
                  <a:cubicBezTo>
                    <a:pt x="5104" y="147"/>
                    <a:pt x="4437" y="247"/>
                    <a:pt x="3770" y="414"/>
                  </a:cubicBezTo>
                  <a:cubicBezTo>
                    <a:pt x="3136" y="580"/>
                    <a:pt x="2469" y="847"/>
                    <a:pt x="1835" y="1081"/>
                  </a:cubicBezTo>
                  <a:cubicBezTo>
                    <a:pt x="1201" y="1348"/>
                    <a:pt x="601" y="1681"/>
                    <a:pt x="0" y="2148"/>
                  </a:cubicBezTo>
                  <a:cubicBezTo>
                    <a:pt x="384" y="2198"/>
                    <a:pt x="751" y="2215"/>
                    <a:pt x="1105" y="2215"/>
                  </a:cubicBezTo>
                  <a:cubicBezTo>
                    <a:pt x="1460" y="2215"/>
                    <a:pt x="1801" y="2198"/>
                    <a:pt x="2135" y="2181"/>
                  </a:cubicBezTo>
                  <a:cubicBezTo>
                    <a:pt x="2802" y="2081"/>
                    <a:pt x="3469" y="1981"/>
                    <a:pt x="4136" y="1815"/>
                  </a:cubicBezTo>
                  <a:cubicBezTo>
                    <a:pt x="4737" y="1648"/>
                    <a:pt x="5404" y="1381"/>
                    <a:pt x="6038" y="1147"/>
                  </a:cubicBezTo>
                  <a:cubicBezTo>
                    <a:pt x="6672" y="881"/>
                    <a:pt x="7305" y="547"/>
                    <a:pt x="7872" y="80"/>
                  </a:cubicBezTo>
                  <a:cubicBezTo>
                    <a:pt x="7468" y="25"/>
                    <a:pt x="7064" y="0"/>
                    <a:pt x="6677" y="0"/>
                  </a:cubicBezTo>
                  <a:close/>
                </a:path>
              </a:pathLst>
            </a:custGeom>
            <a:solidFill>
              <a:srgbClr val="72A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1045875" y="2953075"/>
              <a:ext cx="313625" cy="986625"/>
            </a:xfrm>
            <a:custGeom>
              <a:avLst/>
              <a:gdLst/>
              <a:ahLst/>
              <a:cxnLst/>
              <a:rect l="l" t="t" r="r" b="b"/>
              <a:pathLst>
                <a:path w="12545" h="39465" extrusionOk="0">
                  <a:moveTo>
                    <a:pt x="424" y="0"/>
                  </a:moveTo>
                  <a:cubicBezTo>
                    <a:pt x="199" y="0"/>
                    <a:pt x="0" y="266"/>
                    <a:pt x="202" y="493"/>
                  </a:cubicBezTo>
                  <a:cubicBezTo>
                    <a:pt x="1870" y="2161"/>
                    <a:pt x="3171" y="4262"/>
                    <a:pt x="4338" y="6264"/>
                  </a:cubicBezTo>
                  <a:cubicBezTo>
                    <a:pt x="7507" y="11668"/>
                    <a:pt x="9509" y="17739"/>
                    <a:pt x="10643" y="23943"/>
                  </a:cubicBezTo>
                  <a:cubicBezTo>
                    <a:pt x="11544" y="28980"/>
                    <a:pt x="11810" y="34150"/>
                    <a:pt x="11644" y="39287"/>
                  </a:cubicBezTo>
                  <a:cubicBezTo>
                    <a:pt x="11644" y="39413"/>
                    <a:pt x="11710" y="39464"/>
                    <a:pt x="11797" y="39464"/>
                  </a:cubicBezTo>
                  <a:cubicBezTo>
                    <a:pt x="11965" y="39464"/>
                    <a:pt x="12211" y="39273"/>
                    <a:pt x="12211" y="39054"/>
                  </a:cubicBezTo>
                  <a:cubicBezTo>
                    <a:pt x="12544" y="30715"/>
                    <a:pt x="11577" y="22475"/>
                    <a:pt x="8808" y="14536"/>
                  </a:cubicBezTo>
                  <a:cubicBezTo>
                    <a:pt x="7207" y="10100"/>
                    <a:pt x="5072" y="5763"/>
                    <a:pt x="2204" y="1961"/>
                  </a:cubicBezTo>
                  <a:cubicBezTo>
                    <a:pt x="1703" y="1293"/>
                    <a:pt x="1203" y="660"/>
                    <a:pt x="636" y="93"/>
                  </a:cubicBezTo>
                  <a:cubicBezTo>
                    <a:pt x="571" y="28"/>
                    <a:pt x="496"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974200" y="2853650"/>
              <a:ext cx="139275" cy="175150"/>
            </a:xfrm>
            <a:custGeom>
              <a:avLst/>
              <a:gdLst/>
              <a:ahLst/>
              <a:cxnLst/>
              <a:rect l="l" t="t" r="r" b="b"/>
              <a:pathLst>
                <a:path w="5571" h="7006" extrusionOk="0">
                  <a:moveTo>
                    <a:pt x="0" y="0"/>
                  </a:moveTo>
                  <a:cubicBezTo>
                    <a:pt x="67" y="901"/>
                    <a:pt x="334" y="1635"/>
                    <a:pt x="667" y="2335"/>
                  </a:cubicBezTo>
                  <a:cubicBezTo>
                    <a:pt x="1001" y="3069"/>
                    <a:pt x="1401" y="3669"/>
                    <a:pt x="1868" y="4270"/>
                  </a:cubicBezTo>
                  <a:cubicBezTo>
                    <a:pt x="2335" y="4837"/>
                    <a:pt x="2869" y="5404"/>
                    <a:pt x="3436" y="5838"/>
                  </a:cubicBezTo>
                  <a:cubicBezTo>
                    <a:pt x="4070" y="6305"/>
                    <a:pt x="4737" y="6738"/>
                    <a:pt x="5571" y="7005"/>
                  </a:cubicBezTo>
                  <a:cubicBezTo>
                    <a:pt x="5504" y="6138"/>
                    <a:pt x="5237" y="5404"/>
                    <a:pt x="4904" y="4670"/>
                  </a:cubicBezTo>
                  <a:cubicBezTo>
                    <a:pt x="4570" y="3970"/>
                    <a:pt x="4170" y="3336"/>
                    <a:pt x="3703" y="2769"/>
                  </a:cubicBezTo>
                  <a:cubicBezTo>
                    <a:pt x="3236" y="2168"/>
                    <a:pt x="2702" y="1635"/>
                    <a:pt x="2102" y="1168"/>
                  </a:cubicBezTo>
                  <a:cubicBezTo>
                    <a:pt x="1501" y="734"/>
                    <a:pt x="834" y="3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1150975" y="2882825"/>
              <a:ext cx="55900" cy="218525"/>
            </a:xfrm>
            <a:custGeom>
              <a:avLst/>
              <a:gdLst/>
              <a:ahLst/>
              <a:cxnLst/>
              <a:rect l="l" t="t" r="r" b="b"/>
              <a:pathLst>
                <a:path w="2236" h="8741" extrusionOk="0">
                  <a:moveTo>
                    <a:pt x="2136" y="1"/>
                  </a:moveTo>
                  <a:cubicBezTo>
                    <a:pt x="1669" y="668"/>
                    <a:pt x="1335" y="1335"/>
                    <a:pt x="1035" y="2069"/>
                  </a:cubicBezTo>
                  <a:cubicBezTo>
                    <a:pt x="735" y="2736"/>
                    <a:pt x="535" y="3470"/>
                    <a:pt x="368" y="4170"/>
                  </a:cubicBezTo>
                  <a:cubicBezTo>
                    <a:pt x="201" y="4904"/>
                    <a:pt x="68" y="5638"/>
                    <a:pt x="34" y="6405"/>
                  </a:cubicBezTo>
                  <a:cubicBezTo>
                    <a:pt x="1" y="7172"/>
                    <a:pt x="1" y="7940"/>
                    <a:pt x="134" y="8740"/>
                  </a:cubicBezTo>
                  <a:cubicBezTo>
                    <a:pt x="635" y="8073"/>
                    <a:pt x="935" y="7339"/>
                    <a:pt x="1168" y="6672"/>
                  </a:cubicBezTo>
                  <a:cubicBezTo>
                    <a:pt x="1469" y="6005"/>
                    <a:pt x="1669" y="5271"/>
                    <a:pt x="1836" y="4570"/>
                  </a:cubicBezTo>
                  <a:cubicBezTo>
                    <a:pt x="2036" y="3837"/>
                    <a:pt x="2169" y="3103"/>
                    <a:pt x="2203" y="2336"/>
                  </a:cubicBezTo>
                  <a:cubicBezTo>
                    <a:pt x="2236" y="1602"/>
                    <a:pt x="2236" y="801"/>
                    <a:pt x="2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940825" y="3037400"/>
              <a:ext cx="216850" cy="60225"/>
            </a:xfrm>
            <a:custGeom>
              <a:avLst/>
              <a:gdLst/>
              <a:ahLst/>
              <a:cxnLst/>
              <a:rect l="l" t="t" r="r" b="b"/>
              <a:pathLst>
                <a:path w="8674" h="2409" extrusionOk="0">
                  <a:moveTo>
                    <a:pt x="1255" y="1"/>
                  </a:moveTo>
                  <a:cubicBezTo>
                    <a:pt x="834" y="1"/>
                    <a:pt x="413" y="33"/>
                    <a:pt x="1" y="122"/>
                  </a:cubicBezTo>
                  <a:cubicBezTo>
                    <a:pt x="601" y="622"/>
                    <a:pt x="1269" y="989"/>
                    <a:pt x="2002" y="1290"/>
                  </a:cubicBezTo>
                  <a:cubicBezTo>
                    <a:pt x="2703" y="1590"/>
                    <a:pt x="3403" y="1823"/>
                    <a:pt x="4104" y="1990"/>
                  </a:cubicBezTo>
                  <a:cubicBezTo>
                    <a:pt x="4838" y="2157"/>
                    <a:pt x="5572" y="2290"/>
                    <a:pt x="6339" y="2390"/>
                  </a:cubicBezTo>
                  <a:cubicBezTo>
                    <a:pt x="6583" y="2401"/>
                    <a:pt x="6835" y="2409"/>
                    <a:pt x="7092" y="2409"/>
                  </a:cubicBezTo>
                  <a:cubicBezTo>
                    <a:pt x="7606" y="2409"/>
                    <a:pt x="8140" y="2379"/>
                    <a:pt x="8674" y="2290"/>
                  </a:cubicBezTo>
                  <a:cubicBezTo>
                    <a:pt x="8040" y="1790"/>
                    <a:pt x="7340" y="1456"/>
                    <a:pt x="6672" y="1156"/>
                  </a:cubicBezTo>
                  <a:cubicBezTo>
                    <a:pt x="5939" y="823"/>
                    <a:pt x="5238" y="589"/>
                    <a:pt x="4538" y="422"/>
                  </a:cubicBezTo>
                  <a:cubicBezTo>
                    <a:pt x="3837" y="256"/>
                    <a:pt x="3070" y="122"/>
                    <a:pt x="2336" y="55"/>
                  </a:cubicBezTo>
                  <a:cubicBezTo>
                    <a:pt x="1981" y="24"/>
                    <a:pt x="1618" y="1"/>
                    <a:pt x="1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1201850" y="2977900"/>
              <a:ext cx="48400" cy="220175"/>
            </a:xfrm>
            <a:custGeom>
              <a:avLst/>
              <a:gdLst/>
              <a:ahLst/>
              <a:cxnLst/>
              <a:rect l="l" t="t" r="r" b="b"/>
              <a:pathLst>
                <a:path w="1936" h="8807" extrusionOk="0">
                  <a:moveTo>
                    <a:pt x="1735" y="0"/>
                  </a:moveTo>
                  <a:cubicBezTo>
                    <a:pt x="1302" y="667"/>
                    <a:pt x="1001" y="1368"/>
                    <a:pt x="768" y="2068"/>
                  </a:cubicBezTo>
                  <a:cubicBezTo>
                    <a:pt x="501" y="2802"/>
                    <a:pt x="334" y="3503"/>
                    <a:pt x="234" y="4237"/>
                  </a:cubicBezTo>
                  <a:cubicBezTo>
                    <a:pt x="101" y="5004"/>
                    <a:pt x="1" y="5771"/>
                    <a:pt x="1" y="6505"/>
                  </a:cubicBezTo>
                  <a:cubicBezTo>
                    <a:pt x="1" y="7272"/>
                    <a:pt x="67" y="8006"/>
                    <a:pt x="234" y="8807"/>
                  </a:cubicBezTo>
                  <a:cubicBezTo>
                    <a:pt x="668" y="8139"/>
                    <a:pt x="935" y="7439"/>
                    <a:pt x="1168" y="6705"/>
                  </a:cubicBezTo>
                  <a:cubicBezTo>
                    <a:pt x="1435" y="6005"/>
                    <a:pt x="1602" y="5304"/>
                    <a:pt x="1735" y="4537"/>
                  </a:cubicBezTo>
                  <a:cubicBezTo>
                    <a:pt x="1835" y="3803"/>
                    <a:pt x="1936" y="3036"/>
                    <a:pt x="1936" y="2302"/>
                  </a:cubicBezTo>
                  <a:cubicBezTo>
                    <a:pt x="1936" y="1535"/>
                    <a:pt x="1936" y="801"/>
                    <a:pt x="1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990050" y="3140300"/>
              <a:ext cx="221000" cy="67175"/>
            </a:xfrm>
            <a:custGeom>
              <a:avLst/>
              <a:gdLst/>
              <a:ahLst/>
              <a:cxnLst/>
              <a:rect l="l" t="t" r="r" b="b"/>
              <a:pathLst>
                <a:path w="8840" h="2687" extrusionOk="0">
                  <a:moveTo>
                    <a:pt x="2782" y="0"/>
                  </a:moveTo>
                  <a:cubicBezTo>
                    <a:pt x="2655" y="0"/>
                    <a:pt x="2528" y="3"/>
                    <a:pt x="2402" y="9"/>
                  </a:cubicBezTo>
                  <a:cubicBezTo>
                    <a:pt x="1635" y="42"/>
                    <a:pt x="834" y="176"/>
                    <a:pt x="0" y="509"/>
                  </a:cubicBezTo>
                  <a:cubicBezTo>
                    <a:pt x="667" y="1143"/>
                    <a:pt x="1334" y="1510"/>
                    <a:pt x="2068" y="1844"/>
                  </a:cubicBezTo>
                  <a:cubicBezTo>
                    <a:pt x="2769" y="2144"/>
                    <a:pt x="3469" y="2377"/>
                    <a:pt x="4236" y="2511"/>
                  </a:cubicBezTo>
                  <a:cubicBezTo>
                    <a:pt x="4844" y="2621"/>
                    <a:pt x="5475" y="2686"/>
                    <a:pt x="6091" y="2686"/>
                  </a:cubicBezTo>
                  <a:cubicBezTo>
                    <a:pt x="6219" y="2686"/>
                    <a:pt x="6345" y="2683"/>
                    <a:pt x="6471" y="2678"/>
                  </a:cubicBezTo>
                  <a:cubicBezTo>
                    <a:pt x="7239" y="2644"/>
                    <a:pt x="8006" y="2511"/>
                    <a:pt x="8840" y="2177"/>
                  </a:cubicBezTo>
                  <a:cubicBezTo>
                    <a:pt x="8206" y="1543"/>
                    <a:pt x="7539" y="1176"/>
                    <a:pt x="6805" y="843"/>
                  </a:cubicBezTo>
                  <a:cubicBezTo>
                    <a:pt x="6104" y="543"/>
                    <a:pt x="5404" y="309"/>
                    <a:pt x="4637" y="176"/>
                  </a:cubicBezTo>
                  <a:cubicBezTo>
                    <a:pt x="4029" y="65"/>
                    <a:pt x="3398" y="0"/>
                    <a:pt x="2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1242725" y="3092975"/>
              <a:ext cx="75075" cy="214350"/>
            </a:xfrm>
            <a:custGeom>
              <a:avLst/>
              <a:gdLst/>
              <a:ahLst/>
              <a:cxnLst/>
              <a:rect l="l" t="t" r="r" b="b"/>
              <a:pathLst>
                <a:path w="3003" h="8574" extrusionOk="0">
                  <a:moveTo>
                    <a:pt x="2836" y="1"/>
                  </a:moveTo>
                  <a:cubicBezTo>
                    <a:pt x="2202" y="568"/>
                    <a:pt x="1802" y="1235"/>
                    <a:pt x="1401" y="1902"/>
                  </a:cubicBezTo>
                  <a:cubicBezTo>
                    <a:pt x="1034" y="2569"/>
                    <a:pt x="768" y="3270"/>
                    <a:pt x="534" y="4003"/>
                  </a:cubicBezTo>
                  <a:cubicBezTo>
                    <a:pt x="334" y="4704"/>
                    <a:pt x="167" y="5438"/>
                    <a:pt x="100" y="6205"/>
                  </a:cubicBezTo>
                  <a:cubicBezTo>
                    <a:pt x="0" y="6939"/>
                    <a:pt x="0" y="7739"/>
                    <a:pt x="167" y="8573"/>
                  </a:cubicBezTo>
                  <a:cubicBezTo>
                    <a:pt x="801" y="8006"/>
                    <a:pt x="1201" y="7339"/>
                    <a:pt x="1601" y="6672"/>
                  </a:cubicBezTo>
                  <a:cubicBezTo>
                    <a:pt x="1968" y="6005"/>
                    <a:pt x="2269" y="5271"/>
                    <a:pt x="2469" y="4571"/>
                  </a:cubicBezTo>
                  <a:cubicBezTo>
                    <a:pt x="2669" y="3870"/>
                    <a:pt x="2836" y="3103"/>
                    <a:pt x="2936" y="2369"/>
                  </a:cubicBezTo>
                  <a:cubicBezTo>
                    <a:pt x="3002" y="1602"/>
                    <a:pt x="3002" y="835"/>
                    <a:pt x="2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1042575" y="3229875"/>
              <a:ext cx="212675" cy="81750"/>
            </a:xfrm>
            <a:custGeom>
              <a:avLst/>
              <a:gdLst/>
              <a:ahLst/>
              <a:cxnLst/>
              <a:rect l="l" t="t" r="r" b="b"/>
              <a:pathLst>
                <a:path w="8507" h="3270" extrusionOk="0">
                  <a:moveTo>
                    <a:pt x="1537" y="0"/>
                  </a:moveTo>
                  <a:cubicBezTo>
                    <a:pt x="1051" y="0"/>
                    <a:pt x="538" y="63"/>
                    <a:pt x="1" y="229"/>
                  </a:cubicBezTo>
                  <a:cubicBezTo>
                    <a:pt x="534" y="929"/>
                    <a:pt x="1168" y="1396"/>
                    <a:pt x="1835" y="1796"/>
                  </a:cubicBezTo>
                  <a:cubicBezTo>
                    <a:pt x="2502" y="2230"/>
                    <a:pt x="3169" y="2530"/>
                    <a:pt x="3870" y="2764"/>
                  </a:cubicBezTo>
                  <a:cubicBezTo>
                    <a:pt x="4604" y="3031"/>
                    <a:pt x="5338" y="3131"/>
                    <a:pt x="6105" y="3231"/>
                  </a:cubicBezTo>
                  <a:cubicBezTo>
                    <a:pt x="6361" y="3254"/>
                    <a:pt x="6624" y="3269"/>
                    <a:pt x="6896" y="3269"/>
                  </a:cubicBezTo>
                  <a:cubicBezTo>
                    <a:pt x="7405" y="3269"/>
                    <a:pt x="7941" y="3216"/>
                    <a:pt x="8507" y="3064"/>
                  </a:cubicBezTo>
                  <a:cubicBezTo>
                    <a:pt x="7973" y="2364"/>
                    <a:pt x="7339" y="1897"/>
                    <a:pt x="6672" y="1463"/>
                  </a:cubicBezTo>
                  <a:cubicBezTo>
                    <a:pt x="6005" y="1063"/>
                    <a:pt x="5338" y="762"/>
                    <a:pt x="4637" y="529"/>
                  </a:cubicBezTo>
                  <a:cubicBezTo>
                    <a:pt x="3903" y="262"/>
                    <a:pt x="3169" y="129"/>
                    <a:pt x="2402" y="62"/>
                  </a:cubicBezTo>
                  <a:cubicBezTo>
                    <a:pt x="2124" y="24"/>
                    <a:pt x="1835" y="0"/>
                    <a:pt x="1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6"/>
            <p:cNvSpPr/>
            <p:nvPr/>
          </p:nvSpPr>
          <p:spPr>
            <a:xfrm>
              <a:off x="1279425" y="3206400"/>
              <a:ext cx="89250" cy="207675"/>
            </a:xfrm>
            <a:custGeom>
              <a:avLst/>
              <a:gdLst/>
              <a:ahLst/>
              <a:cxnLst/>
              <a:rect l="l" t="t" r="r" b="b"/>
              <a:pathLst>
                <a:path w="3570" h="8307" extrusionOk="0">
                  <a:moveTo>
                    <a:pt x="3503" y="0"/>
                  </a:moveTo>
                  <a:cubicBezTo>
                    <a:pt x="2835" y="501"/>
                    <a:pt x="2335" y="1134"/>
                    <a:pt x="1901" y="1735"/>
                  </a:cubicBezTo>
                  <a:cubicBezTo>
                    <a:pt x="1501" y="2402"/>
                    <a:pt x="1168" y="3036"/>
                    <a:pt x="867" y="3736"/>
                  </a:cubicBezTo>
                  <a:cubicBezTo>
                    <a:pt x="567" y="4470"/>
                    <a:pt x="367" y="5171"/>
                    <a:pt x="200" y="5904"/>
                  </a:cubicBezTo>
                  <a:cubicBezTo>
                    <a:pt x="67" y="6672"/>
                    <a:pt x="0" y="7472"/>
                    <a:pt x="67" y="8306"/>
                  </a:cubicBezTo>
                  <a:cubicBezTo>
                    <a:pt x="734" y="7806"/>
                    <a:pt x="1201" y="7172"/>
                    <a:pt x="1635" y="6538"/>
                  </a:cubicBezTo>
                  <a:cubicBezTo>
                    <a:pt x="2068" y="5871"/>
                    <a:pt x="2402" y="5237"/>
                    <a:pt x="2702" y="4537"/>
                  </a:cubicBezTo>
                  <a:cubicBezTo>
                    <a:pt x="3002" y="3836"/>
                    <a:pt x="3202" y="3136"/>
                    <a:pt x="3369" y="2369"/>
                  </a:cubicBezTo>
                  <a:cubicBezTo>
                    <a:pt x="3503" y="1635"/>
                    <a:pt x="3569" y="834"/>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6"/>
            <p:cNvSpPr/>
            <p:nvPr/>
          </p:nvSpPr>
          <p:spPr>
            <a:xfrm>
              <a:off x="1083450" y="3321750"/>
              <a:ext cx="205150" cy="94500"/>
            </a:xfrm>
            <a:custGeom>
              <a:avLst/>
              <a:gdLst/>
              <a:ahLst/>
              <a:cxnLst/>
              <a:rect l="l" t="t" r="r" b="b"/>
              <a:pathLst>
                <a:path w="8206" h="3780" extrusionOk="0">
                  <a:moveTo>
                    <a:pt x="979" y="0"/>
                  </a:moveTo>
                  <a:cubicBezTo>
                    <a:pt x="662" y="0"/>
                    <a:pt x="336" y="25"/>
                    <a:pt x="0" y="90"/>
                  </a:cubicBezTo>
                  <a:cubicBezTo>
                    <a:pt x="434" y="857"/>
                    <a:pt x="1034" y="1390"/>
                    <a:pt x="1668" y="1857"/>
                  </a:cubicBezTo>
                  <a:cubicBezTo>
                    <a:pt x="2302" y="2291"/>
                    <a:pt x="2969" y="2691"/>
                    <a:pt x="3636" y="2958"/>
                  </a:cubicBezTo>
                  <a:cubicBezTo>
                    <a:pt x="4336" y="3258"/>
                    <a:pt x="5037" y="3525"/>
                    <a:pt x="5804" y="3625"/>
                  </a:cubicBezTo>
                  <a:cubicBezTo>
                    <a:pt x="6264" y="3709"/>
                    <a:pt x="6750" y="3779"/>
                    <a:pt x="7262" y="3779"/>
                  </a:cubicBezTo>
                  <a:cubicBezTo>
                    <a:pt x="7567" y="3779"/>
                    <a:pt x="7882" y="3754"/>
                    <a:pt x="8206" y="3692"/>
                  </a:cubicBezTo>
                  <a:cubicBezTo>
                    <a:pt x="7739" y="2925"/>
                    <a:pt x="7172" y="2391"/>
                    <a:pt x="6538" y="1924"/>
                  </a:cubicBezTo>
                  <a:cubicBezTo>
                    <a:pt x="5904" y="1457"/>
                    <a:pt x="5237" y="1090"/>
                    <a:pt x="4570" y="790"/>
                  </a:cubicBezTo>
                  <a:cubicBezTo>
                    <a:pt x="3869" y="523"/>
                    <a:pt x="3169" y="256"/>
                    <a:pt x="2402" y="123"/>
                  </a:cubicBezTo>
                  <a:cubicBezTo>
                    <a:pt x="1952" y="62"/>
                    <a:pt x="1478" y="0"/>
                    <a:pt x="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1316950" y="3359825"/>
              <a:ext cx="97575" cy="181000"/>
            </a:xfrm>
            <a:custGeom>
              <a:avLst/>
              <a:gdLst/>
              <a:ahLst/>
              <a:cxnLst/>
              <a:rect l="l" t="t" r="r" b="b"/>
              <a:pathLst>
                <a:path w="3903" h="7240" extrusionOk="0">
                  <a:moveTo>
                    <a:pt x="3903" y="1"/>
                  </a:moveTo>
                  <a:lnTo>
                    <a:pt x="3903" y="1"/>
                  </a:lnTo>
                  <a:cubicBezTo>
                    <a:pt x="3236" y="401"/>
                    <a:pt x="2735" y="902"/>
                    <a:pt x="2302" y="1435"/>
                  </a:cubicBezTo>
                  <a:cubicBezTo>
                    <a:pt x="1835" y="2002"/>
                    <a:pt x="1468" y="2536"/>
                    <a:pt x="1134" y="3170"/>
                  </a:cubicBezTo>
                  <a:cubicBezTo>
                    <a:pt x="834" y="3770"/>
                    <a:pt x="534" y="4404"/>
                    <a:pt x="334" y="5071"/>
                  </a:cubicBezTo>
                  <a:cubicBezTo>
                    <a:pt x="134" y="5738"/>
                    <a:pt x="0" y="6439"/>
                    <a:pt x="0" y="7239"/>
                  </a:cubicBezTo>
                  <a:lnTo>
                    <a:pt x="0" y="7239"/>
                  </a:lnTo>
                  <a:cubicBezTo>
                    <a:pt x="667" y="6839"/>
                    <a:pt x="1168" y="6272"/>
                    <a:pt x="1635" y="5772"/>
                  </a:cubicBezTo>
                  <a:cubicBezTo>
                    <a:pt x="2068" y="5238"/>
                    <a:pt x="2469" y="4704"/>
                    <a:pt x="2802" y="4070"/>
                  </a:cubicBezTo>
                  <a:cubicBezTo>
                    <a:pt x="3069" y="3437"/>
                    <a:pt x="3369" y="2836"/>
                    <a:pt x="3569" y="2169"/>
                  </a:cubicBezTo>
                  <a:cubicBezTo>
                    <a:pt x="3803" y="1502"/>
                    <a:pt x="3903" y="768"/>
                    <a:pt x="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1145150" y="3438625"/>
              <a:ext cx="179325" cy="102350"/>
            </a:xfrm>
            <a:custGeom>
              <a:avLst/>
              <a:gdLst/>
              <a:ahLst/>
              <a:cxnLst/>
              <a:rect l="l" t="t" r="r" b="b"/>
              <a:pathLst>
                <a:path w="7173" h="4094" extrusionOk="0">
                  <a:moveTo>
                    <a:pt x="432" y="0"/>
                  </a:moveTo>
                  <a:cubicBezTo>
                    <a:pt x="292" y="0"/>
                    <a:pt x="148" y="6"/>
                    <a:pt x="0" y="18"/>
                  </a:cubicBezTo>
                  <a:cubicBezTo>
                    <a:pt x="367" y="718"/>
                    <a:pt x="868" y="1252"/>
                    <a:pt x="1368" y="1752"/>
                  </a:cubicBezTo>
                  <a:cubicBezTo>
                    <a:pt x="1868" y="2219"/>
                    <a:pt x="2436" y="2620"/>
                    <a:pt x="3036" y="2953"/>
                  </a:cubicBezTo>
                  <a:cubicBezTo>
                    <a:pt x="3603" y="3354"/>
                    <a:pt x="4270" y="3587"/>
                    <a:pt x="4937" y="3787"/>
                  </a:cubicBezTo>
                  <a:cubicBezTo>
                    <a:pt x="5521" y="3991"/>
                    <a:pt x="6156" y="4094"/>
                    <a:pt x="6864" y="4094"/>
                  </a:cubicBezTo>
                  <a:cubicBezTo>
                    <a:pt x="6965" y="4094"/>
                    <a:pt x="7068" y="4092"/>
                    <a:pt x="7172" y="4087"/>
                  </a:cubicBezTo>
                  <a:cubicBezTo>
                    <a:pt x="6772" y="3320"/>
                    <a:pt x="6338" y="2786"/>
                    <a:pt x="5771" y="2353"/>
                  </a:cubicBezTo>
                  <a:cubicBezTo>
                    <a:pt x="5271" y="1886"/>
                    <a:pt x="4704" y="1452"/>
                    <a:pt x="4103" y="1119"/>
                  </a:cubicBezTo>
                  <a:cubicBezTo>
                    <a:pt x="3536" y="752"/>
                    <a:pt x="2869" y="518"/>
                    <a:pt x="2202" y="285"/>
                  </a:cubicBezTo>
                  <a:cubicBezTo>
                    <a:pt x="1653" y="120"/>
                    <a:pt x="1082" y="0"/>
                    <a:pt x="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851150" y="3385350"/>
              <a:ext cx="385750" cy="896200"/>
            </a:xfrm>
            <a:custGeom>
              <a:avLst/>
              <a:gdLst/>
              <a:ahLst/>
              <a:cxnLst/>
              <a:rect l="l" t="t" r="r" b="b"/>
              <a:pathLst>
                <a:path w="15430" h="35848" extrusionOk="0">
                  <a:moveTo>
                    <a:pt x="429" y="1"/>
                  </a:moveTo>
                  <a:cubicBezTo>
                    <a:pt x="171" y="1"/>
                    <a:pt x="1" y="380"/>
                    <a:pt x="252" y="548"/>
                  </a:cubicBezTo>
                  <a:cubicBezTo>
                    <a:pt x="352" y="648"/>
                    <a:pt x="352" y="648"/>
                    <a:pt x="586" y="815"/>
                  </a:cubicBezTo>
                  <a:cubicBezTo>
                    <a:pt x="919" y="1048"/>
                    <a:pt x="1186" y="1348"/>
                    <a:pt x="1520" y="1648"/>
                  </a:cubicBezTo>
                  <a:cubicBezTo>
                    <a:pt x="2687" y="2716"/>
                    <a:pt x="3788" y="3917"/>
                    <a:pt x="4755" y="5218"/>
                  </a:cubicBezTo>
                  <a:cubicBezTo>
                    <a:pt x="8325" y="9854"/>
                    <a:pt x="10793" y="15292"/>
                    <a:pt x="12428" y="20896"/>
                  </a:cubicBezTo>
                  <a:cubicBezTo>
                    <a:pt x="13795" y="25699"/>
                    <a:pt x="14529" y="30603"/>
                    <a:pt x="14829" y="35573"/>
                  </a:cubicBezTo>
                  <a:cubicBezTo>
                    <a:pt x="14846" y="35756"/>
                    <a:pt x="14996" y="35848"/>
                    <a:pt x="15142" y="35848"/>
                  </a:cubicBezTo>
                  <a:cubicBezTo>
                    <a:pt x="15288" y="35848"/>
                    <a:pt x="15430" y="35756"/>
                    <a:pt x="15430" y="35573"/>
                  </a:cubicBezTo>
                  <a:cubicBezTo>
                    <a:pt x="14963" y="27567"/>
                    <a:pt x="13295" y="19561"/>
                    <a:pt x="9792" y="12289"/>
                  </a:cubicBezTo>
                  <a:cubicBezTo>
                    <a:pt x="7858" y="8387"/>
                    <a:pt x="5423" y="4584"/>
                    <a:pt x="2287" y="1515"/>
                  </a:cubicBezTo>
                  <a:cubicBezTo>
                    <a:pt x="1753" y="948"/>
                    <a:pt x="1186" y="448"/>
                    <a:pt x="586" y="47"/>
                  </a:cubicBezTo>
                  <a:cubicBezTo>
                    <a:pt x="532" y="15"/>
                    <a:pt x="479"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753200" y="3301450"/>
              <a:ext cx="166825" cy="147650"/>
            </a:xfrm>
            <a:custGeom>
              <a:avLst/>
              <a:gdLst/>
              <a:ahLst/>
              <a:cxnLst/>
              <a:rect l="l" t="t" r="r" b="b"/>
              <a:pathLst>
                <a:path w="6673" h="5906" extrusionOk="0">
                  <a:moveTo>
                    <a:pt x="1" y="1"/>
                  </a:moveTo>
                  <a:cubicBezTo>
                    <a:pt x="201" y="835"/>
                    <a:pt x="601" y="1535"/>
                    <a:pt x="1035" y="2169"/>
                  </a:cubicBezTo>
                  <a:cubicBezTo>
                    <a:pt x="1502" y="2770"/>
                    <a:pt x="2002" y="3337"/>
                    <a:pt x="2536" y="3837"/>
                  </a:cubicBezTo>
                  <a:cubicBezTo>
                    <a:pt x="3069" y="4337"/>
                    <a:pt x="3703" y="4738"/>
                    <a:pt x="4370" y="5105"/>
                  </a:cubicBezTo>
                  <a:cubicBezTo>
                    <a:pt x="5038" y="5505"/>
                    <a:pt x="5771" y="5772"/>
                    <a:pt x="6672" y="5905"/>
                  </a:cubicBezTo>
                  <a:cubicBezTo>
                    <a:pt x="6405" y="5071"/>
                    <a:pt x="6038" y="4371"/>
                    <a:pt x="5605" y="3737"/>
                  </a:cubicBezTo>
                  <a:cubicBezTo>
                    <a:pt x="5171" y="3103"/>
                    <a:pt x="4671" y="2569"/>
                    <a:pt x="4104" y="2069"/>
                  </a:cubicBezTo>
                  <a:cubicBezTo>
                    <a:pt x="3570" y="1569"/>
                    <a:pt x="2936" y="1168"/>
                    <a:pt x="2269" y="768"/>
                  </a:cubicBezTo>
                  <a:cubicBezTo>
                    <a:pt x="1602" y="401"/>
                    <a:pt x="868"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965850" y="3312300"/>
              <a:ext cx="43400" cy="215175"/>
            </a:xfrm>
            <a:custGeom>
              <a:avLst/>
              <a:gdLst/>
              <a:ahLst/>
              <a:cxnLst/>
              <a:rect l="l" t="t" r="r" b="b"/>
              <a:pathLst>
                <a:path w="1736" h="8607" extrusionOk="0">
                  <a:moveTo>
                    <a:pt x="1235" y="1"/>
                  </a:moveTo>
                  <a:cubicBezTo>
                    <a:pt x="835" y="668"/>
                    <a:pt x="601" y="1402"/>
                    <a:pt x="401" y="2102"/>
                  </a:cubicBezTo>
                  <a:cubicBezTo>
                    <a:pt x="201" y="2803"/>
                    <a:pt x="67" y="3503"/>
                    <a:pt x="34" y="4204"/>
                  </a:cubicBezTo>
                  <a:cubicBezTo>
                    <a:pt x="1" y="4937"/>
                    <a:pt x="1" y="5671"/>
                    <a:pt x="34" y="6405"/>
                  </a:cubicBezTo>
                  <a:cubicBezTo>
                    <a:pt x="101" y="7139"/>
                    <a:pt x="201" y="7839"/>
                    <a:pt x="501" y="8607"/>
                  </a:cubicBezTo>
                  <a:cubicBezTo>
                    <a:pt x="901" y="7940"/>
                    <a:pt x="1168" y="7239"/>
                    <a:pt x="1335" y="6505"/>
                  </a:cubicBezTo>
                  <a:cubicBezTo>
                    <a:pt x="1535" y="5805"/>
                    <a:pt x="1602" y="5104"/>
                    <a:pt x="1702" y="4404"/>
                  </a:cubicBezTo>
                  <a:cubicBezTo>
                    <a:pt x="1735" y="3670"/>
                    <a:pt x="1735" y="2936"/>
                    <a:pt x="1702" y="2235"/>
                  </a:cubicBezTo>
                  <a:cubicBezTo>
                    <a:pt x="1669" y="1468"/>
                    <a:pt x="1535" y="768"/>
                    <a:pt x="1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763200" y="3489925"/>
              <a:ext cx="216025" cy="41725"/>
            </a:xfrm>
            <a:custGeom>
              <a:avLst/>
              <a:gdLst/>
              <a:ahLst/>
              <a:cxnLst/>
              <a:rect l="l" t="t" r="r" b="b"/>
              <a:pathLst>
                <a:path w="8641" h="1669" extrusionOk="0">
                  <a:moveTo>
                    <a:pt x="4304" y="1"/>
                  </a:moveTo>
                  <a:cubicBezTo>
                    <a:pt x="3537" y="1"/>
                    <a:pt x="2836" y="67"/>
                    <a:pt x="2136" y="201"/>
                  </a:cubicBezTo>
                  <a:cubicBezTo>
                    <a:pt x="1402" y="368"/>
                    <a:pt x="701" y="534"/>
                    <a:pt x="1" y="901"/>
                  </a:cubicBezTo>
                  <a:cubicBezTo>
                    <a:pt x="701" y="1235"/>
                    <a:pt x="1469" y="1402"/>
                    <a:pt x="2169" y="1535"/>
                  </a:cubicBezTo>
                  <a:cubicBezTo>
                    <a:pt x="2903" y="1635"/>
                    <a:pt x="3637" y="1668"/>
                    <a:pt x="4337" y="1668"/>
                  </a:cubicBezTo>
                  <a:cubicBezTo>
                    <a:pt x="5105" y="1668"/>
                    <a:pt x="5805" y="1568"/>
                    <a:pt x="6506" y="1468"/>
                  </a:cubicBezTo>
                  <a:cubicBezTo>
                    <a:pt x="7206" y="1302"/>
                    <a:pt x="7907" y="1135"/>
                    <a:pt x="8640" y="734"/>
                  </a:cubicBezTo>
                  <a:cubicBezTo>
                    <a:pt x="7940" y="434"/>
                    <a:pt x="7206" y="301"/>
                    <a:pt x="6472" y="101"/>
                  </a:cubicBezTo>
                  <a:cubicBezTo>
                    <a:pt x="5705" y="34"/>
                    <a:pt x="5004" y="1"/>
                    <a:pt x="4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1015900" y="3384025"/>
              <a:ext cx="57550" cy="215175"/>
            </a:xfrm>
            <a:custGeom>
              <a:avLst/>
              <a:gdLst/>
              <a:ahLst/>
              <a:cxnLst/>
              <a:rect l="l" t="t" r="r" b="b"/>
              <a:pathLst>
                <a:path w="2302" h="8607" extrusionOk="0">
                  <a:moveTo>
                    <a:pt x="1535" y="0"/>
                  </a:moveTo>
                  <a:cubicBezTo>
                    <a:pt x="1034" y="734"/>
                    <a:pt x="734" y="1401"/>
                    <a:pt x="500" y="2102"/>
                  </a:cubicBezTo>
                  <a:cubicBezTo>
                    <a:pt x="267" y="2802"/>
                    <a:pt x="100" y="3503"/>
                    <a:pt x="67" y="4237"/>
                  </a:cubicBezTo>
                  <a:cubicBezTo>
                    <a:pt x="0" y="4937"/>
                    <a:pt x="33" y="5704"/>
                    <a:pt x="100" y="6405"/>
                  </a:cubicBezTo>
                  <a:cubicBezTo>
                    <a:pt x="200" y="7105"/>
                    <a:pt x="400" y="7839"/>
                    <a:pt x="767" y="8606"/>
                  </a:cubicBezTo>
                  <a:cubicBezTo>
                    <a:pt x="1268" y="7939"/>
                    <a:pt x="1568" y="7272"/>
                    <a:pt x="1801" y="6538"/>
                  </a:cubicBezTo>
                  <a:cubicBezTo>
                    <a:pt x="2035" y="5804"/>
                    <a:pt x="2135" y="5104"/>
                    <a:pt x="2235" y="4403"/>
                  </a:cubicBezTo>
                  <a:cubicBezTo>
                    <a:pt x="2302" y="3670"/>
                    <a:pt x="2268" y="2936"/>
                    <a:pt x="2202" y="2235"/>
                  </a:cubicBezTo>
                  <a:cubicBezTo>
                    <a:pt x="2102" y="1501"/>
                    <a:pt x="1901" y="767"/>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825750" y="3574150"/>
              <a:ext cx="216025" cy="41725"/>
            </a:xfrm>
            <a:custGeom>
              <a:avLst/>
              <a:gdLst/>
              <a:ahLst/>
              <a:cxnLst/>
              <a:rect l="l" t="t" r="r" b="b"/>
              <a:pathLst>
                <a:path w="8641" h="1669" extrusionOk="0">
                  <a:moveTo>
                    <a:pt x="4304" y="1"/>
                  </a:moveTo>
                  <a:cubicBezTo>
                    <a:pt x="3537" y="1"/>
                    <a:pt x="2836" y="67"/>
                    <a:pt x="2136" y="201"/>
                  </a:cubicBezTo>
                  <a:cubicBezTo>
                    <a:pt x="1402" y="368"/>
                    <a:pt x="701" y="534"/>
                    <a:pt x="1" y="901"/>
                  </a:cubicBezTo>
                  <a:cubicBezTo>
                    <a:pt x="701" y="1235"/>
                    <a:pt x="1468" y="1402"/>
                    <a:pt x="2169" y="1535"/>
                  </a:cubicBezTo>
                  <a:cubicBezTo>
                    <a:pt x="2903" y="1635"/>
                    <a:pt x="3637" y="1669"/>
                    <a:pt x="4337" y="1669"/>
                  </a:cubicBezTo>
                  <a:cubicBezTo>
                    <a:pt x="5104" y="1669"/>
                    <a:pt x="5805" y="1602"/>
                    <a:pt x="6505" y="1468"/>
                  </a:cubicBezTo>
                  <a:cubicBezTo>
                    <a:pt x="7206" y="1302"/>
                    <a:pt x="7906" y="1135"/>
                    <a:pt x="8640" y="768"/>
                  </a:cubicBezTo>
                  <a:cubicBezTo>
                    <a:pt x="7940" y="468"/>
                    <a:pt x="7172" y="301"/>
                    <a:pt x="6472" y="134"/>
                  </a:cubicBezTo>
                  <a:cubicBezTo>
                    <a:pt x="5705" y="34"/>
                    <a:pt x="5004" y="1"/>
                    <a:pt x="4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1084275" y="3499100"/>
              <a:ext cx="75075" cy="202675"/>
            </a:xfrm>
            <a:custGeom>
              <a:avLst/>
              <a:gdLst/>
              <a:ahLst/>
              <a:cxnLst/>
              <a:rect l="l" t="t" r="r" b="b"/>
              <a:pathLst>
                <a:path w="3003" h="8107" extrusionOk="0">
                  <a:moveTo>
                    <a:pt x="2902" y="1"/>
                  </a:moveTo>
                  <a:lnTo>
                    <a:pt x="2902" y="1"/>
                  </a:lnTo>
                  <a:cubicBezTo>
                    <a:pt x="2335" y="534"/>
                    <a:pt x="1968" y="1168"/>
                    <a:pt x="1568" y="1802"/>
                  </a:cubicBezTo>
                  <a:cubicBezTo>
                    <a:pt x="1235" y="2436"/>
                    <a:pt x="968" y="3103"/>
                    <a:pt x="701" y="3770"/>
                  </a:cubicBezTo>
                  <a:cubicBezTo>
                    <a:pt x="467" y="4437"/>
                    <a:pt x="301" y="5138"/>
                    <a:pt x="167" y="5838"/>
                  </a:cubicBezTo>
                  <a:cubicBezTo>
                    <a:pt x="67" y="6539"/>
                    <a:pt x="0" y="7306"/>
                    <a:pt x="67" y="8106"/>
                  </a:cubicBezTo>
                  <a:cubicBezTo>
                    <a:pt x="634" y="7506"/>
                    <a:pt x="1034" y="6872"/>
                    <a:pt x="1435" y="6305"/>
                  </a:cubicBezTo>
                  <a:cubicBezTo>
                    <a:pt x="1735" y="5671"/>
                    <a:pt x="2035" y="5004"/>
                    <a:pt x="2302" y="4337"/>
                  </a:cubicBezTo>
                  <a:cubicBezTo>
                    <a:pt x="2536" y="3670"/>
                    <a:pt x="2702" y="2969"/>
                    <a:pt x="2836" y="2269"/>
                  </a:cubicBezTo>
                  <a:cubicBezTo>
                    <a:pt x="2902" y="1535"/>
                    <a:pt x="3003" y="801"/>
                    <a:pt x="2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881625" y="3642325"/>
              <a:ext cx="210175" cy="57375"/>
            </a:xfrm>
            <a:custGeom>
              <a:avLst/>
              <a:gdLst/>
              <a:ahLst/>
              <a:cxnLst/>
              <a:rect l="l" t="t" r="r" b="b"/>
              <a:pathLst>
                <a:path w="8407" h="2295" extrusionOk="0">
                  <a:moveTo>
                    <a:pt x="1398" y="1"/>
                  </a:moveTo>
                  <a:cubicBezTo>
                    <a:pt x="944" y="1"/>
                    <a:pt x="491" y="40"/>
                    <a:pt x="1" y="142"/>
                  </a:cubicBezTo>
                  <a:cubicBezTo>
                    <a:pt x="634" y="643"/>
                    <a:pt x="1302" y="976"/>
                    <a:pt x="1969" y="1277"/>
                  </a:cubicBezTo>
                  <a:cubicBezTo>
                    <a:pt x="2636" y="1577"/>
                    <a:pt x="3303" y="1777"/>
                    <a:pt x="4003" y="1944"/>
                  </a:cubicBezTo>
                  <a:cubicBezTo>
                    <a:pt x="4737" y="2110"/>
                    <a:pt x="5438" y="2244"/>
                    <a:pt x="6138" y="2277"/>
                  </a:cubicBezTo>
                  <a:cubicBezTo>
                    <a:pt x="6375" y="2288"/>
                    <a:pt x="6606" y="2295"/>
                    <a:pt x="6835" y="2295"/>
                  </a:cubicBezTo>
                  <a:cubicBezTo>
                    <a:pt x="7348" y="2295"/>
                    <a:pt x="7853" y="2259"/>
                    <a:pt x="8407" y="2144"/>
                  </a:cubicBezTo>
                  <a:cubicBezTo>
                    <a:pt x="7773" y="1643"/>
                    <a:pt x="7139" y="1310"/>
                    <a:pt x="6439" y="1043"/>
                  </a:cubicBezTo>
                  <a:cubicBezTo>
                    <a:pt x="5771" y="743"/>
                    <a:pt x="5104" y="543"/>
                    <a:pt x="4404" y="376"/>
                  </a:cubicBezTo>
                  <a:cubicBezTo>
                    <a:pt x="3670" y="209"/>
                    <a:pt x="2969" y="76"/>
                    <a:pt x="2269" y="42"/>
                  </a:cubicBezTo>
                  <a:cubicBezTo>
                    <a:pt x="1972" y="16"/>
                    <a:pt x="1684" y="1"/>
                    <a:pt x="1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1125125" y="3587500"/>
              <a:ext cx="85925" cy="198500"/>
            </a:xfrm>
            <a:custGeom>
              <a:avLst/>
              <a:gdLst/>
              <a:ahLst/>
              <a:cxnLst/>
              <a:rect l="l" t="t" r="r" b="b"/>
              <a:pathLst>
                <a:path w="3437" h="7940" extrusionOk="0">
                  <a:moveTo>
                    <a:pt x="3403" y="0"/>
                  </a:moveTo>
                  <a:cubicBezTo>
                    <a:pt x="2803" y="501"/>
                    <a:pt x="2369" y="1101"/>
                    <a:pt x="1969" y="1735"/>
                  </a:cubicBezTo>
                  <a:cubicBezTo>
                    <a:pt x="1569" y="2335"/>
                    <a:pt x="1235" y="2969"/>
                    <a:pt x="935" y="3636"/>
                  </a:cubicBezTo>
                  <a:cubicBezTo>
                    <a:pt x="668" y="4303"/>
                    <a:pt x="468" y="4971"/>
                    <a:pt x="301" y="5671"/>
                  </a:cubicBezTo>
                  <a:cubicBezTo>
                    <a:pt x="134" y="6405"/>
                    <a:pt x="1" y="7139"/>
                    <a:pt x="34" y="7939"/>
                  </a:cubicBezTo>
                  <a:cubicBezTo>
                    <a:pt x="635" y="7372"/>
                    <a:pt x="1068" y="6805"/>
                    <a:pt x="1502" y="6238"/>
                  </a:cubicBezTo>
                  <a:cubicBezTo>
                    <a:pt x="1869" y="5604"/>
                    <a:pt x="2202" y="4971"/>
                    <a:pt x="2503" y="4303"/>
                  </a:cubicBezTo>
                  <a:cubicBezTo>
                    <a:pt x="2803" y="3636"/>
                    <a:pt x="3003" y="2969"/>
                    <a:pt x="3170" y="2269"/>
                  </a:cubicBezTo>
                  <a:cubicBezTo>
                    <a:pt x="3337" y="1535"/>
                    <a:pt x="3437" y="801"/>
                    <a:pt x="3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924150" y="3718975"/>
              <a:ext cx="206025" cy="72850"/>
            </a:xfrm>
            <a:custGeom>
              <a:avLst/>
              <a:gdLst/>
              <a:ahLst/>
              <a:cxnLst/>
              <a:rect l="l" t="t" r="r" b="b"/>
              <a:pathLst>
                <a:path w="8241" h="2914" extrusionOk="0">
                  <a:moveTo>
                    <a:pt x="1862" y="1"/>
                  </a:moveTo>
                  <a:cubicBezTo>
                    <a:pt x="1260" y="1"/>
                    <a:pt x="662" y="60"/>
                    <a:pt x="1" y="245"/>
                  </a:cubicBezTo>
                  <a:cubicBezTo>
                    <a:pt x="535" y="879"/>
                    <a:pt x="1168" y="1346"/>
                    <a:pt x="1769" y="1713"/>
                  </a:cubicBezTo>
                  <a:cubicBezTo>
                    <a:pt x="2436" y="2047"/>
                    <a:pt x="3103" y="2347"/>
                    <a:pt x="3770" y="2547"/>
                  </a:cubicBezTo>
                  <a:cubicBezTo>
                    <a:pt x="4437" y="2747"/>
                    <a:pt x="5171" y="2881"/>
                    <a:pt x="5905" y="2914"/>
                  </a:cubicBezTo>
                  <a:cubicBezTo>
                    <a:pt x="6672" y="2914"/>
                    <a:pt x="7406" y="2914"/>
                    <a:pt x="8240" y="2680"/>
                  </a:cubicBezTo>
                  <a:cubicBezTo>
                    <a:pt x="7706" y="2047"/>
                    <a:pt x="7073" y="1580"/>
                    <a:pt x="6439" y="1246"/>
                  </a:cubicBezTo>
                  <a:cubicBezTo>
                    <a:pt x="5772" y="879"/>
                    <a:pt x="5104" y="579"/>
                    <a:pt x="4437" y="379"/>
                  </a:cubicBezTo>
                  <a:cubicBezTo>
                    <a:pt x="3770" y="179"/>
                    <a:pt x="3070" y="45"/>
                    <a:pt x="2336" y="12"/>
                  </a:cubicBezTo>
                  <a:cubicBezTo>
                    <a:pt x="2177" y="5"/>
                    <a:pt x="2019" y="1"/>
                    <a:pt x="1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1158500" y="3704250"/>
              <a:ext cx="114275" cy="183475"/>
            </a:xfrm>
            <a:custGeom>
              <a:avLst/>
              <a:gdLst/>
              <a:ahLst/>
              <a:cxnLst/>
              <a:rect l="l" t="t" r="r" b="b"/>
              <a:pathLst>
                <a:path w="4571" h="7339" extrusionOk="0">
                  <a:moveTo>
                    <a:pt x="4503" y="0"/>
                  </a:moveTo>
                  <a:lnTo>
                    <a:pt x="4503" y="0"/>
                  </a:lnTo>
                  <a:cubicBezTo>
                    <a:pt x="3670" y="334"/>
                    <a:pt x="3069" y="834"/>
                    <a:pt x="2535" y="1335"/>
                  </a:cubicBezTo>
                  <a:cubicBezTo>
                    <a:pt x="2035" y="1902"/>
                    <a:pt x="1568" y="2435"/>
                    <a:pt x="1201" y="3069"/>
                  </a:cubicBezTo>
                  <a:cubicBezTo>
                    <a:pt x="867" y="3636"/>
                    <a:pt x="534" y="4303"/>
                    <a:pt x="334" y="5004"/>
                  </a:cubicBezTo>
                  <a:cubicBezTo>
                    <a:pt x="134" y="5738"/>
                    <a:pt x="0" y="6472"/>
                    <a:pt x="34" y="7339"/>
                  </a:cubicBezTo>
                  <a:cubicBezTo>
                    <a:pt x="834" y="7005"/>
                    <a:pt x="1468" y="6505"/>
                    <a:pt x="2002" y="6005"/>
                  </a:cubicBezTo>
                  <a:cubicBezTo>
                    <a:pt x="2502" y="5471"/>
                    <a:pt x="2969" y="4937"/>
                    <a:pt x="3336" y="4303"/>
                  </a:cubicBezTo>
                  <a:cubicBezTo>
                    <a:pt x="3670" y="3736"/>
                    <a:pt x="4003" y="3069"/>
                    <a:pt x="4203" y="2335"/>
                  </a:cubicBezTo>
                  <a:cubicBezTo>
                    <a:pt x="4403" y="1635"/>
                    <a:pt x="4570" y="901"/>
                    <a:pt x="4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974200" y="3795875"/>
              <a:ext cx="194325" cy="94700"/>
            </a:xfrm>
            <a:custGeom>
              <a:avLst/>
              <a:gdLst/>
              <a:ahLst/>
              <a:cxnLst/>
              <a:rect l="l" t="t" r="r" b="b"/>
              <a:pathLst>
                <a:path w="7773" h="3788" extrusionOk="0">
                  <a:moveTo>
                    <a:pt x="885" y="0"/>
                  </a:moveTo>
                  <a:cubicBezTo>
                    <a:pt x="599" y="0"/>
                    <a:pt x="306" y="22"/>
                    <a:pt x="0" y="71"/>
                  </a:cubicBezTo>
                  <a:cubicBezTo>
                    <a:pt x="434" y="772"/>
                    <a:pt x="1001" y="1306"/>
                    <a:pt x="1568" y="1773"/>
                  </a:cubicBezTo>
                  <a:cubicBezTo>
                    <a:pt x="2168" y="2240"/>
                    <a:pt x="2736" y="2607"/>
                    <a:pt x="3403" y="2907"/>
                  </a:cubicBezTo>
                  <a:cubicBezTo>
                    <a:pt x="4036" y="3240"/>
                    <a:pt x="4737" y="3441"/>
                    <a:pt x="5437" y="3607"/>
                  </a:cubicBezTo>
                  <a:cubicBezTo>
                    <a:pt x="5959" y="3721"/>
                    <a:pt x="6465" y="3788"/>
                    <a:pt x="6997" y="3788"/>
                  </a:cubicBezTo>
                  <a:cubicBezTo>
                    <a:pt x="7248" y="3788"/>
                    <a:pt x="7505" y="3773"/>
                    <a:pt x="7772" y="3741"/>
                  </a:cubicBezTo>
                  <a:cubicBezTo>
                    <a:pt x="7372" y="3007"/>
                    <a:pt x="6838" y="2473"/>
                    <a:pt x="6205" y="2006"/>
                  </a:cubicBezTo>
                  <a:cubicBezTo>
                    <a:pt x="5604" y="1572"/>
                    <a:pt x="5037" y="1172"/>
                    <a:pt x="4370" y="905"/>
                  </a:cubicBezTo>
                  <a:cubicBezTo>
                    <a:pt x="3736" y="572"/>
                    <a:pt x="3036" y="338"/>
                    <a:pt x="2335" y="171"/>
                  </a:cubicBezTo>
                  <a:cubicBezTo>
                    <a:pt x="1850" y="66"/>
                    <a:pt x="1377"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709375" y="3690100"/>
              <a:ext cx="513750" cy="448950"/>
            </a:xfrm>
            <a:custGeom>
              <a:avLst/>
              <a:gdLst/>
              <a:ahLst/>
              <a:cxnLst/>
              <a:rect l="l" t="t" r="r" b="b"/>
              <a:pathLst>
                <a:path w="20550" h="17958" extrusionOk="0">
                  <a:moveTo>
                    <a:pt x="266" y="557"/>
                  </a:moveTo>
                  <a:cubicBezTo>
                    <a:pt x="243" y="557"/>
                    <a:pt x="279" y="576"/>
                    <a:pt x="289" y="576"/>
                  </a:cubicBezTo>
                  <a:cubicBezTo>
                    <a:pt x="293" y="576"/>
                    <a:pt x="293" y="573"/>
                    <a:pt x="286" y="566"/>
                  </a:cubicBezTo>
                  <a:cubicBezTo>
                    <a:pt x="280" y="563"/>
                    <a:pt x="274" y="560"/>
                    <a:pt x="268" y="557"/>
                  </a:cubicBezTo>
                  <a:lnTo>
                    <a:pt x="268" y="557"/>
                  </a:lnTo>
                  <a:cubicBezTo>
                    <a:pt x="267" y="557"/>
                    <a:pt x="267" y="557"/>
                    <a:pt x="266" y="557"/>
                  </a:cubicBezTo>
                  <a:close/>
                  <a:moveTo>
                    <a:pt x="330" y="1"/>
                  </a:moveTo>
                  <a:cubicBezTo>
                    <a:pt x="89" y="1"/>
                    <a:pt x="0" y="404"/>
                    <a:pt x="268" y="557"/>
                  </a:cubicBezTo>
                  <a:lnTo>
                    <a:pt x="268" y="557"/>
                  </a:lnTo>
                  <a:cubicBezTo>
                    <a:pt x="277" y="557"/>
                    <a:pt x="293" y="560"/>
                    <a:pt x="319" y="566"/>
                  </a:cubicBezTo>
                  <a:cubicBezTo>
                    <a:pt x="419" y="600"/>
                    <a:pt x="519" y="666"/>
                    <a:pt x="619" y="700"/>
                  </a:cubicBezTo>
                  <a:cubicBezTo>
                    <a:pt x="986" y="867"/>
                    <a:pt x="1320" y="1033"/>
                    <a:pt x="1687" y="1200"/>
                  </a:cubicBezTo>
                  <a:cubicBezTo>
                    <a:pt x="2954" y="1834"/>
                    <a:pt x="4189" y="2501"/>
                    <a:pt x="5356" y="3202"/>
                  </a:cubicBezTo>
                  <a:cubicBezTo>
                    <a:pt x="8992" y="5370"/>
                    <a:pt x="12361" y="7972"/>
                    <a:pt x="15263" y="11041"/>
                  </a:cubicBezTo>
                  <a:cubicBezTo>
                    <a:pt x="17131" y="13042"/>
                    <a:pt x="18699" y="15310"/>
                    <a:pt x="19933" y="17812"/>
                  </a:cubicBezTo>
                  <a:cubicBezTo>
                    <a:pt x="19985" y="17915"/>
                    <a:pt x="20068" y="17957"/>
                    <a:pt x="20153" y="17957"/>
                  </a:cubicBezTo>
                  <a:cubicBezTo>
                    <a:pt x="20345" y="17957"/>
                    <a:pt x="20549" y="17743"/>
                    <a:pt x="20434" y="17512"/>
                  </a:cubicBezTo>
                  <a:cubicBezTo>
                    <a:pt x="16764" y="10007"/>
                    <a:pt x="9626" y="4503"/>
                    <a:pt x="2287" y="867"/>
                  </a:cubicBezTo>
                  <a:cubicBezTo>
                    <a:pt x="1654" y="566"/>
                    <a:pt x="1086" y="300"/>
                    <a:pt x="453" y="33"/>
                  </a:cubicBezTo>
                  <a:cubicBezTo>
                    <a:pt x="409" y="11"/>
                    <a:pt x="367" y="1"/>
                    <a:pt x="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590575" y="3651400"/>
              <a:ext cx="209350" cy="86125"/>
            </a:xfrm>
            <a:custGeom>
              <a:avLst/>
              <a:gdLst/>
              <a:ahLst/>
              <a:cxnLst/>
              <a:rect l="l" t="t" r="r" b="b"/>
              <a:pathLst>
                <a:path w="8374" h="3445" extrusionOk="0">
                  <a:moveTo>
                    <a:pt x="1319" y="0"/>
                  </a:moveTo>
                  <a:cubicBezTo>
                    <a:pt x="899" y="0"/>
                    <a:pt x="459" y="41"/>
                    <a:pt x="1" y="146"/>
                  </a:cubicBezTo>
                  <a:cubicBezTo>
                    <a:pt x="535" y="914"/>
                    <a:pt x="1168" y="1414"/>
                    <a:pt x="1769" y="1814"/>
                  </a:cubicBezTo>
                  <a:cubicBezTo>
                    <a:pt x="2403" y="2248"/>
                    <a:pt x="3070" y="2581"/>
                    <a:pt x="3770" y="2815"/>
                  </a:cubicBezTo>
                  <a:cubicBezTo>
                    <a:pt x="4437" y="3082"/>
                    <a:pt x="5205" y="3282"/>
                    <a:pt x="5939" y="3382"/>
                  </a:cubicBezTo>
                  <a:cubicBezTo>
                    <a:pt x="6300" y="3413"/>
                    <a:pt x="6669" y="3445"/>
                    <a:pt x="7049" y="3445"/>
                  </a:cubicBezTo>
                  <a:cubicBezTo>
                    <a:pt x="7475" y="3445"/>
                    <a:pt x="7915" y="3405"/>
                    <a:pt x="8374" y="3282"/>
                  </a:cubicBezTo>
                  <a:cubicBezTo>
                    <a:pt x="7807" y="2581"/>
                    <a:pt x="7206" y="2081"/>
                    <a:pt x="6572" y="1614"/>
                  </a:cubicBezTo>
                  <a:cubicBezTo>
                    <a:pt x="5939" y="1214"/>
                    <a:pt x="5271" y="880"/>
                    <a:pt x="4571" y="613"/>
                  </a:cubicBezTo>
                  <a:cubicBezTo>
                    <a:pt x="3904" y="380"/>
                    <a:pt x="3170" y="146"/>
                    <a:pt x="2403" y="80"/>
                  </a:cubicBezTo>
                  <a:cubicBezTo>
                    <a:pt x="2056" y="32"/>
                    <a:pt x="1695" y="0"/>
                    <a:pt x="1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824925" y="3581650"/>
              <a:ext cx="57550" cy="209350"/>
            </a:xfrm>
            <a:custGeom>
              <a:avLst/>
              <a:gdLst/>
              <a:ahLst/>
              <a:cxnLst/>
              <a:rect l="l" t="t" r="r" b="b"/>
              <a:pathLst>
                <a:path w="2302" h="8374" extrusionOk="0">
                  <a:moveTo>
                    <a:pt x="200" y="1"/>
                  </a:moveTo>
                  <a:cubicBezTo>
                    <a:pt x="34" y="801"/>
                    <a:pt x="0" y="1535"/>
                    <a:pt x="34" y="2236"/>
                  </a:cubicBezTo>
                  <a:cubicBezTo>
                    <a:pt x="67" y="2970"/>
                    <a:pt x="167" y="3670"/>
                    <a:pt x="334" y="4371"/>
                  </a:cubicBezTo>
                  <a:cubicBezTo>
                    <a:pt x="501" y="5038"/>
                    <a:pt x="701" y="5738"/>
                    <a:pt x="1001" y="6405"/>
                  </a:cubicBezTo>
                  <a:cubicBezTo>
                    <a:pt x="1301" y="7073"/>
                    <a:pt x="1635" y="7740"/>
                    <a:pt x="2135" y="8374"/>
                  </a:cubicBezTo>
                  <a:cubicBezTo>
                    <a:pt x="2302" y="7606"/>
                    <a:pt x="2302" y="6872"/>
                    <a:pt x="2302" y="6139"/>
                  </a:cubicBezTo>
                  <a:cubicBezTo>
                    <a:pt x="2235" y="5405"/>
                    <a:pt x="2169" y="4704"/>
                    <a:pt x="2002" y="4004"/>
                  </a:cubicBezTo>
                  <a:cubicBezTo>
                    <a:pt x="1835" y="3337"/>
                    <a:pt x="1635" y="2603"/>
                    <a:pt x="1335" y="1969"/>
                  </a:cubicBezTo>
                  <a:cubicBezTo>
                    <a:pt x="1034" y="1302"/>
                    <a:pt x="701" y="635"/>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683975" y="3778425"/>
              <a:ext cx="203525" cy="72200"/>
            </a:xfrm>
            <a:custGeom>
              <a:avLst/>
              <a:gdLst/>
              <a:ahLst/>
              <a:cxnLst/>
              <a:rect l="l" t="t" r="r" b="b"/>
              <a:pathLst>
                <a:path w="8141" h="2888" extrusionOk="0">
                  <a:moveTo>
                    <a:pt x="7320" y="1"/>
                  </a:moveTo>
                  <a:cubicBezTo>
                    <a:pt x="6835" y="1"/>
                    <a:pt x="6367" y="38"/>
                    <a:pt x="5872" y="102"/>
                  </a:cubicBezTo>
                  <a:cubicBezTo>
                    <a:pt x="5171" y="202"/>
                    <a:pt x="4471" y="369"/>
                    <a:pt x="3804" y="636"/>
                  </a:cubicBezTo>
                  <a:cubicBezTo>
                    <a:pt x="3137" y="869"/>
                    <a:pt x="2469" y="1170"/>
                    <a:pt x="1836" y="1503"/>
                  </a:cubicBezTo>
                  <a:cubicBezTo>
                    <a:pt x="1202" y="1870"/>
                    <a:pt x="601" y="2304"/>
                    <a:pt x="1" y="2838"/>
                  </a:cubicBezTo>
                  <a:cubicBezTo>
                    <a:pt x="280" y="2872"/>
                    <a:pt x="551" y="2887"/>
                    <a:pt x="817" y="2887"/>
                  </a:cubicBezTo>
                  <a:cubicBezTo>
                    <a:pt x="1313" y="2887"/>
                    <a:pt x="1791" y="2836"/>
                    <a:pt x="2269" y="2771"/>
                  </a:cubicBezTo>
                  <a:cubicBezTo>
                    <a:pt x="2970" y="2637"/>
                    <a:pt x="3670" y="2471"/>
                    <a:pt x="4337" y="2204"/>
                  </a:cubicBezTo>
                  <a:cubicBezTo>
                    <a:pt x="5005" y="1970"/>
                    <a:pt x="5672" y="1670"/>
                    <a:pt x="6305" y="1336"/>
                  </a:cubicBezTo>
                  <a:cubicBezTo>
                    <a:pt x="6939" y="1003"/>
                    <a:pt x="7540" y="603"/>
                    <a:pt x="8140" y="36"/>
                  </a:cubicBezTo>
                  <a:cubicBezTo>
                    <a:pt x="7857" y="12"/>
                    <a:pt x="7585" y="1"/>
                    <a:pt x="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916650" y="3645050"/>
              <a:ext cx="57575" cy="209325"/>
            </a:xfrm>
            <a:custGeom>
              <a:avLst/>
              <a:gdLst/>
              <a:ahLst/>
              <a:cxnLst/>
              <a:rect l="l" t="t" r="r" b="b"/>
              <a:pathLst>
                <a:path w="2303" h="8373" extrusionOk="0">
                  <a:moveTo>
                    <a:pt x="201" y="0"/>
                  </a:moveTo>
                  <a:cubicBezTo>
                    <a:pt x="34" y="801"/>
                    <a:pt x="1" y="1534"/>
                    <a:pt x="34" y="2268"/>
                  </a:cubicBezTo>
                  <a:cubicBezTo>
                    <a:pt x="67" y="2969"/>
                    <a:pt x="167" y="3669"/>
                    <a:pt x="334" y="4370"/>
                  </a:cubicBezTo>
                  <a:cubicBezTo>
                    <a:pt x="501" y="5037"/>
                    <a:pt x="701" y="5771"/>
                    <a:pt x="1001" y="6438"/>
                  </a:cubicBezTo>
                  <a:cubicBezTo>
                    <a:pt x="1302" y="7105"/>
                    <a:pt x="1635" y="7772"/>
                    <a:pt x="2135" y="8373"/>
                  </a:cubicBezTo>
                  <a:cubicBezTo>
                    <a:pt x="2302" y="7639"/>
                    <a:pt x="2302" y="6872"/>
                    <a:pt x="2302" y="6138"/>
                  </a:cubicBezTo>
                  <a:cubicBezTo>
                    <a:pt x="2236" y="5437"/>
                    <a:pt x="2169" y="4703"/>
                    <a:pt x="2002" y="4003"/>
                  </a:cubicBezTo>
                  <a:cubicBezTo>
                    <a:pt x="1835" y="3336"/>
                    <a:pt x="1635" y="2635"/>
                    <a:pt x="1335" y="1968"/>
                  </a:cubicBezTo>
                  <a:cubicBezTo>
                    <a:pt x="1035" y="1301"/>
                    <a:pt x="701" y="634"/>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775725" y="3842000"/>
              <a:ext cx="203500" cy="72200"/>
            </a:xfrm>
            <a:custGeom>
              <a:avLst/>
              <a:gdLst/>
              <a:ahLst/>
              <a:cxnLst/>
              <a:rect l="l" t="t" r="r" b="b"/>
              <a:pathLst>
                <a:path w="8140" h="2888" extrusionOk="0">
                  <a:moveTo>
                    <a:pt x="7174" y="1"/>
                  </a:moveTo>
                  <a:cubicBezTo>
                    <a:pt x="6740" y="1"/>
                    <a:pt x="6317" y="36"/>
                    <a:pt x="5871" y="94"/>
                  </a:cubicBezTo>
                  <a:cubicBezTo>
                    <a:pt x="5171" y="228"/>
                    <a:pt x="4470" y="395"/>
                    <a:pt x="3803" y="628"/>
                  </a:cubicBezTo>
                  <a:cubicBezTo>
                    <a:pt x="3136" y="895"/>
                    <a:pt x="2469" y="1162"/>
                    <a:pt x="1835" y="1495"/>
                  </a:cubicBezTo>
                  <a:cubicBezTo>
                    <a:pt x="1201" y="1862"/>
                    <a:pt x="567" y="2296"/>
                    <a:pt x="0" y="2830"/>
                  </a:cubicBezTo>
                  <a:cubicBezTo>
                    <a:pt x="316" y="2869"/>
                    <a:pt x="621" y="2888"/>
                    <a:pt x="921" y="2888"/>
                  </a:cubicBezTo>
                  <a:cubicBezTo>
                    <a:pt x="1380" y="2888"/>
                    <a:pt x="1824" y="2844"/>
                    <a:pt x="2269" y="2763"/>
                  </a:cubicBezTo>
                  <a:cubicBezTo>
                    <a:pt x="2969" y="2630"/>
                    <a:pt x="3670" y="2463"/>
                    <a:pt x="4337" y="2229"/>
                  </a:cubicBezTo>
                  <a:cubicBezTo>
                    <a:pt x="5004" y="1962"/>
                    <a:pt x="5671" y="1662"/>
                    <a:pt x="6305" y="1329"/>
                  </a:cubicBezTo>
                  <a:cubicBezTo>
                    <a:pt x="6939" y="995"/>
                    <a:pt x="7539" y="595"/>
                    <a:pt x="8139" y="61"/>
                  </a:cubicBezTo>
                  <a:cubicBezTo>
                    <a:pt x="7804" y="19"/>
                    <a:pt x="7486" y="1"/>
                    <a:pt x="7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1002550" y="3700075"/>
              <a:ext cx="47550" cy="214350"/>
            </a:xfrm>
            <a:custGeom>
              <a:avLst/>
              <a:gdLst/>
              <a:ahLst/>
              <a:cxnLst/>
              <a:rect l="l" t="t" r="r" b="b"/>
              <a:pathLst>
                <a:path w="1902" h="8574" extrusionOk="0">
                  <a:moveTo>
                    <a:pt x="434" y="1"/>
                  </a:moveTo>
                  <a:cubicBezTo>
                    <a:pt x="167" y="768"/>
                    <a:pt x="100" y="1502"/>
                    <a:pt x="67" y="2236"/>
                  </a:cubicBezTo>
                  <a:cubicBezTo>
                    <a:pt x="0" y="2969"/>
                    <a:pt x="67" y="3670"/>
                    <a:pt x="134" y="4404"/>
                  </a:cubicBezTo>
                  <a:cubicBezTo>
                    <a:pt x="234" y="5104"/>
                    <a:pt x="334" y="5805"/>
                    <a:pt x="567" y="6505"/>
                  </a:cubicBezTo>
                  <a:cubicBezTo>
                    <a:pt x="801" y="7172"/>
                    <a:pt x="1068" y="7906"/>
                    <a:pt x="1468" y="8573"/>
                  </a:cubicBezTo>
                  <a:cubicBezTo>
                    <a:pt x="1735" y="7806"/>
                    <a:pt x="1802" y="7106"/>
                    <a:pt x="1835" y="6338"/>
                  </a:cubicBezTo>
                  <a:cubicBezTo>
                    <a:pt x="1902" y="5605"/>
                    <a:pt x="1835" y="4904"/>
                    <a:pt x="1768" y="4170"/>
                  </a:cubicBezTo>
                  <a:cubicBezTo>
                    <a:pt x="1668" y="3470"/>
                    <a:pt x="1568" y="2769"/>
                    <a:pt x="1335" y="2069"/>
                  </a:cubicBezTo>
                  <a:cubicBezTo>
                    <a:pt x="1135" y="1402"/>
                    <a:pt x="834" y="668"/>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841600" y="3899400"/>
              <a:ext cx="209350" cy="57125"/>
            </a:xfrm>
            <a:custGeom>
              <a:avLst/>
              <a:gdLst/>
              <a:ahLst/>
              <a:cxnLst/>
              <a:rect l="l" t="t" r="r" b="b"/>
              <a:pathLst>
                <a:path w="8374" h="2285" extrusionOk="0">
                  <a:moveTo>
                    <a:pt x="6138" y="0"/>
                  </a:moveTo>
                  <a:cubicBezTo>
                    <a:pt x="5404" y="33"/>
                    <a:pt x="4704" y="133"/>
                    <a:pt x="4003" y="300"/>
                  </a:cubicBezTo>
                  <a:cubicBezTo>
                    <a:pt x="3336" y="467"/>
                    <a:pt x="2636" y="667"/>
                    <a:pt x="1969" y="967"/>
                  </a:cubicBezTo>
                  <a:cubicBezTo>
                    <a:pt x="1301" y="1234"/>
                    <a:pt x="634" y="1601"/>
                    <a:pt x="0" y="2068"/>
                  </a:cubicBezTo>
                  <a:cubicBezTo>
                    <a:pt x="581" y="2238"/>
                    <a:pt x="1127" y="2284"/>
                    <a:pt x="1651" y="2284"/>
                  </a:cubicBezTo>
                  <a:cubicBezTo>
                    <a:pt x="1849" y="2284"/>
                    <a:pt x="2043" y="2277"/>
                    <a:pt x="2235" y="2268"/>
                  </a:cubicBezTo>
                  <a:cubicBezTo>
                    <a:pt x="2969" y="2202"/>
                    <a:pt x="3670" y="2135"/>
                    <a:pt x="4370" y="1968"/>
                  </a:cubicBezTo>
                  <a:cubicBezTo>
                    <a:pt x="5037" y="1801"/>
                    <a:pt x="5738" y="1601"/>
                    <a:pt x="6405" y="1301"/>
                  </a:cubicBezTo>
                  <a:cubicBezTo>
                    <a:pt x="7072" y="1001"/>
                    <a:pt x="7739" y="667"/>
                    <a:pt x="8373" y="167"/>
                  </a:cubicBezTo>
                  <a:cubicBezTo>
                    <a:pt x="7573" y="0"/>
                    <a:pt x="6839" y="0"/>
                    <a:pt x="6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943350" y="4140400"/>
              <a:ext cx="688000" cy="414475"/>
            </a:xfrm>
            <a:custGeom>
              <a:avLst/>
              <a:gdLst/>
              <a:ahLst/>
              <a:cxnLst/>
              <a:rect l="l" t="t" r="r" b="b"/>
              <a:pathLst>
                <a:path w="27520" h="16579" extrusionOk="0">
                  <a:moveTo>
                    <a:pt x="0" y="0"/>
                  </a:moveTo>
                  <a:lnTo>
                    <a:pt x="0" y="6972"/>
                  </a:lnTo>
                  <a:cubicBezTo>
                    <a:pt x="0" y="12242"/>
                    <a:pt x="4336" y="16579"/>
                    <a:pt x="9640" y="16579"/>
                  </a:cubicBezTo>
                  <a:lnTo>
                    <a:pt x="17913" y="16579"/>
                  </a:lnTo>
                  <a:cubicBezTo>
                    <a:pt x="23183" y="16579"/>
                    <a:pt x="27520" y="12242"/>
                    <a:pt x="27520" y="6972"/>
                  </a:cubicBezTo>
                  <a:lnTo>
                    <a:pt x="275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943350" y="4228800"/>
              <a:ext cx="689675" cy="11700"/>
            </a:xfrm>
            <a:custGeom>
              <a:avLst/>
              <a:gdLst/>
              <a:ahLst/>
              <a:cxnLst/>
              <a:rect l="l" t="t" r="r" b="b"/>
              <a:pathLst>
                <a:path w="27587" h="468" extrusionOk="0">
                  <a:moveTo>
                    <a:pt x="0" y="0"/>
                  </a:moveTo>
                  <a:lnTo>
                    <a:pt x="0" y="467"/>
                  </a:lnTo>
                  <a:lnTo>
                    <a:pt x="27586" y="467"/>
                  </a:lnTo>
                  <a:lnTo>
                    <a:pt x="27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943350" y="4273825"/>
              <a:ext cx="688000" cy="68400"/>
            </a:xfrm>
            <a:custGeom>
              <a:avLst/>
              <a:gdLst/>
              <a:ahLst/>
              <a:cxnLst/>
              <a:rect l="l" t="t" r="r" b="b"/>
              <a:pathLst>
                <a:path w="27520" h="2736" extrusionOk="0">
                  <a:moveTo>
                    <a:pt x="0" y="0"/>
                  </a:moveTo>
                  <a:lnTo>
                    <a:pt x="0" y="901"/>
                  </a:lnTo>
                  <a:cubicBezTo>
                    <a:pt x="434" y="901"/>
                    <a:pt x="667" y="1201"/>
                    <a:pt x="1001" y="1668"/>
                  </a:cubicBezTo>
                  <a:cubicBezTo>
                    <a:pt x="1368" y="2135"/>
                    <a:pt x="1835" y="2736"/>
                    <a:pt x="2769" y="2736"/>
                  </a:cubicBezTo>
                  <a:cubicBezTo>
                    <a:pt x="3669" y="2736"/>
                    <a:pt x="4136" y="2169"/>
                    <a:pt x="4503" y="1668"/>
                  </a:cubicBezTo>
                  <a:cubicBezTo>
                    <a:pt x="4837" y="1168"/>
                    <a:pt x="5104" y="901"/>
                    <a:pt x="5504" y="901"/>
                  </a:cubicBezTo>
                  <a:cubicBezTo>
                    <a:pt x="5938" y="901"/>
                    <a:pt x="6171" y="1201"/>
                    <a:pt x="6505" y="1668"/>
                  </a:cubicBezTo>
                  <a:cubicBezTo>
                    <a:pt x="6872" y="2135"/>
                    <a:pt x="7339" y="2736"/>
                    <a:pt x="8273" y="2736"/>
                  </a:cubicBezTo>
                  <a:cubicBezTo>
                    <a:pt x="9173" y="2736"/>
                    <a:pt x="9640" y="2169"/>
                    <a:pt x="10007" y="1668"/>
                  </a:cubicBezTo>
                  <a:cubicBezTo>
                    <a:pt x="10341" y="1168"/>
                    <a:pt x="10608" y="901"/>
                    <a:pt x="11008" y="901"/>
                  </a:cubicBezTo>
                  <a:cubicBezTo>
                    <a:pt x="11442" y="901"/>
                    <a:pt x="11675" y="1201"/>
                    <a:pt x="12009" y="1668"/>
                  </a:cubicBezTo>
                  <a:cubicBezTo>
                    <a:pt x="12376" y="2135"/>
                    <a:pt x="12843" y="2736"/>
                    <a:pt x="13777" y="2736"/>
                  </a:cubicBezTo>
                  <a:cubicBezTo>
                    <a:pt x="14677" y="2736"/>
                    <a:pt x="15144" y="2169"/>
                    <a:pt x="15511" y="1668"/>
                  </a:cubicBezTo>
                  <a:cubicBezTo>
                    <a:pt x="15845" y="1168"/>
                    <a:pt x="16112" y="901"/>
                    <a:pt x="16512" y="901"/>
                  </a:cubicBezTo>
                  <a:cubicBezTo>
                    <a:pt x="16946" y="901"/>
                    <a:pt x="17179" y="1201"/>
                    <a:pt x="17513" y="1668"/>
                  </a:cubicBezTo>
                  <a:cubicBezTo>
                    <a:pt x="17880" y="2135"/>
                    <a:pt x="18347" y="2736"/>
                    <a:pt x="19281" y="2736"/>
                  </a:cubicBezTo>
                  <a:cubicBezTo>
                    <a:pt x="20181" y="2736"/>
                    <a:pt x="20648" y="2169"/>
                    <a:pt x="21015" y="1668"/>
                  </a:cubicBezTo>
                  <a:cubicBezTo>
                    <a:pt x="21349" y="1168"/>
                    <a:pt x="21616" y="901"/>
                    <a:pt x="22016" y="901"/>
                  </a:cubicBezTo>
                  <a:cubicBezTo>
                    <a:pt x="22449" y="901"/>
                    <a:pt x="22683" y="1201"/>
                    <a:pt x="23017" y="1668"/>
                  </a:cubicBezTo>
                  <a:cubicBezTo>
                    <a:pt x="23417" y="2135"/>
                    <a:pt x="23850" y="2736"/>
                    <a:pt x="24784" y="2736"/>
                  </a:cubicBezTo>
                  <a:cubicBezTo>
                    <a:pt x="25685" y="2736"/>
                    <a:pt x="26152" y="2135"/>
                    <a:pt x="26519" y="1668"/>
                  </a:cubicBezTo>
                  <a:cubicBezTo>
                    <a:pt x="26853" y="1168"/>
                    <a:pt x="27086" y="901"/>
                    <a:pt x="27520" y="901"/>
                  </a:cubicBezTo>
                  <a:lnTo>
                    <a:pt x="27520" y="0"/>
                  </a:lnTo>
                  <a:cubicBezTo>
                    <a:pt x="26619" y="0"/>
                    <a:pt x="26152" y="567"/>
                    <a:pt x="25785" y="1068"/>
                  </a:cubicBezTo>
                  <a:cubicBezTo>
                    <a:pt x="25452" y="1568"/>
                    <a:pt x="25218" y="1835"/>
                    <a:pt x="24784" y="1835"/>
                  </a:cubicBezTo>
                  <a:cubicBezTo>
                    <a:pt x="24351" y="1835"/>
                    <a:pt x="24117" y="1535"/>
                    <a:pt x="23784" y="1068"/>
                  </a:cubicBezTo>
                  <a:cubicBezTo>
                    <a:pt x="23383" y="634"/>
                    <a:pt x="22950" y="0"/>
                    <a:pt x="22016" y="0"/>
                  </a:cubicBezTo>
                  <a:cubicBezTo>
                    <a:pt x="21115" y="0"/>
                    <a:pt x="20648" y="567"/>
                    <a:pt x="20281" y="1068"/>
                  </a:cubicBezTo>
                  <a:cubicBezTo>
                    <a:pt x="19948" y="1568"/>
                    <a:pt x="19681" y="1835"/>
                    <a:pt x="19281" y="1835"/>
                  </a:cubicBezTo>
                  <a:cubicBezTo>
                    <a:pt x="18847" y="1835"/>
                    <a:pt x="18613" y="1535"/>
                    <a:pt x="18280" y="1068"/>
                  </a:cubicBezTo>
                  <a:cubicBezTo>
                    <a:pt x="17880" y="634"/>
                    <a:pt x="17446" y="0"/>
                    <a:pt x="16512" y="0"/>
                  </a:cubicBezTo>
                  <a:cubicBezTo>
                    <a:pt x="15611" y="0"/>
                    <a:pt x="15144" y="567"/>
                    <a:pt x="14777" y="1068"/>
                  </a:cubicBezTo>
                  <a:cubicBezTo>
                    <a:pt x="14444" y="1568"/>
                    <a:pt x="14177" y="1835"/>
                    <a:pt x="13777" y="1835"/>
                  </a:cubicBezTo>
                  <a:cubicBezTo>
                    <a:pt x="13343" y="1835"/>
                    <a:pt x="13109" y="1535"/>
                    <a:pt x="12776" y="1068"/>
                  </a:cubicBezTo>
                  <a:cubicBezTo>
                    <a:pt x="12376" y="634"/>
                    <a:pt x="11942" y="0"/>
                    <a:pt x="11008" y="0"/>
                  </a:cubicBezTo>
                  <a:cubicBezTo>
                    <a:pt x="10107" y="0"/>
                    <a:pt x="9640" y="567"/>
                    <a:pt x="9273" y="1068"/>
                  </a:cubicBezTo>
                  <a:cubicBezTo>
                    <a:pt x="8940" y="1568"/>
                    <a:pt x="8673" y="1835"/>
                    <a:pt x="8273" y="1835"/>
                  </a:cubicBezTo>
                  <a:cubicBezTo>
                    <a:pt x="7839" y="1835"/>
                    <a:pt x="7605" y="1535"/>
                    <a:pt x="7272" y="1068"/>
                  </a:cubicBezTo>
                  <a:cubicBezTo>
                    <a:pt x="6872" y="634"/>
                    <a:pt x="6438" y="0"/>
                    <a:pt x="5504" y="0"/>
                  </a:cubicBezTo>
                  <a:cubicBezTo>
                    <a:pt x="4603" y="0"/>
                    <a:pt x="4136" y="567"/>
                    <a:pt x="3769" y="1068"/>
                  </a:cubicBezTo>
                  <a:cubicBezTo>
                    <a:pt x="3436" y="1568"/>
                    <a:pt x="3169" y="1835"/>
                    <a:pt x="2769" y="1835"/>
                  </a:cubicBezTo>
                  <a:cubicBezTo>
                    <a:pt x="2335" y="1835"/>
                    <a:pt x="2102" y="1535"/>
                    <a:pt x="1768" y="1068"/>
                  </a:cubicBezTo>
                  <a:cubicBezTo>
                    <a:pt x="1368" y="634"/>
                    <a:pt x="934"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1262725" y="4140400"/>
              <a:ext cx="368625" cy="414475"/>
            </a:xfrm>
            <a:custGeom>
              <a:avLst/>
              <a:gdLst/>
              <a:ahLst/>
              <a:cxnLst/>
              <a:rect l="l" t="t" r="r" b="b"/>
              <a:pathLst>
                <a:path w="14745" h="16579" extrusionOk="0">
                  <a:moveTo>
                    <a:pt x="9641" y="0"/>
                  </a:moveTo>
                  <a:lnTo>
                    <a:pt x="9641" y="6972"/>
                  </a:lnTo>
                  <a:cubicBezTo>
                    <a:pt x="9641" y="12242"/>
                    <a:pt x="5271" y="16579"/>
                    <a:pt x="1" y="16579"/>
                  </a:cubicBezTo>
                  <a:lnTo>
                    <a:pt x="5138" y="16579"/>
                  </a:lnTo>
                  <a:cubicBezTo>
                    <a:pt x="10408" y="16579"/>
                    <a:pt x="14745" y="12242"/>
                    <a:pt x="14745" y="6972"/>
                  </a:cubicBezTo>
                  <a:lnTo>
                    <a:pt x="14745" y="0"/>
                  </a:lnTo>
                  <a:close/>
                </a:path>
              </a:pathLst>
            </a:custGeom>
            <a:solidFill>
              <a:srgbClr val="F2B6B6">
                <a:alpha val="6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921650" y="4108700"/>
              <a:ext cx="733050" cy="65075"/>
            </a:xfrm>
            <a:custGeom>
              <a:avLst/>
              <a:gdLst/>
              <a:ahLst/>
              <a:cxnLst/>
              <a:rect l="l" t="t" r="r" b="b"/>
              <a:pathLst>
                <a:path w="29322" h="2603" extrusionOk="0">
                  <a:moveTo>
                    <a:pt x="1" y="1"/>
                  </a:moveTo>
                  <a:lnTo>
                    <a:pt x="1" y="2603"/>
                  </a:lnTo>
                  <a:lnTo>
                    <a:pt x="29322" y="2603"/>
                  </a:lnTo>
                  <a:lnTo>
                    <a:pt x="293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6" name="Google Shape;2236;p26"/>
          <p:cNvSpPr/>
          <p:nvPr/>
        </p:nvSpPr>
        <p:spPr>
          <a:xfrm>
            <a:off x="7368825" y="1673275"/>
            <a:ext cx="190000" cy="268400"/>
          </a:xfrm>
          <a:custGeom>
            <a:avLst/>
            <a:gdLst/>
            <a:ahLst/>
            <a:cxnLst/>
            <a:rect l="l" t="t" r="r" b="b"/>
            <a:pathLst>
              <a:path w="7600" h="10736" extrusionOk="0">
                <a:moveTo>
                  <a:pt x="3891" y="0"/>
                </a:moveTo>
                <a:cubicBezTo>
                  <a:pt x="3860" y="122"/>
                  <a:pt x="3435" y="2219"/>
                  <a:pt x="2097" y="3891"/>
                </a:cubicBezTo>
                <a:cubicBezTo>
                  <a:pt x="699" y="5623"/>
                  <a:pt x="0" y="7964"/>
                  <a:pt x="1186" y="9879"/>
                </a:cubicBezTo>
                <a:cubicBezTo>
                  <a:pt x="1577" y="10521"/>
                  <a:pt x="2004" y="10736"/>
                  <a:pt x="2401" y="10736"/>
                </a:cubicBezTo>
                <a:cubicBezTo>
                  <a:pt x="3208" y="10736"/>
                  <a:pt x="3891" y="9848"/>
                  <a:pt x="3891" y="9848"/>
                </a:cubicBezTo>
                <a:cubicBezTo>
                  <a:pt x="3891" y="9848"/>
                  <a:pt x="4210" y="10609"/>
                  <a:pt x="4826" y="10609"/>
                </a:cubicBezTo>
                <a:cubicBezTo>
                  <a:pt x="4895" y="10609"/>
                  <a:pt x="4969" y="10599"/>
                  <a:pt x="5046" y="10578"/>
                </a:cubicBezTo>
                <a:cubicBezTo>
                  <a:pt x="5806" y="10395"/>
                  <a:pt x="7599" y="7538"/>
                  <a:pt x="6353" y="4742"/>
                </a:cubicBezTo>
                <a:cubicBezTo>
                  <a:pt x="5107" y="1915"/>
                  <a:pt x="4012" y="1307"/>
                  <a:pt x="3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7384025" y="1974175"/>
            <a:ext cx="171000" cy="217475"/>
          </a:xfrm>
          <a:custGeom>
            <a:avLst/>
            <a:gdLst/>
            <a:ahLst/>
            <a:cxnLst/>
            <a:rect l="l" t="t" r="r" b="b"/>
            <a:pathLst>
              <a:path w="6840" h="8699" extrusionOk="0">
                <a:moveTo>
                  <a:pt x="1094" y="1"/>
                </a:moveTo>
                <a:cubicBezTo>
                  <a:pt x="1094" y="1"/>
                  <a:pt x="0" y="5806"/>
                  <a:pt x="2614" y="7995"/>
                </a:cubicBezTo>
                <a:cubicBezTo>
                  <a:pt x="3221" y="8503"/>
                  <a:pt x="3774" y="8698"/>
                  <a:pt x="4266" y="8698"/>
                </a:cubicBezTo>
                <a:cubicBezTo>
                  <a:pt x="5890" y="8698"/>
                  <a:pt x="6839" y="6566"/>
                  <a:pt x="6839" y="6566"/>
                </a:cubicBezTo>
                <a:cubicBezTo>
                  <a:pt x="2553" y="3436"/>
                  <a:pt x="1094" y="1"/>
                  <a:pt x="1094" y="1"/>
                </a:cubicBezTo>
                <a:close/>
              </a:path>
            </a:pathLst>
          </a:custGeom>
          <a:solidFill>
            <a:srgbClr val="859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8" name="Google Shape;2238;p26"/>
          <p:cNvGrpSpPr/>
          <p:nvPr/>
        </p:nvGrpSpPr>
        <p:grpSpPr>
          <a:xfrm>
            <a:off x="7384025" y="0"/>
            <a:ext cx="1563875" cy="2241000"/>
            <a:chOff x="3487425" y="480550"/>
            <a:chExt cx="1563875" cy="2241000"/>
          </a:xfrm>
        </p:grpSpPr>
        <p:sp>
          <p:nvSpPr>
            <p:cNvPr id="2239" name="Google Shape;2239;p26"/>
            <p:cNvSpPr/>
            <p:nvPr/>
          </p:nvSpPr>
          <p:spPr>
            <a:xfrm>
              <a:off x="4007175" y="1349850"/>
              <a:ext cx="608700" cy="399725"/>
            </a:xfrm>
            <a:custGeom>
              <a:avLst/>
              <a:gdLst/>
              <a:ahLst/>
              <a:cxnLst/>
              <a:rect l="l" t="t" r="r" b="b"/>
              <a:pathLst>
                <a:path w="24348" h="15989" extrusionOk="0">
                  <a:moveTo>
                    <a:pt x="1" y="1"/>
                  </a:moveTo>
                  <a:cubicBezTo>
                    <a:pt x="1" y="305"/>
                    <a:pt x="1" y="578"/>
                    <a:pt x="31" y="852"/>
                  </a:cubicBezTo>
                  <a:cubicBezTo>
                    <a:pt x="31" y="943"/>
                    <a:pt x="31" y="1004"/>
                    <a:pt x="31" y="1065"/>
                  </a:cubicBezTo>
                  <a:cubicBezTo>
                    <a:pt x="31" y="1095"/>
                    <a:pt x="31" y="1156"/>
                    <a:pt x="31" y="1186"/>
                  </a:cubicBezTo>
                  <a:cubicBezTo>
                    <a:pt x="31" y="1399"/>
                    <a:pt x="61" y="1612"/>
                    <a:pt x="61" y="1824"/>
                  </a:cubicBezTo>
                  <a:cubicBezTo>
                    <a:pt x="61" y="1855"/>
                    <a:pt x="92" y="1916"/>
                    <a:pt x="92" y="1946"/>
                  </a:cubicBezTo>
                  <a:cubicBezTo>
                    <a:pt x="92" y="2007"/>
                    <a:pt x="92" y="2068"/>
                    <a:pt x="92" y="2128"/>
                  </a:cubicBezTo>
                  <a:cubicBezTo>
                    <a:pt x="122" y="2341"/>
                    <a:pt x="153" y="2554"/>
                    <a:pt x="153" y="2767"/>
                  </a:cubicBezTo>
                  <a:cubicBezTo>
                    <a:pt x="183" y="2858"/>
                    <a:pt x="183" y="2979"/>
                    <a:pt x="213" y="3101"/>
                  </a:cubicBezTo>
                  <a:cubicBezTo>
                    <a:pt x="244" y="3283"/>
                    <a:pt x="274" y="3496"/>
                    <a:pt x="305" y="3709"/>
                  </a:cubicBezTo>
                  <a:cubicBezTo>
                    <a:pt x="335" y="3831"/>
                    <a:pt x="335" y="3922"/>
                    <a:pt x="365" y="4043"/>
                  </a:cubicBezTo>
                  <a:cubicBezTo>
                    <a:pt x="396" y="4226"/>
                    <a:pt x="426" y="4408"/>
                    <a:pt x="487" y="4590"/>
                  </a:cubicBezTo>
                  <a:cubicBezTo>
                    <a:pt x="487" y="4621"/>
                    <a:pt x="487" y="4651"/>
                    <a:pt x="487" y="4682"/>
                  </a:cubicBezTo>
                  <a:cubicBezTo>
                    <a:pt x="517" y="4773"/>
                    <a:pt x="548" y="4894"/>
                    <a:pt x="548" y="4986"/>
                  </a:cubicBezTo>
                  <a:cubicBezTo>
                    <a:pt x="609" y="5198"/>
                    <a:pt x="669" y="5411"/>
                    <a:pt x="700" y="5624"/>
                  </a:cubicBezTo>
                  <a:cubicBezTo>
                    <a:pt x="730" y="5715"/>
                    <a:pt x="761" y="5837"/>
                    <a:pt x="791" y="5958"/>
                  </a:cubicBezTo>
                  <a:cubicBezTo>
                    <a:pt x="852" y="6080"/>
                    <a:pt x="882" y="6201"/>
                    <a:pt x="913" y="6323"/>
                  </a:cubicBezTo>
                  <a:cubicBezTo>
                    <a:pt x="943" y="6414"/>
                    <a:pt x="973" y="6505"/>
                    <a:pt x="1004" y="6566"/>
                  </a:cubicBezTo>
                  <a:cubicBezTo>
                    <a:pt x="1034" y="6688"/>
                    <a:pt x="1065" y="6779"/>
                    <a:pt x="1095" y="6900"/>
                  </a:cubicBezTo>
                  <a:cubicBezTo>
                    <a:pt x="1125" y="7022"/>
                    <a:pt x="1186" y="7113"/>
                    <a:pt x="1217" y="7235"/>
                  </a:cubicBezTo>
                  <a:cubicBezTo>
                    <a:pt x="1247" y="7326"/>
                    <a:pt x="1277" y="7417"/>
                    <a:pt x="1308" y="7539"/>
                  </a:cubicBezTo>
                  <a:cubicBezTo>
                    <a:pt x="1368" y="7630"/>
                    <a:pt x="1399" y="7752"/>
                    <a:pt x="1429" y="7843"/>
                  </a:cubicBezTo>
                  <a:cubicBezTo>
                    <a:pt x="1520" y="8056"/>
                    <a:pt x="1612" y="8268"/>
                    <a:pt x="1703" y="8481"/>
                  </a:cubicBezTo>
                  <a:cubicBezTo>
                    <a:pt x="1733" y="8572"/>
                    <a:pt x="1794" y="8694"/>
                    <a:pt x="1855" y="8785"/>
                  </a:cubicBezTo>
                  <a:cubicBezTo>
                    <a:pt x="1885" y="8846"/>
                    <a:pt x="1885" y="8907"/>
                    <a:pt x="1916" y="8967"/>
                  </a:cubicBezTo>
                  <a:cubicBezTo>
                    <a:pt x="2007" y="9119"/>
                    <a:pt x="2068" y="9271"/>
                    <a:pt x="2128" y="9423"/>
                  </a:cubicBezTo>
                  <a:cubicBezTo>
                    <a:pt x="2189" y="9545"/>
                    <a:pt x="2250" y="9636"/>
                    <a:pt x="2311" y="9758"/>
                  </a:cubicBezTo>
                  <a:lnTo>
                    <a:pt x="2311" y="9788"/>
                  </a:lnTo>
                  <a:cubicBezTo>
                    <a:pt x="2341" y="9818"/>
                    <a:pt x="2341" y="9818"/>
                    <a:pt x="2372" y="9849"/>
                  </a:cubicBezTo>
                  <a:cubicBezTo>
                    <a:pt x="2463" y="10031"/>
                    <a:pt x="2554" y="10214"/>
                    <a:pt x="2645" y="10396"/>
                  </a:cubicBezTo>
                  <a:cubicBezTo>
                    <a:pt x="2706" y="10487"/>
                    <a:pt x="2767" y="10609"/>
                    <a:pt x="2827" y="10700"/>
                  </a:cubicBezTo>
                  <a:cubicBezTo>
                    <a:pt x="2949" y="10913"/>
                    <a:pt x="3071" y="11125"/>
                    <a:pt x="3223" y="11338"/>
                  </a:cubicBezTo>
                  <a:cubicBezTo>
                    <a:pt x="3283" y="11429"/>
                    <a:pt x="3344" y="11521"/>
                    <a:pt x="3375" y="11612"/>
                  </a:cubicBezTo>
                  <a:cubicBezTo>
                    <a:pt x="3405" y="11612"/>
                    <a:pt x="3405" y="11642"/>
                    <a:pt x="3405" y="11642"/>
                  </a:cubicBezTo>
                  <a:cubicBezTo>
                    <a:pt x="3557" y="11885"/>
                    <a:pt x="3709" y="12098"/>
                    <a:pt x="3861" y="12280"/>
                  </a:cubicBezTo>
                  <a:cubicBezTo>
                    <a:pt x="3891" y="12341"/>
                    <a:pt x="3952" y="12432"/>
                    <a:pt x="4013" y="12493"/>
                  </a:cubicBezTo>
                  <a:cubicBezTo>
                    <a:pt x="4043" y="12524"/>
                    <a:pt x="4074" y="12584"/>
                    <a:pt x="4104" y="12615"/>
                  </a:cubicBezTo>
                  <a:cubicBezTo>
                    <a:pt x="4256" y="12828"/>
                    <a:pt x="4408" y="13040"/>
                    <a:pt x="4590" y="13253"/>
                  </a:cubicBezTo>
                  <a:cubicBezTo>
                    <a:pt x="4682" y="13344"/>
                    <a:pt x="4773" y="13466"/>
                    <a:pt x="4834" y="13557"/>
                  </a:cubicBezTo>
                  <a:cubicBezTo>
                    <a:pt x="5016" y="13770"/>
                    <a:pt x="5198" y="13952"/>
                    <a:pt x="5350" y="14135"/>
                  </a:cubicBezTo>
                  <a:cubicBezTo>
                    <a:pt x="5381" y="14165"/>
                    <a:pt x="5381" y="14165"/>
                    <a:pt x="5411" y="14195"/>
                  </a:cubicBezTo>
                  <a:cubicBezTo>
                    <a:pt x="5411" y="14195"/>
                    <a:pt x="5442" y="14226"/>
                    <a:pt x="5442" y="14226"/>
                  </a:cubicBezTo>
                  <a:cubicBezTo>
                    <a:pt x="5533" y="14347"/>
                    <a:pt x="5624" y="14439"/>
                    <a:pt x="5715" y="14499"/>
                  </a:cubicBezTo>
                  <a:cubicBezTo>
                    <a:pt x="5928" y="14743"/>
                    <a:pt x="6171" y="14955"/>
                    <a:pt x="6353" y="15138"/>
                  </a:cubicBezTo>
                  <a:cubicBezTo>
                    <a:pt x="6505" y="15259"/>
                    <a:pt x="6597" y="15381"/>
                    <a:pt x="6718" y="15472"/>
                  </a:cubicBezTo>
                  <a:cubicBezTo>
                    <a:pt x="7113" y="15806"/>
                    <a:pt x="7356" y="15989"/>
                    <a:pt x="7356" y="15989"/>
                  </a:cubicBezTo>
                  <a:lnTo>
                    <a:pt x="16992" y="15989"/>
                  </a:lnTo>
                  <a:cubicBezTo>
                    <a:pt x="16992" y="15989"/>
                    <a:pt x="17235" y="15806"/>
                    <a:pt x="17630" y="15472"/>
                  </a:cubicBezTo>
                  <a:cubicBezTo>
                    <a:pt x="17721" y="15381"/>
                    <a:pt x="17843" y="15259"/>
                    <a:pt x="17995" y="15138"/>
                  </a:cubicBezTo>
                  <a:cubicBezTo>
                    <a:pt x="18177" y="14955"/>
                    <a:pt x="18390" y="14743"/>
                    <a:pt x="18633" y="14499"/>
                  </a:cubicBezTo>
                  <a:cubicBezTo>
                    <a:pt x="18724" y="14439"/>
                    <a:pt x="18785" y="14347"/>
                    <a:pt x="18907" y="14226"/>
                  </a:cubicBezTo>
                  <a:cubicBezTo>
                    <a:pt x="18907" y="14226"/>
                    <a:pt x="18937" y="14195"/>
                    <a:pt x="18937" y="14195"/>
                  </a:cubicBezTo>
                  <a:cubicBezTo>
                    <a:pt x="19120" y="13983"/>
                    <a:pt x="19302" y="13800"/>
                    <a:pt x="19515" y="13557"/>
                  </a:cubicBezTo>
                  <a:cubicBezTo>
                    <a:pt x="19576" y="13466"/>
                    <a:pt x="19667" y="13344"/>
                    <a:pt x="19758" y="13253"/>
                  </a:cubicBezTo>
                  <a:cubicBezTo>
                    <a:pt x="19940" y="13040"/>
                    <a:pt x="20092" y="12828"/>
                    <a:pt x="20244" y="12615"/>
                  </a:cubicBezTo>
                  <a:cubicBezTo>
                    <a:pt x="20275" y="12584"/>
                    <a:pt x="20305" y="12524"/>
                    <a:pt x="20335" y="12493"/>
                  </a:cubicBezTo>
                  <a:cubicBezTo>
                    <a:pt x="20396" y="12432"/>
                    <a:pt x="20427" y="12341"/>
                    <a:pt x="20487" y="12280"/>
                  </a:cubicBezTo>
                  <a:cubicBezTo>
                    <a:pt x="20639" y="12098"/>
                    <a:pt x="20791" y="11885"/>
                    <a:pt x="20943" y="11642"/>
                  </a:cubicBezTo>
                  <a:cubicBezTo>
                    <a:pt x="20943" y="11642"/>
                    <a:pt x="20943" y="11612"/>
                    <a:pt x="20974" y="11612"/>
                  </a:cubicBezTo>
                  <a:cubicBezTo>
                    <a:pt x="21004" y="11521"/>
                    <a:pt x="21065" y="11429"/>
                    <a:pt x="21126" y="11338"/>
                  </a:cubicBezTo>
                  <a:cubicBezTo>
                    <a:pt x="21278" y="11125"/>
                    <a:pt x="21399" y="10913"/>
                    <a:pt x="21521" y="10700"/>
                  </a:cubicBezTo>
                  <a:cubicBezTo>
                    <a:pt x="21582" y="10609"/>
                    <a:pt x="21642" y="10487"/>
                    <a:pt x="21703" y="10396"/>
                  </a:cubicBezTo>
                  <a:cubicBezTo>
                    <a:pt x="21794" y="10214"/>
                    <a:pt x="21886" y="10031"/>
                    <a:pt x="21977" y="9849"/>
                  </a:cubicBezTo>
                  <a:cubicBezTo>
                    <a:pt x="22007" y="9818"/>
                    <a:pt x="22038" y="9788"/>
                    <a:pt x="22038" y="9758"/>
                  </a:cubicBezTo>
                  <a:cubicBezTo>
                    <a:pt x="22098" y="9636"/>
                    <a:pt x="22159" y="9545"/>
                    <a:pt x="22220" y="9423"/>
                  </a:cubicBezTo>
                  <a:cubicBezTo>
                    <a:pt x="22281" y="9271"/>
                    <a:pt x="22342" y="9119"/>
                    <a:pt x="22433" y="8967"/>
                  </a:cubicBezTo>
                  <a:cubicBezTo>
                    <a:pt x="22433" y="8907"/>
                    <a:pt x="22463" y="8846"/>
                    <a:pt x="22494" y="8785"/>
                  </a:cubicBezTo>
                  <a:cubicBezTo>
                    <a:pt x="22554" y="8694"/>
                    <a:pt x="22585" y="8572"/>
                    <a:pt x="22645" y="8481"/>
                  </a:cubicBezTo>
                  <a:cubicBezTo>
                    <a:pt x="22737" y="8268"/>
                    <a:pt x="22828" y="8056"/>
                    <a:pt x="22889" y="7843"/>
                  </a:cubicBezTo>
                  <a:cubicBezTo>
                    <a:pt x="22949" y="7752"/>
                    <a:pt x="22980" y="7630"/>
                    <a:pt x="23010" y="7539"/>
                  </a:cubicBezTo>
                  <a:cubicBezTo>
                    <a:pt x="23071" y="7417"/>
                    <a:pt x="23101" y="7326"/>
                    <a:pt x="23132" y="7235"/>
                  </a:cubicBezTo>
                  <a:cubicBezTo>
                    <a:pt x="23162" y="7113"/>
                    <a:pt x="23223" y="7022"/>
                    <a:pt x="23253" y="6900"/>
                  </a:cubicBezTo>
                  <a:cubicBezTo>
                    <a:pt x="23284" y="6779"/>
                    <a:pt x="23314" y="6688"/>
                    <a:pt x="23345" y="6566"/>
                  </a:cubicBezTo>
                  <a:cubicBezTo>
                    <a:pt x="23375" y="6505"/>
                    <a:pt x="23405" y="6414"/>
                    <a:pt x="23436" y="6323"/>
                  </a:cubicBezTo>
                  <a:cubicBezTo>
                    <a:pt x="23466" y="6201"/>
                    <a:pt x="23497" y="6080"/>
                    <a:pt x="23557" y="5958"/>
                  </a:cubicBezTo>
                  <a:cubicBezTo>
                    <a:pt x="23588" y="5837"/>
                    <a:pt x="23588" y="5715"/>
                    <a:pt x="23618" y="5624"/>
                  </a:cubicBezTo>
                  <a:cubicBezTo>
                    <a:pt x="23679" y="5411"/>
                    <a:pt x="23740" y="5198"/>
                    <a:pt x="23801" y="4986"/>
                  </a:cubicBezTo>
                  <a:cubicBezTo>
                    <a:pt x="23801" y="4894"/>
                    <a:pt x="23831" y="4773"/>
                    <a:pt x="23861" y="4682"/>
                  </a:cubicBezTo>
                  <a:cubicBezTo>
                    <a:pt x="23861" y="4651"/>
                    <a:pt x="23861" y="4621"/>
                    <a:pt x="23861" y="4590"/>
                  </a:cubicBezTo>
                  <a:cubicBezTo>
                    <a:pt x="23922" y="4408"/>
                    <a:pt x="23953" y="4226"/>
                    <a:pt x="23983" y="4043"/>
                  </a:cubicBezTo>
                  <a:cubicBezTo>
                    <a:pt x="24013" y="3922"/>
                    <a:pt x="24013" y="3831"/>
                    <a:pt x="24044" y="3709"/>
                  </a:cubicBezTo>
                  <a:cubicBezTo>
                    <a:pt x="24074" y="3496"/>
                    <a:pt x="24104" y="3283"/>
                    <a:pt x="24135" y="3101"/>
                  </a:cubicBezTo>
                  <a:cubicBezTo>
                    <a:pt x="24165" y="2979"/>
                    <a:pt x="24165" y="2858"/>
                    <a:pt x="24165" y="2767"/>
                  </a:cubicBezTo>
                  <a:cubicBezTo>
                    <a:pt x="24196" y="2554"/>
                    <a:pt x="24226" y="2341"/>
                    <a:pt x="24256" y="2128"/>
                  </a:cubicBezTo>
                  <a:cubicBezTo>
                    <a:pt x="24256" y="2068"/>
                    <a:pt x="24256" y="2007"/>
                    <a:pt x="24256" y="1946"/>
                  </a:cubicBezTo>
                  <a:cubicBezTo>
                    <a:pt x="24256" y="1916"/>
                    <a:pt x="24256" y="1855"/>
                    <a:pt x="24287" y="1824"/>
                  </a:cubicBezTo>
                  <a:cubicBezTo>
                    <a:pt x="24287" y="1612"/>
                    <a:pt x="24317" y="1399"/>
                    <a:pt x="24317" y="1186"/>
                  </a:cubicBezTo>
                  <a:cubicBezTo>
                    <a:pt x="24317" y="1156"/>
                    <a:pt x="24317" y="1095"/>
                    <a:pt x="24317" y="1065"/>
                  </a:cubicBezTo>
                  <a:cubicBezTo>
                    <a:pt x="24317" y="1004"/>
                    <a:pt x="24317" y="943"/>
                    <a:pt x="24317" y="852"/>
                  </a:cubicBezTo>
                  <a:cubicBezTo>
                    <a:pt x="24348" y="578"/>
                    <a:pt x="24348" y="305"/>
                    <a:pt x="243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4064925" y="1395450"/>
              <a:ext cx="549425" cy="354125"/>
            </a:xfrm>
            <a:custGeom>
              <a:avLst/>
              <a:gdLst/>
              <a:ahLst/>
              <a:cxnLst/>
              <a:rect l="l" t="t" r="r" b="b"/>
              <a:pathLst>
                <a:path w="21977" h="14165" extrusionOk="0">
                  <a:moveTo>
                    <a:pt x="21977" y="0"/>
                  </a:moveTo>
                  <a:cubicBezTo>
                    <a:pt x="21965" y="13"/>
                    <a:pt x="21957" y="30"/>
                    <a:pt x="21953" y="48"/>
                  </a:cubicBezTo>
                  <a:lnTo>
                    <a:pt x="21953" y="48"/>
                  </a:lnTo>
                  <a:cubicBezTo>
                    <a:pt x="21969" y="17"/>
                    <a:pt x="21977" y="0"/>
                    <a:pt x="21977" y="0"/>
                  </a:cubicBezTo>
                  <a:close/>
                  <a:moveTo>
                    <a:pt x="21953" y="48"/>
                  </a:moveTo>
                  <a:cubicBezTo>
                    <a:pt x="21610" y="707"/>
                    <a:pt x="17470" y="8008"/>
                    <a:pt x="2094" y="8008"/>
                  </a:cubicBezTo>
                  <a:cubicBezTo>
                    <a:pt x="1418" y="8008"/>
                    <a:pt x="720" y="7993"/>
                    <a:pt x="1" y="7964"/>
                  </a:cubicBezTo>
                  <a:lnTo>
                    <a:pt x="1" y="7964"/>
                  </a:lnTo>
                  <a:cubicBezTo>
                    <a:pt x="31" y="7994"/>
                    <a:pt x="31" y="7994"/>
                    <a:pt x="62" y="8025"/>
                  </a:cubicBezTo>
                  <a:cubicBezTo>
                    <a:pt x="153" y="8207"/>
                    <a:pt x="244" y="8390"/>
                    <a:pt x="335" y="8572"/>
                  </a:cubicBezTo>
                  <a:cubicBezTo>
                    <a:pt x="396" y="8663"/>
                    <a:pt x="457" y="8785"/>
                    <a:pt x="517" y="8876"/>
                  </a:cubicBezTo>
                  <a:cubicBezTo>
                    <a:pt x="639" y="9089"/>
                    <a:pt x="761" y="9301"/>
                    <a:pt x="913" y="9514"/>
                  </a:cubicBezTo>
                  <a:cubicBezTo>
                    <a:pt x="973" y="9605"/>
                    <a:pt x="1034" y="9697"/>
                    <a:pt x="1065" y="9788"/>
                  </a:cubicBezTo>
                  <a:cubicBezTo>
                    <a:pt x="1095" y="9788"/>
                    <a:pt x="1095" y="9818"/>
                    <a:pt x="1095" y="9818"/>
                  </a:cubicBezTo>
                  <a:cubicBezTo>
                    <a:pt x="1247" y="10061"/>
                    <a:pt x="1399" y="10274"/>
                    <a:pt x="1551" y="10456"/>
                  </a:cubicBezTo>
                  <a:cubicBezTo>
                    <a:pt x="1581" y="10517"/>
                    <a:pt x="1642" y="10608"/>
                    <a:pt x="1703" y="10669"/>
                  </a:cubicBezTo>
                  <a:cubicBezTo>
                    <a:pt x="1733" y="10700"/>
                    <a:pt x="1764" y="10760"/>
                    <a:pt x="1794" y="10791"/>
                  </a:cubicBezTo>
                  <a:cubicBezTo>
                    <a:pt x="1946" y="11004"/>
                    <a:pt x="2098" y="11216"/>
                    <a:pt x="2280" y="11429"/>
                  </a:cubicBezTo>
                  <a:cubicBezTo>
                    <a:pt x="2372" y="11520"/>
                    <a:pt x="2463" y="11642"/>
                    <a:pt x="2524" y="11733"/>
                  </a:cubicBezTo>
                  <a:cubicBezTo>
                    <a:pt x="2706" y="11946"/>
                    <a:pt x="2888" y="12128"/>
                    <a:pt x="3040" y="12311"/>
                  </a:cubicBezTo>
                  <a:cubicBezTo>
                    <a:pt x="3071" y="12341"/>
                    <a:pt x="3071" y="12341"/>
                    <a:pt x="3101" y="12371"/>
                  </a:cubicBezTo>
                  <a:cubicBezTo>
                    <a:pt x="3101" y="12371"/>
                    <a:pt x="3132" y="12402"/>
                    <a:pt x="3132" y="12402"/>
                  </a:cubicBezTo>
                  <a:cubicBezTo>
                    <a:pt x="3223" y="12523"/>
                    <a:pt x="3314" y="12615"/>
                    <a:pt x="3405" y="12675"/>
                  </a:cubicBezTo>
                  <a:cubicBezTo>
                    <a:pt x="3618" y="12919"/>
                    <a:pt x="3861" y="13131"/>
                    <a:pt x="4043" y="13314"/>
                  </a:cubicBezTo>
                  <a:cubicBezTo>
                    <a:pt x="4195" y="13435"/>
                    <a:pt x="4287" y="13557"/>
                    <a:pt x="4408" y="13648"/>
                  </a:cubicBezTo>
                  <a:cubicBezTo>
                    <a:pt x="4803" y="13982"/>
                    <a:pt x="5046" y="14165"/>
                    <a:pt x="5046" y="14165"/>
                  </a:cubicBezTo>
                  <a:lnTo>
                    <a:pt x="14682" y="14165"/>
                  </a:lnTo>
                  <a:cubicBezTo>
                    <a:pt x="14682" y="14165"/>
                    <a:pt x="14925" y="13982"/>
                    <a:pt x="15320" y="13648"/>
                  </a:cubicBezTo>
                  <a:cubicBezTo>
                    <a:pt x="15411" y="13557"/>
                    <a:pt x="15533" y="13435"/>
                    <a:pt x="15685" y="13314"/>
                  </a:cubicBezTo>
                  <a:cubicBezTo>
                    <a:pt x="15867" y="13131"/>
                    <a:pt x="16080" y="12919"/>
                    <a:pt x="16323" y="12675"/>
                  </a:cubicBezTo>
                  <a:cubicBezTo>
                    <a:pt x="16414" y="12615"/>
                    <a:pt x="16475" y="12523"/>
                    <a:pt x="16597" y="12402"/>
                  </a:cubicBezTo>
                  <a:cubicBezTo>
                    <a:pt x="16597" y="12402"/>
                    <a:pt x="16627" y="12371"/>
                    <a:pt x="16627" y="12371"/>
                  </a:cubicBezTo>
                  <a:cubicBezTo>
                    <a:pt x="16810" y="12159"/>
                    <a:pt x="16992" y="11976"/>
                    <a:pt x="17205" y="11733"/>
                  </a:cubicBezTo>
                  <a:cubicBezTo>
                    <a:pt x="17266" y="11642"/>
                    <a:pt x="17357" y="11520"/>
                    <a:pt x="17448" y="11429"/>
                  </a:cubicBezTo>
                  <a:cubicBezTo>
                    <a:pt x="17630" y="11216"/>
                    <a:pt x="17782" y="11004"/>
                    <a:pt x="17934" y="10791"/>
                  </a:cubicBezTo>
                  <a:cubicBezTo>
                    <a:pt x="17965" y="10760"/>
                    <a:pt x="17995" y="10700"/>
                    <a:pt x="18025" y="10669"/>
                  </a:cubicBezTo>
                  <a:cubicBezTo>
                    <a:pt x="18086" y="10608"/>
                    <a:pt x="18117" y="10517"/>
                    <a:pt x="18177" y="10456"/>
                  </a:cubicBezTo>
                  <a:cubicBezTo>
                    <a:pt x="18329" y="10274"/>
                    <a:pt x="18481" y="10061"/>
                    <a:pt x="18633" y="9818"/>
                  </a:cubicBezTo>
                  <a:cubicBezTo>
                    <a:pt x="18633" y="9818"/>
                    <a:pt x="18633" y="9788"/>
                    <a:pt x="18664" y="9788"/>
                  </a:cubicBezTo>
                  <a:cubicBezTo>
                    <a:pt x="18694" y="9697"/>
                    <a:pt x="18755" y="9605"/>
                    <a:pt x="18816" y="9514"/>
                  </a:cubicBezTo>
                  <a:cubicBezTo>
                    <a:pt x="18968" y="9301"/>
                    <a:pt x="19089" y="9089"/>
                    <a:pt x="19211" y="8876"/>
                  </a:cubicBezTo>
                  <a:cubicBezTo>
                    <a:pt x="19272" y="8785"/>
                    <a:pt x="19332" y="8663"/>
                    <a:pt x="19393" y="8572"/>
                  </a:cubicBezTo>
                  <a:cubicBezTo>
                    <a:pt x="19484" y="8390"/>
                    <a:pt x="19576" y="8207"/>
                    <a:pt x="19667" y="8025"/>
                  </a:cubicBezTo>
                  <a:cubicBezTo>
                    <a:pt x="19697" y="7994"/>
                    <a:pt x="19728" y="7964"/>
                    <a:pt x="19728" y="7934"/>
                  </a:cubicBezTo>
                  <a:cubicBezTo>
                    <a:pt x="19788" y="7812"/>
                    <a:pt x="19849" y="7721"/>
                    <a:pt x="19910" y="7599"/>
                  </a:cubicBezTo>
                  <a:cubicBezTo>
                    <a:pt x="19971" y="7447"/>
                    <a:pt x="20032" y="7295"/>
                    <a:pt x="20123" y="7143"/>
                  </a:cubicBezTo>
                  <a:cubicBezTo>
                    <a:pt x="20123" y="7083"/>
                    <a:pt x="20153" y="7022"/>
                    <a:pt x="20184" y="6961"/>
                  </a:cubicBezTo>
                  <a:cubicBezTo>
                    <a:pt x="20244" y="6870"/>
                    <a:pt x="20275" y="6748"/>
                    <a:pt x="20335" y="6657"/>
                  </a:cubicBezTo>
                  <a:cubicBezTo>
                    <a:pt x="20427" y="6444"/>
                    <a:pt x="20518" y="6232"/>
                    <a:pt x="20579" y="6019"/>
                  </a:cubicBezTo>
                  <a:cubicBezTo>
                    <a:pt x="20639" y="5928"/>
                    <a:pt x="20670" y="5806"/>
                    <a:pt x="20700" y="5715"/>
                  </a:cubicBezTo>
                  <a:cubicBezTo>
                    <a:pt x="20761" y="5593"/>
                    <a:pt x="20791" y="5502"/>
                    <a:pt x="20822" y="5411"/>
                  </a:cubicBezTo>
                  <a:cubicBezTo>
                    <a:pt x="20852" y="5289"/>
                    <a:pt x="20913" y="5198"/>
                    <a:pt x="20943" y="5076"/>
                  </a:cubicBezTo>
                  <a:cubicBezTo>
                    <a:pt x="20974" y="4955"/>
                    <a:pt x="21004" y="4864"/>
                    <a:pt x="21035" y="4742"/>
                  </a:cubicBezTo>
                  <a:cubicBezTo>
                    <a:pt x="21065" y="4681"/>
                    <a:pt x="21095" y="4590"/>
                    <a:pt x="21126" y="4499"/>
                  </a:cubicBezTo>
                  <a:cubicBezTo>
                    <a:pt x="21156" y="4377"/>
                    <a:pt x="21187" y="4256"/>
                    <a:pt x="21247" y="4134"/>
                  </a:cubicBezTo>
                  <a:cubicBezTo>
                    <a:pt x="21278" y="4013"/>
                    <a:pt x="21278" y="3891"/>
                    <a:pt x="21308" y="3800"/>
                  </a:cubicBezTo>
                  <a:cubicBezTo>
                    <a:pt x="21369" y="3587"/>
                    <a:pt x="21430" y="3374"/>
                    <a:pt x="21491" y="3162"/>
                  </a:cubicBezTo>
                  <a:cubicBezTo>
                    <a:pt x="21491" y="3070"/>
                    <a:pt x="21521" y="2949"/>
                    <a:pt x="21551" y="2858"/>
                  </a:cubicBezTo>
                  <a:cubicBezTo>
                    <a:pt x="21551" y="2827"/>
                    <a:pt x="21551" y="2797"/>
                    <a:pt x="21551" y="2766"/>
                  </a:cubicBezTo>
                  <a:cubicBezTo>
                    <a:pt x="21612" y="2584"/>
                    <a:pt x="21643" y="2402"/>
                    <a:pt x="21673" y="2219"/>
                  </a:cubicBezTo>
                  <a:cubicBezTo>
                    <a:pt x="21703" y="2098"/>
                    <a:pt x="21703" y="2007"/>
                    <a:pt x="21734" y="1885"/>
                  </a:cubicBezTo>
                  <a:cubicBezTo>
                    <a:pt x="21764" y="1672"/>
                    <a:pt x="21794" y="1459"/>
                    <a:pt x="21825" y="1277"/>
                  </a:cubicBezTo>
                  <a:cubicBezTo>
                    <a:pt x="21855" y="1155"/>
                    <a:pt x="21855" y="1034"/>
                    <a:pt x="21855" y="943"/>
                  </a:cubicBezTo>
                  <a:cubicBezTo>
                    <a:pt x="21886" y="730"/>
                    <a:pt x="21916" y="517"/>
                    <a:pt x="21946" y="304"/>
                  </a:cubicBezTo>
                  <a:cubicBezTo>
                    <a:pt x="21946" y="244"/>
                    <a:pt x="21946" y="183"/>
                    <a:pt x="21946" y="122"/>
                  </a:cubicBezTo>
                  <a:cubicBezTo>
                    <a:pt x="21946" y="104"/>
                    <a:pt x="21946" y="75"/>
                    <a:pt x="21953" y="48"/>
                  </a:cubicBezTo>
                  <a:close/>
                </a:path>
              </a:pathLst>
            </a:custGeom>
            <a:solidFill>
              <a:srgbClr val="F2B6B6">
                <a:alpha val="6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3988950" y="1328575"/>
              <a:ext cx="645175" cy="34225"/>
            </a:xfrm>
            <a:custGeom>
              <a:avLst/>
              <a:gdLst/>
              <a:ahLst/>
              <a:cxnLst/>
              <a:rect l="l" t="t" r="r" b="b"/>
              <a:pathLst>
                <a:path w="25807" h="1369" extrusionOk="0">
                  <a:moveTo>
                    <a:pt x="608" y="1"/>
                  </a:moveTo>
                  <a:cubicBezTo>
                    <a:pt x="274" y="1"/>
                    <a:pt x="0" y="274"/>
                    <a:pt x="0" y="609"/>
                  </a:cubicBezTo>
                  <a:lnTo>
                    <a:pt x="0" y="760"/>
                  </a:lnTo>
                  <a:cubicBezTo>
                    <a:pt x="0" y="1095"/>
                    <a:pt x="274" y="1368"/>
                    <a:pt x="608" y="1368"/>
                  </a:cubicBezTo>
                  <a:lnTo>
                    <a:pt x="25198" y="1368"/>
                  </a:lnTo>
                  <a:cubicBezTo>
                    <a:pt x="25533" y="1368"/>
                    <a:pt x="25806" y="1095"/>
                    <a:pt x="25806" y="760"/>
                  </a:cubicBezTo>
                  <a:lnTo>
                    <a:pt x="25806" y="609"/>
                  </a:lnTo>
                  <a:cubicBezTo>
                    <a:pt x="25806" y="274"/>
                    <a:pt x="25533" y="1"/>
                    <a:pt x="25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4352925" y="1010950"/>
              <a:ext cx="534225" cy="321450"/>
            </a:xfrm>
            <a:custGeom>
              <a:avLst/>
              <a:gdLst/>
              <a:ahLst/>
              <a:cxnLst/>
              <a:rect l="l" t="t" r="r" b="b"/>
              <a:pathLst>
                <a:path w="21369" h="12858" fill="none" extrusionOk="0">
                  <a:moveTo>
                    <a:pt x="1" y="11095"/>
                  </a:moveTo>
                  <a:cubicBezTo>
                    <a:pt x="1" y="11095"/>
                    <a:pt x="1673" y="7113"/>
                    <a:pt x="8147" y="9970"/>
                  </a:cubicBezTo>
                  <a:cubicBezTo>
                    <a:pt x="14621" y="12858"/>
                    <a:pt x="21369" y="6383"/>
                    <a:pt x="17934" y="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4324050" y="1140125"/>
              <a:ext cx="529675" cy="1166450"/>
            </a:xfrm>
            <a:custGeom>
              <a:avLst/>
              <a:gdLst/>
              <a:ahLst/>
              <a:cxnLst/>
              <a:rect l="l" t="t" r="r" b="b"/>
              <a:pathLst>
                <a:path w="21187" h="46658" fill="none" extrusionOk="0">
                  <a:moveTo>
                    <a:pt x="1" y="6232"/>
                  </a:moveTo>
                  <a:cubicBezTo>
                    <a:pt x="1" y="6232"/>
                    <a:pt x="12645" y="1"/>
                    <a:pt x="15047" y="17660"/>
                  </a:cubicBezTo>
                  <a:cubicBezTo>
                    <a:pt x="15016" y="29119"/>
                    <a:pt x="9910" y="33010"/>
                    <a:pt x="11612" y="39819"/>
                  </a:cubicBezTo>
                  <a:cubicBezTo>
                    <a:pt x="13314" y="46658"/>
                    <a:pt x="21187" y="46597"/>
                    <a:pt x="21187" y="46597"/>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4623450" y="872125"/>
              <a:ext cx="288775" cy="277175"/>
            </a:xfrm>
            <a:custGeom>
              <a:avLst/>
              <a:gdLst/>
              <a:ahLst/>
              <a:cxnLst/>
              <a:rect l="l" t="t" r="r" b="b"/>
              <a:pathLst>
                <a:path w="11551" h="11087" extrusionOk="0">
                  <a:moveTo>
                    <a:pt x="4409" y="0"/>
                  </a:moveTo>
                  <a:cubicBezTo>
                    <a:pt x="2677" y="0"/>
                    <a:pt x="1368" y="538"/>
                    <a:pt x="1368" y="538"/>
                  </a:cubicBezTo>
                  <a:cubicBezTo>
                    <a:pt x="1368" y="538"/>
                    <a:pt x="1" y="6070"/>
                    <a:pt x="3040" y="9474"/>
                  </a:cubicBezTo>
                  <a:cubicBezTo>
                    <a:pt x="4075" y="10643"/>
                    <a:pt x="5046" y="11087"/>
                    <a:pt x="5859" y="11087"/>
                  </a:cubicBezTo>
                  <a:cubicBezTo>
                    <a:pt x="7435" y="11087"/>
                    <a:pt x="8417" y="9420"/>
                    <a:pt x="8116" y="8137"/>
                  </a:cubicBezTo>
                  <a:lnTo>
                    <a:pt x="8116" y="8137"/>
                  </a:lnTo>
                  <a:cubicBezTo>
                    <a:pt x="8116" y="8137"/>
                    <a:pt x="8595" y="8403"/>
                    <a:pt x="9169" y="8403"/>
                  </a:cubicBezTo>
                  <a:cubicBezTo>
                    <a:pt x="9742" y="8403"/>
                    <a:pt x="10411" y="8137"/>
                    <a:pt x="10791" y="7073"/>
                  </a:cubicBezTo>
                  <a:cubicBezTo>
                    <a:pt x="11551" y="4976"/>
                    <a:pt x="9727" y="1450"/>
                    <a:pt x="6900" y="416"/>
                  </a:cubicBezTo>
                  <a:cubicBezTo>
                    <a:pt x="6038" y="107"/>
                    <a:pt x="5181" y="0"/>
                    <a:pt x="4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4657650" y="872125"/>
              <a:ext cx="254575" cy="210075"/>
            </a:xfrm>
            <a:custGeom>
              <a:avLst/>
              <a:gdLst/>
              <a:ahLst/>
              <a:cxnLst/>
              <a:rect l="l" t="t" r="r" b="b"/>
              <a:pathLst>
                <a:path w="10183" h="8403" extrusionOk="0">
                  <a:moveTo>
                    <a:pt x="3041" y="0"/>
                  </a:moveTo>
                  <a:cubicBezTo>
                    <a:pt x="1309" y="0"/>
                    <a:pt x="0" y="538"/>
                    <a:pt x="0" y="538"/>
                  </a:cubicBezTo>
                  <a:cubicBezTo>
                    <a:pt x="0" y="538"/>
                    <a:pt x="5198" y="3699"/>
                    <a:pt x="6748" y="8137"/>
                  </a:cubicBezTo>
                  <a:cubicBezTo>
                    <a:pt x="6748" y="8137"/>
                    <a:pt x="7227" y="8403"/>
                    <a:pt x="7801" y="8403"/>
                  </a:cubicBezTo>
                  <a:cubicBezTo>
                    <a:pt x="8374" y="8403"/>
                    <a:pt x="9043" y="8137"/>
                    <a:pt x="9423" y="7073"/>
                  </a:cubicBezTo>
                  <a:cubicBezTo>
                    <a:pt x="10183" y="4976"/>
                    <a:pt x="8359" y="1450"/>
                    <a:pt x="5532" y="416"/>
                  </a:cubicBezTo>
                  <a:cubicBezTo>
                    <a:pt x="4670" y="107"/>
                    <a:pt x="3813" y="0"/>
                    <a:pt x="3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4465400" y="2086775"/>
              <a:ext cx="243950" cy="299600"/>
            </a:xfrm>
            <a:custGeom>
              <a:avLst/>
              <a:gdLst/>
              <a:ahLst/>
              <a:cxnLst/>
              <a:rect l="l" t="t" r="r" b="b"/>
              <a:pathLst>
                <a:path w="9758" h="11984" extrusionOk="0">
                  <a:moveTo>
                    <a:pt x="4925" y="1"/>
                  </a:moveTo>
                  <a:cubicBezTo>
                    <a:pt x="3818" y="1"/>
                    <a:pt x="2489" y="861"/>
                    <a:pt x="1611" y="3047"/>
                  </a:cubicBezTo>
                  <a:cubicBezTo>
                    <a:pt x="0" y="7059"/>
                    <a:pt x="1125" y="11983"/>
                    <a:pt x="1125" y="11983"/>
                  </a:cubicBezTo>
                  <a:cubicBezTo>
                    <a:pt x="1459" y="11193"/>
                    <a:pt x="3739" y="10190"/>
                    <a:pt x="6231" y="7941"/>
                  </a:cubicBezTo>
                  <a:cubicBezTo>
                    <a:pt x="8693" y="5722"/>
                    <a:pt x="9757" y="1649"/>
                    <a:pt x="8693" y="1102"/>
                  </a:cubicBezTo>
                  <a:cubicBezTo>
                    <a:pt x="8463" y="983"/>
                    <a:pt x="8246" y="936"/>
                    <a:pt x="8046" y="936"/>
                  </a:cubicBezTo>
                  <a:cubicBezTo>
                    <a:pt x="7480" y="936"/>
                    <a:pt x="7057" y="1309"/>
                    <a:pt x="6900" y="1466"/>
                  </a:cubicBezTo>
                  <a:cubicBezTo>
                    <a:pt x="6870" y="1466"/>
                    <a:pt x="6839" y="1497"/>
                    <a:pt x="6839" y="1527"/>
                  </a:cubicBezTo>
                  <a:cubicBezTo>
                    <a:pt x="6618" y="600"/>
                    <a:pt x="5849" y="1"/>
                    <a:pt x="4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4465400" y="2086775"/>
              <a:ext cx="171000" cy="299600"/>
            </a:xfrm>
            <a:custGeom>
              <a:avLst/>
              <a:gdLst/>
              <a:ahLst/>
              <a:cxnLst/>
              <a:rect l="l" t="t" r="r" b="b"/>
              <a:pathLst>
                <a:path w="6840" h="11984" extrusionOk="0">
                  <a:moveTo>
                    <a:pt x="4925" y="1"/>
                  </a:moveTo>
                  <a:cubicBezTo>
                    <a:pt x="3818" y="1"/>
                    <a:pt x="2489" y="861"/>
                    <a:pt x="1611" y="3047"/>
                  </a:cubicBezTo>
                  <a:cubicBezTo>
                    <a:pt x="0" y="7059"/>
                    <a:pt x="1125" y="11983"/>
                    <a:pt x="1125" y="11983"/>
                  </a:cubicBezTo>
                  <a:cubicBezTo>
                    <a:pt x="1186" y="11831"/>
                    <a:pt x="2736" y="6117"/>
                    <a:pt x="6839" y="1527"/>
                  </a:cubicBezTo>
                  <a:cubicBezTo>
                    <a:pt x="6618" y="600"/>
                    <a:pt x="5849" y="1"/>
                    <a:pt x="4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4198675" y="1059575"/>
              <a:ext cx="63850" cy="123900"/>
            </a:xfrm>
            <a:custGeom>
              <a:avLst/>
              <a:gdLst/>
              <a:ahLst/>
              <a:cxnLst/>
              <a:rect l="l" t="t" r="r" b="b"/>
              <a:pathLst>
                <a:path w="2554" h="4956" fill="none" extrusionOk="0">
                  <a:moveTo>
                    <a:pt x="0" y="1"/>
                  </a:moveTo>
                  <a:cubicBezTo>
                    <a:pt x="0" y="1"/>
                    <a:pt x="2554" y="1338"/>
                    <a:pt x="1125" y="4955"/>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3913725" y="939475"/>
              <a:ext cx="365525" cy="189200"/>
            </a:xfrm>
            <a:custGeom>
              <a:avLst/>
              <a:gdLst/>
              <a:ahLst/>
              <a:cxnLst/>
              <a:rect l="l" t="t" r="r" b="b"/>
              <a:pathLst>
                <a:path w="14621" h="7568" extrusionOk="0">
                  <a:moveTo>
                    <a:pt x="8579" y="0"/>
                  </a:moveTo>
                  <a:cubicBezTo>
                    <a:pt x="7467" y="0"/>
                    <a:pt x="6321" y="259"/>
                    <a:pt x="5258" y="701"/>
                  </a:cubicBezTo>
                  <a:cubicBezTo>
                    <a:pt x="3530" y="1405"/>
                    <a:pt x="1711" y="1510"/>
                    <a:pt x="729" y="1510"/>
                  </a:cubicBezTo>
                  <a:cubicBezTo>
                    <a:pt x="312" y="1510"/>
                    <a:pt x="45" y="1491"/>
                    <a:pt x="0" y="1491"/>
                  </a:cubicBezTo>
                  <a:cubicBezTo>
                    <a:pt x="1520" y="2069"/>
                    <a:pt x="1854" y="3589"/>
                    <a:pt x="4772" y="6081"/>
                  </a:cubicBezTo>
                  <a:cubicBezTo>
                    <a:pt x="6091" y="7194"/>
                    <a:pt x="7633" y="7568"/>
                    <a:pt x="8972" y="7568"/>
                  </a:cubicBezTo>
                  <a:cubicBezTo>
                    <a:pt x="10596" y="7568"/>
                    <a:pt x="11922" y="7017"/>
                    <a:pt x="12189" y="6568"/>
                  </a:cubicBezTo>
                  <a:cubicBezTo>
                    <a:pt x="12705" y="5747"/>
                    <a:pt x="11733" y="4957"/>
                    <a:pt x="11733" y="4957"/>
                  </a:cubicBezTo>
                  <a:cubicBezTo>
                    <a:pt x="11733" y="4957"/>
                    <a:pt x="14620" y="3832"/>
                    <a:pt x="12736" y="1735"/>
                  </a:cubicBezTo>
                  <a:cubicBezTo>
                    <a:pt x="11635" y="510"/>
                    <a:pt x="10141" y="0"/>
                    <a:pt x="8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3913725" y="939475"/>
              <a:ext cx="365525" cy="123925"/>
            </a:xfrm>
            <a:custGeom>
              <a:avLst/>
              <a:gdLst/>
              <a:ahLst/>
              <a:cxnLst/>
              <a:rect l="l" t="t" r="r" b="b"/>
              <a:pathLst>
                <a:path w="14621" h="4957" extrusionOk="0">
                  <a:moveTo>
                    <a:pt x="8579" y="0"/>
                  </a:moveTo>
                  <a:cubicBezTo>
                    <a:pt x="7467" y="0"/>
                    <a:pt x="6321" y="259"/>
                    <a:pt x="5258" y="701"/>
                  </a:cubicBezTo>
                  <a:cubicBezTo>
                    <a:pt x="3530" y="1405"/>
                    <a:pt x="1711" y="1510"/>
                    <a:pt x="729" y="1510"/>
                  </a:cubicBezTo>
                  <a:cubicBezTo>
                    <a:pt x="312" y="1510"/>
                    <a:pt x="45" y="1491"/>
                    <a:pt x="0" y="1491"/>
                  </a:cubicBezTo>
                  <a:cubicBezTo>
                    <a:pt x="243" y="1522"/>
                    <a:pt x="6961" y="2707"/>
                    <a:pt x="11733" y="4957"/>
                  </a:cubicBezTo>
                  <a:cubicBezTo>
                    <a:pt x="11733" y="4957"/>
                    <a:pt x="14620" y="3832"/>
                    <a:pt x="12736" y="1735"/>
                  </a:cubicBezTo>
                  <a:cubicBezTo>
                    <a:pt x="11635" y="510"/>
                    <a:pt x="10141" y="0"/>
                    <a:pt x="8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4013250" y="1182675"/>
              <a:ext cx="94250" cy="91975"/>
            </a:xfrm>
            <a:custGeom>
              <a:avLst/>
              <a:gdLst/>
              <a:ahLst/>
              <a:cxnLst/>
              <a:rect l="l" t="t" r="r" b="b"/>
              <a:pathLst>
                <a:path w="3770" h="3679" fill="none" extrusionOk="0">
                  <a:moveTo>
                    <a:pt x="1" y="1"/>
                  </a:moveTo>
                  <a:cubicBezTo>
                    <a:pt x="1" y="1"/>
                    <a:pt x="2493" y="487"/>
                    <a:pt x="3770" y="3679"/>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3822525" y="1116450"/>
              <a:ext cx="253075" cy="293450"/>
            </a:xfrm>
            <a:custGeom>
              <a:avLst/>
              <a:gdLst/>
              <a:ahLst/>
              <a:cxnLst/>
              <a:rect l="l" t="t" r="r" b="b"/>
              <a:pathLst>
                <a:path w="10123" h="11738" extrusionOk="0">
                  <a:moveTo>
                    <a:pt x="6218" y="1"/>
                  </a:moveTo>
                  <a:cubicBezTo>
                    <a:pt x="5968" y="1"/>
                    <a:pt x="5680" y="48"/>
                    <a:pt x="5350" y="157"/>
                  </a:cubicBezTo>
                  <a:cubicBezTo>
                    <a:pt x="2675" y="1069"/>
                    <a:pt x="1460" y="3865"/>
                    <a:pt x="1399" y="6601"/>
                  </a:cubicBezTo>
                  <a:cubicBezTo>
                    <a:pt x="1338" y="9276"/>
                    <a:pt x="92" y="11586"/>
                    <a:pt x="1" y="11738"/>
                  </a:cubicBezTo>
                  <a:cubicBezTo>
                    <a:pt x="1186" y="10583"/>
                    <a:pt x="2706" y="10917"/>
                    <a:pt x="6140" y="9215"/>
                  </a:cubicBezTo>
                  <a:cubicBezTo>
                    <a:pt x="9575" y="7543"/>
                    <a:pt x="10122" y="3410"/>
                    <a:pt x="9575" y="2619"/>
                  </a:cubicBezTo>
                  <a:cubicBezTo>
                    <a:pt x="9353" y="2298"/>
                    <a:pt x="9035" y="2203"/>
                    <a:pt x="8737" y="2203"/>
                  </a:cubicBezTo>
                  <a:cubicBezTo>
                    <a:pt x="8300" y="2203"/>
                    <a:pt x="7903" y="2406"/>
                    <a:pt x="7903" y="2406"/>
                  </a:cubicBezTo>
                  <a:cubicBezTo>
                    <a:pt x="7903" y="2406"/>
                    <a:pt x="7997" y="1"/>
                    <a:pt x="6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3822525" y="1116450"/>
              <a:ext cx="199925" cy="293450"/>
            </a:xfrm>
            <a:custGeom>
              <a:avLst/>
              <a:gdLst/>
              <a:ahLst/>
              <a:cxnLst/>
              <a:rect l="l" t="t" r="r" b="b"/>
              <a:pathLst>
                <a:path w="7997" h="11738" extrusionOk="0">
                  <a:moveTo>
                    <a:pt x="6218" y="1"/>
                  </a:moveTo>
                  <a:cubicBezTo>
                    <a:pt x="5968" y="1"/>
                    <a:pt x="5680" y="48"/>
                    <a:pt x="5350" y="157"/>
                  </a:cubicBezTo>
                  <a:cubicBezTo>
                    <a:pt x="2675" y="1069"/>
                    <a:pt x="1460" y="3865"/>
                    <a:pt x="1399" y="6601"/>
                  </a:cubicBezTo>
                  <a:cubicBezTo>
                    <a:pt x="1338" y="9276"/>
                    <a:pt x="92" y="11586"/>
                    <a:pt x="1" y="11738"/>
                  </a:cubicBezTo>
                  <a:cubicBezTo>
                    <a:pt x="153" y="11525"/>
                    <a:pt x="3922" y="5872"/>
                    <a:pt x="7903" y="2406"/>
                  </a:cubicBezTo>
                  <a:cubicBezTo>
                    <a:pt x="7903" y="2406"/>
                    <a:pt x="7997" y="1"/>
                    <a:pt x="6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4732875" y="2230075"/>
              <a:ext cx="228750" cy="337150"/>
            </a:xfrm>
            <a:custGeom>
              <a:avLst/>
              <a:gdLst/>
              <a:ahLst/>
              <a:cxnLst/>
              <a:rect l="l" t="t" r="r" b="b"/>
              <a:pathLst>
                <a:path w="9150" h="13486" extrusionOk="0">
                  <a:moveTo>
                    <a:pt x="5832" y="0"/>
                  </a:moveTo>
                  <a:cubicBezTo>
                    <a:pt x="4692" y="0"/>
                    <a:pt x="3952" y="1479"/>
                    <a:pt x="3952" y="1479"/>
                  </a:cubicBezTo>
                  <a:cubicBezTo>
                    <a:pt x="3952" y="1479"/>
                    <a:pt x="3467" y="740"/>
                    <a:pt x="2795" y="740"/>
                  </a:cubicBezTo>
                  <a:cubicBezTo>
                    <a:pt x="2660" y="740"/>
                    <a:pt x="2518" y="770"/>
                    <a:pt x="2371" y="841"/>
                  </a:cubicBezTo>
                  <a:cubicBezTo>
                    <a:pt x="1520" y="1266"/>
                    <a:pt x="1" y="5157"/>
                    <a:pt x="2159" y="8288"/>
                  </a:cubicBezTo>
                  <a:cubicBezTo>
                    <a:pt x="4347" y="11449"/>
                    <a:pt x="5837" y="11905"/>
                    <a:pt x="6292" y="13485"/>
                  </a:cubicBezTo>
                  <a:cubicBezTo>
                    <a:pt x="6292" y="13333"/>
                    <a:pt x="6323" y="10659"/>
                    <a:pt x="7569" y="8318"/>
                  </a:cubicBezTo>
                  <a:cubicBezTo>
                    <a:pt x="8846" y="5887"/>
                    <a:pt x="9150" y="2847"/>
                    <a:pt x="7265" y="780"/>
                  </a:cubicBezTo>
                  <a:cubicBezTo>
                    <a:pt x="6743" y="208"/>
                    <a:pt x="6259" y="0"/>
                    <a:pt x="5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4831675" y="2230075"/>
              <a:ext cx="129950" cy="337150"/>
            </a:xfrm>
            <a:custGeom>
              <a:avLst/>
              <a:gdLst/>
              <a:ahLst/>
              <a:cxnLst/>
              <a:rect l="l" t="t" r="r" b="b"/>
              <a:pathLst>
                <a:path w="5198" h="13486" extrusionOk="0">
                  <a:moveTo>
                    <a:pt x="1880" y="0"/>
                  </a:moveTo>
                  <a:cubicBezTo>
                    <a:pt x="740" y="0"/>
                    <a:pt x="0" y="1479"/>
                    <a:pt x="0" y="1479"/>
                  </a:cubicBezTo>
                  <a:cubicBezTo>
                    <a:pt x="1763" y="6434"/>
                    <a:pt x="2310" y="13242"/>
                    <a:pt x="2340" y="13485"/>
                  </a:cubicBezTo>
                  <a:cubicBezTo>
                    <a:pt x="2340" y="13333"/>
                    <a:pt x="2371" y="10659"/>
                    <a:pt x="3617" y="8318"/>
                  </a:cubicBezTo>
                  <a:cubicBezTo>
                    <a:pt x="4894" y="5887"/>
                    <a:pt x="5198" y="2847"/>
                    <a:pt x="3313" y="780"/>
                  </a:cubicBezTo>
                  <a:cubicBezTo>
                    <a:pt x="2791" y="208"/>
                    <a:pt x="2307"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4649300" y="1463075"/>
              <a:ext cx="48650" cy="129975"/>
            </a:xfrm>
            <a:custGeom>
              <a:avLst/>
              <a:gdLst/>
              <a:ahLst/>
              <a:cxnLst/>
              <a:rect l="l" t="t" r="r" b="b"/>
              <a:pathLst>
                <a:path w="1946" h="5199" fill="none" extrusionOk="0">
                  <a:moveTo>
                    <a:pt x="973" y="1"/>
                  </a:moveTo>
                  <a:cubicBezTo>
                    <a:pt x="973" y="1"/>
                    <a:pt x="0" y="2402"/>
                    <a:pt x="1945" y="5198"/>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4597625" y="1354775"/>
              <a:ext cx="370850" cy="189950"/>
            </a:xfrm>
            <a:custGeom>
              <a:avLst/>
              <a:gdLst/>
              <a:ahLst/>
              <a:cxnLst/>
              <a:rect l="l" t="t" r="r" b="b"/>
              <a:pathLst>
                <a:path w="14834" h="7598" extrusionOk="0">
                  <a:moveTo>
                    <a:pt x="5462" y="1"/>
                  </a:moveTo>
                  <a:cubicBezTo>
                    <a:pt x="4311" y="1"/>
                    <a:pt x="3190" y="322"/>
                    <a:pt x="2219" y="1080"/>
                  </a:cubicBezTo>
                  <a:cubicBezTo>
                    <a:pt x="0" y="2843"/>
                    <a:pt x="2675" y="4454"/>
                    <a:pt x="2675" y="4454"/>
                  </a:cubicBezTo>
                  <a:cubicBezTo>
                    <a:pt x="2675" y="4454"/>
                    <a:pt x="1581" y="5062"/>
                    <a:pt x="1945" y="5974"/>
                  </a:cubicBezTo>
                  <a:cubicBezTo>
                    <a:pt x="2172" y="6570"/>
                    <a:pt x="3970" y="7598"/>
                    <a:pt x="6136" y="7598"/>
                  </a:cubicBezTo>
                  <a:cubicBezTo>
                    <a:pt x="7171" y="7598"/>
                    <a:pt x="8290" y="7363"/>
                    <a:pt x="9362" y="6734"/>
                  </a:cubicBezTo>
                  <a:cubicBezTo>
                    <a:pt x="12645" y="4789"/>
                    <a:pt x="13222" y="3360"/>
                    <a:pt x="14833" y="3026"/>
                  </a:cubicBezTo>
                  <a:cubicBezTo>
                    <a:pt x="14681" y="2995"/>
                    <a:pt x="12037" y="2782"/>
                    <a:pt x="9788" y="1354"/>
                  </a:cubicBezTo>
                  <a:cubicBezTo>
                    <a:pt x="8471" y="533"/>
                    <a:pt x="6942" y="1"/>
                    <a:pt x="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4597625" y="1354775"/>
              <a:ext cx="370850" cy="111375"/>
            </a:xfrm>
            <a:custGeom>
              <a:avLst/>
              <a:gdLst/>
              <a:ahLst/>
              <a:cxnLst/>
              <a:rect l="l" t="t" r="r" b="b"/>
              <a:pathLst>
                <a:path w="14834" h="4455" extrusionOk="0">
                  <a:moveTo>
                    <a:pt x="5462" y="1"/>
                  </a:moveTo>
                  <a:cubicBezTo>
                    <a:pt x="4311" y="1"/>
                    <a:pt x="3190" y="322"/>
                    <a:pt x="2219" y="1080"/>
                  </a:cubicBezTo>
                  <a:cubicBezTo>
                    <a:pt x="0" y="2843"/>
                    <a:pt x="2675" y="4454"/>
                    <a:pt x="2675" y="4454"/>
                  </a:cubicBezTo>
                  <a:cubicBezTo>
                    <a:pt x="7751" y="3056"/>
                    <a:pt x="14590" y="3026"/>
                    <a:pt x="14833" y="3026"/>
                  </a:cubicBezTo>
                  <a:cubicBezTo>
                    <a:pt x="14681" y="2995"/>
                    <a:pt x="12037" y="2782"/>
                    <a:pt x="9788" y="1354"/>
                  </a:cubicBezTo>
                  <a:cubicBezTo>
                    <a:pt x="8471" y="533"/>
                    <a:pt x="6942" y="1"/>
                    <a:pt x="5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4677400" y="1695600"/>
              <a:ext cx="152775" cy="69175"/>
            </a:xfrm>
            <a:custGeom>
              <a:avLst/>
              <a:gdLst/>
              <a:ahLst/>
              <a:cxnLst/>
              <a:rect l="l" t="t" r="r" b="b"/>
              <a:pathLst>
                <a:path w="6111" h="2767" fill="none" extrusionOk="0">
                  <a:moveTo>
                    <a:pt x="6110" y="1308"/>
                  </a:moveTo>
                  <a:cubicBezTo>
                    <a:pt x="6110" y="1308"/>
                    <a:pt x="5107" y="1"/>
                    <a:pt x="3010" y="487"/>
                  </a:cubicBezTo>
                  <a:cubicBezTo>
                    <a:pt x="913" y="973"/>
                    <a:pt x="1" y="2767"/>
                    <a:pt x="1" y="2767"/>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4753400" y="1644875"/>
              <a:ext cx="289550" cy="241275"/>
            </a:xfrm>
            <a:custGeom>
              <a:avLst/>
              <a:gdLst/>
              <a:ahLst/>
              <a:cxnLst/>
              <a:rect l="l" t="t" r="r" b="b"/>
              <a:pathLst>
                <a:path w="11582" h="9651" extrusionOk="0">
                  <a:moveTo>
                    <a:pt x="4898" y="0"/>
                  </a:moveTo>
                  <a:cubicBezTo>
                    <a:pt x="2926" y="0"/>
                    <a:pt x="2167" y="1849"/>
                    <a:pt x="2189" y="2850"/>
                  </a:cubicBezTo>
                  <a:cubicBezTo>
                    <a:pt x="2189" y="2850"/>
                    <a:pt x="0" y="3276"/>
                    <a:pt x="365" y="5768"/>
                  </a:cubicBezTo>
                  <a:cubicBezTo>
                    <a:pt x="657" y="7918"/>
                    <a:pt x="4820" y="9651"/>
                    <a:pt x="9149" y="9651"/>
                  </a:cubicBezTo>
                  <a:cubicBezTo>
                    <a:pt x="9778" y="9651"/>
                    <a:pt x="10410" y="9614"/>
                    <a:pt x="11034" y="9537"/>
                  </a:cubicBezTo>
                  <a:cubicBezTo>
                    <a:pt x="11034" y="9537"/>
                    <a:pt x="11581" y="3215"/>
                    <a:pt x="7569" y="875"/>
                  </a:cubicBezTo>
                  <a:cubicBezTo>
                    <a:pt x="6502" y="248"/>
                    <a:pt x="5619" y="0"/>
                    <a:pt x="4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4753400" y="1716125"/>
              <a:ext cx="275850" cy="170025"/>
            </a:xfrm>
            <a:custGeom>
              <a:avLst/>
              <a:gdLst/>
              <a:ahLst/>
              <a:cxnLst/>
              <a:rect l="l" t="t" r="r" b="b"/>
              <a:pathLst>
                <a:path w="11034" h="6801" extrusionOk="0">
                  <a:moveTo>
                    <a:pt x="2189" y="0"/>
                  </a:moveTo>
                  <a:cubicBezTo>
                    <a:pt x="2189" y="0"/>
                    <a:pt x="0" y="426"/>
                    <a:pt x="365" y="2918"/>
                  </a:cubicBezTo>
                  <a:cubicBezTo>
                    <a:pt x="657" y="5068"/>
                    <a:pt x="4820" y="6801"/>
                    <a:pt x="9149" y="6801"/>
                  </a:cubicBezTo>
                  <a:cubicBezTo>
                    <a:pt x="9778" y="6801"/>
                    <a:pt x="10410" y="6764"/>
                    <a:pt x="11034" y="6687"/>
                  </a:cubicBezTo>
                  <a:cubicBezTo>
                    <a:pt x="7356" y="2523"/>
                    <a:pt x="2189" y="0"/>
                    <a:pt x="2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4513275" y="1149250"/>
              <a:ext cx="109450" cy="129950"/>
            </a:xfrm>
            <a:custGeom>
              <a:avLst/>
              <a:gdLst/>
              <a:ahLst/>
              <a:cxnLst/>
              <a:rect l="l" t="t" r="r" b="b"/>
              <a:pathLst>
                <a:path w="4378" h="5198" fill="none" extrusionOk="0">
                  <a:moveTo>
                    <a:pt x="851" y="0"/>
                  </a:moveTo>
                  <a:cubicBezTo>
                    <a:pt x="851" y="0"/>
                    <a:pt x="0" y="1398"/>
                    <a:pt x="1186" y="3192"/>
                  </a:cubicBezTo>
                  <a:cubicBezTo>
                    <a:pt x="2401" y="4955"/>
                    <a:pt x="4377" y="5198"/>
                    <a:pt x="4377" y="5198"/>
                  </a:cubicBezTo>
                </a:path>
              </a:pathLst>
            </a:custGeom>
            <a:solidFill>
              <a:schemeClr val="dk1"/>
            </a:solidFill>
            <a:ln w="14450" cap="flat" cmpd="sng">
              <a:solidFill>
                <a:srgbClr val="73842C"/>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4422625" y="908350"/>
              <a:ext cx="247975" cy="292500"/>
            </a:xfrm>
            <a:custGeom>
              <a:avLst/>
              <a:gdLst/>
              <a:ahLst/>
              <a:cxnLst/>
              <a:rect l="l" t="t" r="r" b="b"/>
              <a:pathLst>
                <a:path w="9919" h="11700" extrusionOk="0">
                  <a:moveTo>
                    <a:pt x="7486" y="1"/>
                  </a:moveTo>
                  <a:cubicBezTo>
                    <a:pt x="7486" y="1"/>
                    <a:pt x="1377" y="1703"/>
                    <a:pt x="617" y="6262"/>
                  </a:cubicBezTo>
                  <a:cubicBezTo>
                    <a:pt x="0" y="9822"/>
                    <a:pt x="1847" y="10806"/>
                    <a:pt x="3295" y="10806"/>
                  </a:cubicBezTo>
                  <a:cubicBezTo>
                    <a:pt x="3701" y="10806"/>
                    <a:pt x="4076" y="10729"/>
                    <a:pt x="4356" y="10609"/>
                  </a:cubicBezTo>
                  <a:cubicBezTo>
                    <a:pt x="4356" y="10609"/>
                    <a:pt x="5024" y="11700"/>
                    <a:pt x="6321" y="11700"/>
                  </a:cubicBezTo>
                  <a:cubicBezTo>
                    <a:pt x="6729" y="11700"/>
                    <a:pt x="7199" y="11592"/>
                    <a:pt x="7730" y="11308"/>
                  </a:cubicBezTo>
                  <a:cubicBezTo>
                    <a:pt x="9918" y="10123"/>
                    <a:pt x="9766" y="4378"/>
                    <a:pt x="7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4531500" y="908350"/>
              <a:ext cx="139100" cy="292500"/>
            </a:xfrm>
            <a:custGeom>
              <a:avLst/>
              <a:gdLst/>
              <a:ahLst/>
              <a:cxnLst/>
              <a:rect l="l" t="t" r="r" b="b"/>
              <a:pathLst>
                <a:path w="5564" h="11700" extrusionOk="0">
                  <a:moveTo>
                    <a:pt x="3131" y="1"/>
                  </a:moveTo>
                  <a:cubicBezTo>
                    <a:pt x="517" y="4895"/>
                    <a:pt x="1" y="10609"/>
                    <a:pt x="1" y="10609"/>
                  </a:cubicBezTo>
                  <a:cubicBezTo>
                    <a:pt x="1" y="10609"/>
                    <a:pt x="669" y="11700"/>
                    <a:pt x="1966" y="11700"/>
                  </a:cubicBezTo>
                  <a:cubicBezTo>
                    <a:pt x="2374" y="11700"/>
                    <a:pt x="2844" y="11592"/>
                    <a:pt x="3375" y="11308"/>
                  </a:cubicBezTo>
                  <a:cubicBezTo>
                    <a:pt x="5563" y="10123"/>
                    <a:pt x="5411" y="4378"/>
                    <a:pt x="3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4462350" y="1186375"/>
              <a:ext cx="298675" cy="165775"/>
            </a:xfrm>
            <a:custGeom>
              <a:avLst/>
              <a:gdLst/>
              <a:ahLst/>
              <a:cxnLst/>
              <a:rect l="l" t="t" r="r" b="b"/>
              <a:pathLst>
                <a:path w="11947" h="6631" extrusionOk="0">
                  <a:moveTo>
                    <a:pt x="3914" y="1"/>
                  </a:moveTo>
                  <a:cubicBezTo>
                    <a:pt x="2002" y="1"/>
                    <a:pt x="1182" y="1546"/>
                    <a:pt x="1885" y="2771"/>
                  </a:cubicBezTo>
                  <a:cubicBezTo>
                    <a:pt x="1855" y="2740"/>
                    <a:pt x="1824" y="2740"/>
                    <a:pt x="1794" y="2740"/>
                  </a:cubicBezTo>
                  <a:cubicBezTo>
                    <a:pt x="1521" y="2740"/>
                    <a:pt x="700" y="2771"/>
                    <a:pt x="365" y="3591"/>
                  </a:cubicBezTo>
                  <a:cubicBezTo>
                    <a:pt x="1" y="4594"/>
                    <a:pt x="3162" y="6631"/>
                    <a:pt x="6141" y="6631"/>
                  </a:cubicBezTo>
                  <a:cubicBezTo>
                    <a:pt x="8543" y="6631"/>
                    <a:pt x="10392" y="6137"/>
                    <a:pt x="11384" y="6137"/>
                  </a:cubicBezTo>
                  <a:cubicBezTo>
                    <a:pt x="11622" y="6137"/>
                    <a:pt x="11811" y="6165"/>
                    <a:pt x="11946" y="6236"/>
                  </a:cubicBezTo>
                  <a:cubicBezTo>
                    <a:pt x="11946" y="6236"/>
                    <a:pt x="9697" y="2284"/>
                    <a:pt x="6232" y="613"/>
                  </a:cubicBezTo>
                  <a:cubicBezTo>
                    <a:pt x="5344" y="180"/>
                    <a:pt x="4565" y="1"/>
                    <a:pt x="3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4491875" y="1186700"/>
              <a:ext cx="269150" cy="155575"/>
            </a:xfrm>
            <a:custGeom>
              <a:avLst/>
              <a:gdLst/>
              <a:ahLst/>
              <a:cxnLst/>
              <a:rect l="l" t="t" r="r" b="b"/>
              <a:pathLst>
                <a:path w="10766" h="6223" extrusionOk="0">
                  <a:moveTo>
                    <a:pt x="2741" y="1"/>
                  </a:moveTo>
                  <a:cubicBezTo>
                    <a:pt x="823" y="1"/>
                    <a:pt x="0" y="1532"/>
                    <a:pt x="704" y="2758"/>
                  </a:cubicBezTo>
                  <a:cubicBezTo>
                    <a:pt x="6175" y="3305"/>
                    <a:pt x="10613" y="6132"/>
                    <a:pt x="10765" y="6223"/>
                  </a:cubicBezTo>
                  <a:cubicBezTo>
                    <a:pt x="10765" y="6223"/>
                    <a:pt x="8516" y="2271"/>
                    <a:pt x="5051" y="600"/>
                  </a:cubicBezTo>
                  <a:cubicBezTo>
                    <a:pt x="4166" y="176"/>
                    <a:pt x="3390" y="1"/>
                    <a:pt x="2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4296700" y="1086175"/>
              <a:ext cx="82100" cy="130725"/>
            </a:xfrm>
            <a:custGeom>
              <a:avLst/>
              <a:gdLst/>
              <a:ahLst/>
              <a:cxnLst/>
              <a:rect l="l" t="t" r="r" b="b"/>
              <a:pathLst>
                <a:path w="3284" h="5229" fill="none" extrusionOk="0">
                  <a:moveTo>
                    <a:pt x="1155" y="0"/>
                  </a:moveTo>
                  <a:cubicBezTo>
                    <a:pt x="1155" y="0"/>
                    <a:pt x="0" y="3040"/>
                    <a:pt x="3283" y="5228"/>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4260225" y="947400"/>
              <a:ext cx="352625" cy="196350"/>
            </a:xfrm>
            <a:custGeom>
              <a:avLst/>
              <a:gdLst/>
              <a:ahLst/>
              <a:cxnLst/>
              <a:rect l="l" t="t" r="r" b="b"/>
              <a:pathLst>
                <a:path w="14105" h="7854" extrusionOk="0">
                  <a:moveTo>
                    <a:pt x="6884" y="1"/>
                  </a:moveTo>
                  <a:cubicBezTo>
                    <a:pt x="5124" y="1"/>
                    <a:pt x="3297" y="617"/>
                    <a:pt x="2007" y="1965"/>
                  </a:cubicBezTo>
                  <a:cubicBezTo>
                    <a:pt x="0" y="4092"/>
                    <a:pt x="2280" y="5764"/>
                    <a:pt x="2280" y="5764"/>
                  </a:cubicBezTo>
                  <a:cubicBezTo>
                    <a:pt x="2159" y="5855"/>
                    <a:pt x="1064" y="6646"/>
                    <a:pt x="2219" y="7466"/>
                  </a:cubicBezTo>
                  <a:cubicBezTo>
                    <a:pt x="2584" y="7722"/>
                    <a:pt x="3163" y="7854"/>
                    <a:pt x="3860" y="7854"/>
                  </a:cubicBezTo>
                  <a:cubicBezTo>
                    <a:pt x="5487" y="7854"/>
                    <a:pt x="7761" y="7135"/>
                    <a:pt x="9484" y="5582"/>
                  </a:cubicBezTo>
                  <a:cubicBezTo>
                    <a:pt x="11946" y="3393"/>
                    <a:pt x="14104" y="1752"/>
                    <a:pt x="14104" y="1752"/>
                  </a:cubicBezTo>
                  <a:cubicBezTo>
                    <a:pt x="14104" y="1752"/>
                    <a:pt x="12098" y="1630"/>
                    <a:pt x="9757" y="597"/>
                  </a:cubicBezTo>
                  <a:cubicBezTo>
                    <a:pt x="8900" y="207"/>
                    <a:pt x="7903" y="1"/>
                    <a:pt x="6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4260225" y="947400"/>
              <a:ext cx="352625" cy="144125"/>
            </a:xfrm>
            <a:custGeom>
              <a:avLst/>
              <a:gdLst/>
              <a:ahLst/>
              <a:cxnLst/>
              <a:rect l="l" t="t" r="r" b="b"/>
              <a:pathLst>
                <a:path w="14105" h="5765" extrusionOk="0">
                  <a:moveTo>
                    <a:pt x="6884" y="1"/>
                  </a:moveTo>
                  <a:cubicBezTo>
                    <a:pt x="5124" y="1"/>
                    <a:pt x="3297" y="617"/>
                    <a:pt x="2007" y="1965"/>
                  </a:cubicBezTo>
                  <a:cubicBezTo>
                    <a:pt x="0" y="4092"/>
                    <a:pt x="2311" y="5764"/>
                    <a:pt x="2311" y="5764"/>
                  </a:cubicBezTo>
                  <a:cubicBezTo>
                    <a:pt x="6779" y="2998"/>
                    <a:pt x="14104" y="1752"/>
                    <a:pt x="14104" y="1752"/>
                  </a:cubicBezTo>
                  <a:cubicBezTo>
                    <a:pt x="14104" y="1752"/>
                    <a:pt x="12098" y="1630"/>
                    <a:pt x="9757" y="597"/>
                  </a:cubicBezTo>
                  <a:cubicBezTo>
                    <a:pt x="8900" y="207"/>
                    <a:pt x="7903" y="1"/>
                    <a:pt x="6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4728325" y="1252600"/>
              <a:ext cx="90450" cy="36500"/>
            </a:xfrm>
            <a:custGeom>
              <a:avLst/>
              <a:gdLst/>
              <a:ahLst/>
              <a:cxnLst/>
              <a:rect l="l" t="t" r="r" b="b"/>
              <a:pathLst>
                <a:path w="3618" h="1460" fill="none" extrusionOk="0">
                  <a:moveTo>
                    <a:pt x="3617" y="669"/>
                  </a:moveTo>
                  <a:cubicBezTo>
                    <a:pt x="3617" y="669"/>
                    <a:pt x="1824" y="1459"/>
                    <a:pt x="0" y="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4754925" y="1095300"/>
              <a:ext cx="296375" cy="233025"/>
            </a:xfrm>
            <a:custGeom>
              <a:avLst/>
              <a:gdLst/>
              <a:ahLst/>
              <a:cxnLst/>
              <a:rect l="l" t="t" r="r" b="b"/>
              <a:pathLst>
                <a:path w="11855" h="9321" extrusionOk="0">
                  <a:moveTo>
                    <a:pt x="11854" y="0"/>
                  </a:moveTo>
                  <a:cubicBezTo>
                    <a:pt x="10943" y="1034"/>
                    <a:pt x="8602" y="1003"/>
                    <a:pt x="6049" y="1125"/>
                  </a:cubicBezTo>
                  <a:cubicBezTo>
                    <a:pt x="3496" y="1246"/>
                    <a:pt x="1550" y="2280"/>
                    <a:pt x="760" y="4316"/>
                  </a:cubicBezTo>
                  <a:cubicBezTo>
                    <a:pt x="0" y="6353"/>
                    <a:pt x="2158" y="7052"/>
                    <a:pt x="2158" y="7052"/>
                  </a:cubicBezTo>
                  <a:cubicBezTo>
                    <a:pt x="1938" y="8494"/>
                    <a:pt x="2967" y="9320"/>
                    <a:pt x="4426" y="9320"/>
                  </a:cubicBezTo>
                  <a:cubicBezTo>
                    <a:pt x="5582" y="9320"/>
                    <a:pt x="7008" y="8802"/>
                    <a:pt x="8298" y="7660"/>
                  </a:cubicBezTo>
                  <a:cubicBezTo>
                    <a:pt x="11216" y="5076"/>
                    <a:pt x="11854" y="1"/>
                    <a:pt x="118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4803350" y="1095300"/>
              <a:ext cx="247950" cy="233025"/>
            </a:xfrm>
            <a:custGeom>
              <a:avLst/>
              <a:gdLst/>
              <a:ahLst/>
              <a:cxnLst/>
              <a:rect l="l" t="t" r="r" b="b"/>
              <a:pathLst>
                <a:path w="9918" h="9321" extrusionOk="0">
                  <a:moveTo>
                    <a:pt x="9917" y="0"/>
                  </a:moveTo>
                  <a:cubicBezTo>
                    <a:pt x="9917" y="1"/>
                    <a:pt x="7060" y="5168"/>
                    <a:pt x="221" y="7052"/>
                  </a:cubicBezTo>
                  <a:cubicBezTo>
                    <a:pt x="1" y="8494"/>
                    <a:pt x="1030" y="9320"/>
                    <a:pt x="2489" y="9320"/>
                  </a:cubicBezTo>
                  <a:cubicBezTo>
                    <a:pt x="3645" y="9320"/>
                    <a:pt x="5071" y="8802"/>
                    <a:pt x="6361" y="7660"/>
                  </a:cubicBezTo>
                  <a:cubicBezTo>
                    <a:pt x="9279" y="5076"/>
                    <a:pt x="9917" y="1"/>
                    <a:pt x="9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4605975" y="2004875"/>
              <a:ext cx="63100" cy="54750"/>
            </a:xfrm>
            <a:custGeom>
              <a:avLst/>
              <a:gdLst/>
              <a:ahLst/>
              <a:cxnLst/>
              <a:rect l="l" t="t" r="r" b="b"/>
              <a:pathLst>
                <a:path w="2524" h="2190" fill="none" extrusionOk="0">
                  <a:moveTo>
                    <a:pt x="2523" y="1"/>
                  </a:moveTo>
                  <a:cubicBezTo>
                    <a:pt x="2523" y="1"/>
                    <a:pt x="882" y="1"/>
                    <a:pt x="1" y="2189"/>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4620425" y="1915250"/>
              <a:ext cx="335875" cy="195825"/>
            </a:xfrm>
            <a:custGeom>
              <a:avLst/>
              <a:gdLst/>
              <a:ahLst/>
              <a:cxnLst/>
              <a:rect l="l" t="t" r="r" b="b"/>
              <a:pathLst>
                <a:path w="13435" h="7833" extrusionOk="0">
                  <a:moveTo>
                    <a:pt x="5031" y="0"/>
                  </a:moveTo>
                  <a:cubicBezTo>
                    <a:pt x="2086" y="0"/>
                    <a:pt x="201" y="1938"/>
                    <a:pt x="1550" y="3677"/>
                  </a:cubicBezTo>
                  <a:cubicBezTo>
                    <a:pt x="1550" y="3677"/>
                    <a:pt x="0" y="5349"/>
                    <a:pt x="1672" y="6747"/>
                  </a:cubicBezTo>
                  <a:cubicBezTo>
                    <a:pt x="2553" y="7484"/>
                    <a:pt x="3578" y="7832"/>
                    <a:pt x="4689" y="7832"/>
                  </a:cubicBezTo>
                  <a:cubicBezTo>
                    <a:pt x="5685" y="7832"/>
                    <a:pt x="6750" y="7552"/>
                    <a:pt x="7842" y="7020"/>
                  </a:cubicBezTo>
                  <a:cubicBezTo>
                    <a:pt x="9778" y="6065"/>
                    <a:pt x="11539" y="5066"/>
                    <a:pt x="12808" y="5066"/>
                  </a:cubicBezTo>
                  <a:cubicBezTo>
                    <a:pt x="13033" y="5066"/>
                    <a:pt x="13243" y="5098"/>
                    <a:pt x="13435" y="5166"/>
                  </a:cubicBezTo>
                  <a:cubicBezTo>
                    <a:pt x="13435" y="5166"/>
                    <a:pt x="10456" y="1032"/>
                    <a:pt x="6626" y="181"/>
                  </a:cubicBezTo>
                  <a:cubicBezTo>
                    <a:pt x="6071" y="57"/>
                    <a:pt x="5535" y="0"/>
                    <a:pt x="5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4625425" y="1915250"/>
              <a:ext cx="330875" cy="129175"/>
            </a:xfrm>
            <a:custGeom>
              <a:avLst/>
              <a:gdLst/>
              <a:ahLst/>
              <a:cxnLst/>
              <a:rect l="l" t="t" r="r" b="b"/>
              <a:pathLst>
                <a:path w="13235" h="5167" extrusionOk="0">
                  <a:moveTo>
                    <a:pt x="4831" y="0"/>
                  </a:moveTo>
                  <a:cubicBezTo>
                    <a:pt x="1886" y="0"/>
                    <a:pt x="1" y="1938"/>
                    <a:pt x="1350" y="3677"/>
                  </a:cubicBezTo>
                  <a:cubicBezTo>
                    <a:pt x="2783" y="3336"/>
                    <a:pt x="4134" y="3201"/>
                    <a:pt x="5374" y="3201"/>
                  </a:cubicBezTo>
                  <a:cubicBezTo>
                    <a:pt x="10106" y="3201"/>
                    <a:pt x="13235" y="5166"/>
                    <a:pt x="13235" y="5166"/>
                  </a:cubicBezTo>
                  <a:cubicBezTo>
                    <a:pt x="13235" y="5166"/>
                    <a:pt x="10256" y="1032"/>
                    <a:pt x="6426" y="181"/>
                  </a:cubicBezTo>
                  <a:cubicBezTo>
                    <a:pt x="5871" y="57"/>
                    <a:pt x="5335" y="0"/>
                    <a:pt x="4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4105975" y="1137850"/>
              <a:ext cx="358675" cy="187725"/>
            </a:xfrm>
            <a:custGeom>
              <a:avLst/>
              <a:gdLst/>
              <a:ahLst/>
              <a:cxnLst/>
              <a:rect l="l" t="t" r="r" b="b"/>
              <a:pathLst>
                <a:path w="14347" h="7509" fill="none" extrusionOk="0">
                  <a:moveTo>
                    <a:pt x="2371" y="7508"/>
                  </a:moveTo>
                  <a:cubicBezTo>
                    <a:pt x="2371" y="7508"/>
                    <a:pt x="0" y="6292"/>
                    <a:pt x="882" y="3739"/>
                  </a:cubicBezTo>
                  <a:cubicBezTo>
                    <a:pt x="1763" y="1186"/>
                    <a:pt x="9636" y="0"/>
                    <a:pt x="14347" y="6809"/>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4183475" y="1461550"/>
              <a:ext cx="256100" cy="292600"/>
            </a:xfrm>
            <a:custGeom>
              <a:avLst/>
              <a:gdLst/>
              <a:ahLst/>
              <a:cxnLst/>
              <a:rect l="l" t="t" r="r" b="b"/>
              <a:pathLst>
                <a:path w="10244" h="11704" extrusionOk="0">
                  <a:moveTo>
                    <a:pt x="5137" y="943"/>
                  </a:moveTo>
                  <a:lnTo>
                    <a:pt x="9636" y="11308"/>
                  </a:lnTo>
                  <a:lnTo>
                    <a:pt x="608" y="11308"/>
                  </a:lnTo>
                  <a:lnTo>
                    <a:pt x="5137" y="943"/>
                  </a:lnTo>
                  <a:close/>
                  <a:moveTo>
                    <a:pt x="5107" y="1"/>
                  </a:moveTo>
                  <a:lnTo>
                    <a:pt x="0" y="11703"/>
                  </a:lnTo>
                  <a:lnTo>
                    <a:pt x="10244" y="11703"/>
                  </a:lnTo>
                  <a:lnTo>
                    <a:pt x="51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4020100" y="480550"/>
              <a:ext cx="587425" cy="1273600"/>
            </a:xfrm>
            <a:custGeom>
              <a:avLst/>
              <a:gdLst/>
              <a:ahLst/>
              <a:cxnLst/>
              <a:rect l="l" t="t" r="r" b="b"/>
              <a:pathLst>
                <a:path w="23497" h="50944" extrusionOk="0">
                  <a:moveTo>
                    <a:pt x="11672" y="1368"/>
                  </a:moveTo>
                  <a:lnTo>
                    <a:pt x="23101" y="40092"/>
                  </a:lnTo>
                  <a:lnTo>
                    <a:pt x="16384" y="50548"/>
                  </a:lnTo>
                  <a:lnTo>
                    <a:pt x="6931" y="50548"/>
                  </a:lnTo>
                  <a:lnTo>
                    <a:pt x="396" y="40365"/>
                  </a:lnTo>
                  <a:lnTo>
                    <a:pt x="11672" y="1368"/>
                  </a:lnTo>
                  <a:close/>
                  <a:moveTo>
                    <a:pt x="11642" y="0"/>
                  </a:moveTo>
                  <a:lnTo>
                    <a:pt x="31" y="40335"/>
                  </a:lnTo>
                  <a:lnTo>
                    <a:pt x="0" y="40426"/>
                  </a:lnTo>
                  <a:lnTo>
                    <a:pt x="6748" y="50943"/>
                  </a:lnTo>
                  <a:lnTo>
                    <a:pt x="16566" y="50943"/>
                  </a:lnTo>
                  <a:lnTo>
                    <a:pt x="23466" y="40213"/>
                  </a:lnTo>
                  <a:lnTo>
                    <a:pt x="23496" y="40153"/>
                  </a:lnTo>
                  <a:lnTo>
                    <a:pt x="116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4306575" y="497250"/>
              <a:ext cx="9900" cy="975725"/>
            </a:xfrm>
            <a:custGeom>
              <a:avLst/>
              <a:gdLst/>
              <a:ahLst/>
              <a:cxnLst/>
              <a:rect l="l" t="t" r="r" b="b"/>
              <a:pathLst>
                <a:path w="396" h="39029" extrusionOk="0">
                  <a:moveTo>
                    <a:pt x="1" y="1"/>
                  </a:moveTo>
                  <a:lnTo>
                    <a:pt x="1" y="39029"/>
                  </a:lnTo>
                  <a:lnTo>
                    <a:pt x="396" y="39029"/>
                  </a:lnTo>
                  <a:lnTo>
                    <a:pt x="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4007175" y="1468400"/>
              <a:ext cx="38775" cy="38025"/>
            </a:xfrm>
            <a:custGeom>
              <a:avLst/>
              <a:gdLst/>
              <a:ahLst/>
              <a:cxnLst/>
              <a:rect l="l" t="t" r="r" b="b"/>
              <a:pathLst>
                <a:path w="1551" h="1521" extrusionOk="0">
                  <a:moveTo>
                    <a:pt x="761" y="0"/>
                  </a:moveTo>
                  <a:cubicBezTo>
                    <a:pt x="335" y="0"/>
                    <a:pt x="1" y="335"/>
                    <a:pt x="1" y="760"/>
                  </a:cubicBezTo>
                  <a:cubicBezTo>
                    <a:pt x="1" y="1186"/>
                    <a:pt x="335" y="1520"/>
                    <a:pt x="761" y="1520"/>
                  </a:cubicBezTo>
                  <a:cubicBezTo>
                    <a:pt x="1186" y="1520"/>
                    <a:pt x="1551" y="1186"/>
                    <a:pt x="1551" y="760"/>
                  </a:cubicBezTo>
                  <a:cubicBezTo>
                    <a:pt x="1551" y="335"/>
                    <a:pt x="1186"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4292150" y="1468400"/>
              <a:ext cx="38775" cy="38025"/>
            </a:xfrm>
            <a:custGeom>
              <a:avLst/>
              <a:gdLst/>
              <a:ahLst/>
              <a:cxnLst/>
              <a:rect l="l" t="t" r="r" b="b"/>
              <a:pathLst>
                <a:path w="1551" h="1521" extrusionOk="0">
                  <a:moveTo>
                    <a:pt x="760" y="0"/>
                  </a:moveTo>
                  <a:cubicBezTo>
                    <a:pt x="365" y="0"/>
                    <a:pt x="0" y="335"/>
                    <a:pt x="0" y="760"/>
                  </a:cubicBezTo>
                  <a:cubicBezTo>
                    <a:pt x="0" y="1186"/>
                    <a:pt x="365" y="1520"/>
                    <a:pt x="760" y="1520"/>
                  </a:cubicBezTo>
                  <a:cubicBezTo>
                    <a:pt x="1186" y="1520"/>
                    <a:pt x="1550" y="1186"/>
                    <a:pt x="1550" y="760"/>
                  </a:cubicBezTo>
                  <a:cubicBezTo>
                    <a:pt x="1550" y="335"/>
                    <a:pt x="1186"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4172075" y="1723725"/>
              <a:ext cx="38025" cy="38025"/>
            </a:xfrm>
            <a:custGeom>
              <a:avLst/>
              <a:gdLst/>
              <a:ahLst/>
              <a:cxnLst/>
              <a:rect l="l" t="t" r="r" b="b"/>
              <a:pathLst>
                <a:path w="1521" h="1521" extrusionOk="0">
                  <a:moveTo>
                    <a:pt x="760" y="0"/>
                  </a:moveTo>
                  <a:cubicBezTo>
                    <a:pt x="335" y="0"/>
                    <a:pt x="1" y="335"/>
                    <a:pt x="1" y="760"/>
                  </a:cubicBezTo>
                  <a:cubicBezTo>
                    <a:pt x="1" y="1186"/>
                    <a:pt x="335" y="1520"/>
                    <a:pt x="760" y="1520"/>
                  </a:cubicBezTo>
                  <a:cubicBezTo>
                    <a:pt x="1186" y="1520"/>
                    <a:pt x="1520" y="1186"/>
                    <a:pt x="1520" y="760"/>
                  </a:cubicBezTo>
                  <a:cubicBezTo>
                    <a:pt x="1520" y="335"/>
                    <a:pt x="1186"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4412950" y="1723725"/>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4577100" y="1468400"/>
              <a:ext cx="38775" cy="38025"/>
            </a:xfrm>
            <a:custGeom>
              <a:avLst/>
              <a:gdLst/>
              <a:ahLst/>
              <a:cxnLst/>
              <a:rect l="l" t="t" r="r" b="b"/>
              <a:pathLst>
                <a:path w="1551" h="1521" extrusionOk="0">
                  <a:moveTo>
                    <a:pt x="791" y="0"/>
                  </a:moveTo>
                  <a:cubicBezTo>
                    <a:pt x="365" y="0"/>
                    <a:pt x="0" y="335"/>
                    <a:pt x="0" y="760"/>
                  </a:cubicBezTo>
                  <a:cubicBezTo>
                    <a:pt x="0" y="1186"/>
                    <a:pt x="365" y="1520"/>
                    <a:pt x="791" y="1520"/>
                  </a:cubicBezTo>
                  <a:cubicBezTo>
                    <a:pt x="1216" y="1520"/>
                    <a:pt x="1551" y="1186"/>
                    <a:pt x="1551" y="760"/>
                  </a:cubicBezTo>
                  <a:cubicBezTo>
                    <a:pt x="1551" y="335"/>
                    <a:pt x="1216"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4504150" y="1822500"/>
              <a:ext cx="136800" cy="90450"/>
            </a:xfrm>
            <a:custGeom>
              <a:avLst/>
              <a:gdLst/>
              <a:ahLst/>
              <a:cxnLst/>
              <a:rect l="l" t="t" r="r" b="b"/>
              <a:pathLst>
                <a:path w="5472" h="3618" fill="none" extrusionOk="0">
                  <a:moveTo>
                    <a:pt x="1277" y="1"/>
                  </a:moveTo>
                  <a:cubicBezTo>
                    <a:pt x="1277" y="1"/>
                    <a:pt x="0" y="3618"/>
                    <a:pt x="5472" y="3223"/>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4375725" y="1517800"/>
              <a:ext cx="275100" cy="351050"/>
            </a:xfrm>
            <a:custGeom>
              <a:avLst/>
              <a:gdLst/>
              <a:ahLst/>
              <a:cxnLst/>
              <a:rect l="l" t="t" r="r" b="b"/>
              <a:pathLst>
                <a:path w="11004" h="14042" extrusionOk="0">
                  <a:moveTo>
                    <a:pt x="4226" y="0"/>
                  </a:moveTo>
                  <a:cubicBezTo>
                    <a:pt x="4226" y="0"/>
                    <a:pt x="3648" y="2462"/>
                    <a:pt x="2189" y="4286"/>
                  </a:cubicBezTo>
                  <a:cubicBezTo>
                    <a:pt x="730" y="6110"/>
                    <a:pt x="1" y="11459"/>
                    <a:pt x="2037" y="13374"/>
                  </a:cubicBezTo>
                  <a:cubicBezTo>
                    <a:pt x="2563" y="13861"/>
                    <a:pt x="3108" y="14042"/>
                    <a:pt x="3626" y="14042"/>
                  </a:cubicBezTo>
                  <a:cubicBezTo>
                    <a:pt x="5113" y="14042"/>
                    <a:pt x="6384" y="12553"/>
                    <a:pt x="6384" y="12553"/>
                  </a:cubicBezTo>
                  <a:cubicBezTo>
                    <a:pt x="6384" y="12553"/>
                    <a:pt x="7152" y="12933"/>
                    <a:pt x="8014" y="12933"/>
                  </a:cubicBezTo>
                  <a:cubicBezTo>
                    <a:pt x="8732" y="12933"/>
                    <a:pt x="9514" y="12670"/>
                    <a:pt x="9970" y="11702"/>
                  </a:cubicBezTo>
                  <a:cubicBezTo>
                    <a:pt x="11004" y="9575"/>
                    <a:pt x="10487" y="7113"/>
                    <a:pt x="8451" y="5350"/>
                  </a:cubicBezTo>
                  <a:cubicBezTo>
                    <a:pt x="6566" y="3708"/>
                    <a:pt x="4742" y="1429"/>
                    <a:pt x="4286" y="243"/>
                  </a:cubicBezTo>
                  <a:cubicBezTo>
                    <a:pt x="4286" y="213"/>
                    <a:pt x="4286" y="213"/>
                    <a:pt x="4286" y="213"/>
                  </a:cubicBezTo>
                  <a:cubicBezTo>
                    <a:pt x="4256" y="152"/>
                    <a:pt x="4226" y="91"/>
                    <a:pt x="4226" y="30"/>
                  </a:cubicBezTo>
                  <a:cubicBezTo>
                    <a:pt x="4226" y="0"/>
                    <a:pt x="4226" y="0"/>
                    <a:pt x="4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4375725" y="1517800"/>
              <a:ext cx="167200" cy="351050"/>
            </a:xfrm>
            <a:custGeom>
              <a:avLst/>
              <a:gdLst/>
              <a:ahLst/>
              <a:cxnLst/>
              <a:rect l="l" t="t" r="r" b="b"/>
              <a:pathLst>
                <a:path w="6688" h="14042" extrusionOk="0">
                  <a:moveTo>
                    <a:pt x="4226" y="0"/>
                  </a:moveTo>
                  <a:cubicBezTo>
                    <a:pt x="4226" y="0"/>
                    <a:pt x="3648" y="2462"/>
                    <a:pt x="2189" y="4286"/>
                  </a:cubicBezTo>
                  <a:cubicBezTo>
                    <a:pt x="730" y="6110"/>
                    <a:pt x="1" y="11459"/>
                    <a:pt x="2037" y="13374"/>
                  </a:cubicBezTo>
                  <a:cubicBezTo>
                    <a:pt x="2563" y="13861"/>
                    <a:pt x="3108" y="14042"/>
                    <a:pt x="3626" y="14042"/>
                  </a:cubicBezTo>
                  <a:cubicBezTo>
                    <a:pt x="5113" y="14042"/>
                    <a:pt x="6384" y="12553"/>
                    <a:pt x="6384" y="12553"/>
                  </a:cubicBezTo>
                  <a:cubicBezTo>
                    <a:pt x="6688" y="8268"/>
                    <a:pt x="4712" y="1581"/>
                    <a:pt x="4286" y="243"/>
                  </a:cubicBezTo>
                  <a:cubicBezTo>
                    <a:pt x="4286" y="213"/>
                    <a:pt x="4286" y="213"/>
                    <a:pt x="4286" y="213"/>
                  </a:cubicBezTo>
                  <a:cubicBezTo>
                    <a:pt x="4256" y="122"/>
                    <a:pt x="4226" y="61"/>
                    <a:pt x="4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3564150" y="1222950"/>
              <a:ext cx="726500" cy="1404300"/>
            </a:xfrm>
            <a:custGeom>
              <a:avLst/>
              <a:gdLst/>
              <a:ahLst/>
              <a:cxnLst/>
              <a:rect l="l" t="t" r="r" b="b"/>
              <a:pathLst>
                <a:path w="29060" h="56172" fill="none" extrusionOk="0">
                  <a:moveTo>
                    <a:pt x="29059" y="3982"/>
                  </a:moveTo>
                  <a:cubicBezTo>
                    <a:pt x="29059" y="3982"/>
                    <a:pt x="24378" y="1"/>
                    <a:pt x="21217" y="5563"/>
                  </a:cubicBezTo>
                  <a:cubicBezTo>
                    <a:pt x="18056" y="11125"/>
                    <a:pt x="14378" y="17144"/>
                    <a:pt x="18755" y="28238"/>
                  </a:cubicBezTo>
                  <a:cubicBezTo>
                    <a:pt x="23132" y="39332"/>
                    <a:pt x="20001" y="55473"/>
                    <a:pt x="11491" y="55807"/>
                  </a:cubicBezTo>
                  <a:cubicBezTo>
                    <a:pt x="2980" y="56172"/>
                    <a:pt x="1" y="46263"/>
                    <a:pt x="1" y="46263"/>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4080900" y="2132550"/>
              <a:ext cx="60800" cy="117050"/>
            </a:xfrm>
            <a:custGeom>
              <a:avLst/>
              <a:gdLst/>
              <a:ahLst/>
              <a:cxnLst/>
              <a:rect l="l" t="t" r="r" b="b"/>
              <a:pathLst>
                <a:path w="2432" h="4682" fill="none" extrusionOk="0">
                  <a:moveTo>
                    <a:pt x="2432" y="0"/>
                  </a:moveTo>
                  <a:cubicBezTo>
                    <a:pt x="2432" y="0"/>
                    <a:pt x="213" y="1277"/>
                    <a:pt x="0" y="4681"/>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4087725" y="2055800"/>
              <a:ext cx="307025" cy="232550"/>
            </a:xfrm>
            <a:custGeom>
              <a:avLst/>
              <a:gdLst/>
              <a:ahLst/>
              <a:cxnLst/>
              <a:rect l="l" t="t" r="r" b="b"/>
              <a:pathLst>
                <a:path w="12281" h="9302" extrusionOk="0">
                  <a:moveTo>
                    <a:pt x="3527" y="0"/>
                  </a:moveTo>
                  <a:cubicBezTo>
                    <a:pt x="700" y="0"/>
                    <a:pt x="1824" y="2918"/>
                    <a:pt x="1824" y="2918"/>
                  </a:cubicBezTo>
                  <a:cubicBezTo>
                    <a:pt x="1824" y="2918"/>
                    <a:pt x="1723" y="2903"/>
                    <a:pt x="1571" y="2903"/>
                  </a:cubicBezTo>
                  <a:cubicBezTo>
                    <a:pt x="1192" y="2903"/>
                    <a:pt x="500" y="2996"/>
                    <a:pt x="305" y="3648"/>
                  </a:cubicBezTo>
                  <a:cubicBezTo>
                    <a:pt x="1" y="4590"/>
                    <a:pt x="1855" y="8329"/>
                    <a:pt x="5654" y="8845"/>
                  </a:cubicBezTo>
                  <a:cubicBezTo>
                    <a:pt x="6691" y="8978"/>
                    <a:pt x="7545" y="9016"/>
                    <a:pt x="8269" y="9016"/>
                  </a:cubicBezTo>
                  <a:cubicBezTo>
                    <a:pt x="9215" y="9016"/>
                    <a:pt x="9939" y="8951"/>
                    <a:pt x="10559" y="8951"/>
                  </a:cubicBezTo>
                  <a:cubicBezTo>
                    <a:pt x="11179" y="8951"/>
                    <a:pt x="11695" y="9016"/>
                    <a:pt x="12227" y="9274"/>
                  </a:cubicBezTo>
                  <a:lnTo>
                    <a:pt x="12227" y="9274"/>
                  </a:lnTo>
                  <a:cubicBezTo>
                    <a:pt x="11985" y="9013"/>
                    <a:pt x="10172" y="7243"/>
                    <a:pt x="9302" y="4863"/>
                  </a:cubicBezTo>
                  <a:cubicBezTo>
                    <a:pt x="8390" y="2249"/>
                    <a:pt x="6353" y="0"/>
                    <a:pt x="3527" y="0"/>
                  </a:cubicBezTo>
                  <a:close/>
                  <a:moveTo>
                    <a:pt x="12227" y="9274"/>
                  </a:moveTo>
                  <a:cubicBezTo>
                    <a:pt x="12238" y="9287"/>
                    <a:pt x="12246" y="9296"/>
                    <a:pt x="12250" y="9301"/>
                  </a:cubicBezTo>
                  <a:lnTo>
                    <a:pt x="12281" y="9301"/>
                  </a:lnTo>
                  <a:cubicBezTo>
                    <a:pt x="12263" y="9292"/>
                    <a:pt x="12245" y="9283"/>
                    <a:pt x="12227" y="92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4105200" y="2055800"/>
              <a:ext cx="288800" cy="232550"/>
            </a:xfrm>
            <a:custGeom>
              <a:avLst/>
              <a:gdLst/>
              <a:ahLst/>
              <a:cxnLst/>
              <a:rect l="l" t="t" r="r" b="b"/>
              <a:pathLst>
                <a:path w="11552" h="9302" extrusionOk="0">
                  <a:moveTo>
                    <a:pt x="2828" y="0"/>
                  </a:moveTo>
                  <a:cubicBezTo>
                    <a:pt x="1" y="0"/>
                    <a:pt x="1125" y="2918"/>
                    <a:pt x="1125" y="2918"/>
                  </a:cubicBezTo>
                  <a:cubicBezTo>
                    <a:pt x="5989" y="4955"/>
                    <a:pt x="11369" y="9119"/>
                    <a:pt x="11551" y="9301"/>
                  </a:cubicBezTo>
                  <a:cubicBezTo>
                    <a:pt x="11430" y="9180"/>
                    <a:pt x="9515" y="7356"/>
                    <a:pt x="8603" y="4863"/>
                  </a:cubicBezTo>
                  <a:cubicBezTo>
                    <a:pt x="7691" y="2249"/>
                    <a:pt x="5654" y="0"/>
                    <a:pt x="2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6"/>
            <p:cNvSpPr/>
            <p:nvPr/>
          </p:nvSpPr>
          <p:spPr>
            <a:xfrm>
              <a:off x="3849875" y="2507150"/>
              <a:ext cx="317675" cy="214400"/>
            </a:xfrm>
            <a:custGeom>
              <a:avLst/>
              <a:gdLst/>
              <a:ahLst/>
              <a:cxnLst/>
              <a:rect l="l" t="t" r="r" b="b"/>
              <a:pathLst>
                <a:path w="12707" h="8576" extrusionOk="0">
                  <a:moveTo>
                    <a:pt x="3515" y="1"/>
                  </a:moveTo>
                  <a:cubicBezTo>
                    <a:pt x="3329" y="1"/>
                    <a:pt x="3140" y="11"/>
                    <a:pt x="2949" y="32"/>
                  </a:cubicBezTo>
                  <a:cubicBezTo>
                    <a:pt x="153" y="366"/>
                    <a:pt x="1612" y="3132"/>
                    <a:pt x="1612" y="3132"/>
                  </a:cubicBezTo>
                  <a:cubicBezTo>
                    <a:pt x="1612" y="3132"/>
                    <a:pt x="1607" y="3132"/>
                    <a:pt x="1598" y="3132"/>
                  </a:cubicBezTo>
                  <a:cubicBezTo>
                    <a:pt x="1461" y="3132"/>
                    <a:pt x="326" y="3159"/>
                    <a:pt x="183" y="4044"/>
                  </a:cubicBezTo>
                  <a:cubicBezTo>
                    <a:pt x="1" y="4986"/>
                    <a:pt x="2280" y="8512"/>
                    <a:pt x="6110" y="8573"/>
                  </a:cubicBezTo>
                  <a:cubicBezTo>
                    <a:pt x="6230" y="8575"/>
                    <a:pt x="6348" y="8576"/>
                    <a:pt x="6462" y="8576"/>
                  </a:cubicBezTo>
                  <a:cubicBezTo>
                    <a:pt x="9128" y="8576"/>
                    <a:pt x="10474" y="8081"/>
                    <a:pt x="11620" y="8081"/>
                  </a:cubicBezTo>
                  <a:cubicBezTo>
                    <a:pt x="11990" y="8081"/>
                    <a:pt x="12340" y="8132"/>
                    <a:pt x="12706" y="8269"/>
                  </a:cubicBezTo>
                  <a:cubicBezTo>
                    <a:pt x="12585" y="8147"/>
                    <a:pt x="10457" y="6597"/>
                    <a:pt x="9271" y="4196"/>
                  </a:cubicBezTo>
                  <a:cubicBezTo>
                    <a:pt x="8138" y="1900"/>
                    <a:pt x="6079" y="1"/>
                    <a:pt x="3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6"/>
            <p:cNvSpPr/>
            <p:nvPr/>
          </p:nvSpPr>
          <p:spPr>
            <a:xfrm>
              <a:off x="3853675" y="2507150"/>
              <a:ext cx="313875" cy="206725"/>
            </a:xfrm>
            <a:custGeom>
              <a:avLst/>
              <a:gdLst/>
              <a:ahLst/>
              <a:cxnLst/>
              <a:rect l="l" t="t" r="r" b="b"/>
              <a:pathLst>
                <a:path w="12555" h="8269" extrusionOk="0">
                  <a:moveTo>
                    <a:pt x="3363" y="1"/>
                  </a:moveTo>
                  <a:cubicBezTo>
                    <a:pt x="3177" y="1"/>
                    <a:pt x="2988" y="11"/>
                    <a:pt x="2797" y="32"/>
                  </a:cubicBezTo>
                  <a:cubicBezTo>
                    <a:pt x="1" y="366"/>
                    <a:pt x="1460" y="3132"/>
                    <a:pt x="1460" y="3132"/>
                  </a:cubicBezTo>
                  <a:cubicBezTo>
                    <a:pt x="6505" y="4591"/>
                    <a:pt x="12341" y="8117"/>
                    <a:pt x="12554" y="8269"/>
                  </a:cubicBezTo>
                  <a:cubicBezTo>
                    <a:pt x="12433" y="8147"/>
                    <a:pt x="10305" y="6597"/>
                    <a:pt x="9119" y="4196"/>
                  </a:cubicBezTo>
                  <a:cubicBezTo>
                    <a:pt x="7986" y="1900"/>
                    <a:pt x="5927" y="1"/>
                    <a:pt x="3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6"/>
            <p:cNvSpPr/>
            <p:nvPr/>
          </p:nvSpPr>
          <p:spPr>
            <a:xfrm>
              <a:off x="3642425" y="2606700"/>
              <a:ext cx="136800" cy="50200"/>
            </a:xfrm>
            <a:custGeom>
              <a:avLst/>
              <a:gdLst/>
              <a:ahLst/>
              <a:cxnLst/>
              <a:rect l="l" t="t" r="r" b="b"/>
              <a:pathLst>
                <a:path w="5472" h="2008" fill="none" extrusionOk="0">
                  <a:moveTo>
                    <a:pt x="1" y="1"/>
                  </a:moveTo>
                  <a:cubicBezTo>
                    <a:pt x="1" y="1"/>
                    <a:pt x="1247" y="2007"/>
                    <a:pt x="5472" y="183"/>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6"/>
            <p:cNvSpPr/>
            <p:nvPr/>
          </p:nvSpPr>
          <p:spPr>
            <a:xfrm>
              <a:off x="3487425" y="2454725"/>
              <a:ext cx="224950" cy="217475"/>
            </a:xfrm>
            <a:custGeom>
              <a:avLst/>
              <a:gdLst/>
              <a:ahLst/>
              <a:cxnLst/>
              <a:rect l="l" t="t" r="r" b="b"/>
              <a:pathLst>
                <a:path w="8998" h="8699" extrusionOk="0">
                  <a:moveTo>
                    <a:pt x="1094" y="1"/>
                  </a:moveTo>
                  <a:cubicBezTo>
                    <a:pt x="1094" y="1"/>
                    <a:pt x="0" y="5806"/>
                    <a:pt x="2614" y="7995"/>
                  </a:cubicBezTo>
                  <a:cubicBezTo>
                    <a:pt x="3221" y="8503"/>
                    <a:pt x="3774" y="8698"/>
                    <a:pt x="4266" y="8698"/>
                  </a:cubicBezTo>
                  <a:cubicBezTo>
                    <a:pt x="5890" y="8698"/>
                    <a:pt x="6839" y="6566"/>
                    <a:pt x="6839" y="6566"/>
                  </a:cubicBezTo>
                  <a:cubicBezTo>
                    <a:pt x="6839" y="6566"/>
                    <a:pt x="8845" y="6445"/>
                    <a:pt x="8936" y="4135"/>
                  </a:cubicBezTo>
                  <a:cubicBezTo>
                    <a:pt x="8997" y="1825"/>
                    <a:pt x="5897" y="153"/>
                    <a:pt x="1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6"/>
            <p:cNvSpPr/>
            <p:nvPr/>
          </p:nvSpPr>
          <p:spPr>
            <a:xfrm>
              <a:off x="3919800" y="2336200"/>
              <a:ext cx="151225" cy="72975"/>
            </a:xfrm>
            <a:custGeom>
              <a:avLst/>
              <a:gdLst/>
              <a:ahLst/>
              <a:cxnLst/>
              <a:rect l="l" t="t" r="r" b="b"/>
              <a:pathLst>
                <a:path w="6049" h="2919" fill="none" extrusionOk="0">
                  <a:moveTo>
                    <a:pt x="0" y="1642"/>
                  </a:moveTo>
                  <a:cubicBezTo>
                    <a:pt x="0" y="1642"/>
                    <a:pt x="1034" y="2918"/>
                    <a:pt x="3101" y="2341"/>
                  </a:cubicBezTo>
                  <a:cubicBezTo>
                    <a:pt x="5198" y="1793"/>
                    <a:pt x="6049" y="0"/>
                    <a:pt x="6049" y="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6"/>
            <p:cNvSpPr/>
            <p:nvPr/>
          </p:nvSpPr>
          <p:spPr>
            <a:xfrm>
              <a:off x="3707025" y="2223775"/>
              <a:ext cx="288775" cy="237975"/>
            </a:xfrm>
            <a:custGeom>
              <a:avLst/>
              <a:gdLst/>
              <a:ahLst/>
              <a:cxnLst/>
              <a:rect l="l" t="t" r="r" b="b"/>
              <a:pathLst>
                <a:path w="11551" h="9519" extrusionOk="0">
                  <a:moveTo>
                    <a:pt x="2750" y="0"/>
                  </a:moveTo>
                  <a:cubicBezTo>
                    <a:pt x="1954" y="0"/>
                    <a:pt x="1151" y="58"/>
                    <a:pt x="365" y="181"/>
                  </a:cubicBezTo>
                  <a:cubicBezTo>
                    <a:pt x="365" y="181"/>
                    <a:pt x="0" y="6503"/>
                    <a:pt x="4073" y="8722"/>
                  </a:cubicBezTo>
                  <a:cubicBezTo>
                    <a:pt x="5109" y="9291"/>
                    <a:pt x="5970" y="9518"/>
                    <a:pt x="6675" y="9518"/>
                  </a:cubicBezTo>
                  <a:cubicBezTo>
                    <a:pt x="8721" y="9518"/>
                    <a:pt x="9460" y="7604"/>
                    <a:pt x="9393" y="6564"/>
                  </a:cubicBezTo>
                  <a:cubicBezTo>
                    <a:pt x="9393" y="6564"/>
                    <a:pt x="11551" y="6078"/>
                    <a:pt x="11125" y="3616"/>
                  </a:cubicBezTo>
                  <a:cubicBezTo>
                    <a:pt x="10794" y="1552"/>
                    <a:pt x="6874" y="0"/>
                    <a:pt x="27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6"/>
            <p:cNvSpPr/>
            <p:nvPr/>
          </p:nvSpPr>
          <p:spPr>
            <a:xfrm>
              <a:off x="3716150" y="2223775"/>
              <a:ext cx="279650" cy="164125"/>
            </a:xfrm>
            <a:custGeom>
              <a:avLst/>
              <a:gdLst/>
              <a:ahLst/>
              <a:cxnLst/>
              <a:rect l="l" t="t" r="r" b="b"/>
              <a:pathLst>
                <a:path w="11186" h="6565" extrusionOk="0">
                  <a:moveTo>
                    <a:pt x="2385" y="0"/>
                  </a:moveTo>
                  <a:cubicBezTo>
                    <a:pt x="1589" y="0"/>
                    <a:pt x="786" y="58"/>
                    <a:pt x="0" y="181"/>
                  </a:cubicBezTo>
                  <a:cubicBezTo>
                    <a:pt x="3769" y="4224"/>
                    <a:pt x="9028" y="6564"/>
                    <a:pt x="9028" y="6564"/>
                  </a:cubicBezTo>
                  <a:cubicBezTo>
                    <a:pt x="9028" y="6564"/>
                    <a:pt x="11186" y="6078"/>
                    <a:pt x="10760" y="3616"/>
                  </a:cubicBezTo>
                  <a:cubicBezTo>
                    <a:pt x="10429" y="1552"/>
                    <a:pt x="6509"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6"/>
            <p:cNvSpPr/>
            <p:nvPr/>
          </p:nvSpPr>
          <p:spPr>
            <a:xfrm>
              <a:off x="3900800" y="1981325"/>
              <a:ext cx="165675" cy="95000"/>
            </a:xfrm>
            <a:custGeom>
              <a:avLst/>
              <a:gdLst/>
              <a:ahLst/>
              <a:cxnLst/>
              <a:rect l="l" t="t" r="r" b="b"/>
              <a:pathLst>
                <a:path w="6627" h="3800" fill="none" extrusionOk="0">
                  <a:moveTo>
                    <a:pt x="0" y="0"/>
                  </a:moveTo>
                  <a:cubicBezTo>
                    <a:pt x="0" y="0"/>
                    <a:pt x="335" y="3800"/>
                    <a:pt x="6627" y="2432"/>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6"/>
            <p:cNvSpPr/>
            <p:nvPr/>
          </p:nvSpPr>
          <p:spPr>
            <a:xfrm>
              <a:off x="3710825" y="1637100"/>
              <a:ext cx="312325" cy="410150"/>
            </a:xfrm>
            <a:custGeom>
              <a:avLst/>
              <a:gdLst/>
              <a:ahLst/>
              <a:cxnLst/>
              <a:rect l="l" t="t" r="r" b="b"/>
              <a:pathLst>
                <a:path w="12493" h="16406" extrusionOk="0">
                  <a:moveTo>
                    <a:pt x="3010" y="0"/>
                  </a:moveTo>
                  <a:cubicBezTo>
                    <a:pt x="3010" y="0"/>
                    <a:pt x="2797" y="2979"/>
                    <a:pt x="1399" y="5319"/>
                  </a:cubicBezTo>
                  <a:cubicBezTo>
                    <a:pt x="0" y="7690"/>
                    <a:pt x="61" y="14013"/>
                    <a:pt x="2736" y="15867"/>
                  </a:cubicBezTo>
                  <a:cubicBezTo>
                    <a:pt x="3293" y="16253"/>
                    <a:pt x="3830" y="16406"/>
                    <a:pt x="4331" y="16406"/>
                  </a:cubicBezTo>
                  <a:cubicBezTo>
                    <a:pt x="6239" y="16406"/>
                    <a:pt x="7630" y="14195"/>
                    <a:pt x="7630" y="14195"/>
                  </a:cubicBezTo>
                  <a:cubicBezTo>
                    <a:pt x="7630" y="14195"/>
                    <a:pt x="8272" y="14409"/>
                    <a:pt x="9058" y="14409"/>
                  </a:cubicBezTo>
                  <a:cubicBezTo>
                    <a:pt x="10023" y="14409"/>
                    <a:pt x="11203" y="14086"/>
                    <a:pt x="11672" y="12645"/>
                  </a:cubicBezTo>
                  <a:cubicBezTo>
                    <a:pt x="12493" y="10000"/>
                    <a:pt x="11490" y="7204"/>
                    <a:pt x="8846" y="5502"/>
                  </a:cubicBezTo>
                  <a:cubicBezTo>
                    <a:pt x="6383" y="3921"/>
                    <a:pt x="3891" y="1581"/>
                    <a:pt x="3162" y="274"/>
                  </a:cubicBezTo>
                  <a:cubicBezTo>
                    <a:pt x="3131" y="274"/>
                    <a:pt x="3131" y="243"/>
                    <a:pt x="3131" y="243"/>
                  </a:cubicBezTo>
                  <a:cubicBezTo>
                    <a:pt x="3101" y="183"/>
                    <a:pt x="3070" y="91"/>
                    <a:pt x="3040" y="31"/>
                  </a:cubicBezTo>
                  <a:cubicBezTo>
                    <a:pt x="3010" y="0"/>
                    <a:pt x="3010" y="0"/>
                    <a:pt x="3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6"/>
            <p:cNvSpPr/>
            <p:nvPr/>
          </p:nvSpPr>
          <p:spPr>
            <a:xfrm>
              <a:off x="3710825" y="1637100"/>
              <a:ext cx="190750" cy="410150"/>
            </a:xfrm>
            <a:custGeom>
              <a:avLst/>
              <a:gdLst/>
              <a:ahLst/>
              <a:cxnLst/>
              <a:rect l="l" t="t" r="r" b="b"/>
              <a:pathLst>
                <a:path w="7630" h="16406" extrusionOk="0">
                  <a:moveTo>
                    <a:pt x="3010" y="0"/>
                  </a:moveTo>
                  <a:cubicBezTo>
                    <a:pt x="3010" y="0"/>
                    <a:pt x="2797" y="2979"/>
                    <a:pt x="1399" y="5319"/>
                  </a:cubicBezTo>
                  <a:cubicBezTo>
                    <a:pt x="0" y="7690"/>
                    <a:pt x="61" y="14013"/>
                    <a:pt x="2736" y="15867"/>
                  </a:cubicBezTo>
                  <a:cubicBezTo>
                    <a:pt x="3293" y="16253"/>
                    <a:pt x="3830" y="16406"/>
                    <a:pt x="4331" y="16406"/>
                  </a:cubicBezTo>
                  <a:cubicBezTo>
                    <a:pt x="6239" y="16406"/>
                    <a:pt x="7630" y="14195"/>
                    <a:pt x="7630" y="14195"/>
                  </a:cubicBezTo>
                  <a:cubicBezTo>
                    <a:pt x="7265" y="9180"/>
                    <a:pt x="3861" y="1763"/>
                    <a:pt x="3162" y="274"/>
                  </a:cubicBezTo>
                  <a:cubicBezTo>
                    <a:pt x="3131" y="274"/>
                    <a:pt x="3131" y="243"/>
                    <a:pt x="3131" y="243"/>
                  </a:cubicBezTo>
                  <a:cubicBezTo>
                    <a:pt x="3101" y="152"/>
                    <a:pt x="3040" y="61"/>
                    <a:pt x="3040" y="31"/>
                  </a:cubicBezTo>
                  <a:cubicBezTo>
                    <a:pt x="3010" y="0"/>
                    <a:pt x="3010" y="0"/>
                    <a:pt x="3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6"/>
            <p:cNvSpPr/>
            <p:nvPr/>
          </p:nvSpPr>
          <p:spPr>
            <a:xfrm>
              <a:off x="3981350" y="1612025"/>
              <a:ext cx="99575" cy="152750"/>
            </a:xfrm>
            <a:custGeom>
              <a:avLst/>
              <a:gdLst/>
              <a:ahLst/>
              <a:cxnLst/>
              <a:rect l="l" t="t" r="r" b="b"/>
              <a:pathLst>
                <a:path w="3983" h="6110" fill="none" extrusionOk="0">
                  <a:moveTo>
                    <a:pt x="3982" y="0"/>
                  </a:moveTo>
                  <a:cubicBezTo>
                    <a:pt x="3982" y="0"/>
                    <a:pt x="0" y="1064"/>
                    <a:pt x="274" y="611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6"/>
            <p:cNvSpPr/>
            <p:nvPr/>
          </p:nvSpPr>
          <p:spPr>
            <a:xfrm>
              <a:off x="4023725" y="1527425"/>
              <a:ext cx="371025" cy="304975"/>
            </a:xfrm>
            <a:custGeom>
              <a:avLst/>
              <a:gdLst/>
              <a:ahLst/>
              <a:cxnLst/>
              <a:rect l="l" t="t" r="r" b="b"/>
              <a:pathLst>
                <a:path w="14841" h="12199" extrusionOk="0">
                  <a:moveTo>
                    <a:pt x="4863" y="1"/>
                  </a:moveTo>
                  <a:cubicBezTo>
                    <a:pt x="1884" y="1"/>
                    <a:pt x="1832" y="3038"/>
                    <a:pt x="1831" y="3195"/>
                  </a:cubicBezTo>
                  <a:lnTo>
                    <a:pt x="1831" y="3195"/>
                  </a:lnTo>
                  <a:cubicBezTo>
                    <a:pt x="1831" y="3191"/>
                    <a:pt x="1831" y="3184"/>
                    <a:pt x="1831" y="3171"/>
                  </a:cubicBezTo>
                  <a:cubicBezTo>
                    <a:pt x="1761" y="3148"/>
                    <a:pt x="1468" y="3056"/>
                    <a:pt x="1138" y="3056"/>
                  </a:cubicBezTo>
                  <a:cubicBezTo>
                    <a:pt x="615" y="3056"/>
                    <a:pt x="1" y="3287"/>
                    <a:pt x="38" y="4387"/>
                  </a:cubicBezTo>
                  <a:cubicBezTo>
                    <a:pt x="68" y="6272"/>
                    <a:pt x="3321" y="9554"/>
                    <a:pt x="7424" y="10406"/>
                  </a:cubicBezTo>
                  <a:cubicBezTo>
                    <a:pt x="11558" y="11226"/>
                    <a:pt x="14841" y="12199"/>
                    <a:pt x="14841" y="12199"/>
                  </a:cubicBezTo>
                  <a:cubicBezTo>
                    <a:pt x="14841" y="12199"/>
                    <a:pt x="13442" y="10071"/>
                    <a:pt x="12743" y="6880"/>
                  </a:cubicBezTo>
                  <a:cubicBezTo>
                    <a:pt x="12044" y="3688"/>
                    <a:pt x="9187" y="497"/>
                    <a:pt x="5479" y="41"/>
                  </a:cubicBezTo>
                  <a:cubicBezTo>
                    <a:pt x="5261" y="14"/>
                    <a:pt x="5056" y="1"/>
                    <a:pt x="48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6"/>
            <p:cNvSpPr/>
            <p:nvPr/>
          </p:nvSpPr>
          <p:spPr>
            <a:xfrm>
              <a:off x="4068825" y="1527425"/>
              <a:ext cx="325925" cy="304975"/>
            </a:xfrm>
            <a:custGeom>
              <a:avLst/>
              <a:gdLst/>
              <a:ahLst/>
              <a:cxnLst/>
              <a:rect l="l" t="t" r="r" b="b"/>
              <a:pathLst>
                <a:path w="13037" h="12199" extrusionOk="0">
                  <a:moveTo>
                    <a:pt x="3059" y="1"/>
                  </a:moveTo>
                  <a:cubicBezTo>
                    <a:pt x="0" y="1"/>
                    <a:pt x="27" y="3202"/>
                    <a:pt x="27" y="3202"/>
                  </a:cubicBezTo>
                  <a:cubicBezTo>
                    <a:pt x="6228" y="5694"/>
                    <a:pt x="13037" y="12199"/>
                    <a:pt x="13037" y="12199"/>
                  </a:cubicBezTo>
                  <a:cubicBezTo>
                    <a:pt x="13037" y="12199"/>
                    <a:pt x="11638" y="10071"/>
                    <a:pt x="10939" y="6880"/>
                  </a:cubicBezTo>
                  <a:cubicBezTo>
                    <a:pt x="10240" y="3688"/>
                    <a:pt x="7383" y="497"/>
                    <a:pt x="3675" y="41"/>
                  </a:cubicBezTo>
                  <a:cubicBezTo>
                    <a:pt x="3457" y="14"/>
                    <a:pt x="3252" y="1"/>
                    <a:pt x="3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6"/>
            <p:cNvSpPr/>
            <p:nvPr/>
          </p:nvSpPr>
          <p:spPr>
            <a:xfrm>
              <a:off x="4065700" y="1206850"/>
              <a:ext cx="178600" cy="253225"/>
            </a:xfrm>
            <a:custGeom>
              <a:avLst/>
              <a:gdLst/>
              <a:ahLst/>
              <a:cxnLst/>
              <a:rect l="l" t="t" r="r" b="b"/>
              <a:pathLst>
                <a:path w="7144" h="10129" extrusionOk="0">
                  <a:moveTo>
                    <a:pt x="3511" y="1"/>
                  </a:moveTo>
                  <a:cubicBezTo>
                    <a:pt x="2657" y="1"/>
                    <a:pt x="31" y="1834"/>
                    <a:pt x="31" y="4809"/>
                  </a:cubicBezTo>
                  <a:cubicBezTo>
                    <a:pt x="0" y="7879"/>
                    <a:pt x="790" y="8882"/>
                    <a:pt x="335" y="10128"/>
                  </a:cubicBezTo>
                  <a:cubicBezTo>
                    <a:pt x="426" y="10037"/>
                    <a:pt x="1672" y="8274"/>
                    <a:pt x="3587" y="7301"/>
                  </a:cubicBezTo>
                  <a:cubicBezTo>
                    <a:pt x="5532" y="6298"/>
                    <a:pt x="7143" y="4444"/>
                    <a:pt x="6839" y="2195"/>
                  </a:cubicBezTo>
                  <a:cubicBezTo>
                    <a:pt x="6691" y="1100"/>
                    <a:pt x="6097" y="819"/>
                    <a:pt x="5525" y="819"/>
                  </a:cubicBezTo>
                  <a:cubicBezTo>
                    <a:pt x="4923" y="819"/>
                    <a:pt x="4347" y="1131"/>
                    <a:pt x="4347" y="1131"/>
                  </a:cubicBezTo>
                  <a:cubicBezTo>
                    <a:pt x="4347" y="1131"/>
                    <a:pt x="4347" y="128"/>
                    <a:pt x="3587" y="6"/>
                  </a:cubicBezTo>
                  <a:cubicBezTo>
                    <a:pt x="3563" y="3"/>
                    <a:pt x="3538" y="1"/>
                    <a:pt x="3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6"/>
            <p:cNvSpPr/>
            <p:nvPr/>
          </p:nvSpPr>
          <p:spPr>
            <a:xfrm>
              <a:off x="4074050" y="1227300"/>
              <a:ext cx="170250" cy="232775"/>
            </a:xfrm>
            <a:custGeom>
              <a:avLst/>
              <a:gdLst/>
              <a:ahLst/>
              <a:cxnLst/>
              <a:rect l="l" t="t" r="r" b="b"/>
              <a:pathLst>
                <a:path w="6810" h="9311" extrusionOk="0">
                  <a:moveTo>
                    <a:pt x="5191" y="1"/>
                  </a:moveTo>
                  <a:cubicBezTo>
                    <a:pt x="4589" y="1"/>
                    <a:pt x="4013" y="313"/>
                    <a:pt x="4013" y="313"/>
                  </a:cubicBezTo>
                  <a:cubicBezTo>
                    <a:pt x="2888" y="4416"/>
                    <a:pt x="122" y="9128"/>
                    <a:pt x="1" y="9310"/>
                  </a:cubicBezTo>
                  <a:cubicBezTo>
                    <a:pt x="92" y="9219"/>
                    <a:pt x="1338" y="7456"/>
                    <a:pt x="3253" y="6483"/>
                  </a:cubicBezTo>
                  <a:cubicBezTo>
                    <a:pt x="5198" y="5480"/>
                    <a:pt x="6809" y="3626"/>
                    <a:pt x="6505" y="1377"/>
                  </a:cubicBezTo>
                  <a:cubicBezTo>
                    <a:pt x="6357" y="282"/>
                    <a:pt x="5763" y="1"/>
                    <a:pt x="5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6"/>
            <p:cNvSpPr/>
            <p:nvPr/>
          </p:nvSpPr>
          <p:spPr>
            <a:xfrm>
              <a:off x="3915225" y="1460050"/>
              <a:ext cx="115525" cy="44075"/>
            </a:xfrm>
            <a:custGeom>
              <a:avLst/>
              <a:gdLst/>
              <a:ahLst/>
              <a:cxnLst/>
              <a:rect l="l" t="t" r="r" b="b"/>
              <a:pathLst>
                <a:path w="4621" h="1763" fill="none" extrusionOk="0">
                  <a:moveTo>
                    <a:pt x="1" y="0"/>
                  </a:moveTo>
                  <a:cubicBezTo>
                    <a:pt x="1" y="0"/>
                    <a:pt x="1825" y="1763"/>
                    <a:pt x="4621" y="79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6"/>
            <p:cNvSpPr/>
            <p:nvPr/>
          </p:nvSpPr>
          <p:spPr>
            <a:xfrm>
              <a:off x="3675875" y="1149250"/>
              <a:ext cx="322900" cy="368225"/>
            </a:xfrm>
            <a:custGeom>
              <a:avLst/>
              <a:gdLst/>
              <a:ahLst/>
              <a:cxnLst/>
              <a:rect l="l" t="t" r="r" b="b"/>
              <a:pathLst>
                <a:path w="12916" h="14729" extrusionOk="0">
                  <a:moveTo>
                    <a:pt x="1490" y="0"/>
                  </a:moveTo>
                  <a:lnTo>
                    <a:pt x="1490" y="0"/>
                  </a:lnTo>
                  <a:cubicBezTo>
                    <a:pt x="1489" y="1"/>
                    <a:pt x="0" y="6353"/>
                    <a:pt x="2371" y="10760"/>
                  </a:cubicBezTo>
                  <a:cubicBezTo>
                    <a:pt x="3773" y="13366"/>
                    <a:pt x="5961" y="14729"/>
                    <a:pt x="7648" y="14729"/>
                  </a:cubicBezTo>
                  <a:cubicBezTo>
                    <a:pt x="8813" y="14729"/>
                    <a:pt x="9739" y="14078"/>
                    <a:pt x="10000" y="12736"/>
                  </a:cubicBezTo>
                  <a:cubicBezTo>
                    <a:pt x="10000" y="12736"/>
                    <a:pt x="10019" y="12737"/>
                    <a:pt x="10054" y="12737"/>
                  </a:cubicBezTo>
                  <a:cubicBezTo>
                    <a:pt x="10453" y="12737"/>
                    <a:pt x="12916" y="12634"/>
                    <a:pt x="12888" y="10092"/>
                  </a:cubicBezTo>
                  <a:cubicBezTo>
                    <a:pt x="12827" y="7295"/>
                    <a:pt x="10973" y="5167"/>
                    <a:pt x="7964" y="3891"/>
                  </a:cubicBezTo>
                  <a:cubicBezTo>
                    <a:pt x="4955" y="2645"/>
                    <a:pt x="2128" y="1672"/>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6"/>
            <p:cNvSpPr/>
            <p:nvPr/>
          </p:nvSpPr>
          <p:spPr>
            <a:xfrm>
              <a:off x="3675875" y="1149250"/>
              <a:ext cx="250025" cy="368225"/>
            </a:xfrm>
            <a:custGeom>
              <a:avLst/>
              <a:gdLst/>
              <a:ahLst/>
              <a:cxnLst/>
              <a:rect l="l" t="t" r="r" b="b"/>
              <a:pathLst>
                <a:path w="10001" h="14729" extrusionOk="0">
                  <a:moveTo>
                    <a:pt x="1490" y="0"/>
                  </a:moveTo>
                  <a:cubicBezTo>
                    <a:pt x="1489" y="1"/>
                    <a:pt x="0" y="6353"/>
                    <a:pt x="2371" y="10760"/>
                  </a:cubicBezTo>
                  <a:cubicBezTo>
                    <a:pt x="3773" y="13366"/>
                    <a:pt x="5961" y="14729"/>
                    <a:pt x="7648" y="14729"/>
                  </a:cubicBezTo>
                  <a:cubicBezTo>
                    <a:pt x="8813" y="14729"/>
                    <a:pt x="9739" y="14078"/>
                    <a:pt x="10000" y="12736"/>
                  </a:cubicBezTo>
                  <a:cubicBezTo>
                    <a:pt x="2645" y="7447"/>
                    <a:pt x="1490" y="1"/>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6"/>
            <p:cNvSpPr/>
            <p:nvPr/>
          </p:nvSpPr>
          <p:spPr>
            <a:xfrm>
              <a:off x="4228300" y="1201950"/>
              <a:ext cx="316150" cy="319675"/>
            </a:xfrm>
            <a:custGeom>
              <a:avLst/>
              <a:gdLst/>
              <a:ahLst/>
              <a:cxnLst/>
              <a:rect l="l" t="t" r="r" b="b"/>
              <a:pathLst>
                <a:path w="12646" h="12787" extrusionOk="0">
                  <a:moveTo>
                    <a:pt x="5731" y="0"/>
                  </a:moveTo>
                  <a:cubicBezTo>
                    <a:pt x="4351" y="0"/>
                    <a:pt x="3344" y="1017"/>
                    <a:pt x="3344" y="2360"/>
                  </a:cubicBezTo>
                  <a:cubicBezTo>
                    <a:pt x="3314" y="2330"/>
                    <a:pt x="3284" y="2300"/>
                    <a:pt x="3253" y="2269"/>
                  </a:cubicBezTo>
                  <a:cubicBezTo>
                    <a:pt x="3073" y="2161"/>
                    <a:pt x="2660" y="1947"/>
                    <a:pt x="2164" y="1947"/>
                  </a:cubicBezTo>
                  <a:cubicBezTo>
                    <a:pt x="1820" y="1947"/>
                    <a:pt x="1437" y="2050"/>
                    <a:pt x="1065" y="2360"/>
                  </a:cubicBezTo>
                  <a:cubicBezTo>
                    <a:pt x="1" y="3272"/>
                    <a:pt x="2311" y="7619"/>
                    <a:pt x="5746" y="9534"/>
                  </a:cubicBezTo>
                  <a:cubicBezTo>
                    <a:pt x="9180" y="11449"/>
                    <a:pt x="12098" y="11965"/>
                    <a:pt x="12645" y="12786"/>
                  </a:cubicBezTo>
                  <a:cubicBezTo>
                    <a:pt x="12645" y="12786"/>
                    <a:pt x="12615" y="6829"/>
                    <a:pt x="9697" y="2664"/>
                  </a:cubicBezTo>
                  <a:cubicBezTo>
                    <a:pt x="8366" y="744"/>
                    <a:pt x="6912" y="0"/>
                    <a:pt x="5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6"/>
            <p:cNvSpPr/>
            <p:nvPr/>
          </p:nvSpPr>
          <p:spPr>
            <a:xfrm>
              <a:off x="4311900" y="1201950"/>
              <a:ext cx="232550" cy="319675"/>
            </a:xfrm>
            <a:custGeom>
              <a:avLst/>
              <a:gdLst/>
              <a:ahLst/>
              <a:cxnLst/>
              <a:rect l="l" t="t" r="r" b="b"/>
              <a:pathLst>
                <a:path w="9302" h="12787" extrusionOk="0">
                  <a:moveTo>
                    <a:pt x="2387" y="0"/>
                  </a:moveTo>
                  <a:cubicBezTo>
                    <a:pt x="1007" y="0"/>
                    <a:pt x="0" y="1017"/>
                    <a:pt x="0" y="2360"/>
                  </a:cubicBezTo>
                  <a:cubicBezTo>
                    <a:pt x="5928" y="6494"/>
                    <a:pt x="9210" y="12604"/>
                    <a:pt x="9301" y="12786"/>
                  </a:cubicBezTo>
                  <a:cubicBezTo>
                    <a:pt x="9301" y="12786"/>
                    <a:pt x="9271" y="6829"/>
                    <a:pt x="6353" y="2664"/>
                  </a:cubicBezTo>
                  <a:cubicBezTo>
                    <a:pt x="5022" y="744"/>
                    <a:pt x="3568" y="0"/>
                    <a:pt x="2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12" name="Google Shape;2312;p26"/>
          <p:cNvPicPr preferRelativeResize="0"/>
          <p:nvPr/>
        </p:nvPicPr>
        <p:blipFill>
          <a:blip r:embed="rId2">
            <a:alphaModFix amt="50000"/>
          </a:blip>
          <a:stretch>
            <a:fillRect/>
          </a:stretch>
        </p:blipFill>
        <p:spPr>
          <a:xfrm>
            <a:off x="7368825" y="-148475"/>
            <a:ext cx="2826351" cy="2528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2313"/>
        <p:cNvGrpSpPr/>
        <p:nvPr/>
      </p:nvGrpSpPr>
      <p:grpSpPr>
        <a:xfrm>
          <a:off x="0" y="0"/>
          <a:ext cx="0" cy="0"/>
          <a:chOff x="0" y="0"/>
          <a:chExt cx="0" cy="0"/>
        </a:xfrm>
      </p:grpSpPr>
      <p:sp>
        <p:nvSpPr>
          <p:cNvPr id="2314" name="Google Shape;2314;p27"/>
          <p:cNvSpPr/>
          <p:nvPr/>
        </p:nvSpPr>
        <p:spPr>
          <a:xfrm rot="9395586">
            <a:off x="-647857" y="3711134"/>
            <a:ext cx="1455552" cy="186341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5" name="Google Shape;2315;p27"/>
          <p:cNvPicPr preferRelativeResize="0"/>
          <p:nvPr/>
        </p:nvPicPr>
        <p:blipFill>
          <a:blip r:embed="rId2">
            <a:alphaModFix amt="50000"/>
          </a:blip>
          <a:stretch>
            <a:fillRect/>
          </a:stretch>
        </p:blipFill>
        <p:spPr>
          <a:xfrm>
            <a:off x="-1767075" y="3620400"/>
            <a:ext cx="2826351" cy="2528400"/>
          </a:xfrm>
          <a:prstGeom prst="rect">
            <a:avLst/>
          </a:prstGeom>
          <a:noFill/>
          <a:ln>
            <a:noFill/>
          </a:ln>
        </p:spPr>
      </p:pic>
      <p:sp>
        <p:nvSpPr>
          <p:cNvPr id="2316" name="Google Shape;2316;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17" name="Google Shape;2317;p27"/>
          <p:cNvSpPr txBox="1">
            <a:spLocks noGrp="1"/>
          </p:cNvSpPr>
          <p:nvPr>
            <p:ph type="title" idx="2"/>
          </p:nvPr>
        </p:nvSpPr>
        <p:spPr>
          <a:xfrm>
            <a:off x="720000" y="3228672"/>
            <a:ext cx="23364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318" name="Google Shape;2318;p27"/>
          <p:cNvSpPr txBox="1">
            <a:spLocks noGrp="1"/>
          </p:cNvSpPr>
          <p:nvPr>
            <p:ph type="subTitle" idx="1"/>
          </p:nvPr>
        </p:nvSpPr>
        <p:spPr>
          <a:xfrm>
            <a:off x="720000" y="36956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9" name="Google Shape;2319;p27"/>
          <p:cNvSpPr txBox="1">
            <a:spLocks noGrp="1"/>
          </p:cNvSpPr>
          <p:nvPr>
            <p:ph type="title" idx="3"/>
          </p:nvPr>
        </p:nvSpPr>
        <p:spPr>
          <a:xfrm>
            <a:off x="3403800" y="3228672"/>
            <a:ext cx="23364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320" name="Google Shape;2320;p27"/>
          <p:cNvSpPr txBox="1">
            <a:spLocks noGrp="1"/>
          </p:cNvSpPr>
          <p:nvPr>
            <p:ph type="subTitle" idx="4"/>
          </p:nvPr>
        </p:nvSpPr>
        <p:spPr>
          <a:xfrm>
            <a:off x="3403800" y="36956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1" name="Google Shape;2321;p27"/>
          <p:cNvSpPr txBox="1">
            <a:spLocks noGrp="1"/>
          </p:cNvSpPr>
          <p:nvPr>
            <p:ph type="title" idx="5"/>
          </p:nvPr>
        </p:nvSpPr>
        <p:spPr>
          <a:xfrm>
            <a:off x="6087600" y="3228672"/>
            <a:ext cx="23364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322" name="Google Shape;2322;p27"/>
          <p:cNvSpPr txBox="1">
            <a:spLocks noGrp="1"/>
          </p:cNvSpPr>
          <p:nvPr>
            <p:ph type="subTitle" idx="6"/>
          </p:nvPr>
        </p:nvSpPr>
        <p:spPr>
          <a:xfrm>
            <a:off x="6087600" y="36956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3" name="Google Shape;2323;p27"/>
          <p:cNvSpPr txBox="1">
            <a:spLocks noGrp="1"/>
          </p:cNvSpPr>
          <p:nvPr>
            <p:ph type="title" idx="7" hasCustomPrompt="1"/>
          </p:nvPr>
        </p:nvSpPr>
        <p:spPr>
          <a:xfrm>
            <a:off x="1328550" y="2125600"/>
            <a:ext cx="11193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324" name="Google Shape;2324;p27"/>
          <p:cNvSpPr txBox="1">
            <a:spLocks noGrp="1"/>
          </p:cNvSpPr>
          <p:nvPr>
            <p:ph type="title" idx="8" hasCustomPrompt="1"/>
          </p:nvPr>
        </p:nvSpPr>
        <p:spPr>
          <a:xfrm>
            <a:off x="4012350" y="2125600"/>
            <a:ext cx="11193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2325" name="Google Shape;2325;p27"/>
          <p:cNvSpPr txBox="1">
            <a:spLocks noGrp="1"/>
          </p:cNvSpPr>
          <p:nvPr>
            <p:ph type="title" idx="9" hasCustomPrompt="1"/>
          </p:nvPr>
        </p:nvSpPr>
        <p:spPr>
          <a:xfrm>
            <a:off x="6711300" y="2125600"/>
            <a:ext cx="10890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grpSp>
        <p:nvGrpSpPr>
          <p:cNvPr id="2326" name="Google Shape;2326;p27"/>
          <p:cNvGrpSpPr/>
          <p:nvPr/>
        </p:nvGrpSpPr>
        <p:grpSpPr>
          <a:xfrm rot="-8949421">
            <a:off x="8546620" y="-1450331"/>
            <a:ext cx="1526877" cy="3332605"/>
            <a:chOff x="7386050" y="661025"/>
            <a:chExt cx="1576975" cy="3441950"/>
          </a:xfrm>
        </p:grpSpPr>
        <p:sp>
          <p:nvSpPr>
            <p:cNvPr id="2327" name="Google Shape;2327;p27"/>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7"/>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7"/>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7"/>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8" name="Google Shape;2338;p27"/>
          <p:cNvGrpSpPr/>
          <p:nvPr/>
        </p:nvGrpSpPr>
        <p:grpSpPr>
          <a:xfrm flipH="1">
            <a:off x="7897045" y="-2"/>
            <a:ext cx="1322773" cy="1338296"/>
            <a:chOff x="238125" y="470675"/>
            <a:chExt cx="2524375" cy="2554000"/>
          </a:xfrm>
        </p:grpSpPr>
        <p:sp>
          <p:nvSpPr>
            <p:cNvPr id="2339" name="Google Shape;2339;p27"/>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7"/>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7"/>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7"/>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9" name="Google Shape;2359;p27"/>
          <p:cNvGrpSpPr/>
          <p:nvPr/>
        </p:nvGrpSpPr>
        <p:grpSpPr>
          <a:xfrm rot="7923048" flipH="1">
            <a:off x="-138855" y="-298972"/>
            <a:ext cx="913676" cy="1677934"/>
            <a:chOff x="4830275" y="2608450"/>
            <a:chExt cx="1324325" cy="2432075"/>
          </a:xfrm>
        </p:grpSpPr>
        <p:sp>
          <p:nvSpPr>
            <p:cNvPr id="2360" name="Google Shape;2360;p27"/>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7"/>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7"/>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7"/>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7"/>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7"/>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7"/>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7"/>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7"/>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7"/>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7"/>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7"/>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7"/>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7"/>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7"/>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7"/>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7"/>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7"/>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7"/>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7"/>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30" name="Google Shape;2430;p27"/>
          <p:cNvPicPr preferRelativeResize="0"/>
          <p:nvPr/>
        </p:nvPicPr>
        <p:blipFill>
          <a:blip r:embed="rId2">
            <a:alphaModFix amt="50000"/>
          </a:blip>
          <a:stretch>
            <a:fillRect/>
          </a:stretch>
        </p:blipFill>
        <p:spPr>
          <a:xfrm>
            <a:off x="7491225" y="-689725"/>
            <a:ext cx="2826351" cy="2528400"/>
          </a:xfrm>
          <a:prstGeom prst="rect">
            <a:avLst/>
          </a:prstGeom>
          <a:noFill/>
          <a:ln>
            <a:noFill/>
          </a:ln>
        </p:spPr>
      </p:pic>
      <p:pic>
        <p:nvPicPr>
          <p:cNvPr id="2431" name="Google Shape;2431;p27"/>
          <p:cNvPicPr preferRelativeResize="0"/>
          <p:nvPr/>
        </p:nvPicPr>
        <p:blipFill>
          <a:blip r:embed="rId2">
            <a:alphaModFix amt="50000"/>
          </a:blip>
          <a:stretch>
            <a:fillRect/>
          </a:stretch>
        </p:blipFill>
        <p:spPr>
          <a:xfrm>
            <a:off x="-1011825" y="-689725"/>
            <a:ext cx="2826351" cy="2528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2432"/>
        <p:cNvGrpSpPr/>
        <p:nvPr/>
      </p:nvGrpSpPr>
      <p:grpSpPr>
        <a:xfrm>
          <a:off x="0" y="0"/>
          <a:ext cx="0" cy="0"/>
          <a:chOff x="0" y="0"/>
          <a:chExt cx="0" cy="0"/>
        </a:xfrm>
      </p:grpSpPr>
      <p:sp>
        <p:nvSpPr>
          <p:cNvPr id="2433" name="Google Shape;2433;p28"/>
          <p:cNvSpPr/>
          <p:nvPr/>
        </p:nvSpPr>
        <p:spPr>
          <a:xfrm rot="-623770">
            <a:off x="-1493817" y="2487004"/>
            <a:ext cx="3223766" cy="3941656"/>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8"/>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5" name="Google Shape;2435;p28"/>
          <p:cNvGrpSpPr/>
          <p:nvPr/>
        </p:nvGrpSpPr>
        <p:grpSpPr>
          <a:xfrm rot="-8896874">
            <a:off x="8279370" y="-568559"/>
            <a:ext cx="988457" cy="1980226"/>
            <a:chOff x="3238525" y="2739250"/>
            <a:chExt cx="1148975" cy="2301800"/>
          </a:xfrm>
        </p:grpSpPr>
        <p:sp>
          <p:nvSpPr>
            <p:cNvPr id="2436" name="Google Shape;2436;p28"/>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8"/>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8"/>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8"/>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8"/>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8"/>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8"/>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8"/>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8"/>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8"/>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8"/>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8"/>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8"/>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8"/>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8"/>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8"/>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8"/>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8"/>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8"/>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8"/>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8"/>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8"/>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8"/>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8"/>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8"/>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8"/>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8"/>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8"/>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8"/>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8"/>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8"/>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8"/>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8"/>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8"/>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8"/>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8"/>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8"/>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8"/>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8"/>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8"/>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8"/>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8"/>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8"/>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8"/>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8"/>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8"/>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8"/>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8"/>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8"/>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8"/>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8"/>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8"/>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8"/>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8"/>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8"/>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8"/>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8"/>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8"/>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8"/>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5" name="Google Shape;2495;p2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2496" name="Google Shape;2496;p28"/>
          <p:cNvGrpSpPr/>
          <p:nvPr/>
        </p:nvGrpSpPr>
        <p:grpSpPr>
          <a:xfrm rot="3599956">
            <a:off x="6936532" y="3729877"/>
            <a:ext cx="2639704" cy="2047351"/>
            <a:chOff x="7065429" y="3849917"/>
            <a:chExt cx="2639762" cy="2047396"/>
          </a:xfrm>
        </p:grpSpPr>
        <p:sp>
          <p:nvSpPr>
            <p:cNvPr id="2497" name="Google Shape;2497;p28"/>
            <p:cNvSpPr/>
            <p:nvPr/>
          </p:nvSpPr>
          <p:spPr>
            <a:xfrm rot="-2052473">
              <a:off x="8405117" y="4230685"/>
              <a:ext cx="564707" cy="910065"/>
            </a:xfrm>
            <a:custGeom>
              <a:avLst/>
              <a:gdLst/>
              <a:ahLst/>
              <a:cxnLst/>
              <a:rect l="l" t="t" r="r" b="b"/>
              <a:pathLst>
                <a:path w="13310" h="21450" extrusionOk="0">
                  <a:moveTo>
                    <a:pt x="12876" y="0"/>
                  </a:moveTo>
                  <a:lnTo>
                    <a:pt x="12876" y="0"/>
                  </a:lnTo>
                  <a:cubicBezTo>
                    <a:pt x="8173" y="1035"/>
                    <a:pt x="6672" y="3203"/>
                    <a:pt x="5304" y="6305"/>
                  </a:cubicBezTo>
                  <a:cubicBezTo>
                    <a:pt x="3936" y="9441"/>
                    <a:pt x="4170" y="8840"/>
                    <a:pt x="2102" y="11642"/>
                  </a:cubicBezTo>
                  <a:cubicBezTo>
                    <a:pt x="0" y="14444"/>
                    <a:pt x="601" y="21449"/>
                    <a:pt x="601" y="21449"/>
                  </a:cubicBezTo>
                  <a:cubicBezTo>
                    <a:pt x="5704" y="19014"/>
                    <a:pt x="7339" y="16179"/>
                    <a:pt x="7973" y="13143"/>
                  </a:cubicBezTo>
                  <a:cubicBezTo>
                    <a:pt x="8673" y="10108"/>
                    <a:pt x="9274" y="9541"/>
                    <a:pt x="11275" y="6172"/>
                  </a:cubicBezTo>
                  <a:cubicBezTo>
                    <a:pt x="13310" y="2803"/>
                    <a:pt x="12876" y="1"/>
                    <a:pt x="1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8" name="Google Shape;2498;p28"/>
            <p:cNvGrpSpPr/>
            <p:nvPr/>
          </p:nvGrpSpPr>
          <p:grpSpPr>
            <a:xfrm>
              <a:off x="7065429" y="3849917"/>
              <a:ext cx="2639762" cy="2047396"/>
              <a:chOff x="7370229" y="3849917"/>
              <a:chExt cx="2639762" cy="2047396"/>
            </a:xfrm>
          </p:grpSpPr>
          <p:grpSp>
            <p:nvGrpSpPr>
              <p:cNvPr id="2499" name="Google Shape;2499;p28"/>
              <p:cNvGrpSpPr/>
              <p:nvPr/>
            </p:nvGrpSpPr>
            <p:grpSpPr>
              <a:xfrm rot="-2700000">
                <a:off x="7782639" y="4230035"/>
                <a:ext cx="726055" cy="1467214"/>
                <a:chOff x="9937964" y="2382704"/>
                <a:chExt cx="726062" cy="1467228"/>
              </a:xfrm>
            </p:grpSpPr>
            <p:sp>
              <p:nvSpPr>
                <p:cNvPr id="2500" name="Google Shape;2500;p28"/>
                <p:cNvSpPr/>
                <p:nvPr/>
              </p:nvSpPr>
              <p:spPr>
                <a:xfrm>
                  <a:off x="9937964" y="2382704"/>
                  <a:ext cx="639892" cy="1200062"/>
                </a:xfrm>
                <a:custGeom>
                  <a:avLst/>
                  <a:gdLst/>
                  <a:ahLst/>
                  <a:cxnLst/>
                  <a:rect l="l" t="t" r="r" b="b"/>
                  <a:pathLst>
                    <a:path w="15082" h="28285" extrusionOk="0">
                      <a:moveTo>
                        <a:pt x="172" y="1"/>
                      </a:moveTo>
                      <a:cubicBezTo>
                        <a:pt x="61" y="1"/>
                        <a:pt x="1" y="53"/>
                        <a:pt x="4" y="165"/>
                      </a:cubicBezTo>
                      <a:cubicBezTo>
                        <a:pt x="38" y="1232"/>
                        <a:pt x="471" y="6369"/>
                        <a:pt x="1205" y="8838"/>
                      </a:cubicBezTo>
                      <a:cubicBezTo>
                        <a:pt x="1939" y="11239"/>
                        <a:pt x="4541" y="13007"/>
                        <a:pt x="5642" y="15609"/>
                      </a:cubicBezTo>
                      <a:cubicBezTo>
                        <a:pt x="6709" y="18211"/>
                        <a:pt x="6409" y="18912"/>
                        <a:pt x="9344" y="21347"/>
                      </a:cubicBezTo>
                      <a:cubicBezTo>
                        <a:pt x="12246" y="23715"/>
                        <a:pt x="15082" y="28285"/>
                        <a:pt x="15082" y="28285"/>
                      </a:cubicBezTo>
                      <a:cubicBezTo>
                        <a:pt x="14148" y="23782"/>
                        <a:pt x="13480" y="18111"/>
                        <a:pt x="11879" y="15176"/>
                      </a:cubicBezTo>
                      <a:cubicBezTo>
                        <a:pt x="10345" y="12173"/>
                        <a:pt x="8677" y="10772"/>
                        <a:pt x="7309" y="7103"/>
                      </a:cubicBezTo>
                      <a:cubicBezTo>
                        <a:pt x="6171" y="4077"/>
                        <a:pt x="1156" y="1"/>
                        <a:pt x="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8"/>
                <p:cNvSpPr/>
                <p:nvPr/>
              </p:nvSpPr>
              <p:spPr>
                <a:xfrm>
                  <a:off x="10152563" y="2715845"/>
                  <a:ext cx="511464" cy="1134087"/>
                </a:xfrm>
                <a:custGeom>
                  <a:avLst/>
                  <a:gdLst/>
                  <a:ahLst/>
                  <a:cxnLst/>
                  <a:rect l="l" t="t" r="r" b="b"/>
                  <a:pathLst>
                    <a:path w="12055" h="26730" extrusionOk="0">
                      <a:moveTo>
                        <a:pt x="398" y="1"/>
                      </a:moveTo>
                      <a:cubicBezTo>
                        <a:pt x="185" y="1"/>
                        <a:pt x="1" y="211"/>
                        <a:pt x="150" y="385"/>
                      </a:cubicBezTo>
                      <a:cubicBezTo>
                        <a:pt x="1017" y="1586"/>
                        <a:pt x="1784" y="2887"/>
                        <a:pt x="2485" y="4221"/>
                      </a:cubicBezTo>
                      <a:cubicBezTo>
                        <a:pt x="4620" y="8057"/>
                        <a:pt x="6421" y="12060"/>
                        <a:pt x="7989" y="16163"/>
                      </a:cubicBezTo>
                      <a:cubicBezTo>
                        <a:pt x="9323" y="19566"/>
                        <a:pt x="10491" y="23068"/>
                        <a:pt x="11525" y="26571"/>
                      </a:cubicBezTo>
                      <a:cubicBezTo>
                        <a:pt x="11562" y="26682"/>
                        <a:pt x="11649" y="26729"/>
                        <a:pt x="11739" y="26729"/>
                      </a:cubicBezTo>
                      <a:cubicBezTo>
                        <a:pt x="11893" y="26729"/>
                        <a:pt x="12055" y="26593"/>
                        <a:pt x="11992" y="26404"/>
                      </a:cubicBezTo>
                      <a:cubicBezTo>
                        <a:pt x="10290" y="20700"/>
                        <a:pt x="8289" y="15062"/>
                        <a:pt x="5821" y="9659"/>
                      </a:cubicBezTo>
                      <a:cubicBezTo>
                        <a:pt x="4520" y="6823"/>
                        <a:pt x="3052" y="3988"/>
                        <a:pt x="1384" y="1319"/>
                      </a:cubicBezTo>
                      <a:cubicBezTo>
                        <a:pt x="1151" y="886"/>
                        <a:pt x="850" y="485"/>
                        <a:pt x="617" y="85"/>
                      </a:cubicBezTo>
                      <a:cubicBezTo>
                        <a:pt x="549" y="25"/>
                        <a:pt x="472" y="1"/>
                        <a:pt x="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2" name="Google Shape;2502;p28"/>
              <p:cNvGrpSpPr/>
              <p:nvPr/>
            </p:nvGrpSpPr>
            <p:grpSpPr>
              <a:xfrm>
                <a:off x="7998979" y="4595823"/>
                <a:ext cx="850035" cy="735650"/>
                <a:chOff x="9717341" y="3079873"/>
                <a:chExt cx="850035" cy="735650"/>
              </a:xfrm>
            </p:grpSpPr>
            <p:sp>
              <p:nvSpPr>
                <p:cNvPr id="2503" name="Google Shape;2503;p28"/>
                <p:cNvSpPr/>
                <p:nvPr/>
              </p:nvSpPr>
              <p:spPr>
                <a:xfrm>
                  <a:off x="9717341" y="3079873"/>
                  <a:ext cx="723219" cy="529792"/>
                </a:xfrm>
                <a:custGeom>
                  <a:avLst/>
                  <a:gdLst/>
                  <a:ahLst/>
                  <a:cxnLst/>
                  <a:rect l="l" t="t" r="r" b="b"/>
                  <a:pathLst>
                    <a:path w="17046" h="12487" extrusionOk="0">
                      <a:moveTo>
                        <a:pt x="2057" y="1"/>
                      </a:moveTo>
                      <a:cubicBezTo>
                        <a:pt x="1068" y="1"/>
                        <a:pt x="383" y="142"/>
                        <a:pt x="267" y="245"/>
                      </a:cubicBezTo>
                      <a:cubicBezTo>
                        <a:pt x="0" y="478"/>
                        <a:pt x="3536" y="4848"/>
                        <a:pt x="5738" y="6116"/>
                      </a:cubicBezTo>
                      <a:cubicBezTo>
                        <a:pt x="6905" y="6783"/>
                        <a:pt x="7406" y="6516"/>
                        <a:pt x="10241" y="9451"/>
                      </a:cubicBezTo>
                      <a:cubicBezTo>
                        <a:pt x="12576" y="11953"/>
                        <a:pt x="15612" y="12487"/>
                        <a:pt x="17046" y="12487"/>
                      </a:cubicBezTo>
                      <a:cubicBezTo>
                        <a:pt x="17046" y="12487"/>
                        <a:pt x="15345" y="8017"/>
                        <a:pt x="13377" y="5849"/>
                      </a:cubicBezTo>
                      <a:cubicBezTo>
                        <a:pt x="11942" y="4314"/>
                        <a:pt x="9741" y="3080"/>
                        <a:pt x="8073" y="1846"/>
                      </a:cubicBezTo>
                      <a:cubicBezTo>
                        <a:pt x="6017" y="366"/>
                        <a:pt x="3645" y="1"/>
                        <a:pt x="2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8"/>
                <p:cNvSpPr/>
                <p:nvPr/>
              </p:nvSpPr>
              <p:spPr>
                <a:xfrm>
                  <a:off x="10033808" y="3259680"/>
                  <a:ext cx="533568" cy="555843"/>
                </a:xfrm>
                <a:custGeom>
                  <a:avLst/>
                  <a:gdLst/>
                  <a:ahLst/>
                  <a:cxnLst/>
                  <a:rect l="l" t="t" r="r" b="b"/>
                  <a:pathLst>
                    <a:path w="12576" h="13101" extrusionOk="0">
                      <a:moveTo>
                        <a:pt x="372" y="0"/>
                      </a:moveTo>
                      <a:cubicBezTo>
                        <a:pt x="159" y="0"/>
                        <a:pt x="0" y="273"/>
                        <a:pt x="247" y="410"/>
                      </a:cubicBezTo>
                      <a:cubicBezTo>
                        <a:pt x="1314" y="1044"/>
                        <a:pt x="2382" y="1744"/>
                        <a:pt x="3383" y="2511"/>
                      </a:cubicBezTo>
                      <a:cubicBezTo>
                        <a:pt x="5617" y="4179"/>
                        <a:pt x="7652" y="6081"/>
                        <a:pt x="9387" y="8282"/>
                      </a:cubicBezTo>
                      <a:cubicBezTo>
                        <a:pt x="10454" y="9717"/>
                        <a:pt x="11422" y="11284"/>
                        <a:pt x="12089" y="12952"/>
                      </a:cubicBezTo>
                      <a:cubicBezTo>
                        <a:pt x="12135" y="13057"/>
                        <a:pt x="12214" y="13101"/>
                        <a:pt x="12292" y="13101"/>
                      </a:cubicBezTo>
                      <a:cubicBezTo>
                        <a:pt x="12436" y="13101"/>
                        <a:pt x="12576" y="12948"/>
                        <a:pt x="12489" y="12752"/>
                      </a:cubicBezTo>
                      <a:cubicBezTo>
                        <a:pt x="10488" y="7682"/>
                        <a:pt x="6218" y="3645"/>
                        <a:pt x="1715" y="743"/>
                      </a:cubicBezTo>
                      <a:cubicBezTo>
                        <a:pt x="1314" y="477"/>
                        <a:pt x="914" y="243"/>
                        <a:pt x="514" y="43"/>
                      </a:cubicBezTo>
                      <a:cubicBezTo>
                        <a:pt x="466" y="13"/>
                        <a:pt x="418"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5" name="Google Shape;2505;p28"/>
              <p:cNvGrpSpPr/>
              <p:nvPr/>
            </p:nvGrpSpPr>
            <p:grpSpPr>
              <a:xfrm rot="-2052487">
                <a:off x="8347232" y="3770480"/>
                <a:ext cx="396315" cy="2206270"/>
                <a:chOff x="10385362" y="1558762"/>
                <a:chExt cx="396315" cy="2206272"/>
              </a:xfrm>
            </p:grpSpPr>
            <p:sp>
              <p:nvSpPr>
                <p:cNvPr id="2506" name="Google Shape;2506;p28"/>
                <p:cNvSpPr/>
                <p:nvPr/>
              </p:nvSpPr>
              <p:spPr>
                <a:xfrm>
                  <a:off x="10385362" y="1558762"/>
                  <a:ext cx="396315" cy="1354625"/>
                </a:xfrm>
                <a:custGeom>
                  <a:avLst/>
                  <a:gdLst/>
                  <a:ahLst/>
                  <a:cxnLst/>
                  <a:rect l="l" t="t" r="r" b="b"/>
                  <a:pathLst>
                    <a:path w="9341" h="31928" extrusionOk="0">
                      <a:moveTo>
                        <a:pt x="2437" y="1"/>
                      </a:moveTo>
                      <a:cubicBezTo>
                        <a:pt x="2374" y="1"/>
                        <a:pt x="2327" y="34"/>
                        <a:pt x="2302" y="104"/>
                      </a:cubicBezTo>
                      <a:cubicBezTo>
                        <a:pt x="1935" y="1138"/>
                        <a:pt x="367" y="6109"/>
                        <a:pt x="167" y="8677"/>
                      </a:cubicBezTo>
                      <a:cubicBezTo>
                        <a:pt x="0" y="11279"/>
                        <a:pt x="2035" y="13814"/>
                        <a:pt x="2135" y="16649"/>
                      </a:cubicBezTo>
                      <a:cubicBezTo>
                        <a:pt x="2202" y="19485"/>
                        <a:pt x="1635" y="20019"/>
                        <a:pt x="3769" y="23321"/>
                      </a:cubicBezTo>
                      <a:cubicBezTo>
                        <a:pt x="5838" y="26623"/>
                        <a:pt x="7038" y="31927"/>
                        <a:pt x="7038" y="31927"/>
                      </a:cubicBezTo>
                      <a:cubicBezTo>
                        <a:pt x="7806" y="27324"/>
                        <a:pt x="9340" y="21786"/>
                        <a:pt x="8873" y="18384"/>
                      </a:cubicBezTo>
                      <a:cubicBezTo>
                        <a:pt x="8439" y="15015"/>
                        <a:pt x="7205" y="13147"/>
                        <a:pt x="7205" y="9211"/>
                      </a:cubicBezTo>
                      <a:cubicBezTo>
                        <a:pt x="7205" y="5861"/>
                        <a:pt x="3282" y="1"/>
                        <a:pt x="2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8"/>
                <p:cNvSpPr/>
                <p:nvPr/>
              </p:nvSpPr>
              <p:spPr>
                <a:xfrm>
                  <a:off x="10542726" y="1971285"/>
                  <a:ext cx="180911" cy="1793750"/>
                </a:xfrm>
                <a:custGeom>
                  <a:avLst/>
                  <a:gdLst/>
                  <a:ahLst/>
                  <a:cxnLst/>
                  <a:rect l="l" t="t" r="r" b="b"/>
                  <a:pathLst>
                    <a:path w="4264" h="42278" extrusionOk="0">
                      <a:moveTo>
                        <a:pt x="313" y="0"/>
                      </a:moveTo>
                      <a:cubicBezTo>
                        <a:pt x="156" y="0"/>
                        <a:pt x="0" y="108"/>
                        <a:pt x="60" y="288"/>
                      </a:cubicBezTo>
                      <a:cubicBezTo>
                        <a:pt x="661" y="3190"/>
                        <a:pt x="1128" y="6059"/>
                        <a:pt x="1561" y="8928"/>
                      </a:cubicBezTo>
                      <a:cubicBezTo>
                        <a:pt x="2495" y="15599"/>
                        <a:pt x="3163" y="22304"/>
                        <a:pt x="3396" y="29042"/>
                      </a:cubicBezTo>
                      <a:cubicBezTo>
                        <a:pt x="3496" y="33379"/>
                        <a:pt x="3429" y="37715"/>
                        <a:pt x="3096" y="42052"/>
                      </a:cubicBezTo>
                      <a:cubicBezTo>
                        <a:pt x="3080" y="42209"/>
                        <a:pt x="3184" y="42277"/>
                        <a:pt x="3300" y="42277"/>
                      </a:cubicBezTo>
                      <a:cubicBezTo>
                        <a:pt x="3431" y="42277"/>
                        <a:pt x="3579" y="42192"/>
                        <a:pt x="3596" y="42052"/>
                      </a:cubicBezTo>
                      <a:cubicBezTo>
                        <a:pt x="4263" y="34479"/>
                        <a:pt x="3997" y="26874"/>
                        <a:pt x="3296" y="19302"/>
                      </a:cubicBezTo>
                      <a:cubicBezTo>
                        <a:pt x="2796" y="13898"/>
                        <a:pt x="2095" y="8461"/>
                        <a:pt x="1128" y="3124"/>
                      </a:cubicBezTo>
                      <a:cubicBezTo>
                        <a:pt x="961" y="2123"/>
                        <a:pt x="761" y="1122"/>
                        <a:pt x="561" y="155"/>
                      </a:cubicBezTo>
                      <a:cubicBezTo>
                        <a:pt x="521" y="48"/>
                        <a:pt x="417" y="0"/>
                        <a:pt x="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8" name="Google Shape;2508;p28"/>
              <p:cNvGrpSpPr/>
              <p:nvPr/>
            </p:nvGrpSpPr>
            <p:grpSpPr>
              <a:xfrm rot="-2052487">
                <a:off x="8648186" y="3915934"/>
                <a:ext cx="413328" cy="1529595"/>
                <a:chOff x="10729237" y="2301922"/>
                <a:chExt cx="413329" cy="1529596"/>
              </a:xfrm>
            </p:grpSpPr>
            <p:sp>
              <p:nvSpPr>
                <p:cNvPr id="2509" name="Google Shape;2509;p28"/>
                <p:cNvSpPr/>
                <p:nvPr/>
              </p:nvSpPr>
              <p:spPr>
                <a:xfrm>
                  <a:off x="10729237" y="2301922"/>
                  <a:ext cx="413329" cy="891656"/>
                </a:xfrm>
                <a:custGeom>
                  <a:avLst/>
                  <a:gdLst/>
                  <a:ahLst/>
                  <a:cxnLst/>
                  <a:rect l="l" t="t" r="r" b="b"/>
                  <a:pathLst>
                    <a:path w="9742" h="21016" extrusionOk="0">
                      <a:moveTo>
                        <a:pt x="9329" y="0"/>
                      </a:moveTo>
                      <a:cubicBezTo>
                        <a:pt x="8837" y="0"/>
                        <a:pt x="4723" y="1937"/>
                        <a:pt x="3070" y="6072"/>
                      </a:cubicBezTo>
                      <a:cubicBezTo>
                        <a:pt x="2269" y="8140"/>
                        <a:pt x="935" y="10575"/>
                        <a:pt x="535" y="12810"/>
                      </a:cubicBezTo>
                      <a:cubicBezTo>
                        <a:pt x="1" y="15945"/>
                        <a:pt x="1002" y="21016"/>
                        <a:pt x="1002" y="21016"/>
                      </a:cubicBezTo>
                      <a:cubicBezTo>
                        <a:pt x="2269" y="20182"/>
                        <a:pt x="4738" y="17947"/>
                        <a:pt x="5505" y="14311"/>
                      </a:cubicBezTo>
                      <a:cubicBezTo>
                        <a:pt x="6405" y="9975"/>
                        <a:pt x="7006" y="9908"/>
                        <a:pt x="7706" y="8607"/>
                      </a:cubicBezTo>
                      <a:cubicBezTo>
                        <a:pt x="9041" y="6172"/>
                        <a:pt x="9741" y="67"/>
                        <a:pt x="9341" y="1"/>
                      </a:cubicBezTo>
                      <a:cubicBezTo>
                        <a:pt x="9337" y="0"/>
                        <a:pt x="9333" y="0"/>
                        <a:pt x="9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8"/>
                <p:cNvSpPr/>
                <p:nvPr/>
              </p:nvSpPr>
              <p:spPr>
                <a:xfrm>
                  <a:off x="10740565" y="2430944"/>
                  <a:ext cx="285749" cy="1400574"/>
                </a:xfrm>
                <a:custGeom>
                  <a:avLst/>
                  <a:gdLst/>
                  <a:ahLst/>
                  <a:cxnLst/>
                  <a:rect l="l" t="t" r="r" b="b"/>
                  <a:pathLst>
                    <a:path w="6735" h="33011" extrusionOk="0">
                      <a:moveTo>
                        <a:pt x="6360" y="0"/>
                      </a:moveTo>
                      <a:cubicBezTo>
                        <a:pt x="6288" y="0"/>
                        <a:pt x="6219" y="29"/>
                        <a:pt x="6172" y="95"/>
                      </a:cubicBezTo>
                      <a:cubicBezTo>
                        <a:pt x="5104" y="1763"/>
                        <a:pt x="4304" y="3631"/>
                        <a:pt x="3603" y="5533"/>
                      </a:cubicBezTo>
                      <a:cubicBezTo>
                        <a:pt x="1735" y="10303"/>
                        <a:pt x="668" y="15440"/>
                        <a:pt x="301" y="20577"/>
                      </a:cubicBezTo>
                      <a:cubicBezTo>
                        <a:pt x="1" y="24613"/>
                        <a:pt x="134" y="28749"/>
                        <a:pt x="634" y="32785"/>
                      </a:cubicBezTo>
                      <a:cubicBezTo>
                        <a:pt x="651" y="32935"/>
                        <a:pt x="785" y="33011"/>
                        <a:pt x="910" y="33011"/>
                      </a:cubicBezTo>
                      <a:cubicBezTo>
                        <a:pt x="1035" y="33011"/>
                        <a:pt x="1152" y="32935"/>
                        <a:pt x="1135" y="32785"/>
                      </a:cubicBezTo>
                      <a:cubicBezTo>
                        <a:pt x="301" y="26214"/>
                        <a:pt x="468" y="19476"/>
                        <a:pt x="1902" y="13038"/>
                      </a:cubicBezTo>
                      <a:cubicBezTo>
                        <a:pt x="2736" y="9269"/>
                        <a:pt x="3937" y="5533"/>
                        <a:pt x="5671" y="2097"/>
                      </a:cubicBezTo>
                      <a:cubicBezTo>
                        <a:pt x="5972" y="1530"/>
                        <a:pt x="6272" y="929"/>
                        <a:pt x="6639" y="396"/>
                      </a:cubicBezTo>
                      <a:cubicBezTo>
                        <a:pt x="6734" y="181"/>
                        <a:pt x="6540" y="0"/>
                        <a:pt x="6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1" name="Google Shape;2511;p28"/>
              <p:cNvGrpSpPr/>
              <p:nvPr/>
            </p:nvGrpSpPr>
            <p:grpSpPr>
              <a:xfrm rot="-2052487">
                <a:off x="8810725" y="4222603"/>
                <a:ext cx="932683" cy="1235360"/>
                <a:chOff x="10873618" y="2588732"/>
                <a:chExt cx="932684" cy="1235362"/>
              </a:xfrm>
            </p:grpSpPr>
            <p:sp>
              <p:nvSpPr>
                <p:cNvPr id="2512" name="Google Shape;2512;p28"/>
                <p:cNvSpPr/>
                <p:nvPr/>
              </p:nvSpPr>
              <p:spPr>
                <a:xfrm>
                  <a:off x="10873618" y="2588732"/>
                  <a:ext cx="472133" cy="1235362"/>
                </a:xfrm>
                <a:custGeom>
                  <a:avLst/>
                  <a:gdLst/>
                  <a:ahLst/>
                  <a:cxnLst/>
                  <a:rect l="l" t="t" r="r" b="b"/>
                  <a:pathLst>
                    <a:path w="11128" h="29117" extrusionOk="0">
                      <a:moveTo>
                        <a:pt x="10767" y="0"/>
                      </a:moveTo>
                      <a:cubicBezTo>
                        <a:pt x="10711" y="0"/>
                        <a:pt x="10655" y="24"/>
                        <a:pt x="10608" y="79"/>
                      </a:cubicBezTo>
                      <a:cubicBezTo>
                        <a:pt x="9207" y="1647"/>
                        <a:pt x="8106" y="3348"/>
                        <a:pt x="7005" y="5083"/>
                      </a:cubicBezTo>
                      <a:cubicBezTo>
                        <a:pt x="4470" y="9219"/>
                        <a:pt x="2502" y="13755"/>
                        <a:pt x="1335" y="18492"/>
                      </a:cubicBezTo>
                      <a:cubicBezTo>
                        <a:pt x="467" y="21861"/>
                        <a:pt x="0" y="25364"/>
                        <a:pt x="0" y="28866"/>
                      </a:cubicBezTo>
                      <a:cubicBezTo>
                        <a:pt x="0" y="29033"/>
                        <a:pt x="125" y="29116"/>
                        <a:pt x="250" y="29116"/>
                      </a:cubicBezTo>
                      <a:cubicBezTo>
                        <a:pt x="376" y="29116"/>
                        <a:pt x="501" y="29033"/>
                        <a:pt x="501" y="28866"/>
                      </a:cubicBezTo>
                      <a:cubicBezTo>
                        <a:pt x="534" y="23029"/>
                        <a:pt x="1835" y="17225"/>
                        <a:pt x="4137" y="11854"/>
                      </a:cubicBezTo>
                      <a:cubicBezTo>
                        <a:pt x="5604" y="8385"/>
                        <a:pt x="7472" y="5049"/>
                        <a:pt x="9707" y="2047"/>
                      </a:cubicBezTo>
                      <a:cubicBezTo>
                        <a:pt x="10141" y="1513"/>
                        <a:pt x="10541" y="980"/>
                        <a:pt x="10975" y="479"/>
                      </a:cubicBezTo>
                      <a:cubicBezTo>
                        <a:pt x="11128" y="250"/>
                        <a:pt x="10949" y="0"/>
                        <a:pt x="10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8"/>
                <p:cNvSpPr/>
                <p:nvPr/>
              </p:nvSpPr>
              <p:spPr>
                <a:xfrm>
                  <a:off x="10981172" y="3037912"/>
                  <a:ext cx="825130" cy="571753"/>
                </a:xfrm>
                <a:custGeom>
                  <a:avLst/>
                  <a:gdLst/>
                  <a:ahLst/>
                  <a:cxnLst/>
                  <a:rect l="l" t="t" r="r" b="b"/>
                  <a:pathLst>
                    <a:path w="19448" h="13476" extrusionOk="0">
                      <a:moveTo>
                        <a:pt x="13768" y="0"/>
                      </a:moveTo>
                      <a:cubicBezTo>
                        <a:pt x="13126" y="0"/>
                        <a:pt x="12549" y="112"/>
                        <a:pt x="12109" y="400"/>
                      </a:cubicBezTo>
                      <a:cubicBezTo>
                        <a:pt x="10274" y="1601"/>
                        <a:pt x="9607" y="2501"/>
                        <a:pt x="7806" y="3135"/>
                      </a:cubicBezTo>
                      <a:cubicBezTo>
                        <a:pt x="6005" y="3769"/>
                        <a:pt x="5004" y="3635"/>
                        <a:pt x="3203" y="7004"/>
                      </a:cubicBezTo>
                      <a:cubicBezTo>
                        <a:pt x="1401" y="10440"/>
                        <a:pt x="0" y="13476"/>
                        <a:pt x="0" y="13476"/>
                      </a:cubicBezTo>
                      <a:cubicBezTo>
                        <a:pt x="1401" y="11841"/>
                        <a:pt x="5838" y="12008"/>
                        <a:pt x="7839" y="10340"/>
                      </a:cubicBezTo>
                      <a:cubicBezTo>
                        <a:pt x="9841" y="8672"/>
                        <a:pt x="12309" y="8606"/>
                        <a:pt x="15478" y="6704"/>
                      </a:cubicBezTo>
                      <a:cubicBezTo>
                        <a:pt x="18647" y="4836"/>
                        <a:pt x="19448" y="1300"/>
                        <a:pt x="19448" y="1300"/>
                      </a:cubicBezTo>
                      <a:cubicBezTo>
                        <a:pt x="18484" y="1123"/>
                        <a:pt x="15804" y="0"/>
                        <a:pt x="13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8"/>
                <p:cNvSpPr/>
                <p:nvPr/>
              </p:nvSpPr>
              <p:spPr>
                <a:xfrm>
                  <a:off x="10922282" y="3163540"/>
                  <a:ext cx="640995" cy="628012"/>
                </a:xfrm>
                <a:custGeom>
                  <a:avLst/>
                  <a:gdLst/>
                  <a:ahLst/>
                  <a:cxnLst/>
                  <a:rect l="l" t="t" r="r" b="b"/>
                  <a:pathLst>
                    <a:path w="15108" h="14802" extrusionOk="0">
                      <a:moveTo>
                        <a:pt x="14732" y="0"/>
                      </a:moveTo>
                      <a:cubicBezTo>
                        <a:pt x="14711" y="0"/>
                        <a:pt x="14688" y="3"/>
                        <a:pt x="14665" y="7"/>
                      </a:cubicBezTo>
                      <a:cubicBezTo>
                        <a:pt x="13130" y="508"/>
                        <a:pt x="11629" y="1275"/>
                        <a:pt x="10195" y="2042"/>
                      </a:cubicBezTo>
                      <a:cubicBezTo>
                        <a:pt x="7293" y="3677"/>
                        <a:pt x="4524" y="5811"/>
                        <a:pt x="2556" y="8547"/>
                      </a:cubicBezTo>
                      <a:cubicBezTo>
                        <a:pt x="1322" y="10348"/>
                        <a:pt x="388" y="12349"/>
                        <a:pt x="21" y="14484"/>
                      </a:cubicBezTo>
                      <a:cubicBezTo>
                        <a:pt x="0" y="14668"/>
                        <a:pt x="167" y="14801"/>
                        <a:pt x="307" y="14801"/>
                      </a:cubicBezTo>
                      <a:cubicBezTo>
                        <a:pt x="396" y="14801"/>
                        <a:pt x="475" y="14747"/>
                        <a:pt x="488" y="14618"/>
                      </a:cubicBezTo>
                      <a:cubicBezTo>
                        <a:pt x="1689" y="8046"/>
                        <a:pt x="7459" y="3543"/>
                        <a:pt x="13230" y="1041"/>
                      </a:cubicBezTo>
                      <a:cubicBezTo>
                        <a:pt x="13731" y="841"/>
                        <a:pt x="14231" y="641"/>
                        <a:pt x="14798" y="474"/>
                      </a:cubicBezTo>
                      <a:cubicBezTo>
                        <a:pt x="15108" y="381"/>
                        <a:pt x="15015" y="0"/>
                        <a:pt x="14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515" name="Google Shape;2515;p28"/>
          <p:cNvPicPr preferRelativeResize="0"/>
          <p:nvPr/>
        </p:nvPicPr>
        <p:blipFill>
          <a:blip r:embed="rId2">
            <a:alphaModFix amt="50000"/>
          </a:blip>
          <a:stretch>
            <a:fillRect/>
          </a:stretch>
        </p:blipFill>
        <p:spPr>
          <a:xfrm>
            <a:off x="-1440499" y="2380331"/>
            <a:ext cx="3852000" cy="3445953"/>
          </a:xfrm>
          <a:prstGeom prst="rect">
            <a:avLst/>
          </a:prstGeom>
          <a:noFill/>
          <a:ln>
            <a:noFill/>
          </a:ln>
        </p:spPr>
      </p:pic>
      <p:pic>
        <p:nvPicPr>
          <p:cNvPr id="2516" name="Google Shape;2516;p28"/>
          <p:cNvPicPr preferRelativeResize="0"/>
          <p:nvPr/>
        </p:nvPicPr>
        <p:blipFill>
          <a:blip r:embed="rId2">
            <a:alphaModFix amt="50000"/>
          </a:blip>
          <a:stretch>
            <a:fillRect/>
          </a:stretch>
        </p:blipFill>
        <p:spPr>
          <a:xfrm>
            <a:off x="6775025" y="2969325"/>
            <a:ext cx="2826351" cy="2528400"/>
          </a:xfrm>
          <a:prstGeom prst="rect">
            <a:avLst/>
          </a:prstGeom>
          <a:noFill/>
          <a:ln>
            <a:noFill/>
          </a:ln>
        </p:spPr>
      </p:pic>
      <p:pic>
        <p:nvPicPr>
          <p:cNvPr id="2517" name="Google Shape;2517;p28"/>
          <p:cNvPicPr preferRelativeResize="0"/>
          <p:nvPr/>
        </p:nvPicPr>
        <p:blipFill>
          <a:blip r:embed="rId2">
            <a:alphaModFix amt="50000"/>
          </a:blip>
          <a:stretch>
            <a:fillRect/>
          </a:stretch>
        </p:blipFill>
        <p:spPr>
          <a:xfrm>
            <a:off x="7491225" y="-689725"/>
            <a:ext cx="2826351" cy="2528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2518"/>
        <p:cNvGrpSpPr/>
        <p:nvPr/>
      </p:nvGrpSpPr>
      <p:grpSpPr>
        <a:xfrm>
          <a:off x="0" y="0"/>
          <a:ext cx="0" cy="0"/>
          <a:chOff x="0" y="0"/>
          <a:chExt cx="0" cy="0"/>
        </a:xfrm>
      </p:grpSpPr>
      <p:sp>
        <p:nvSpPr>
          <p:cNvPr id="2519" name="Google Shape;2519;p29"/>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9"/>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1" name="Google Shape;2521;p29"/>
          <p:cNvGrpSpPr/>
          <p:nvPr/>
        </p:nvGrpSpPr>
        <p:grpSpPr>
          <a:xfrm rot="1702121" flipH="1">
            <a:off x="-1409092" y="-750648"/>
            <a:ext cx="2877440" cy="2228610"/>
            <a:chOff x="9298389" y="-164681"/>
            <a:chExt cx="3403527" cy="2636070"/>
          </a:xfrm>
        </p:grpSpPr>
        <p:sp>
          <p:nvSpPr>
            <p:cNvPr id="2522" name="Google Shape;2522;p29"/>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9"/>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29"/>
          <p:cNvGrpSpPr/>
          <p:nvPr/>
        </p:nvGrpSpPr>
        <p:grpSpPr>
          <a:xfrm rot="-2052684">
            <a:off x="8443735" y="3653551"/>
            <a:ext cx="1046336" cy="1939290"/>
            <a:chOff x="3321775" y="2146200"/>
            <a:chExt cx="1129175" cy="2092825"/>
          </a:xfrm>
        </p:grpSpPr>
        <p:sp>
          <p:nvSpPr>
            <p:cNvPr id="2525" name="Google Shape;2525;p29"/>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9"/>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9"/>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9"/>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9"/>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9"/>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9"/>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9"/>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9"/>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9"/>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9"/>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9"/>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9"/>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9"/>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9"/>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9"/>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9"/>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9"/>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9"/>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9"/>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5" name="Google Shape;2555;p2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2556" name="Google Shape;2556;p29"/>
          <p:cNvPicPr preferRelativeResize="0"/>
          <p:nvPr/>
        </p:nvPicPr>
        <p:blipFill>
          <a:blip r:embed="rId2">
            <a:alphaModFix amt="51000"/>
          </a:blip>
          <a:stretch>
            <a:fillRect/>
          </a:stretch>
        </p:blipFill>
        <p:spPr>
          <a:xfrm>
            <a:off x="7989075" y="3305523"/>
            <a:ext cx="2522775" cy="2256850"/>
          </a:xfrm>
          <a:prstGeom prst="rect">
            <a:avLst/>
          </a:prstGeom>
          <a:noFill/>
          <a:ln>
            <a:noFill/>
          </a:ln>
        </p:spPr>
      </p:pic>
      <p:pic>
        <p:nvPicPr>
          <p:cNvPr id="2557" name="Google Shape;2557;p29"/>
          <p:cNvPicPr preferRelativeResize="0"/>
          <p:nvPr/>
        </p:nvPicPr>
        <p:blipFill>
          <a:blip r:embed="rId2">
            <a:alphaModFix amt="51000"/>
          </a:blip>
          <a:stretch>
            <a:fillRect/>
          </a:stretch>
        </p:blipFill>
        <p:spPr>
          <a:xfrm>
            <a:off x="7501926" y="-1465457"/>
            <a:ext cx="3852000" cy="3445953"/>
          </a:xfrm>
          <a:prstGeom prst="rect">
            <a:avLst/>
          </a:prstGeom>
          <a:noFill/>
          <a:ln>
            <a:noFill/>
          </a:ln>
        </p:spPr>
      </p:pic>
      <p:pic>
        <p:nvPicPr>
          <p:cNvPr id="2558" name="Google Shape;2558;p29"/>
          <p:cNvPicPr preferRelativeResize="0"/>
          <p:nvPr/>
        </p:nvPicPr>
        <p:blipFill>
          <a:blip r:embed="rId2">
            <a:alphaModFix amt="51000"/>
          </a:blip>
          <a:stretch>
            <a:fillRect/>
          </a:stretch>
        </p:blipFill>
        <p:spPr>
          <a:xfrm>
            <a:off x="-2169699" y="-1395894"/>
            <a:ext cx="3852000" cy="344595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3">
  <p:cSld name="CUSTOM_7_1_1">
    <p:spTree>
      <p:nvGrpSpPr>
        <p:cNvPr id="1" name="Shape 2559"/>
        <p:cNvGrpSpPr/>
        <p:nvPr/>
      </p:nvGrpSpPr>
      <p:grpSpPr>
        <a:xfrm>
          <a:off x="0" y="0"/>
          <a:ext cx="0" cy="0"/>
          <a:chOff x="0" y="0"/>
          <a:chExt cx="0" cy="0"/>
        </a:xfrm>
      </p:grpSpPr>
      <p:sp>
        <p:nvSpPr>
          <p:cNvPr id="2560" name="Google Shape;2560;p30"/>
          <p:cNvSpPr txBox="1">
            <a:spLocks noGrp="1"/>
          </p:cNvSpPr>
          <p:nvPr>
            <p:ph type="title"/>
          </p:nvPr>
        </p:nvSpPr>
        <p:spPr>
          <a:xfrm>
            <a:off x="720000" y="519399"/>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6"/>
        <p:cNvGrpSpPr/>
        <p:nvPr/>
      </p:nvGrpSpPr>
      <p:grpSpPr>
        <a:xfrm>
          <a:off x="0" y="0"/>
          <a:ext cx="0" cy="0"/>
          <a:chOff x="0" y="0"/>
          <a:chExt cx="0" cy="0"/>
        </a:xfrm>
      </p:grpSpPr>
      <p:sp>
        <p:nvSpPr>
          <p:cNvPr id="407" name="Google Shape;407;p4"/>
          <p:cNvSpPr/>
          <p:nvPr/>
        </p:nvSpPr>
        <p:spPr>
          <a:xfrm rot="-9434754">
            <a:off x="-463511" y="-444528"/>
            <a:ext cx="1572134" cy="1584859"/>
          </a:xfrm>
          <a:custGeom>
            <a:avLst/>
            <a:gdLst/>
            <a:ahLst/>
            <a:cxnLst/>
            <a:rect l="l" t="t" r="r" b="b"/>
            <a:pathLst>
              <a:path w="48002" h="40452" extrusionOk="0">
                <a:moveTo>
                  <a:pt x="28396" y="0"/>
                </a:moveTo>
                <a:cubicBezTo>
                  <a:pt x="25181" y="0"/>
                  <a:pt x="21974" y="788"/>
                  <a:pt x="19314" y="2519"/>
                </a:cubicBezTo>
                <a:cubicBezTo>
                  <a:pt x="15778" y="4821"/>
                  <a:pt x="13277" y="8924"/>
                  <a:pt x="13510" y="13194"/>
                </a:cubicBezTo>
                <a:cubicBezTo>
                  <a:pt x="13677" y="15762"/>
                  <a:pt x="14778" y="18331"/>
                  <a:pt x="14277" y="20866"/>
                </a:cubicBezTo>
                <a:cubicBezTo>
                  <a:pt x="13844" y="22934"/>
                  <a:pt x="12343" y="24702"/>
                  <a:pt x="10608" y="25936"/>
                </a:cubicBezTo>
                <a:cubicBezTo>
                  <a:pt x="8840" y="27170"/>
                  <a:pt x="6839" y="27937"/>
                  <a:pt x="4837" y="28771"/>
                </a:cubicBezTo>
                <a:cubicBezTo>
                  <a:pt x="3937" y="29172"/>
                  <a:pt x="2969" y="29572"/>
                  <a:pt x="2269" y="30272"/>
                </a:cubicBezTo>
                <a:cubicBezTo>
                  <a:pt x="0" y="32441"/>
                  <a:pt x="1435" y="35943"/>
                  <a:pt x="3503" y="37678"/>
                </a:cubicBezTo>
                <a:cubicBezTo>
                  <a:pt x="4937" y="38712"/>
                  <a:pt x="6705" y="39246"/>
                  <a:pt x="8473" y="39612"/>
                </a:cubicBezTo>
                <a:cubicBezTo>
                  <a:pt x="11073" y="40175"/>
                  <a:pt x="13732" y="40452"/>
                  <a:pt x="16392" y="40452"/>
                </a:cubicBezTo>
                <a:cubicBezTo>
                  <a:pt x="23354" y="40452"/>
                  <a:pt x="30322" y="38554"/>
                  <a:pt x="36260" y="34909"/>
                </a:cubicBezTo>
                <a:cubicBezTo>
                  <a:pt x="39328" y="33041"/>
                  <a:pt x="42097" y="30739"/>
                  <a:pt x="44199" y="27871"/>
                </a:cubicBezTo>
                <a:cubicBezTo>
                  <a:pt x="46334" y="25035"/>
                  <a:pt x="47701" y="21566"/>
                  <a:pt x="47835" y="18030"/>
                </a:cubicBezTo>
                <a:cubicBezTo>
                  <a:pt x="48001" y="13627"/>
                  <a:pt x="46167" y="9257"/>
                  <a:pt x="43098" y="6089"/>
                </a:cubicBezTo>
                <a:cubicBezTo>
                  <a:pt x="40062" y="2920"/>
                  <a:pt x="35893" y="918"/>
                  <a:pt x="31556" y="251"/>
                </a:cubicBezTo>
                <a:cubicBezTo>
                  <a:pt x="30515" y="86"/>
                  <a:pt x="29455" y="0"/>
                  <a:pt x="28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409" name="Google Shape;409;p4"/>
          <p:cNvGrpSpPr/>
          <p:nvPr/>
        </p:nvGrpSpPr>
        <p:grpSpPr>
          <a:xfrm rot="-1262251" flipH="1">
            <a:off x="8360754" y="4098368"/>
            <a:ext cx="1045011" cy="1839257"/>
            <a:chOff x="4836950" y="647600"/>
            <a:chExt cx="1044950" cy="1839150"/>
          </a:xfrm>
        </p:grpSpPr>
        <p:sp>
          <p:nvSpPr>
            <p:cNvPr id="410" name="Google Shape;410;p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4"/>
          <p:cNvGrpSpPr/>
          <p:nvPr/>
        </p:nvGrpSpPr>
        <p:grpSpPr>
          <a:xfrm rot="-6296729">
            <a:off x="7657416" y="-508700"/>
            <a:ext cx="1449226" cy="1567043"/>
            <a:chOff x="1415350" y="3883125"/>
            <a:chExt cx="464350" cy="502100"/>
          </a:xfrm>
        </p:grpSpPr>
        <p:sp>
          <p:nvSpPr>
            <p:cNvPr id="423" name="Google Shape;423;p4"/>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4"/>
          <p:cNvGrpSpPr/>
          <p:nvPr/>
        </p:nvGrpSpPr>
        <p:grpSpPr>
          <a:xfrm rot="-8220563" flipH="1">
            <a:off x="8782148" y="-799886"/>
            <a:ext cx="939578" cy="2149414"/>
            <a:chOff x="5067575" y="3176425"/>
            <a:chExt cx="473000" cy="1081975"/>
          </a:xfrm>
        </p:grpSpPr>
        <p:sp>
          <p:nvSpPr>
            <p:cNvPr id="436" name="Google Shape;436;p4"/>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0" name="Google Shape;440;p4"/>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441" name="Google Shape;441;p4"/>
          <p:cNvPicPr preferRelativeResize="0"/>
          <p:nvPr/>
        </p:nvPicPr>
        <p:blipFill>
          <a:blip r:embed="rId2">
            <a:alphaModFix amt="50000"/>
          </a:blip>
          <a:stretch>
            <a:fillRect/>
          </a:stretch>
        </p:blipFill>
        <p:spPr>
          <a:xfrm rot="1802387">
            <a:off x="7801354" y="-1098883"/>
            <a:ext cx="3071170" cy="2747418"/>
          </a:xfrm>
          <a:prstGeom prst="rect">
            <a:avLst/>
          </a:prstGeom>
          <a:noFill/>
          <a:ln>
            <a:noFill/>
          </a:ln>
        </p:spPr>
      </p:pic>
      <p:pic>
        <p:nvPicPr>
          <p:cNvPr id="442" name="Google Shape;442;p4"/>
          <p:cNvPicPr preferRelativeResize="0"/>
          <p:nvPr/>
        </p:nvPicPr>
        <p:blipFill>
          <a:blip r:embed="rId2">
            <a:alphaModFix amt="50000"/>
          </a:blip>
          <a:stretch>
            <a:fillRect/>
          </a:stretch>
        </p:blipFill>
        <p:spPr>
          <a:xfrm rot="1802387">
            <a:off x="7658479" y="4082717"/>
            <a:ext cx="3071170" cy="2747418"/>
          </a:xfrm>
          <a:prstGeom prst="rect">
            <a:avLst/>
          </a:prstGeom>
          <a:noFill/>
          <a:ln>
            <a:noFill/>
          </a:ln>
        </p:spPr>
      </p:pic>
      <p:sp>
        <p:nvSpPr>
          <p:cNvPr id="443" name="Google Shape;443;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2561"/>
        <p:cNvGrpSpPr/>
        <p:nvPr/>
      </p:nvGrpSpPr>
      <p:grpSpPr>
        <a:xfrm>
          <a:off x="0" y="0"/>
          <a:ext cx="0" cy="0"/>
          <a:chOff x="0" y="0"/>
          <a:chExt cx="0" cy="0"/>
        </a:xfrm>
      </p:grpSpPr>
      <p:sp>
        <p:nvSpPr>
          <p:cNvPr id="2562" name="Google Shape;2562;p31"/>
          <p:cNvSpPr/>
          <p:nvPr/>
        </p:nvSpPr>
        <p:spPr>
          <a:xfrm rot="884004" flipH="1">
            <a:off x="6869137" y="1246876"/>
            <a:ext cx="3408572" cy="4573955"/>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3" name="Google Shape;2563;p31"/>
          <p:cNvPicPr preferRelativeResize="0"/>
          <p:nvPr/>
        </p:nvPicPr>
        <p:blipFill>
          <a:blip r:embed="rId2">
            <a:alphaModFix amt="50000"/>
          </a:blip>
          <a:stretch>
            <a:fillRect/>
          </a:stretch>
        </p:blipFill>
        <p:spPr>
          <a:xfrm>
            <a:off x="6611825" y="1390099"/>
            <a:ext cx="4258249" cy="3809376"/>
          </a:xfrm>
          <a:prstGeom prst="rect">
            <a:avLst/>
          </a:prstGeom>
          <a:noFill/>
          <a:ln>
            <a:noFill/>
          </a:ln>
        </p:spPr>
      </p:pic>
      <p:grpSp>
        <p:nvGrpSpPr>
          <p:cNvPr id="2564" name="Google Shape;2564;p31"/>
          <p:cNvGrpSpPr/>
          <p:nvPr/>
        </p:nvGrpSpPr>
        <p:grpSpPr>
          <a:xfrm rot="-8100000">
            <a:off x="2953757" y="106283"/>
            <a:ext cx="531623" cy="450371"/>
            <a:chOff x="3769525" y="3087425"/>
            <a:chExt cx="617975" cy="523525"/>
          </a:xfrm>
        </p:grpSpPr>
        <p:sp>
          <p:nvSpPr>
            <p:cNvPr id="2565" name="Google Shape;2565;p31"/>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7" name="Google Shape;2567;p31"/>
          <p:cNvSpPr txBox="1">
            <a:spLocks noGrp="1"/>
          </p:cNvSpPr>
          <p:nvPr>
            <p:ph type="ctrTitle"/>
          </p:nvPr>
        </p:nvSpPr>
        <p:spPr>
          <a:xfrm>
            <a:off x="4134925" y="669825"/>
            <a:ext cx="4284000" cy="12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68" name="Google Shape;2568;p31"/>
          <p:cNvSpPr txBox="1">
            <a:spLocks noGrp="1"/>
          </p:cNvSpPr>
          <p:nvPr>
            <p:ph type="subTitle" idx="1"/>
          </p:nvPr>
        </p:nvSpPr>
        <p:spPr>
          <a:xfrm>
            <a:off x="4130050" y="1882600"/>
            <a:ext cx="4293900" cy="109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569" name="Google Shape;2569;p31"/>
          <p:cNvSpPr txBox="1"/>
          <p:nvPr/>
        </p:nvSpPr>
        <p:spPr>
          <a:xfrm>
            <a:off x="4073725" y="4191300"/>
            <a:ext cx="4459800" cy="450300"/>
          </a:xfrm>
          <a:prstGeom prst="rect">
            <a:avLst/>
          </a:prstGeom>
          <a:noFill/>
          <a:ln>
            <a:noFill/>
          </a:ln>
        </p:spPr>
        <p:txBody>
          <a:bodyPr spcFirstLastPara="1" wrap="square" lIns="91425" tIns="0" rIns="91425" bIns="0" anchor="b" anchorCtr="0">
            <a:noAutofit/>
          </a:bodyPr>
          <a:lstStyle/>
          <a:p>
            <a:pPr marL="0" lvl="0" indent="0" algn="ctr" rtl="0">
              <a:lnSpc>
                <a:spcPct val="100000"/>
              </a:lnSpc>
              <a:spcBef>
                <a:spcPts val="300"/>
              </a:spcBef>
              <a:spcAft>
                <a:spcPts val="0"/>
              </a:spcAft>
              <a:buNone/>
            </a:pPr>
            <a:r>
              <a:rPr lang="en-GB" sz="1000">
                <a:solidFill>
                  <a:schemeClr val="lt2"/>
                </a:solidFill>
                <a:latin typeface="Poppins" panose="00000500000000000000"/>
                <a:ea typeface="Poppins" panose="00000500000000000000"/>
                <a:cs typeface="Poppins" panose="00000500000000000000"/>
                <a:sym typeface="Poppins" panose="00000500000000000000"/>
              </a:rPr>
              <a:t>CREDITS: This presentation template was created by </a:t>
            </a:r>
            <a:r>
              <a:rPr lang="en-GB" sz="1000" b="1">
                <a:solidFill>
                  <a:schemeClr val="lt2"/>
                </a:solidFill>
                <a:uFill>
                  <a:noFill/>
                </a:uFill>
                <a:latin typeface="Poppins" panose="00000500000000000000"/>
                <a:ea typeface="Poppins" panose="00000500000000000000"/>
                <a:cs typeface="Poppins" panose="00000500000000000000"/>
                <a:sym typeface="Poppins" panose="00000500000000000000"/>
                <a:hlinkClick r:id="rId3"/>
              </a:rPr>
              <a:t>Slidesgo</a:t>
            </a:r>
            <a:r>
              <a:rPr lang="en-GB" sz="1000">
                <a:solidFill>
                  <a:schemeClr val="lt2"/>
                </a:solidFill>
                <a:latin typeface="Poppins" panose="00000500000000000000"/>
                <a:ea typeface="Poppins" panose="00000500000000000000"/>
                <a:cs typeface="Poppins" panose="00000500000000000000"/>
                <a:sym typeface="Poppins" panose="00000500000000000000"/>
              </a:rPr>
              <a:t>, including icons by </a:t>
            </a:r>
            <a:r>
              <a:rPr lang="en-GB" sz="1000" b="1">
                <a:solidFill>
                  <a:schemeClr val="lt2"/>
                </a:solidFill>
                <a:uFill>
                  <a:noFill/>
                </a:uFill>
                <a:latin typeface="Poppins" panose="00000500000000000000"/>
                <a:ea typeface="Poppins" panose="00000500000000000000"/>
                <a:cs typeface="Poppins" panose="00000500000000000000"/>
                <a:sym typeface="Poppins" panose="00000500000000000000"/>
                <a:hlinkClick r:id="rId4"/>
              </a:rPr>
              <a:t>Flaticon</a:t>
            </a:r>
            <a:r>
              <a:rPr lang="en-GB" sz="1000">
                <a:solidFill>
                  <a:schemeClr val="lt2"/>
                </a:solidFill>
                <a:latin typeface="Poppins" panose="00000500000000000000"/>
                <a:ea typeface="Poppins" panose="00000500000000000000"/>
                <a:cs typeface="Poppins" panose="00000500000000000000"/>
                <a:sym typeface="Poppins" panose="00000500000000000000"/>
              </a:rPr>
              <a:t>, and infographics &amp; images by </a:t>
            </a:r>
            <a:r>
              <a:rPr lang="en-GB" sz="1000" b="1">
                <a:solidFill>
                  <a:schemeClr val="lt2"/>
                </a:solidFill>
                <a:uFill>
                  <a:noFill/>
                </a:uFill>
                <a:latin typeface="Poppins" panose="00000500000000000000"/>
                <a:ea typeface="Poppins" panose="00000500000000000000"/>
                <a:cs typeface="Poppins" panose="00000500000000000000"/>
                <a:sym typeface="Poppins" panose="00000500000000000000"/>
                <a:hlinkClick r:id="rId5"/>
              </a:rPr>
              <a:t>Freepik</a:t>
            </a:r>
            <a:endParaRPr b="1">
              <a:solidFill>
                <a:schemeClr val="lt2"/>
              </a:solidFill>
              <a:latin typeface="Poppins" panose="00000500000000000000"/>
              <a:ea typeface="Poppins" panose="00000500000000000000"/>
              <a:cs typeface="Poppins" panose="00000500000000000000"/>
              <a:sym typeface="Poppins" panose="00000500000000000000"/>
            </a:endParaRPr>
          </a:p>
        </p:txBody>
      </p:sp>
      <p:sp>
        <p:nvSpPr>
          <p:cNvPr id="2570" name="Google Shape;2570;p31"/>
          <p:cNvSpPr txBox="1">
            <a:spLocks noGrp="1"/>
          </p:cNvSpPr>
          <p:nvPr>
            <p:ph type="subTitle" idx="2"/>
          </p:nvPr>
        </p:nvSpPr>
        <p:spPr>
          <a:xfrm>
            <a:off x="4102300" y="3738525"/>
            <a:ext cx="4349400" cy="4332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71" name="Google Shape;2571;p31"/>
          <p:cNvGrpSpPr/>
          <p:nvPr/>
        </p:nvGrpSpPr>
        <p:grpSpPr>
          <a:xfrm rot="2238749" flipH="1">
            <a:off x="-416508" y="2238752"/>
            <a:ext cx="1403448" cy="3309947"/>
            <a:chOff x="6152550" y="3804050"/>
            <a:chExt cx="386075" cy="910550"/>
          </a:xfrm>
        </p:grpSpPr>
        <p:sp>
          <p:nvSpPr>
            <p:cNvPr id="2572" name="Google Shape;2572;p31"/>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31"/>
          <p:cNvGrpSpPr/>
          <p:nvPr/>
        </p:nvGrpSpPr>
        <p:grpSpPr>
          <a:xfrm rot="9807417">
            <a:off x="-282674" y="-322359"/>
            <a:ext cx="1310949" cy="2857914"/>
            <a:chOff x="3345650" y="2840950"/>
            <a:chExt cx="370900" cy="808575"/>
          </a:xfrm>
        </p:grpSpPr>
        <p:sp>
          <p:nvSpPr>
            <p:cNvPr id="2575" name="Google Shape;2575;p31"/>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1"/>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1"/>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1"/>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1"/>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1"/>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1"/>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1"/>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1"/>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1"/>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3" name="Google Shape;2623;p31"/>
          <p:cNvGrpSpPr/>
          <p:nvPr/>
        </p:nvGrpSpPr>
        <p:grpSpPr>
          <a:xfrm rot="3365436" flipH="1">
            <a:off x="-233379" y="2418103"/>
            <a:ext cx="2205126" cy="4812969"/>
            <a:chOff x="7386050" y="661025"/>
            <a:chExt cx="1576975" cy="3441950"/>
          </a:xfrm>
        </p:grpSpPr>
        <p:sp>
          <p:nvSpPr>
            <p:cNvPr id="2624" name="Google Shape;2624;p31"/>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1"/>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1"/>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5" name="Google Shape;2635;p31"/>
          <p:cNvSpPr/>
          <p:nvPr/>
        </p:nvSpPr>
        <p:spPr>
          <a:xfrm rot="60346">
            <a:off x="-50358" y="-43185"/>
            <a:ext cx="4025462" cy="207077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6" name="Google Shape;2636;p31"/>
          <p:cNvGrpSpPr/>
          <p:nvPr/>
        </p:nvGrpSpPr>
        <p:grpSpPr>
          <a:xfrm rot="60264">
            <a:off x="-1448894" y="-835367"/>
            <a:ext cx="4195408" cy="3621634"/>
            <a:chOff x="2695275" y="1049450"/>
            <a:chExt cx="1439175" cy="1242350"/>
          </a:xfrm>
        </p:grpSpPr>
        <p:sp>
          <p:nvSpPr>
            <p:cNvPr id="2637" name="Google Shape;2637;p31"/>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rgbClr val="3E6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rgbClr val="4F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639" name="Google Shape;2639;p31"/>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1"/>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1" name="Google Shape;2641;p31"/>
          <p:cNvGrpSpPr/>
          <p:nvPr/>
        </p:nvGrpSpPr>
        <p:grpSpPr>
          <a:xfrm rot="2268851">
            <a:off x="-26740" y="3629660"/>
            <a:ext cx="1160570" cy="1843492"/>
            <a:chOff x="4836950" y="647600"/>
            <a:chExt cx="1160575" cy="1843500"/>
          </a:xfrm>
        </p:grpSpPr>
        <p:sp>
          <p:nvSpPr>
            <p:cNvPr id="2642" name="Google Shape;2642;p31"/>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1"/>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1"/>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1"/>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1"/>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1"/>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1"/>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1"/>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1"/>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1"/>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1"/>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1"/>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1"/>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1"/>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1"/>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1"/>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1"/>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1"/>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1"/>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1"/>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1"/>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1"/>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1"/>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66" name="Google Shape;2666;p31"/>
          <p:cNvPicPr preferRelativeResize="0"/>
          <p:nvPr/>
        </p:nvPicPr>
        <p:blipFill>
          <a:blip r:embed="rId2">
            <a:alphaModFix amt="50000"/>
          </a:blip>
          <a:stretch>
            <a:fillRect/>
          </a:stretch>
        </p:blipFill>
        <p:spPr>
          <a:xfrm>
            <a:off x="-68224" y="-616382"/>
            <a:ext cx="3852000" cy="3445953"/>
          </a:xfrm>
          <a:prstGeom prst="rect">
            <a:avLst/>
          </a:prstGeom>
          <a:noFill/>
          <a:ln>
            <a:noFill/>
          </a:ln>
        </p:spPr>
      </p:pic>
      <p:pic>
        <p:nvPicPr>
          <p:cNvPr id="2667" name="Google Shape;2667;p31"/>
          <p:cNvPicPr preferRelativeResize="0"/>
          <p:nvPr/>
        </p:nvPicPr>
        <p:blipFill>
          <a:blip r:embed="rId2">
            <a:alphaModFix amt="50000"/>
          </a:blip>
          <a:stretch>
            <a:fillRect/>
          </a:stretch>
        </p:blipFill>
        <p:spPr>
          <a:xfrm>
            <a:off x="-68224" y="2808268"/>
            <a:ext cx="3852000" cy="344595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668"/>
        <p:cNvGrpSpPr/>
        <p:nvPr/>
      </p:nvGrpSpPr>
      <p:grpSpPr>
        <a:xfrm>
          <a:off x="0" y="0"/>
          <a:ext cx="0" cy="0"/>
          <a:chOff x="0" y="0"/>
          <a:chExt cx="0" cy="0"/>
        </a:xfrm>
      </p:grpSpPr>
      <p:sp>
        <p:nvSpPr>
          <p:cNvPr id="2669" name="Google Shape;2669;p32"/>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2"/>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1" name="Google Shape;2671;p32"/>
          <p:cNvGrpSpPr/>
          <p:nvPr/>
        </p:nvGrpSpPr>
        <p:grpSpPr>
          <a:xfrm rot="1702121" flipH="1">
            <a:off x="-1409092" y="-750648"/>
            <a:ext cx="2877440" cy="2228610"/>
            <a:chOff x="9298389" y="-164681"/>
            <a:chExt cx="3403527" cy="2636070"/>
          </a:xfrm>
        </p:grpSpPr>
        <p:sp>
          <p:nvSpPr>
            <p:cNvPr id="2672" name="Google Shape;2672;p32"/>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2"/>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4" name="Google Shape;2674;p32"/>
          <p:cNvGrpSpPr/>
          <p:nvPr/>
        </p:nvGrpSpPr>
        <p:grpSpPr>
          <a:xfrm rot="-2052684">
            <a:off x="8443735" y="3653551"/>
            <a:ext cx="1046336" cy="1939290"/>
            <a:chOff x="3321775" y="2146200"/>
            <a:chExt cx="1129175" cy="2092825"/>
          </a:xfrm>
        </p:grpSpPr>
        <p:sp>
          <p:nvSpPr>
            <p:cNvPr id="2675" name="Google Shape;2675;p32"/>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2"/>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2"/>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2"/>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2"/>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2"/>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2"/>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2"/>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2"/>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2"/>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2"/>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2"/>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2"/>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2"/>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2"/>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2"/>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2"/>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2"/>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2"/>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2"/>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2"/>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2"/>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2"/>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2"/>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2"/>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2"/>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2"/>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2"/>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2"/>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2"/>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05" name="Google Shape;2705;p32"/>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2706" name="Google Shape;2706;p32"/>
          <p:cNvPicPr preferRelativeResize="0"/>
          <p:nvPr/>
        </p:nvPicPr>
        <p:blipFill>
          <a:blip r:embed="rId2">
            <a:alphaModFix amt="51000"/>
          </a:blip>
          <a:stretch>
            <a:fillRect/>
          </a:stretch>
        </p:blipFill>
        <p:spPr>
          <a:xfrm>
            <a:off x="7414563" y="-534827"/>
            <a:ext cx="2715351" cy="2429151"/>
          </a:xfrm>
          <a:prstGeom prst="rect">
            <a:avLst/>
          </a:prstGeom>
          <a:noFill/>
          <a:ln>
            <a:noFill/>
          </a:ln>
        </p:spPr>
      </p:pic>
      <p:pic>
        <p:nvPicPr>
          <p:cNvPr id="2707" name="Google Shape;2707;p32"/>
          <p:cNvPicPr preferRelativeResize="0"/>
          <p:nvPr/>
        </p:nvPicPr>
        <p:blipFill>
          <a:blip r:embed="rId2">
            <a:alphaModFix amt="51000"/>
          </a:blip>
          <a:stretch>
            <a:fillRect/>
          </a:stretch>
        </p:blipFill>
        <p:spPr>
          <a:xfrm>
            <a:off x="7414563" y="3449748"/>
            <a:ext cx="2715351" cy="242915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2708"/>
        <p:cNvGrpSpPr/>
        <p:nvPr/>
      </p:nvGrpSpPr>
      <p:grpSpPr>
        <a:xfrm>
          <a:off x="0" y="0"/>
          <a:ext cx="0" cy="0"/>
          <a:chOff x="0" y="0"/>
          <a:chExt cx="0" cy="0"/>
        </a:xfrm>
      </p:grpSpPr>
      <p:grpSp>
        <p:nvGrpSpPr>
          <p:cNvPr id="2709" name="Google Shape;2709;p33"/>
          <p:cNvGrpSpPr/>
          <p:nvPr/>
        </p:nvGrpSpPr>
        <p:grpSpPr>
          <a:xfrm rot="-8949421">
            <a:off x="8546620" y="-1450331"/>
            <a:ext cx="1526877" cy="3332605"/>
            <a:chOff x="7386050" y="661025"/>
            <a:chExt cx="1576975" cy="3441950"/>
          </a:xfrm>
        </p:grpSpPr>
        <p:sp>
          <p:nvSpPr>
            <p:cNvPr id="2710" name="Google Shape;2710;p33"/>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3"/>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3"/>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1" name="Google Shape;2721;p33"/>
          <p:cNvGrpSpPr/>
          <p:nvPr/>
        </p:nvGrpSpPr>
        <p:grpSpPr>
          <a:xfrm flipH="1">
            <a:off x="7897045" y="-2"/>
            <a:ext cx="1322773" cy="1338296"/>
            <a:chOff x="238125" y="470675"/>
            <a:chExt cx="2524375" cy="2554000"/>
          </a:xfrm>
        </p:grpSpPr>
        <p:sp>
          <p:nvSpPr>
            <p:cNvPr id="2722" name="Google Shape;2722;p33"/>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3"/>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3"/>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3"/>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3"/>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3"/>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3"/>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3"/>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3"/>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3"/>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3"/>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3"/>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3"/>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3"/>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3"/>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3"/>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2" name="Google Shape;2742;p33"/>
          <p:cNvGrpSpPr/>
          <p:nvPr/>
        </p:nvGrpSpPr>
        <p:grpSpPr>
          <a:xfrm rot="7923048" flipH="1">
            <a:off x="-138855" y="-298972"/>
            <a:ext cx="913676" cy="1677934"/>
            <a:chOff x="4830275" y="2608450"/>
            <a:chExt cx="1324325" cy="2432075"/>
          </a:xfrm>
        </p:grpSpPr>
        <p:sp>
          <p:nvSpPr>
            <p:cNvPr id="2743" name="Google Shape;2743;p33"/>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3"/>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3"/>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3"/>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3"/>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3"/>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3"/>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3"/>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3"/>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3"/>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3"/>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3"/>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3"/>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3"/>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3"/>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3"/>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3"/>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3"/>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3"/>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3"/>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3"/>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3"/>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3"/>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3"/>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3"/>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3"/>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3"/>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3"/>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3"/>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3"/>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3"/>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3"/>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3" name="Google Shape;2813;p33"/>
          <p:cNvSpPr/>
          <p:nvPr/>
        </p:nvSpPr>
        <p:spPr>
          <a:xfrm rot="9395586">
            <a:off x="-647857" y="3711134"/>
            <a:ext cx="1455552" cy="186341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4" name="Google Shape;2814;p33"/>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2815" name="Google Shape;2815;p33"/>
          <p:cNvPicPr preferRelativeResize="0"/>
          <p:nvPr/>
        </p:nvPicPr>
        <p:blipFill>
          <a:blip r:embed="rId2">
            <a:alphaModFix amt="51000"/>
          </a:blip>
          <a:stretch>
            <a:fillRect/>
          </a:stretch>
        </p:blipFill>
        <p:spPr>
          <a:xfrm>
            <a:off x="-854112" y="3371623"/>
            <a:ext cx="2715351" cy="2429151"/>
          </a:xfrm>
          <a:prstGeom prst="rect">
            <a:avLst/>
          </a:prstGeom>
          <a:noFill/>
          <a:ln>
            <a:noFill/>
          </a:ln>
        </p:spPr>
      </p:pic>
      <p:pic>
        <p:nvPicPr>
          <p:cNvPr id="2816" name="Google Shape;2816;p33"/>
          <p:cNvPicPr preferRelativeResize="0"/>
          <p:nvPr/>
        </p:nvPicPr>
        <p:blipFill>
          <a:blip r:embed="rId2">
            <a:alphaModFix amt="51000"/>
          </a:blip>
          <a:stretch>
            <a:fillRect/>
          </a:stretch>
        </p:blipFill>
        <p:spPr>
          <a:xfrm>
            <a:off x="7310363" y="-417627"/>
            <a:ext cx="2715351" cy="24291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2817"/>
        <p:cNvGrpSpPr/>
        <p:nvPr/>
      </p:nvGrpSpPr>
      <p:grpSpPr>
        <a:xfrm>
          <a:off x="0" y="0"/>
          <a:ext cx="0" cy="0"/>
          <a:chOff x="0" y="0"/>
          <a:chExt cx="0" cy="0"/>
        </a:xfrm>
      </p:grpSpPr>
      <p:sp>
        <p:nvSpPr>
          <p:cNvPr id="2818" name="Google Shape;2818;p34"/>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9" name="Google Shape;2819;p34"/>
          <p:cNvGrpSpPr/>
          <p:nvPr/>
        </p:nvGrpSpPr>
        <p:grpSpPr>
          <a:xfrm rot="8236893">
            <a:off x="-122790" y="-382950"/>
            <a:ext cx="1160581" cy="1843510"/>
            <a:chOff x="4836950" y="647600"/>
            <a:chExt cx="1160575" cy="1843500"/>
          </a:xfrm>
        </p:grpSpPr>
        <p:sp>
          <p:nvSpPr>
            <p:cNvPr id="2820" name="Google Shape;2820;p3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34"/>
          <p:cNvSpPr/>
          <p:nvPr/>
        </p:nvSpPr>
        <p:spPr>
          <a:xfrm rot="818203" flipH="1">
            <a:off x="7847141"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5" name="Google Shape;2845;p34"/>
          <p:cNvGrpSpPr/>
          <p:nvPr/>
        </p:nvGrpSpPr>
        <p:grpSpPr>
          <a:xfrm rot="-1702004">
            <a:off x="7920647" y="-887877"/>
            <a:ext cx="3403432" cy="2635996"/>
            <a:chOff x="9298389" y="-164681"/>
            <a:chExt cx="3403527" cy="2636070"/>
          </a:xfrm>
        </p:grpSpPr>
        <p:sp>
          <p:nvSpPr>
            <p:cNvPr id="2846" name="Google Shape;2846;p34"/>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48" name="Google Shape;2848;p34"/>
          <p:cNvPicPr preferRelativeResize="0"/>
          <p:nvPr/>
        </p:nvPicPr>
        <p:blipFill>
          <a:blip r:embed="rId2">
            <a:alphaModFix amt="50000"/>
          </a:blip>
          <a:stretch>
            <a:fillRect/>
          </a:stretch>
        </p:blipFill>
        <p:spPr>
          <a:xfrm>
            <a:off x="7740088" y="-183227"/>
            <a:ext cx="2715351" cy="2429151"/>
          </a:xfrm>
          <a:prstGeom prst="rect">
            <a:avLst/>
          </a:prstGeom>
          <a:noFill/>
          <a:ln>
            <a:noFill/>
          </a:ln>
        </p:spPr>
      </p:pic>
      <p:pic>
        <p:nvPicPr>
          <p:cNvPr id="2849" name="Google Shape;2849;p34"/>
          <p:cNvPicPr preferRelativeResize="0"/>
          <p:nvPr/>
        </p:nvPicPr>
        <p:blipFill>
          <a:blip r:embed="rId2">
            <a:alphaModFix amt="50000"/>
          </a:blip>
          <a:stretch>
            <a:fillRect/>
          </a:stretch>
        </p:blipFill>
        <p:spPr>
          <a:xfrm>
            <a:off x="-854112" y="-534827"/>
            <a:ext cx="2715351" cy="24291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2850"/>
        <p:cNvGrpSpPr/>
        <p:nvPr/>
      </p:nvGrpSpPr>
      <p:grpSpPr>
        <a:xfrm>
          <a:off x="0" y="0"/>
          <a:ext cx="0" cy="0"/>
          <a:chOff x="0" y="0"/>
          <a:chExt cx="0" cy="0"/>
        </a:xfrm>
      </p:grpSpPr>
      <p:grpSp>
        <p:nvGrpSpPr>
          <p:cNvPr id="2851" name="Google Shape;2851;p35"/>
          <p:cNvGrpSpPr/>
          <p:nvPr/>
        </p:nvGrpSpPr>
        <p:grpSpPr>
          <a:xfrm rot="-1126758">
            <a:off x="8219740" y="3807370"/>
            <a:ext cx="1526569" cy="1507522"/>
            <a:chOff x="4045425" y="3839900"/>
            <a:chExt cx="559025" cy="552050"/>
          </a:xfrm>
        </p:grpSpPr>
        <p:sp>
          <p:nvSpPr>
            <p:cNvPr id="2852" name="Google Shape;2852;p35"/>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5"/>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5"/>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5"/>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5"/>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5"/>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5"/>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5"/>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5"/>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5"/>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2" name="Google Shape;2862;p35"/>
          <p:cNvGrpSpPr/>
          <p:nvPr/>
        </p:nvGrpSpPr>
        <p:grpSpPr>
          <a:xfrm rot="-2416688" flipH="1">
            <a:off x="8135922" y="4061554"/>
            <a:ext cx="933971" cy="1508171"/>
            <a:chOff x="3377800" y="4037825"/>
            <a:chExt cx="342025" cy="552300"/>
          </a:xfrm>
        </p:grpSpPr>
        <p:sp>
          <p:nvSpPr>
            <p:cNvPr id="2863" name="Google Shape;2863;p35"/>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5"/>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5"/>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6" name="Google Shape;2866;p35"/>
          <p:cNvGrpSpPr/>
          <p:nvPr/>
        </p:nvGrpSpPr>
        <p:grpSpPr>
          <a:xfrm rot="-8220559" flipH="1">
            <a:off x="8502445" y="-528772"/>
            <a:ext cx="837538" cy="1916000"/>
            <a:chOff x="5067575" y="3176425"/>
            <a:chExt cx="473000" cy="1081975"/>
          </a:xfrm>
        </p:grpSpPr>
        <p:sp>
          <p:nvSpPr>
            <p:cNvPr id="2867" name="Google Shape;2867;p3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1" name="Google Shape;2871;p35"/>
          <p:cNvGrpSpPr/>
          <p:nvPr/>
        </p:nvGrpSpPr>
        <p:grpSpPr>
          <a:xfrm rot="-6064755" flipH="1">
            <a:off x="8686069" y="-848028"/>
            <a:ext cx="1024212" cy="2051857"/>
            <a:chOff x="3238525" y="2739250"/>
            <a:chExt cx="1148975" cy="2301800"/>
          </a:xfrm>
        </p:grpSpPr>
        <p:sp>
          <p:nvSpPr>
            <p:cNvPr id="2872" name="Google Shape;2872;p35"/>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5"/>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5"/>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5"/>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5"/>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5"/>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5"/>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5"/>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5"/>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5"/>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5"/>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5"/>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5"/>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5"/>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5"/>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5"/>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5"/>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5"/>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5"/>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5"/>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5"/>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5"/>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5"/>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5"/>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5"/>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5"/>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5"/>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5"/>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5"/>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5"/>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5"/>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5"/>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5"/>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5"/>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5"/>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5"/>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5"/>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5"/>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5"/>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5"/>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5"/>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5"/>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5"/>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5"/>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5"/>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5"/>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5"/>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5"/>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5"/>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5"/>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5"/>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5"/>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5"/>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5"/>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5"/>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5"/>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5"/>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5"/>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5"/>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1" name="Google Shape;2931;p35"/>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32" name="Google Shape;2932;p35"/>
          <p:cNvPicPr preferRelativeResize="0"/>
          <p:nvPr/>
        </p:nvPicPr>
        <p:blipFill>
          <a:blip r:embed="rId2"/>
          <a:stretch>
            <a:fillRect/>
          </a:stretch>
        </p:blipFill>
        <p:spPr>
          <a:xfrm>
            <a:off x="-545374" y="1697543"/>
            <a:ext cx="3852000" cy="3445953"/>
          </a:xfrm>
          <a:prstGeom prst="rect">
            <a:avLst/>
          </a:prstGeom>
          <a:noFill/>
          <a:ln>
            <a:noFill/>
          </a:ln>
        </p:spPr>
      </p:pic>
      <p:pic>
        <p:nvPicPr>
          <p:cNvPr id="2933" name="Google Shape;2933;p35"/>
          <p:cNvPicPr preferRelativeResize="0"/>
          <p:nvPr/>
        </p:nvPicPr>
        <p:blipFill>
          <a:blip r:embed="rId2">
            <a:alphaModFix amt="50000"/>
          </a:blip>
          <a:stretch>
            <a:fillRect/>
          </a:stretch>
        </p:blipFill>
        <p:spPr>
          <a:xfrm>
            <a:off x="-545374" y="-1753157"/>
            <a:ext cx="3852000" cy="3445953"/>
          </a:xfrm>
          <a:prstGeom prst="rect">
            <a:avLst/>
          </a:prstGeom>
          <a:noFill/>
          <a:ln>
            <a:noFill/>
          </a:ln>
        </p:spPr>
      </p:pic>
      <p:pic>
        <p:nvPicPr>
          <p:cNvPr id="2934" name="Google Shape;2934;p35"/>
          <p:cNvPicPr preferRelativeResize="0"/>
          <p:nvPr/>
        </p:nvPicPr>
        <p:blipFill>
          <a:blip r:embed="rId2">
            <a:alphaModFix amt="50000"/>
          </a:blip>
          <a:stretch>
            <a:fillRect/>
          </a:stretch>
        </p:blipFill>
        <p:spPr>
          <a:xfrm>
            <a:off x="7414538" y="-521802"/>
            <a:ext cx="2715351" cy="2429151"/>
          </a:xfrm>
          <a:prstGeom prst="rect">
            <a:avLst/>
          </a:prstGeom>
          <a:noFill/>
          <a:ln>
            <a:noFill/>
          </a:ln>
        </p:spPr>
      </p:pic>
      <p:pic>
        <p:nvPicPr>
          <p:cNvPr id="2935" name="Google Shape;2935;p35"/>
          <p:cNvPicPr preferRelativeResize="0"/>
          <p:nvPr/>
        </p:nvPicPr>
        <p:blipFill>
          <a:blip r:embed="rId2">
            <a:alphaModFix amt="50000"/>
          </a:blip>
          <a:stretch>
            <a:fillRect/>
          </a:stretch>
        </p:blipFill>
        <p:spPr>
          <a:xfrm>
            <a:off x="7414538" y="3228398"/>
            <a:ext cx="2715351" cy="242915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4">
  <p:cSld name="CUSTOM_11_1_1_1_1">
    <p:spTree>
      <p:nvGrpSpPr>
        <p:cNvPr id="1" name="Shape 293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4"/>
        <p:cNvGrpSpPr/>
        <p:nvPr/>
      </p:nvGrpSpPr>
      <p:grpSpPr>
        <a:xfrm>
          <a:off x="0" y="0"/>
          <a:ext cx="0" cy="0"/>
          <a:chOff x="0" y="0"/>
          <a:chExt cx="0" cy="0"/>
        </a:xfrm>
      </p:grpSpPr>
      <p:sp>
        <p:nvSpPr>
          <p:cNvPr id="445" name="Google Shape;445;p5"/>
          <p:cNvSpPr txBox="1">
            <a:spLocks noGrp="1"/>
          </p:cNvSpPr>
          <p:nvPr>
            <p:ph type="subTitle" idx="1"/>
          </p:nvPr>
        </p:nvSpPr>
        <p:spPr>
          <a:xfrm>
            <a:off x="2020447" y="3087225"/>
            <a:ext cx="2178000" cy="891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 name="Google Shape;446;p5"/>
          <p:cNvSpPr txBox="1">
            <a:spLocks noGrp="1"/>
          </p:cNvSpPr>
          <p:nvPr>
            <p:ph type="subTitle" idx="2"/>
          </p:nvPr>
        </p:nvSpPr>
        <p:spPr>
          <a:xfrm>
            <a:off x="5924447" y="3087225"/>
            <a:ext cx="2178000" cy="891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7" name="Google Shape;447;p5"/>
          <p:cNvSpPr txBox="1">
            <a:spLocks noGrp="1"/>
          </p:cNvSpPr>
          <p:nvPr>
            <p:ph type="subTitle" idx="3"/>
          </p:nvPr>
        </p:nvSpPr>
        <p:spPr>
          <a:xfrm>
            <a:off x="2020447" y="2473200"/>
            <a:ext cx="2178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000">
                <a:solidFill>
                  <a:schemeClr val="dk1"/>
                </a:solidFill>
                <a:latin typeface="Denk One" panose="02000506060000020004"/>
                <a:ea typeface="Denk One" panose="02000506060000020004"/>
                <a:cs typeface="Denk One" panose="02000506060000020004"/>
                <a:sym typeface="Denk One" panose="02000506060000020004"/>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448" name="Google Shape;448;p5"/>
          <p:cNvSpPr txBox="1">
            <a:spLocks noGrp="1"/>
          </p:cNvSpPr>
          <p:nvPr>
            <p:ph type="subTitle" idx="4"/>
          </p:nvPr>
        </p:nvSpPr>
        <p:spPr>
          <a:xfrm>
            <a:off x="5924447" y="2473200"/>
            <a:ext cx="2178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000">
                <a:solidFill>
                  <a:schemeClr val="dk1"/>
                </a:solidFill>
                <a:latin typeface="Denk One" panose="02000506060000020004"/>
                <a:ea typeface="Denk One" panose="02000506060000020004"/>
                <a:cs typeface="Denk One" panose="02000506060000020004"/>
                <a:sym typeface="Denk One" panose="02000506060000020004"/>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grpSp>
        <p:nvGrpSpPr>
          <p:cNvPr id="449" name="Google Shape;449;p5"/>
          <p:cNvGrpSpPr/>
          <p:nvPr/>
        </p:nvGrpSpPr>
        <p:grpSpPr>
          <a:xfrm rot="10138916" flipH="1">
            <a:off x="-680800" y="-97103"/>
            <a:ext cx="1870257" cy="1846921"/>
            <a:chOff x="4045425" y="3839900"/>
            <a:chExt cx="559025" cy="552050"/>
          </a:xfrm>
        </p:grpSpPr>
        <p:sp>
          <p:nvSpPr>
            <p:cNvPr id="450" name="Google Shape;450;p5"/>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5"/>
          <p:cNvGrpSpPr/>
          <p:nvPr/>
        </p:nvGrpSpPr>
        <p:grpSpPr>
          <a:xfrm rot="7291453">
            <a:off x="363914" y="-572117"/>
            <a:ext cx="803593" cy="1838199"/>
            <a:chOff x="5067575" y="3176425"/>
            <a:chExt cx="473000" cy="1081975"/>
          </a:xfrm>
        </p:grpSpPr>
        <p:sp>
          <p:nvSpPr>
            <p:cNvPr id="461" name="Google Shape;461;p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5"/>
          <p:cNvGrpSpPr/>
          <p:nvPr/>
        </p:nvGrpSpPr>
        <p:grpSpPr>
          <a:xfrm rot="-8939404" flipH="1">
            <a:off x="8094940" y="-535618"/>
            <a:ext cx="1160605" cy="1843547"/>
            <a:chOff x="4836950" y="647600"/>
            <a:chExt cx="1160575" cy="1843500"/>
          </a:xfrm>
        </p:grpSpPr>
        <p:sp>
          <p:nvSpPr>
            <p:cNvPr id="466" name="Google Shape;466;p5"/>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0" name="Google Shape;490;p5"/>
          <p:cNvPicPr preferRelativeResize="0"/>
          <p:nvPr/>
        </p:nvPicPr>
        <p:blipFill>
          <a:blip r:embed="rId2">
            <a:alphaModFix amt="51000"/>
          </a:blip>
          <a:stretch>
            <a:fillRect/>
          </a:stretch>
        </p:blipFill>
        <p:spPr>
          <a:xfrm rot="1802387">
            <a:off x="7887079" y="-1021008"/>
            <a:ext cx="3071170" cy="2747418"/>
          </a:xfrm>
          <a:prstGeom prst="rect">
            <a:avLst/>
          </a:prstGeom>
          <a:noFill/>
          <a:ln>
            <a:noFill/>
          </a:ln>
        </p:spPr>
      </p:pic>
      <p:pic>
        <p:nvPicPr>
          <p:cNvPr id="491" name="Google Shape;491;p5"/>
          <p:cNvPicPr preferRelativeResize="0"/>
          <p:nvPr/>
        </p:nvPicPr>
        <p:blipFill>
          <a:blip r:embed="rId2">
            <a:alphaModFix amt="51000"/>
          </a:blip>
          <a:stretch>
            <a:fillRect/>
          </a:stretch>
        </p:blipFill>
        <p:spPr>
          <a:xfrm rot="1802387">
            <a:off x="-1418846" y="-1249608"/>
            <a:ext cx="3071170" cy="2747418"/>
          </a:xfrm>
          <a:prstGeom prst="rect">
            <a:avLst/>
          </a:prstGeom>
          <a:noFill/>
          <a:ln>
            <a:noFill/>
          </a:ln>
        </p:spPr>
      </p:pic>
      <p:sp>
        <p:nvSpPr>
          <p:cNvPr id="492" name="Google Shape;492;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3"/>
        <p:cNvGrpSpPr/>
        <p:nvPr/>
      </p:nvGrpSpPr>
      <p:grpSpPr>
        <a:xfrm>
          <a:off x="0" y="0"/>
          <a:ext cx="0" cy="0"/>
          <a:chOff x="0" y="0"/>
          <a:chExt cx="0" cy="0"/>
        </a:xfrm>
      </p:grpSpPr>
      <p:sp>
        <p:nvSpPr>
          <p:cNvPr id="494" name="Google Shape;494;p6"/>
          <p:cNvSpPr/>
          <p:nvPr/>
        </p:nvSpPr>
        <p:spPr>
          <a:xfrm rot="-7444187">
            <a:off x="-511160" y="-433351"/>
            <a:ext cx="1455539" cy="1863437"/>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6"/>
          <p:cNvGrpSpPr/>
          <p:nvPr/>
        </p:nvGrpSpPr>
        <p:grpSpPr>
          <a:xfrm rot="-6296729">
            <a:off x="7657416" y="-508700"/>
            <a:ext cx="1449226" cy="1567043"/>
            <a:chOff x="1415350" y="3883125"/>
            <a:chExt cx="464350" cy="502100"/>
          </a:xfrm>
        </p:grpSpPr>
        <p:sp>
          <p:nvSpPr>
            <p:cNvPr id="496" name="Google Shape;496;p6"/>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6"/>
          <p:cNvGrpSpPr/>
          <p:nvPr/>
        </p:nvGrpSpPr>
        <p:grpSpPr>
          <a:xfrm rot="-8220563" flipH="1">
            <a:off x="8782148" y="-799886"/>
            <a:ext cx="939578" cy="2149414"/>
            <a:chOff x="5067575" y="3176425"/>
            <a:chExt cx="473000" cy="1081975"/>
          </a:xfrm>
        </p:grpSpPr>
        <p:sp>
          <p:nvSpPr>
            <p:cNvPr id="509" name="Google Shape;509;p6"/>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3" name="Google Shape;513;p6"/>
          <p:cNvPicPr preferRelativeResize="0"/>
          <p:nvPr/>
        </p:nvPicPr>
        <p:blipFill>
          <a:blip r:embed="rId2">
            <a:alphaModFix amt="49000"/>
          </a:blip>
          <a:stretch>
            <a:fillRect/>
          </a:stretch>
        </p:blipFill>
        <p:spPr>
          <a:xfrm rot="1802387">
            <a:off x="7868029" y="-1125783"/>
            <a:ext cx="3071170" cy="2747418"/>
          </a:xfrm>
          <a:prstGeom prst="rect">
            <a:avLst/>
          </a:prstGeom>
          <a:noFill/>
          <a:ln>
            <a:noFill/>
          </a:ln>
        </p:spPr>
      </p:pic>
      <p:pic>
        <p:nvPicPr>
          <p:cNvPr id="514" name="Google Shape;514;p6"/>
          <p:cNvPicPr preferRelativeResize="0"/>
          <p:nvPr/>
        </p:nvPicPr>
        <p:blipFill>
          <a:blip r:embed="rId2">
            <a:alphaModFix amt="49000"/>
          </a:blip>
          <a:stretch>
            <a:fillRect/>
          </a:stretch>
        </p:blipFill>
        <p:spPr>
          <a:xfrm rot="1802387">
            <a:off x="-1818896" y="-1708458"/>
            <a:ext cx="3071170" cy="2747418"/>
          </a:xfrm>
          <a:prstGeom prst="rect">
            <a:avLst/>
          </a:prstGeom>
          <a:noFill/>
          <a:ln>
            <a:noFill/>
          </a:ln>
        </p:spPr>
      </p:pic>
      <p:sp>
        <p:nvSpPr>
          <p:cNvPr id="515" name="Google Shape;515;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6"/>
        <p:cNvGrpSpPr/>
        <p:nvPr/>
      </p:nvGrpSpPr>
      <p:grpSpPr>
        <a:xfrm>
          <a:off x="0" y="0"/>
          <a:ext cx="0" cy="0"/>
          <a:chOff x="0" y="0"/>
          <a:chExt cx="0" cy="0"/>
        </a:xfrm>
      </p:grpSpPr>
      <p:sp>
        <p:nvSpPr>
          <p:cNvPr id="517" name="Google Shape;517;p7"/>
          <p:cNvSpPr txBox="1">
            <a:spLocks noGrp="1"/>
          </p:cNvSpPr>
          <p:nvPr>
            <p:ph type="title"/>
          </p:nvPr>
        </p:nvSpPr>
        <p:spPr>
          <a:xfrm>
            <a:off x="720000" y="789149"/>
            <a:ext cx="3852000" cy="1125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8" name="Google Shape;518;p7"/>
          <p:cNvSpPr txBox="1">
            <a:spLocks noGrp="1"/>
          </p:cNvSpPr>
          <p:nvPr>
            <p:ph type="body" idx="1"/>
          </p:nvPr>
        </p:nvSpPr>
        <p:spPr>
          <a:xfrm>
            <a:off x="720000" y="1914758"/>
            <a:ext cx="4468200" cy="2442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519" name="Google Shape;519;p7"/>
          <p:cNvSpPr/>
          <p:nvPr/>
        </p:nvSpPr>
        <p:spPr>
          <a:xfrm rot="4063359" flipH="1">
            <a:off x="5772910" y="-39163"/>
            <a:ext cx="6289879" cy="5552452"/>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7"/>
          <p:cNvGrpSpPr/>
          <p:nvPr/>
        </p:nvGrpSpPr>
        <p:grpSpPr>
          <a:xfrm rot="-8696288" flipH="1">
            <a:off x="8262358" y="-693915"/>
            <a:ext cx="1310990" cy="2858005"/>
            <a:chOff x="3345650" y="2840950"/>
            <a:chExt cx="370900" cy="808575"/>
          </a:xfrm>
        </p:grpSpPr>
        <p:sp>
          <p:nvSpPr>
            <p:cNvPr id="521" name="Google Shape;521;p7"/>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7"/>
          <p:cNvGrpSpPr/>
          <p:nvPr/>
        </p:nvGrpSpPr>
        <p:grpSpPr>
          <a:xfrm rot="-2156410">
            <a:off x="8556261" y="3173835"/>
            <a:ext cx="1241662" cy="2706867"/>
            <a:chOff x="3345650" y="2840950"/>
            <a:chExt cx="370900" cy="808575"/>
          </a:xfrm>
        </p:grpSpPr>
        <p:sp>
          <p:nvSpPr>
            <p:cNvPr id="570" name="Google Shape;570;p7"/>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7"/>
          <p:cNvGrpSpPr/>
          <p:nvPr/>
        </p:nvGrpSpPr>
        <p:grpSpPr>
          <a:xfrm rot="-7015689">
            <a:off x="8444053" y="1897765"/>
            <a:ext cx="1690894" cy="1828312"/>
            <a:chOff x="1415350" y="3883125"/>
            <a:chExt cx="464350" cy="502100"/>
          </a:xfrm>
        </p:grpSpPr>
        <p:sp>
          <p:nvSpPr>
            <p:cNvPr id="619" name="Google Shape;619;p7"/>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7"/>
          <p:cNvGrpSpPr/>
          <p:nvPr/>
        </p:nvGrpSpPr>
        <p:grpSpPr>
          <a:xfrm rot="-5722401" flipH="1">
            <a:off x="8694315" y="1279678"/>
            <a:ext cx="803611" cy="1838239"/>
            <a:chOff x="5067575" y="3176425"/>
            <a:chExt cx="473000" cy="1081975"/>
          </a:xfrm>
        </p:grpSpPr>
        <p:sp>
          <p:nvSpPr>
            <p:cNvPr id="632" name="Google Shape;632;p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7"/>
          <p:cNvGrpSpPr/>
          <p:nvPr/>
        </p:nvGrpSpPr>
        <p:grpSpPr>
          <a:xfrm rot="-7362346">
            <a:off x="8406019" y="-2458922"/>
            <a:ext cx="1861171" cy="4062243"/>
            <a:chOff x="7386050" y="661025"/>
            <a:chExt cx="1576975" cy="3441950"/>
          </a:xfrm>
        </p:grpSpPr>
        <p:sp>
          <p:nvSpPr>
            <p:cNvPr id="637" name="Google Shape;637;p7"/>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7"/>
          <p:cNvSpPr/>
          <p:nvPr/>
        </p:nvSpPr>
        <p:spPr>
          <a:xfrm rot="-6783968">
            <a:off x="7839051" y="3747098"/>
            <a:ext cx="2031959" cy="2081806"/>
          </a:xfrm>
          <a:custGeom>
            <a:avLst/>
            <a:gdLst/>
            <a:ahLst/>
            <a:cxnLst/>
            <a:rect l="l" t="t" r="r" b="b"/>
            <a:pathLst>
              <a:path w="21075" h="21592" extrusionOk="0">
                <a:moveTo>
                  <a:pt x="10919" y="0"/>
                </a:moveTo>
                <a:cubicBezTo>
                  <a:pt x="9665" y="0"/>
                  <a:pt x="8719" y="653"/>
                  <a:pt x="8359" y="2042"/>
                </a:cubicBezTo>
                <a:cubicBezTo>
                  <a:pt x="7954" y="3590"/>
                  <a:pt x="7656" y="5078"/>
                  <a:pt x="8930" y="6090"/>
                </a:cubicBezTo>
                <a:cubicBezTo>
                  <a:pt x="9944" y="6893"/>
                  <a:pt x="9928" y="7911"/>
                  <a:pt x="9260" y="7911"/>
                </a:cubicBezTo>
                <a:cubicBezTo>
                  <a:pt x="9097" y="7911"/>
                  <a:pt x="8893" y="7850"/>
                  <a:pt x="8657" y="7709"/>
                </a:cubicBezTo>
                <a:cubicBezTo>
                  <a:pt x="7442" y="7007"/>
                  <a:pt x="7240" y="4245"/>
                  <a:pt x="7740" y="2661"/>
                </a:cubicBezTo>
                <a:cubicBezTo>
                  <a:pt x="7980" y="1902"/>
                  <a:pt x="7674" y="1564"/>
                  <a:pt x="7150" y="1564"/>
                </a:cubicBezTo>
                <a:cubicBezTo>
                  <a:pt x="6581" y="1564"/>
                  <a:pt x="5754" y="1961"/>
                  <a:pt x="5085" y="2649"/>
                </a:cubicBezTo>
                <a:cubicBezTo>
                  <a:pt x="3787" y="3983"/>
                  <a:pt x="4251" y="5709"/>
                  <a:pt x="5751" y="7197"/>
                </a:cubicBezTo>
                <a:cubicBezTo>
                  <a:pt x="7252" y="8686"/>
                  <a:pt x="8109" y="9709"/>
                  <a:pt x="7049" y="9840"/>
                </a:cubicBezTo>
                <a:cubicBezTo>
                  <a:pt x="7023" y="9844"/>
                  <a:pt x="6998" y="9845"/>
                  <a:pt x="6972" y="9845"/>
                </a:cubicBezTo>
                <a:cubicBezTo>
                  <a:pt x="5961" y="9845"/>
                  <a:pt x="5397" y="7343"/>
                  <a:pt x="4573" y="6519"/>
                </a:cubicBezTo>
                <a:cubicBezTo>
                  <a:pt x="4098" y="6044"/>
                  <a:pt x="3774" y="5658"/>
                  <a:pt x="3369" y="5658"/>
                </a:cubicBezTo>
                <a:cubicBezTo>
                  <a:pt x="3064" y="5658"/>
                  <a:pt x="2712" y="5878"/>
                  <a:pt x="2215" y="6447"/>
                </a:cubicBezTo>
                <a:cubicBezTo>
                  <a:pt x="1096" y="7745"/>
                  <a:pt x="1084" y="11305"/>
                  <a:pt x="3323" y="12531"/>
                </a:cubicBezTo>
                <a:cubicBezTo>
                  <a:pt x="4011" y="12908"/>
                  <a:pt x="4624" y="13039"/>
                  <a:pt x="5142" y="13039"/>
                </a:cubicBezTo>
                <a:cubicBezTo>
                  <a:pt x="6311" y="13039"/>
                  <a:pt x="7001" y="12377"/>
                  <a:pt x="7002" y="12376"/>
                </a:cubicBezTo>
                <a:lnTo>
                  <a:pt x="7002" y="12376"/>
                </a:lnTo>
                <a:lnTo>
                  <a:pt x="6990" y="12424"/>
                </a:lnTo>
                <a:cubicBezTo>
                  <a:pt x="3846" y="15436"/>
                  <a:pt x="858" y="18913"/>
                  <a:pt x="1" y="21556"/>
                </a:cubicBezTo>
                <a:lnTo>
                  <a:pt x="120" y="21592"/>
                </a:lnTo>
                <a:cubicBezTo>
                  <a:pt x="965" y="19008"/>
                  <a:pt x="3858" y="15615"/>
                  <a:pt x="6942" y="12650"/>
                </a:cubicBezTo>
                <a:lnTo>
                  <a:pt x="6942" y="12650"/>
                </a:lnTo>
                <a:cubicBezTo>
                  <a:pt x="6787" y="13424"/>
                  <a:pt x="6597" y="15651"/>
                  <a:pt x="8954" y="16794"/>
                </a:cubicBezTo>
                <a:cubicBezTo>
                  <a:pt x="9585" y="17102"/>
                  <a:pt x="10282" y="17231"/>
                  <a:pt x="10990" y="17231"/>
                </a:cubicBezTo>
                <a:cubicBezTo>
                  <a:pt x="11979" y="17231"/>
                  <a:pt x="12990" y="16978"/>
                  <a:pt x="13871" y="16603"/>
                </a:cubicBezTo>
                <a:cubicBezTo>
                  <a:pt x="15241" y="16032"/>
                  <a:pt x="16277" y="15174"/>
                  <a:pt x="16372" y="14543"/>
                </a:cubicBezTo>
                <a:cubicBezTo>
                  <a:pt x="16515" y="13662"/>
                  <a:pt x="15586" y="13948"/>
                  <a:pt x="14336" y="13781"/>
                </a:cubicBezTo>
                <a:cubicBezTo>
                  <a:pt x="13645" y="13698"/>
                  <a:pt x="12990" y="13436"/>
                  <a:pt x="12419" y="13031"/>
                </a:cubicBezTo>
                <a:cubicBezTo>
                  <a:pt x="11015" y="12024"/>
                  <a:pt x="11530" y="11285"/>
                  <a:pt x="12466" y="11285"/>
                </a:cubicBezTo>
                <a:cubicBezTo>
                  <a:pt x="12880" y="11285"/>
                  <a:pt x="13375" y="11429"/>
                  <a:pt x="13824" y="11757"/>
                </a:cubicBezTo>
                <a:cubicBezTo>
                  <a:pt x="14514" y="12257"/>
                  <a:pt x="15122" y="12531"/>
                  <a:pt x="15657" y="12591"/>
                </a:cubicBezTo>
                <a:cubicBezTo>
                  <a:pt x="15750" y="12605"/>
                  <a:pt x="15843" y="12612"/>
                  <a:pt x="15935" y="12612"/>
                </a:cubicBezTo>
                <a:cubicBezTo>
                  <a:pt x="16387" y="12612"/>
                  <a:pt x="16823" y="12445"/>
                  <a:pt x="17169" y="12138"/>
                </a:cubicBezTo>
                <a:cubicBezTo>
                  <a:pt x="18003" y="11448"/>
                  <a:pt x="19515" y="9364"/>
                  <a:pt x="19491" y="9114"/>
                </a:cubicBezTo>
                <a:cubicBezTo>
                  <a:pt x="19490" y="9099"/>
                  <a:pt x="19481" y="9092"/>
                  <a:pt x="19463" y="9092"/>
                </a:cubicBezTo>
                <a:cubicBezTo>
                  <a:pt x="19255" y="9092"/>
                  <a:pt x="17931" y="10043"/>
                  <a:pt x="16396" y="10186"/>
                </a:cubicBezTo>
                <a:cubicBezTo>
                  <a:pt x="16283" y="10196"/>
                  <a:pt x="16170" y="10201"/>
                  <a:pt x="16057" y="10201"/>
                </a:cubicBezTo>
                <a:cubicBezTo>
                  <a:pt x="15655" y="10201"/>
                  <a:pt x="15253" y="10135"/>
                  <a:pt x="14872" y="9995"/>
                </a:cubicBezTo>
                <a:cubicBezTo>
                  <a:pt x="12985" y="9299"/>
                  <a:pt x="13826" y="9056"/>
                  <a:pt x="14858" y="9056"/>
                </a:cubicBezTo>
                <a:cubicBezTo>
                  <a:pt x="15044" y="9056"/>
                  <a:pt x="15236" y="9064"/>
                  <a:pt x="15419" y="9078"/>
                </a:cubicBezTo>
                <a:cubicBezTo>
                  <a:pt x="15467" y="9079"/>
                  <a:pt x="15514" y="9080"/>
                  <a:pt x="15561" y="9080"/>
                </a:cubicBezTo>
                <a:cubicBezTo>
                  <a:pt x="16181" y="9080"/>
                  <a:pt x="16798" y="9007"/>
                  <a:pt x="17396" y="8852"/>
                </a:cubicBezTo>
                <a:cubicBezTo>
                  <a:pt x="18539" y="8602"/>
                  <a:pt x="19682" y="8174"/>
                  <a:pt x="19932" y="7745"/>
                </a:cubicBezTo>
                <a:cubicBezTo>
                  <a:pt x="20325" y="7043"/>
                  <a:pt x="20241" y="5888"/>
                  <a:pt x="20241" y="5888"/>
                </a:cubicBezTo>
                <a:lnTo>
                  <a:pt x="20241" y="5888"/>
                </a:lnTo>
                <a:cubicBezTo>
                  <a:pt x="19527" y="6364"/>
                  <a:pt x="18765" y="6792"/>
                  <a:pt x="17991" y="7162"/>
                </a:cubicBezTo>
                <a:cubicBezTo>
                  <a:pt x="17321" y="7462"/>
                  <a:pt x="16626" y="7698"/>
                  <a:pt x="16090" y="7698"/>
                </a:cubicBezTo>
                <a:cubicBezTo>
                  <a:pt x="15797" y="7698"/>
                  <a:pt x="15552" y="7627"/>
                  <a:pt x="15384" y="7459"/>
                </a:cubicBezTo>
                <a:cubicBezTo>
                  <a:pt x="14669" y="6721"/>
                  <a:pt x="16348" y="6721"/>
                  <a:pt x="17920" y="6007"/>
                </a:cubicBezTo>
                <a:cubicBezTo>
                  <a:pt x="18586" y="5721"/>
                  <a:pt x="19170" y="5257"/>
                  <a:pt x="19598" y="4661"/>
                </a:cubicBezTo>
                <a:cubicBezTo>
                  <a:pt x="21075" y="2471"/>
                  <a:pt x="19694" y="875"/>
                  <a:pt x="20182" y="494"/>
                </a:cubicBezTo>
                <a:cubicBezTo>
                  <a:pt x="20182" y="494"/>
                  <a:pt x="19826" y="352"/>
                  <a:pt x="19254" y="352"/>
                </a:cubicBezTo>
                <a:cubicBezTo>
                  <a:pt x="18921" y="352"/>
                  <a:pt x="18514" y="400"/>
                  <a:pt x="18062" y="554"/>
                </a:cubicBezTo>
                <a:cubicBezTo>
                  <a:pt x="17777" y="661"/>
                  <a:pt x="17503" y="792"/>
                  <a:pt x="17241" y="947"/>
                </a:cubicBezTo>
                <a:cubicBezTo>
                  <a:pt x="15634" y="1935"/>
                  <a:pt x="14657" y="3602"/>
                  <a:pt x="14467" y="4602"/>
                </a:cubicBezTo>
                <a:cubicBezTo>
                  <a:pt x="14349" y="5189"/>
                  <a:pt x="13943" y="5532"/>
                  <a:pt x="13629" y="5532"/>
                </a:cubicBezTo>
                <a:cubicBezTo>
                  <a:pt x="13403" y="5532"/>
                  <a:pt x="13225" y="5353"/>
                  <a:pt x="13240" y="4959"/>
                </a:cubicBezTo>
                <a:cubicBezTo>
                  <a:pt x="13288" y="4006"/>
                  <a:pt x="13586" y="3185"/>
                  <a:pt x="14800" y="1851"/>
                </a:cubicBezTo>
                <a:cubicBezTo>
                  <a:pt x="16026" y="530"/>
                  <a:pt x="16217" y="423"/>
                  <a:pt x="14872" y="327"/>
                </a:cubicBezTo>
                <a:cubicBezTo>
                  <a:pt x="14469" y="299"/>
                  <a:pt x="14129" y="256"/>
                  <a:pt x="13834" y="256"/>
                </a:cubicBezTo>
                <a:cubicBezTo>
                  <a:pt x="13143" y="256"/>
                  <a:pt x="12698" y="488"/>
                  <a:pt x="12264" y="1673"/>
                </a:cubicBezTo>
                <a:cubicBezTo>
                  <a:pt x="11645" y="3352"/>
                  <a:pt x="12681" y="4566"/>
                  <a:pt x="12216" y="5197"/>
                </a:cubicBezTo>
                <a:cubicBezTo>
                  <a:pt x="12008" y="5480"/>
                  <a:pt x="11595" y="5784"/>
                  <a:pt x="11255" y="5784"/>
                </a:cubicBezTo>
                <a:cubicBezTo>
                  <a:pt x="10837" y="5784"/>
                  <a:pt x="10531" y="5323"/>
                  <a:pt x="10859" y="3792"/>
                </a:cubicBezTo>
                <a:cubicBezTo>
                  <a:pt x="11454" y="1018"/>
                  <a:pt x="12871" y="208"/>
                  <a:pt x="11395" y="30"/>
                </a:cubicBezTo>
                <a:cubicBezTo>
                  <a:pt x="11232" y="10"/>
                  <a:pt x="11073" y="0"/>
                  <a:pt x="10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9" name="Google Shape;649;p7"/>
          <p:cNvPicPr preferRelativeResize="0"/>
          <p:nvPr/>
        </p:nvPicPr>
        <p:blipFill>
          <a:blip r:embed="rId2">
            <a:alphaModFix amt="50000"/>
          </a:blip>
          <a:stretch>
            <a:fillRect/>
          </a:stretch>
        </p:blipFill>
        <p:spPr>
          <a:xfrm>
            <a:off x="6445251" y="-876307"/>
            <a:ext cx="3852000" cy="3445953"/>
          </a:xfrm>
          <a:prstGeom prst="rect">
            <a:avLst/>
          </a:prstGeom>
          <a:noFill/>
          <a:ln>
            <a:noFill/>
          </a:ln>
        </p:spPr>
      </p:pic>
      <p:pic>
        <p:nvPicPr>
          <p:cNvPr id="650" name="Google Shape;650;p7"/>
          <p:cNvPicPr preferRelativeResize="0"/>
          <p:nvPr/>
        </p:nvPicPr>
        <p:blipFill>
          <a:blip r:embed="rId2">
            <a:alphaModFix amt="50000"/>
          </a:blip>
          <a:stretch>
            <a:fillRect/>
          </a:stretch>
        </p:blipFill>
        <p:spPr>
          <a:xfrm>
            <a:off x="6883401" y="2569643"/>
            <a:ext cx="3852000" cy="34459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1"/>
        <p:cNvGrpSpPr/>
        <p:nvPr/>
      </p:nvGrpSpPr>
      <p:grpSpPr>
        <a:xfrm>
          <a:off x="0" y="0"/>
          <a:ext cx="0" cy="0"/>
          <a:chOff x="0" y="0"/>
          <a:chExt cx="0" cy="0"/>
        </a:xfrm>
      </p:grpSpPr>
      <p:sp>
        <p:nvSpPr>
          <p:cNvPr id="652" name="Google Shape;652;p8"/>
          <p:cNvSpPr/>
          <p:nvPr/>
        </p:nvSpPr>
        <p:spPr>
          <a:xfrm rot="-1121250">
            <a:off x="-1152990" y="-152716"/>
            <a:ext cx="4386660" cy="6262066"/>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8"/>
          <p:cNvGrpSpPr/>
          <p:nvPr/>
        </p:nvGrpSpPr>
        <p:grpSpPr>
          <a:xfrm rot="-5400000" flipH="1">
            <a:off x="6278936" y="-159644"/>
            <a:ext cx="614991" cy="900387"/>
            <a:chOff x="230525" y="534500"/>
            <a:chExt cx="560050" cy="819950"/>
          </a:xfrm>
        </p:grpSpPr>
        <p:sp>
          <p:nvSpPr>
            <p:cNvPr id="654" name="Google Shape;654;p8"/>
            <p:cNvSpPr/>
            <p:nvPr/>
          </p:nvSpPr>
          <p:spPr>
            <a:xfrm>
              <a:off x="230525" y="534500"/>
              <a:ext cx="560050" cy="819950"/>
            </a:xfrm>
            <a:custGeom>
              <a:avLst/>
              <a:gdLst/>
              <a:ahLst/>
              <a:cxnLst/>
              <a:rect l="l" t="t" r="r" b="b"/>
              <a:pathLst>
                <a:path w="22402" h="32798" extrusionOk="0">
                  <a:moveTo>
                    <a:pt x="12857" y="22979"/>
                  </a:moveTo>
                  <a:cubicBezTo>
                    <a:pt x="12219" y="22219"/>
                    <a:pt x="11003" y="22219"/>
                    <a:pt x="9939" y="22615"/>
                  </a:cubicBezTo>
                  <a:cubicBezTo>
                    <a:pt x="8876" y="23010"/>
                    <a:pt x="6778" y="23496"/>
                    <a:pt x="6778" y="22432"/>
                  </a:cubicBezTo>
                  <a:cubicBezTo>
                    <a:pt x="6778" y="21368"/>
                    <a:pt x="9180" y="21733"/>
                    <a:pt x="9666" y="21156"/>
                  </a:cubicBezTo>
                  <a:cubicBezTo>
                    <a:pt x="10152" y="20578"/>
                    <a:pt x="12219" y="20882"/>
                    <a:pt x="15958" y="19514"/>
                  </a:cubicBezTo>
                  <a:cubicBezTo>
                    <a:pt x="19666" y="18146"/>
                    <a:pt x="20548" y="14712"/>
                    <a:pt x="20882" y="13800"/>
                  </a:cubicBezTo>
                  <a:cubicBezTo>
                    <a:pt x="21216" y="12888"/>
                    <a:pt x="22402" y="12523"/>
                    <a:pt x="22402" y="12523"/>
                  </a:cubicBezTo>
                  <a:cubicBezTo>
                    <a:pt x="21976" y="12310"/>
                    <a:pt x="21459" y="12371"/>
                    <a:pt x="21095" y="12706"/>
                  </a:cubicBezTo>
                  <a:cubicBezTo>
                    <a:pt x="20517" y="13283"/>
                    <a:pt x="18481" y="13131"/>
                    <a:pt x="16687" y="13040"/>
                  </a:cubicBezTo>
                  <a:cubicBezTo>
                    <a:pt x="14924" y="12949"/>
                    <a:pt x="14894" y="14469"/>
                    <a:pt x="13405" y="15046"/>
                  </a:cubicBezTo>
                  <a:cubicBezTo>
                    <a:pt x="11946" y="15624"/>
                    <a:pt x="11277" y="15745"/>
                    <a:pt x="10061" y="17143"/>
                  </a:cubicBezTo>
                  <a:cubicBezTo>
                    <a:pt x="8815" y="18511"/>
                    <a:pt x="7204" y="18845"/>
                    <a:pt x="7295" y="17782"/>
                  </a:cubicBezTo>
                  <a:cubicBezTo>
                    <a:pt x="7386" y="16718"/>
                    <a:pt x="8572" y="16870"/>
                    <a:pt x="9332" y="16019"/>
                  </a:cubicBezTo>
                  <a:cubicBezTo>
                    <a:pt x="10091" y="15198"/>
                    <a:pt x="10456" y="15228"/>
                    <a:pt x="12128" y="14073"/>
                  </a:cubicBezTo>
                  <a:cubicBezTo>
                    <a:pt x="13830" y="12918"/>
                    <a:pt x="13192" y="11946"/>
                    <a:pt x="14104" y="11064"/>
                  </a:cubicBezTo>
                  <a:cubicBezTo>
                    <a:pt x="15016" y="10183"/>
                    <a:pt x="14377" y="8724"/>
                    <a:pt x="14742" y="7447"/>
                  </a:cubicBezTo>
                  <a:cubicBezTo>
                    <a:pt x="15076" y="6201"/>
                    <a:pt x="16414" y="6444"/>
                    <a:pt x="16414" y="6444"/>
                  </a:cubicBezTo>
                  <a:cubicBezTo>
                    <a:pt x="16049" y="6171"/>
                    <a:pt x="15593" y="6049"/>
                    <a:pt x="15137" y="6110"/>
                  </a:cubicBezTo>
                  <a:cubicBezTo>
                    <a:pt x="14377" y="6171"/>
                    <a:pt x="13739" y="6718"/>
                    <a:pt x="13526" y="7478"/>
                  </a:cubicBezTo>
                  <a:cubicBezTo>
                    <a:pt x="13344" y="8207"/>
                    <a:pt x="12037" y="7660"/>
                    <a:pt x="11550" y="9271"/>
                  </a:cubicBezTo>
                  <a:cubicBezTo>
                    <a:pt x="11064" y="10851"/>
                    <a:pt x="10031" y="10335"/>
                    <a:pt x="8268" y="11095"/>
                  </a:cubicBezTo>
                  <a:cubicBezTo>
                    <a:pt x="6505" y="11824"/>
                    <a:pt x="5289" y="14529"/>
                    <a:pt x="5015" y="15593"/>
                  </a:cubicBezTo>
                  <a:cubicBezTo>
                    <a:pt x="4772" y="16657"/>
                    <a:pt x="3708" y="17022"/>
                    <a:pt x="3404" y="15776"/>
                  </a:cubicBezTo>
                  <a:cubicBezTo>
                    <a:pt x="3100" y="14529"/>
                    <a:pt x="4012" y="14864"/>
                    <a:pt x="4195" y="13617"/>
                  </a:cubicBezTo>
                  <a:cubicBezTo>
                    <a:pt x="4377" y="12371"/>
                    <a:pt x="6322" y="10335"/>
                    <a:pt x="7234" y="9058"/>
                  </a:cubicBezTo>
                  <a:cubicBezTo>
                    <a:pt x="8146" y="7781"/>
                    <a:pt x="6869" y="6019"/>
                    <a:pt x="7325" y="3921"/>
                  </a:cubicBezTo>
                  <a:cubicBezTo>
                    <a:pt x="7569" y="2584"/>
                    <a:pt x="7386" y="1216"/>
                    <a:pt x="6778" y="0"/>
                  </a:cubicBezTo>
                  <a:cubicBezTo>
                    <a:pt x="6778" y="0"/>
                    <a:pt x="5593" y="3344"/>
                    <a:pt x="3465" y="4560"/>
                  </a:cubicBezTo>
                  <a:cubicBezTo>
                    <a:pt x="1337" y="5806"/>
                    <a:pt x="760" y="8298"/>
                    <a:pt x="882" y="9666"/>
                  </a:cubicBezTo>
                  <a:cubicBezTo>
                    <a:pt x="1033" y="11034"/>
                    <a:pt x="1246" y="12158"/>
                    <a:pt x="638" y="13739"/>
                  </a:cubicBezTo>
                  <a:cubicBezTo>
                    <a:pt x="0" y="15350"/>
                    <a:pt x="1429" y="16657"/>
                    <a:pt x="578" y="16414"/>
                  </a:cubicBezTo>
                  <a:cubicBezTo>
                    <a:pt x="486" y="16383"/>
                    <a:pt x="395" y="16323"/>
                    <a:pt x="334" y="16262"/>
                  </a:cubicBezTo>
                  <a:lnTo>
                    <a:pt x="334" y="24347"/>
                  </a:lnTo>
                  <a:cubicBezTo>
                    <a:pt x="426" y="24773"/>
                    <a:pt x="578" y="25168"/>
                    <a:pt x="790" y="25533"/>
                  </a:cubicBezTo>
                  <a:cubicBezTo>
                    <a:pt x="1216" y="26262"/>
                    <a:pt x="2371" y="26992"/>
                    <a:pt x="3800" y="27387"/>
                  </a:cubicBezTo>
                  <a:cubicBezTo>
                    <a:pt x="5198" y="27812"/>
                    <a:pt x="4164" y="28420"/>
                    <a:pt x="4012" y="29514"/>
                  </a:cubicBezTo>
                  <a:cubicBezTo>
                    <a:pt x="3860" y="30639"/>
                    <a:pt x="5684" y="30761"/>
                    <a:pt x="6991" y="31004"/>
                  </a:cubicBezTo>
                  <a:cubicBezTo>
                    <a:pt x="8268" y="31216"/>
                    <a:pt x="8420" y="32797"/>
                    <a:pt x="8420" y="32797"/>
                  </a:cubicBezTo>
                  <a:cubicBezTo>
                    <a:pt x="8420" y="32797"/>
                    <a:pt x="8815" y="30913"/>
                    <a:pt x="7721" y="29909"/>
                  </a:cubicBezTo>
                  <a:cubicBezTo>
                    <a:pt x="6626" y="28876"/>
                    <a:pt x="8146" y="28359"/>
                    <a:pt x="7356" y="27113"/>
                  </a:cubicBezTo>
                  <a:cubicBezTo>
                    <a:pt x="6566" y="25867"/>
                    <a:pt x="4803" y="26384"/>
                    <a:pt x="5410" y="25745"/>
                  </a:cubicBezTo>
                  <a:cubicBezTo>
                    <a:pt x="6018" y="25077"/>
                    <a:pt x="8055" y="25958"/>
                    <a:pt x="9119" y="26961"/>
                  </a:cubicBezTo>
                  <a:cubicBezTo>
                    <a:pt x="10183" y="27995"/>
                    <a:pt x="11216" y="28602"/>
                    <a:pt x="12675" y="28025"/>
                  </a:cubicBezTo>
                  <a:cubicBezTo>
                    <a:pt x="14134" y="27478"/>
                    <a:pt x="14316" y="27265"/>
                    <a:pt x="15107" y="27721"/>
                  </a:cubicBezTo>
                  <a:cubicBezTo>
                    <a:pt x="15897" y="28177"/>
                    <a:pt x="17295" y="27934"/>
                    <a:pt x="18845" y="26931"/>
                  </a:cubicBezTo>
                  <a:cubicBezTo>
                    <a:pt x="20396" y="25928"/>
                    <a:pt x="22341" y="26262"/>
                    <a:pt x="22341" y="26262"/>
                  </a:cubicBezTo>
                  <a:cubicBezTo>
                    <a:pt x="22341" y="26262"/>
                    <a:pt x="19757" y="23922"/>
                    <a:pt x="17326" y="23070"/>
                  </a:cubicBezTo>
                  <a:cubicBezTo>
                    <a:pt x="14894" y="22219"/>
                    <a:pt x="13465" y="23709"/>
                    <a:pt x="12857" y="22979"/>
                  </a:cubicBezTo>
                  <a:close/>
                </a:path>
              </a:pathLst>
            </a:custGeom>
            <a:solidFill>
              <a:srgbClr val="595959">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238125" y="534500"/>
              <a:ext cx="552450" cy="819175"/>
            </a:xfrm>
            <a:custGeom>
              <a:avLst/>
              <a:gdLst/>
              <a:ahLst/>
              <a:cxnLst/>
              <a:rect l="l" t="t" r="r" b="b"/>
              <a:pathLst>
                <a:path w="22098" h="32767" extrusionOk="0">
                  <a:moveTo>
                    <a:pt x="6474" y="0"/>
                  </a:moveTo>
                  <a:cubicBezTo>
                    <a:pt x="6474" y="0"/>
                    <a:pt x="6444" y="91"/>
                    <a:pt x="6353" y="243"/>
                  </a:cubicBezTo>
                  <a:cubicBezTo>
                    <a:pt x="6535" y="2037"/>
                    <a:pt x="5623" y="3708"/>
                    <a:pt x="4803" y="5107"/>
                  </a:cubicBezTo>
                  <a:cubicBezTo>
                    <a:pt x="4255" y="6140"/>
                    <a:pt x="3739" y="7052"/>
                    <a:pt x="3739" y="7812"/>
                  </a:cubicBezTo>
                  <a:cubicBezTo>
                    <a:pt x="3708" y="8754"/>
                    <a:pt x="3526" y="9666"/>
                    <a:pt x="3192" y="10517"/>
                  </a:cubicBezTo>
                  <a:cubicBezTo>
                    <a:pt x="2796" y="11429"/>
                    <a:pt x="2340" y="12341"/>
                    <a:pt x="1824" y="13192"/>
                  </a:cubicBezTo>
                  <a:cubicBezTo>
                    <a:pt x="973" y="14651"/>
                    <a:pt x="851" y="18785"/>
                    <a:pt x="851" y="20335"/>
                  </a:cubicBezTo>
                  <a:cubicBezTo>
                    <a:pt x="638" y="19940"/>
                    <a:pt x="334" y="19362"/>
                    <a:pt x="0" y="18724"/>
                  </a:cubicBezTo>
                  <a:lnTo>
                    <a:pt x="0" y="19301"/>
                  </a:lnTo>
                  <a:cubicBezTo>
                    <a:pt x="334" y="19940"/>
                    <a:pt x="608" y="20487"/>
                    <a:pt x="760" y="20791"/>
                  </a:cubicBezTo>
                  <a:cubicBezTo>
                    <a:pt x="578" y="20760"/>
                    <a:pt x="304" y="20730"/>
                    <a:pt x="0" y="20700"/>
                  </a:cubicBezTo>
                  <a:lnTo>
                    <a:pt x="0" y="20973"/>
                  </a:lnTo>
                  <a:lnTo>
                    <a:pt x="456" y="21034"/>
                  </a:lnTo>
                  <a:lnTo>
                    <a:pt x="274" y="21125"/>
                  </a:lnTo>
                  <a:lnTo>
                    <a:pt x="456" y="21125"/>
                  </a:lnTo>
                  <a:cubicBezTo>
                    <a:pt x="334" y="21186"/>
                    <a:pt x="182" y="21277"/>
                    <a:pt x="0" y="21368"/>
                  </a:cubicBezTo>
                  <a:lnTo>
                    <a:pt x="0" y="21672"/>
                  </a:lnTo>
                  <a:cubicBezTo>
                    <a:pt x="274" y="21520"/>
                    <a:pt x="517" y="21399"/>
                    <a:pt x="699" y="21277"/>
                  </a:cubicBezTo>
                  <a:lnTo>
                    <a:pt x="699" y="21277"/>
                  </a:lnTo>
                  <a:cubicBezTo>
                    <a:pt x="456" y="21976"/>
                    <a:pt x="304" y="23435"/>
                    <a:pt x="1976" y="24864"/>
                  </a:cubicBezTo>
                  <a:cubicBezTo>
                    <a:pt x="2736" y="25472"/>
                    <a:pt x="3435" y="25988"/>
                    <a:pt x="4043" y="26384"/>
                  </a:cubicBezTo>
                  <a:cubicBezTo>
                    <a:pt x="5167" y="27174"/>
                    <a:pt x="5866" y="27660"/>
                    <a:pt x="5623" y="28207"/>
                  </a:cubicBezTo>
                  <a:cubicBezTo>
                    <a:pt x="5410" y="28572"/>
                    <a:pt x="5319" y="28998"/>
                    <a:pt x="5350" y="29423"/>
                  </a:cubicBezTo>
                  <a:cubicBezTo>
                    <a:pt x="5410" y="29788"/>
                    <a:pt x="5654" y="30092"/>
                    <a:pt x="6018" y="30244"/>
                  </a:cubicBezTo>
                  <a:cubicBezTo>
                    <a:pt x="6140" y="30305"/>
                    <a:pt x="6292" y="30365"/>
                    <a:pt x="6444" y="30426"/>
                  </a:cubicBezTo>
                  <a:cubicBezTo>
                    <a:pt x="7021" y="30669"/>
                    <a:pt x="7751" y="31004"/>
                    <a:pt x="7933" y="32098"/>
                  </a:cubicBezTo>
                  <a:cubicBezTo>
                    <a:pt x="8024" y="32311"/>
                    <a:pt x="8085" y="32523"/>
                    <a:pt x="8116" y="32767"/>
                  </a:cubicBezTo>
                  <a:cubicBezTo>
                    <a:pt x="8176" y="32463"/>
                    <a:pt x="8207" y="32189"/>
                    <a:pt x="8176" y="31916"/>
                  </a:cubicBezTo>
                  <a:cubicBezTo>
                    <a:pt x="7964" y="30761"/>
                    <a:pt x="7173" y="30457"/>
                    <a:pt x="6565" y="30183"/>
                  </a:cubicBezTo>
                  <a:cubicBezTo>
                    <a:pt x="6413" y="30122"/>
                    <a:pt x="6262" y="30061"/>
                    <a:pt x="6140" y="29970"/>
                  </a:cubicBezTo>
                  <a:cubicBezTo>
                    <a:pt x="5866" y="29879"/>
                    <a:pt x="5684" y="29636"/>
                    <a:pt x="5623" y="29362"/>
                  </a:cubicBezTo>
                  <a:cubicBezTo>
                    <a:pt x="5593" y="28998"/>
                    <a:pt x="5684" y="28633"/>
                    <a:pt x="5897" y="28329"/>
                  </a:cubicBezTo>
                  <a:cubicBezTo>
                    <a:pt x="6231" y="27569"/>
                    <a:pt x="5441" y="27052"/>
                    <a:pt x="4195" y="26171"/>
                  </a:cubicBezTo>
                  <a:cubicBezTo>
                    <a:pt x="3617" y="25776"/>
                    <a:pt x="2918" y="25259"/>
                    <a:pt x="2158" y="24651"/>
                  </a:cubicBezTo>
                  <a:cubicBezTo>
                    <a:pt x="486" y="23253"/>
                    <a:pt x="790" y="21824"/>
                    <a:pt x="1003" y="21277"/>
                  </a:cubicBezTo>
                  <a:lnTo>
                    <a:pt x="1003" y="21277"/>
                  </a:lnTo>
                  <a:lnTo>
                    <a:pt x="1155" y="21581"/>
                  </a:lnTo>
                  <a:lnTo>
                    <a:pt x="1155" y="21338"/>
                  </a:lnTo>
                  <a:cubicBezTo>
                    <a:pt x="1733" y="21976"/>
                    <a:pt x="3161" y="23405"/>
                    <a:pt x="5137" y="23891"/>
                  </a:cubicBezTo>
                  <a:cubicBezTo>
                    <a:pt x="5958" y="24074"/>
                    <a:pt x="6809" y="24195"/>
                    <a:pt x="7660" y="24286"/>
                  </a:cubicBezTo>
                  <a:cubicBezTo>
                    <a:pt x="8845" y="24438"/>
                    <a:pt x="9727" y="24529"/>
                    <a:pt x="10243" y="25077"/>
                  </a:cubicBezTo>
                  <a:cubicBezTo>
                    <a:pt x="10514" y="25389"/>
                    <a:pt x="10943" y="25496"/>
                    <a:pt x="11470" y="25496"/>
                  </a:cubicBezTo>
                  <a:cubicBezTo>
                    <a:pt x="12070" y="25496"/>
                    <a:pt x="12796" y="25358"/>
                    <a:pt x="13556" y="25229"/>
                  </a:cubicBezTo>
                  <a:cubicBezTo>
                    <a:pt x="14408" y="25016"/>
                    <a:pt x="15289" y="24925"/>
                    <a:pt x="16140" y="24894"/>
                  </a:cubicBezTo>
                  <a:cubicBezTo>
                    <a:pt x="16264" y="24890"/>
                    <a:pt x="16387" y="24888"/>
                    <a:pt x="16511" y="24888"/>
                  </a:cubicBezTo>
                  <a:cubicBezTo>
                    <a:pt x="17360" y="24888"/>
                    <a:pt x="18209" y="24978"/>
                    <a:pt x="19058" y="25137"/>
                  </a:cubicBezTo>
                  <a:cubicBezTo>
                    <a:pt x="20000" y="25320"/>
                    <a:pt x="20882" y="25684"/>
                    <a:pt x="21703" y="26201"/>
                  </a:cubicBezTo>
                  <a:cubicBezTo>
                    <a:pt x="21824" y="26201"/>
                    <a:pt x="21915" y="26232"/>
                    <a:pt x="22037" y="26262"/>
                  </a:cubicBezTo>
                  <a:cubicBezTo>
                    <a:pt x="22037" y="26262"/>
                    <a:pt x="21763" y="26019"/>
                    <a:pt x="21399" y="25715"/>
                  </a:cubicBezTo>
                  <a:cubicBezTo>
                    <a:pt x="20669" y="25320"/>
                    <a:pt x="19909" y="25016"/>
                    <a:pt x="19119" y="24864"/>
                  </a:cubicBezTo>
                  <a:cubicBezTo>
                    <a:pt x="18270" y="24705"/>
                    <a:pt x="17397" y="24615"/>
                    <a:pt x="16542" y="24615"/>
                  </a:cubicBezTo>
                  <a:cubicBezTo>
                    <a:pt x="16418" y="24615"/>
                    <a:pt x="16294" y="24617"/>
                    <a:pt x="16171" y="24621"/>
                  </a:cubicBezTo>
                  <a:cubicBezTo>
                    <a:pt x="15289" y="24621"/>
                    <a:pt x="14408" y="24742"/>
                    <a:pt x="13556" y="24925"/>
                  </a:cubicBezTo>
                  <a:cubicBezTo>
                    <a:pt x="12789" y="25078"/>
                    <a:pt x="12069" y="25222"/>
                    <a:pt x="11499" y="25222"/>
                  </a:cubicBezTo>
                  <a:cubicBezTo>
                    <a:pt x="11054" y="25222"/>
                    <a:pt x="10700" y="25134"/>
                    <a:pt x="10487" y="24894"/>
                  </a:cubicBezTo>
                  <a:cubicBezTo>
                    <a:pt x="9909" y="24256"/>
                    <a:pt x="8967" y="24165"/>
                    <a:pt x="7721" y="24013"/>
                  </a:cubicBezTo>
                  <a:cubicBezTo>
                    <a:pt x="6869" y="23922"/>
                    <a:pt x="6049" y="23800"/>
                    <a:pt x="5198" y="23618"/>
                  </a:cubicBezTo>
                  <a:cubicBezTo>
                    <a:pt x="3192" y="23131"/>
                    <a:pt x="1763" y="21642"/>
                    <a:pt x="1277" y="21064"/>
                  </a:cubicBezTo>
                  <a:cubicBezTo>
                    <a:pt x="2553" y="21034"/>
                    <a:pt x="7812" y="20760"/>
                    <a:pt x="9271" y="19879"/>
                  </a:cubicBezTo>
                  <a:cubicBezTo>
                    <a:pt x="9848" y="19514"/>
                    <a:pt x="10395" y="19089"/>
                    <a:pt x="10882" y="18633"/>
                  </a:cubicBezTo>
                  <a:cubicBezTo>
                    <a:pt x="11490" y="18116"/>
                    <a:pt x="11946" y="17690"/>
                    <a:pt x="12645" y="17569"/>
                  </a:cubicBezTo>
                  <a:lnTo>
                    <a:pt x="12918" y="17538"/>
                  </a:lnTo>
                  <a:cubicBezTo>
                    <a:pt x="14104" y="17356"/>
                    <a:pt x="15289" y="17174"/>
                    <a:pt x="16049" y="16140"/>
                  </a:cubicBezTo>
                  <a:cubicBezTo>
                    <a:pt x="16809" y="15107"/>
                    <a:pt x="19484" y="14225"/>
                    <a:pt x="19484" y="14225"/>
                  </a:cubicBezTo>
                  <a:lnTo>
                    <a:pt x="19514" y="14225"/>
                  </a:lnTo>
                  <a:lnTo>
                    <a:pt x="19544" y="14195"/>
                  </a:lnTo>
                  <a:cubicBezTo>
                    <a:pt x="19544" y="14195"/>
                    <a:pt x="21044" y="12580"/>
                    <a:pt x="21824" y="12580"/>
                  </a:cubicBezTo>
                  <a:cubicBezTo>
                    <a:pt x="21845" y="12580"/>
                    <a:pt x="21865" y="12582"/>
                    <a:pt x="21885" y="12584"/>
                  </a:cubicBezTo>
                  <a:lnTo>
                    <a:pt x="22098" y="12523"/>
                  </a:lnTo>
                  <a:cubicBezTo>
                    <a:pt x="21915" y="12432"/>
                    <a:pt x="21733" y="12371"/>
                    <a:pt x="21520" y="12371"/>
                  </a:cubicBezTo>
                  <a:cubicBezTo>
                    <a:pt x="20669" y="12645"/>
                    <a:pt x="19514" y="13800"/>
                    <a:pt x="19362" y="13982"/>
                  </a:cubicBezTo>
                  <a:cubicBezTo>
                    <a:pt x="19028" y="14073"/>
                    <a:pt x="16596" y="14955"/>
                    <a:pt x="15836" y="15988"/>
                  </a:cubicBezTo>
                  <a:cubicBezTo>
                    <a:pt x="15137" y="16931"/>
                    <a:pt x="14012" y="17113"/>
                    <a:pt x="12888" y="17295"/>
                  </a:cubicBezTo>
                  <a:lnTo>
                    <a:pt x="12614" y="17326"/>
                  </a:lnTo>
                  <a:cubicBezTo>
                    <a:pt x="11824" y="17447"/>
                    <a:pt x="11338" y="17903"/>
                    <a:pt x="10699" y="18420"/>
                  </a:cubicBezTo>
                  <a:cubicBezTo>
                    <a:pt x="10213" y="18876"/>
                    <a:pt x="9696" y="19271"/>
                    <a:pt x="9149" y="19636"/>
                  </a:cubicBezTo>
                  <a:cubicBezTo>
                    <a:pt x="7842" y="20396"/>
                    <a:pt x="3374" y="20700"/>
                    <a:pt x="1672" y="20760"/>
                  </a:cubicBezTo>
                  <a:cubicBezTo>
                    <a:pt x="2644" y="20274"/>
                    <a:pt x="4620" y="19119"/>
                    <a:pt x="5380" y="17569"/>
                  </a:cubicBezTo>
                  <a:cubicBezTo>
                    <a:pt x="5866" y="16505"/>
                    <a:pt x="6444" y="15502"/>
                    <a:pt x="7082" y="14529"/>
                  </a:cubicBezTo>
                  <a:cubicBezTo>
                    <a:pt x="7599" y="13678"/>
                    <a:pt x="8359" y="12979"/>
                    <a:pt x="9271" y="12523"/>
                  </a:cubicBezTo>
                  <a:cubicBezTo>
                    <a:pt x="10000" y="12189"/>
                    <a:pt x="10730" y="11794"/>
                    <a:pt x="11368" y="11277"/>
                  </a:cubicBezTo>
                  <a:cubicBezTo>
                    <a:pt x="12037" y="10760"/>
                    <a:pt x="12493" y="10213"/>
                    <a:pt x="12584" y="9848"/>
                  </a:cubicBezTo>
                  <a:cubicBezTo>
                    <a:pt x="12705" y="9575"/>
                    <a:pt x="12918" y="9332"/>
                    <a:pt x="13161" y="9119"/>
                  </a:cubicBezTo>
                  <a:cubicBezTo>
                    <a:pt x="13526" y="8754"/>
                    <a:pt x="13921" y="8359"/>
                    <a:pt x="13921" y="7903"/>
                  </a:cubicBezTo>
                  <a:cubicBezTo>
                    <a:pt x="13921" y="7660"/>
                    <a:pt x="13982" y="7417"/>
                    <a:pt x="14073" y="7204"/>
                  </a:cubicBezTo>
                  <a:cubicBezTo>
                    <a:pt x="14164" y="6991"/>
                    <a:pt x="14316" y="6778"/>
                    <a:pt x="14499" y="6626"/>
                  </a:cubicBezTo>
                  <a:cubicBezTo>
                    <a:pt x="14712" y="6474"/>
                    <a:pt x="14955" y="6383"/>
                    <a:pt x="15228" y="6383"/>
                  </a:cubicBezTo>
                  <a:cubicBezTo>
                    <a:pt x="15350" y="6383"/>
                    <a:pt x="15471" y="6414"/>
                    <a:pt x="15593" y="6444"/>
                  </a:cubicBezTo>
                  <a:cubicBezTo>
                    <a:pt x="15669" y="6429"/>
                    <a:pt x="15753" y="6421"/>
                    <a:pt x="15836" y="6421"/>
                  </a:cubicBezTo>
                  <a:cubicBezTo>
                    <a:pt x="15920" y="6421"/>
                    <a:pt x="16003" y="6429"/>
                    <a:pt x="16079" y="6444"/>
                  </a:cubicBezTo>
                  <a:cubicBezTo>
                    <a:pt x="15836" y="6262"/>
                    <a:pt x="15593" y="6140"/>
                    <a:pt x="15319" y="6110"/>
                  </a:cubicBezTo>
                  <a:lnTo>
                    <a:pt x="15198" y="6110"/>
                  </a:lnTo>
                  <a:cubicBezTo>
                    <a:pt x="15164" y="6107"/>
                    <a:pt x="15130" y="6105"/>
                    <a:pt x="15096" y="6105"/>
                  </a:cubicBezTo>
                  <a:cubicBezTo>
                    <a:pt x="14802" y="6105"/>
                    <a:pt x="14535" y="6223"/>
                    <a:pt x="14316" y="6414"/>
                  </a:cubicBezTo>
                  <a:cubicBezTo>
                    <a:pt x="14073" y="6596"/>
                    <a:pt x="13921" y="6839"/>
                    <a:pt x="13800" y="7082"/>
                  </a:cubicBezTo>
                  <a:cubicBezTo>
                    <a:pt x="13678" y="7356"/>
                    <a:pt x="13617" y="7630"/>
                    <a:pt x="13617" y="7903"/>
                  </a:cubicBezTo>
                  <a:cubicBezTo>
                    <a:pt x="13617" y="8237"/>
                    <a:pt x="13283" y="8602"/>
                    <a:pt x="12949" y="8937"/>
                  </a:cubicBezTo>
                  <a:cubicBezTo>
                    <a:pt x="12675" y="9149"/>
                    <a:pt x="12432" y="9453"/>
                    <a:pt x="12310" y="9788"/>
                  </a:cubicBezTo>
                  <a:cubicBezTo>
                    <a:pt x="12037" y="10304"/>
                    <a:pt x="11672" y="10730"/>
                    <a:pt x="11186" y="11064"/>
                  </a:cubicBezTo>
                  <a:cubicBezTo>
                    <a:pt x="10547" y="11551"/>
                    <a:pt x="9879" y="11946"/>
                    <a:pt x="9149" y="12250"/>
                  </a:cubicBezTo>
                  <a:cubicBezTo>
                    <a:pt x="8268" y="12614"/>
                    <a:pt x="7508" y="13405"/>
                    <a:pt x="6869" y="14347"/>
                  </a:cubicBezTo>
                  <a:cubicBezTo>
                    <a:pt x="6201" y="15350"/>
                    <a:pt x="5623" y="16383"/>
                    <a:pt x="5106" y="17447"/>
                  </a:cubicBezTo>
                  <a:cubicBezTo>
                    <a:pt x="4255" y="19180"/>
                    <a:pt x="1824" y="20396"/>
                    <a:pt x="1125" y="20730"/>
                  </a:cubicBezTo>
                  <a:cubicBezTo>
                    <a:pt x="1125" y="19666"/>
                    <a:pt x="1185" y="14864"/>
                    <a:pt x="2067" y="13344"/>
                  </a:cubicBezTo>
                  <a:cubicBezTo>
                    <a:pt x="2614" y="12462"/>
                    <a:pt x="3070" y="11551"/>
                    <a:pt x="3435" y="10608"/>
                  </a:cubicBezTo>
                  <a:cubicBezTo>
                    <a:pt x="3799" y="9727"/>
                    <a:pt x="4012" y="8785"/>
                    <a:pt x="4012" y="7812"/>
                  </a:cubicBezTo>
                  <a:cubicBezTo>
                    <a:pt x="4012" y="7113"/>
                    <a:pt x="4499" y="6262"/>
                    <a:pt x="5076" y="5259"/>
                  </a:cubicBezTo>
                  <a:cubicBezTo>
                    <a:pt x="5866" y="3860"/>
                    <a:pt x="6778" y="2219"/>
                    <a:pt x="6657" y="395"/>
                  </a:cubicBezTo>
                  <a:cubicBezTo>
                    <a:pt x="6596" y="274"/>
                    <a:pt x="6535" y="122"/>
                    <a:pt x="6474" y="0"/>
                  </a:cubicBezTo>
                  <a:close/>
                </a:path>
              </a:pathLst>
            </a:custGeom>
            <a:solidFill>
              <a:srgbClr val="595959">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8"/>
          <p:cNvGrpSpPr/>
          <p:nvPr/>
        </p:nvGrpSpPr>
        <p:grpSpPr>
          <a:xfrm rot="-7362476">
            <a:off x="7856058" y="-1653428"/>
            <a:ext cx="1730025" cy="3776002"/>
            <a:chOff x="7386050" y="661025"/>
            <a:chExt cx="1576975" cy="3441950"/>
          </a:xfrm>
        </p:grpSpPr>
        <p:sp>
          <p:nvSpPr>
            <p:cNvPr id="657" name="Google Shape;657;p8"/>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8"/>
          <p:cNvGrpSpPr/>
          <p:nvPr/>
        </p:nvGrpSpPr>
        <p:grpSpPr>
          <a:xfrm rot="5400000" flipH="1">
            <a:off x="1625174" y="-270607"/>
            <a:ext cx="853663" cy="1360985"/>
            <a:chOff x="6585500" y="675825"/>
            <a:chExt cx="777400" cy="1239400"/>
          </a:xfrm>
        </p:grpSpPr>
        <p:sp>
          <p:nvSpPr>
            <p:cNvPr id="669" name="Google Shape;669;p8"/>
            <p:cNvSpPr/>
            <p:nvPr/>
          </p:nvSpPr>
          <p:spPr>
            <a:xfrm>
              <a:off x="6585500" y="675825"/>
              <a:ext cx="775875" cy="1239400"/>
            </a:xfrm>
            <a:custGeom>
              <a:avLst/>
              <a:gdLst/>
              <a:ahLst/>
              <a:cxnLst/>
              <a:rect l="l" t="t" r="r" b="b"/>
              <a:pathLst>
                <a:path w="31035" h="49576" extrusionOk="0">
                  <a:moveTo>
                    <a:pt x="27691" y="16293"/>
                  </a:moveTo>
                  <a:cubicBezTo>
                    <a:pt x="28603" y="10852"/>
                    <a:pt x="30274" y="7357"/>
                    <a:pt x="28937" y="4621"/>
                  </a:cubicBezTo>
                  <a:cubicBezTo>
                    <a:pt x="28056" y="2919"/>
                    <a:pt x="26749" y="1460"/>
                    <a:pt x="25138" y="366"/>
                  </a:cubicBezTo>
                  <a:cubicBezTo>
                    <a:pt x="23770" y="92"/>
                    <a:pt x="22372" y="1"/>
                    <a:pt x="21004" y="153"/>
                  </a:cubicBezTo>
                  <a:cubicBezTo>
                    <a:pt x="19666" y="366"/>
                    <a:pt x="18329" y="639"/>
                    <a:pt x="17022" y="1004"/>
                  </a:cubicBezTo>
                  <a:cubicBezTo>
                    <a:pt x="17022" y="1004"/>
                    <a:pt x="20943" y="4986"/>
                    <a:pt x="21125" y="8755"/>
                  </a:cubicBezTo>
                  <a:cubicBezTo>
                    <a:pt x="21308" y="12524"/>
                    <a:pt x="18207" y="14651"/>
                    <a:pt x="17751" y="11126"/>
                  </a:cubicBezTo>
                  <a:cubicBezTo>
                    <a:pt x="17295" y="7569"/>
                    <a:pt x="17934" y="5259"/>
                    <a:pt x="15806" y="2736"/>
                  </a:cubicBezTo>
                  <a:cubicBezTo>
                    <a:pt x="13648" y="244"/>
                    <a:pt x="10608" y="1186"/>
                    <a:pt x="7964" y="1642"/>
                  </a:cubicBezTo>
                  <a:cubicBezTo>
                    <a:pt x="5289" y="2128"/>
                    <a:pt x="3769" y="1004"/>
                    <a:pt x="3769" y="1004"/>
                  </a:cubicBezTo>
                  <a:cubicBezTo>
                    <a:pt x="3769" y="1004"/>
                    <a:pt x="5350" y="4043"/>
                    <a:pt x="4104" y="7265"/>
                  </a:cubicBezTo>
                  <a:cubicBezTo>
                    <a:pt x="2858" y="10487"/>
                    <a:pt x="0" y="17417"/>
                    <a:pt x="4347" y="19788"/>
                  </a:cubicBezTo>
                  <a:cubicBezTo>
                    <a:pt x="8693" y="22129"/>
                    <a:pt x="12736" y="18998"/>
                    <a:pt x="16748" y="19424"/>
                  </a:cubicBezTo>
                  <a:cubicBezTo>
                    <a:pt x="20761" y="19880"/>
                    <a:pt x="21186" y="22767"/>
                    <a:pt x="15320" y="23436"/>
                  </a:cubicBezTo>
                  <a:cubicBezTo>
                    <a:pt x="9423" y="24074"/>
                    <a:pt x="1277" y="21156"/>
                    <a:pt x="1277" y="21156"/>
                  </a:cubicBezTo>
                  <a:cubicBezTo>
                    <a:pt x="1277" y="21156"/>
                    <a:pt x="3800" y="33102"/>
                    <a:pt x="9727" y="36901"/>
                  </a:cubicBezTo>
                  <a:cubicBezTo>
                    <a:pt x="15654" y="40670"/>
                    <a:pt x="18785" y="38877"/>
                    <a:pt x="23648" y="36901"/>
                  </a:cubicBezTo>
                  <a:cubicBezTo>
                    <a:pt x="28542" y="34925"/>
                    <a:pt x="30548" y="35320"/>
                    <a:pt x="30214" y="36354"/>
                  </a:cubicBezTo>
                  <a:cubicBezTo>
                    <a:pt x="29849" y="37357"/>
                    <a:pt x="24651" y="38026"/>
                    <a:pt x="21855" y="39515"/>
                  </a:cubicBezTo>
                  <a:cubicBezTo>
                    <a:pt x="19028" y="41035"/>
                    <a:pt x="17083" y="41521"/>
                    <a:pt x="15776" y="41217"/>
                  </a:cubicBezTo>
                  <a:cubicBezTo>
                    <a:pt x="14742" y="40883"/>
                    <a:pt x="13739" y="40427"/>
                    <a:pt x="12827" y="39849"/>
                  </a:cubicBezTo>
                  <a:cubicBezTo>
                    <a:pt x="12827" y="39849"/>
                    <a:pt x="14104" y="44622"/>
                    <a:pt x="18086" y="45655"/>
                  </a:cubicBezTo>
                  <a:cubicBezTo>
                    <a:pt x="22098" y="46688"/>
                    <a:pt x="22037" y="48846"/>
                    <a:pt x="26049" y="49394"/>
                  </a:cubicBezTo>
                  <a:cubicBezTo>
                    <a:pt x="27721" y="49576"/>
                    <a:pt x="29423" y="49424"/>
                    <a:pt x="31034" y="48938"/>
                  </a:cubicBezTo>
                  <a:lnTo>
                    <a:pt x="31034" y="16384"/>
                  </a:lnTo>
                  <a:cubicBezTo>
                    <a:pt x="29575" y="19819"/>
                    <a:pt x="26992" y="20639"/>
                    <a:pt x="27691" y="16293"/>
                  </a:cubicBezTo>
                  <a:close/>
                  <a:moveTo>
                    <a:pt x="13344" y="14682"/>
                  </a:moveTo>
                  <a:cubicBezTo>
                    <a:pt x="11459" y="14682"/>
                    <a:pt x="9484" y="14013"/>
                    <a:pt x="11064" y="12889"/>
                  </a:cubicBezTo>
                  <a:cubicBezTo>
                    <a:pt x="12645" y="11794"/>
                    <a:pt x="15654" y="13284"/>
                    <a:pt x="15654" y="13284"/>
                  </a:cubicBezTo>
                  <a:cubicBezTo>
                    <a:pt x="17174" y="13588"/>
                    <a:pt x="15259" y="14682"/>
                    <a:pt x="13344" y="14682"/>
                  </a:cubicBezTo>
                  <a:close/>
                  <a:moveTo>
                    <a:pt x="13283" y="33102"/>
                  </a:moveTo>
                  <a:cubicBezTo>
                    <a:pt x="10821" y="32372"/>
                    <a:pt x="12706" y="31065"/>
                    <a:pt x="10943" y="30214"/>
                  </a:cubicBezTo>
                  <a:cubicBezTo>
                    <a:pt x="9180" y="29363"/>
                    <a:pt x="8876" y="27995"/>
                    <a:pt x="11156" y="27843"/>
                  </a:cubicBezTo>
                  <a:cubicBezTo>
                    <a:pt x="13435" y="27661"/>
                    <a:pt x="17052" y="29697"/>
                    <a:pt x="17052" y="29697"/>
                  </a:cubicBezTo>
                  <a:cubicBezTo>
                    <a:pt x="19940" y="31035"/>
                    <a:pt x="15745" y="33801"/>
                    <a:pt x="13283" y="33102"/>
                  </a:cubicBezTo>
                  <a:close/>
                  <a:moveTo>
                    <a:pt x="28572" y="25138"/>
                  </a:moveTo>
                  <a:cubicBezTo>
                    <a:pt x="27508" y="23892"/>
                    <a:pt x="28056" y="22281"/>
                    <a:pt x="28056" y="22281"/>
                  </a:cubicBezTo>
                  <a:cubicBezTo>
                    <a:pt x="28755" y="22038"/>
                    <a:pt x="29363" y="22676"/>
                    <a:pt x="29606" y="23709"/>
                  </a:cubicBezTo>
                  <a:cubicBezTo>
                    <a:pt x="29819" y="24712"/>
                    <a:pt x="29636" y="26384"/>
                    <a:pt x="28572" y="25138"/>
                  </a:cubicBezTo>
                  <a:close/>
                </a:path>
              </a:pathLst>
            </a:custGeom>
            <a:solidFill>
              <a:srgbClr val="5F8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a:off x="6754200" y="849850"/>
              <a:ext cx="608700" cy="853375"/>
            </a:xfrm>
            <a:custGeom>
              <a:avLst/>
              <a:gdLst/>
              <a:ahLst/>
              <a:cxnLst/>
              <a:rect l="l" t="t" r="r" b="b"/>
              <a:pathLst>
                <a:path w="24348" h="34135" extrusionOk="0">
                  <a:moveTo>
                    <a:pt x="24317" y="22645"/>
                  </a:moveTo>
                  <a:cubicBezTo>
                    <a:pt x="23101" y="23739"/>
                    <a:pt x="19757" y="26566"/>
                    <a:pt x="16657" y="27417"/>
                  </a:cubicBezTo>
                  <a:cubicBezTo>
                    <a:pt x="12766" y="28511"/>
                    <a:pt x="10791" y="27934"/>
                    <a:pt x="10791" y="27934"/>
                  </a:cubicBezTo>
                  <a:cubicBezTo>
                    <a:pt x="10791" y="27934"/>
                    <a:pt x="15016" y="27721"/>
                    <a:pt x="18298" y="26019"/>
                  </a:cubicBezTo>
                  <a:cubicBezTo>
                    <a:pt x="20365" y="24925"/>
                    <a:pt x="22219" y="23466"/>
                    <a:pt x="23830" y="21733"/>
                  </a:cubicBezTo>
                  <a:lnTo>
                    <a:pt x="19727" y="17387"/>
                  </a:lnTo>
                  <a:cubicBezTo>
                    <a:pt x="17508" y="18572"/>
                    <a:pt x="15107" y="19393"/>
                    <a:pt x="12584" y="19727"/>
                  </a:cubicBezTo>
                  <a:cubicBezTo>
                    <a:pt x="8754" y="20183"/>
                    <a:pt x="6292" y="19028"/>
                    <a:pt x="6292" y="19028"/>
                  </a:cubicBezTo>
                  <a:cubicBezTo>
                    <a:pt x="6292" y="19028"/>
                    <a:pt x="10213" y="19758"/>
                    <a:pt x="12918" y="19058"/>
                  </a:cubicBezTo>
                  <a:cubicBezTo>
                    <a:pt x="15624" y="18390"/>
                    <a:pt x="18815" y="16596"/>
                    <a:pt x="18815" y="16596"/>
                  </a:cubicBezTo>
                  <a:cubicBezTo>
                    <a:pt x="18815" y="16596"/>
                    <a:pt x="14864" y="11490"/>
                    <a:pt x="13678" y="10426"/>
                  </a:cubicBezTo>
                  <a:cubicBezTo>
                    <a:pt x="12979" y="9788"/>
                    <a:pt x="12219" y="9241"/>
                    <a:pt x="11399" y="8754"/>
                  </a:cubicBezTo>
                  <a:cubicBezTo>
                    <a:pt x="9605" y="9909"/>
                    <a:pt x="7538" y="10578"/>
                    <a:pt x="5411" y="10639"/>
                  </a:cubicBezTo>
                  <a:cubicBezTo>
                    <a:pt x="3465" y="10669"/>
                    <a:pt x="1550" y="10061"/>
                    <a:pt x="0" y="8906"/>
                  </a:cubicBezTo>
                  <a:cubicBezTo>
                    <a:pt x="0" y="8906"/>
                    <a:pt x="3070" y="10031"/>
                    <a:pt x="5411" y="9970"/>
                  </a:cubicBezTo>
                  <a:cubicBezTo>
                    <a:pt x="7781" y="9940"/>
                    <a:pt x="11003" y="7903"/>
                    <a:pt x="11003" y="7903"/>
                  </a:cubicBezTo>
                  <a:cubicBezTo>
                    <a:pt x="11003" y="7903"/>
                    <a:pt x="8663" y="5745"/>
                    <a:pt x="6809" y="3982"/>
                  </a:cubicBezTo>
                  <a:cubicBezTo>
                    <a:pt x="4985" y="2219"/>
                    <a:pt x="2979" y="31"/>
                    <a:pt x="2979" y="31"/>
                  </a:cubicBezTo>
                  <a:lnTo>
                    <a:pt x="9088" y="5289"/>
                  </a:lnTo>
                  <a:cubicBezTo>
                    <a:pt x="9088" y="5289"/>
                    <a:pt x="9636" y="4469"/>
                    <a:pt x="9484" y="2888"/>
                  </a:cubicBezTo>
                  <a:cubicBezTo>
                    <a:pt x="9332" y="1338"/>
                    <a:pt x="8025" y="0"/>
                    <a:pt x="8025" y="0"/>
                  </a:cubicBezTo>
                  <a:cubicBezTo>
                    <a:pt x="8937" y="608"/>
                    <a:pt x="9605" y="1520"/>
                    <a:pt x="9909" y="2554"/>
                  </a:cubicBezTo>
                  <a:cubicBezTo>
                    <a:pt x="10335" y="3648"/>
                    <a:pt x="10274" y="4864"/>
                    <a:pt x="9818" y="5928"/>
                  </a:cubicBezTo>
                  <a:cubicBezTo>
                    <a:pt x="9818" y="5928"/>
                    <a:pt x="12280" y="8207"/>
                    <a:pt x="14104" y="9757"/>
                  </a:cubicBezTo>
                  <a:cubicBezTo>
                    <a:pt x="15928" y="11277"/>
                    <a:pt x="16535" y="12341"/>
                    <a:pt x="16535" y="12341"/>
                  </a:cubicBezTo>
                  <a:cubicBezTo>
                    <a:pt x="16535" y="12341"/>
                    <a:pt x="18329" y="9210"/>
                    <a:pt x="18268" y="6444"/>
                  </a:cubicBezTo>
                  <a:cubicBezTo>
                    <a:pt x="18238" y="4681"/>
                    <a:pt x="17964" y="2949"/>
                    <a:pt x="17447" y="1247"/>
                  </a:cubicBezTo>
                  <a:cubicBezTo>
                    <a:pt x="18420" y="3405"/>
                    <a:pt x="18876" y="5776"/>
                    <a:pt x="18754" y="8177"/>
                  </a:cubicBezTo>
                  <a:cubicBezTo>
                    <a:pt x="18572" y="12098"/>
                    <a:pt x="17356" y="13557"/>
                    <a:pt x="17356" y="13557"/>
                  </a:cubicBezTo>
                  <a:cubicBezTo>
                    <a:pt x="18207" y="14773"/>
                    <a:pt x="19210" y="15897"/>
                    <a:pt x="20335" y="16900"/>
                  </a:cubicBezTo>
                  <a:lnTo>
                    <a:pt x="23526" y="19575"/>
                  </a:lnTo>
                  <a:cubicBezTo>
                    <a:pt x="23526" y="19575"/>
                    <a:pt x="23861" y="19180"/>
                    <a:pt x="24347" y="18542"/>
                  </a:cubicBezTo>
                  <a:lnTo>
                    <a:pt x="24347" y="19879"/>
                  </a:lnTo>
                  <a:lnTo>
                    <a:pt x="24104" y="20213"/>
                  </a:lnTo>
                  <a:lnTo>
                    <a:pt x="24347" y="20457"/>
                  </a:lnTo>
                  <a:close/>
                  <a:moveTo>
                    <a:pt x="24317" y="31733"/>
                  </a:moveTo>
                  <a:cubicBezTo>
                    <a:pt x="21034" y="33831"/>
                    <a:pt x="18238" y="34135"/>
                    <a:pt x="18238" y="34135"/>
                  </a:cubicBezTo>
                  <a:cubicBezTo>
                    <a:pt x="18238" y="34135"/>
                    <a:pt x="22219" y="32524"/>
                    <a:pt x="24317" y="309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8"/>
          <p:cNvGrpSpPr/>
          <p:nvPr/>
        </p:nvGrpSpPr>
        <p:grpSpPr>
          <a:xfrm flipH="1">
            <a:off x="-94556" y="-16946"/>
            <a:ext cx="2412812" cy="1338177"/>
            <a:chOff x="4586225" y="470675"/>
            <a:chExt cx="2775900" cy="1539550"/>
          </a:xfrm>
        </p:grpSpPr>
        <p:sp>
          <p:nvSpPr>
            <p:cNvPr id="672" name="Google Shape;672;p8"/>
            <p:cNvSpPr/>
            <p:nvPr/>
          </p:nvSpPr>
          <p:spPr>
            <a:xfrm>
              <a:off x="5521650" y="763975"/>
              <a:ext cx="1840475" cy="652775"/>
            </a:xfrm>
            <a:custGeom>
              <a:avLst/>
              <a:gdLst/>
              <a:ahLst/>
              <a:cxnLst/>
              <a:rect l="l" t="t" r="r" b="b"/>
              <a:pathLst>
                <a:path w="73619" h="26111" extrusionOk="0">
                  <a:moveTo>
                    <a:pt x="73619" y="1"/>
                  </a:moveTo>
                  <a:cubicBezTo>
                    <a:pt x="62099" y="487"/>
                    <a:pt x="47266" y="2524"/>
                    <a:pt x="32858" y="8481"/>
                  </a:cubicBezTo>
                  <a:cubicBezTo>
                    <a:pt x="2827" y="20913"/>
                    <a:pt x="912" y="24591"/>
                    <a:pt x="912" y="24591"/>
                  </a:cubicBezTo>
                  <a:cubicBezTo>
                    <a:pt x="912" y="24591"/>
                    <a:pt x="0" y="26110"/>
                    <a:pt x="3526" y="23648"/>
                  </a:cubicBezTo>
                  <a:cubicBezTo>
                    <a:pt x="7083" y="21217"/>
                    <a:pt x="19545" y="15442"/>
                    <a:pt x="35411" y="9119"/>
                  </a:cubicBezTo>
                  <a:cubicBezTo>
                    <a:pt x="49606" y="3466"/>
                    <a:pt x="64378" y="1460"/>
                    <a:pt x="73619" y="1004"/>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5234400" y="782225"/>
              <a:ext cx="784250" cy="379200"/>
            </a:xfrm>
            <a:custGeom>
              <a:avLst/>
              <a:gdLst/>
              <a:ahLst/>
              <a:cxnLst/>
              <a:rect l="l" t="t" r="r" b="b"/>
              <a:pathLst>
                <a:path w="31370" h="15168" extrusionOk="0">
                  <a:moveTo>
                    <a:pt x="31369" y="14256"/>
                  </a:moveTo>
                  <a:cubicBezTo>
                    <a:pt x="31369" y="14256"/>
                    <a:pt x="23253" y="8511"/>
                    <a:pt x="14986" y="4803"/>
                  </a:cubicBezTo>
                  <a:cubicBezTo>
                    <a:pt x="10183" y="2614"/>
                    <a:pt x="5168" y="1003"/>
                    <a:pt x="1" y="0"/>
                  </a:cubicBezTo>
                  <a:cubicBezTo>
                    <a:pt x="1" y="0"/>
                    <a:pt x="10822" y="5593"/>
                    <a:pt x="16232" y="9362"/>
                  </a:cubicBezTo>
                  <a:cubicBezTo>
                    <a:pt x="21673" y="13131"/>
                    <a:pt x="26810" y="15168"/>
                    <a:pt x="31369" y="14256"/>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5429700" y="616550"/>
              <a:ext cx="794100" cy="466600"/>
            </a:xfrm>
            <a:custGeom>
              <a:avLst/>
              <a:gdLst/>
              <a:ahLst/>
              <a:cxnLst/>
              <a:rect l="l" t="t" r="r" b="b"/>
              <a:pathLst>
                <a:path w="31764" h="18664" extrusionOk="0">
                  <a:moveTo>
                    <a:pt x="31764" y="17144"/>
                  </a:moveTo>
                  <a:cubicBezTo>
                    <a:pt x="31764" y="17144"/>
                    <a:pt x="23588" y="8299"/>
                    <a:pt x="16080" y="4196"/>
                  </a:cubicBezTo>
                  <a:cubicBezTo>
                    <a:pt x="8542" y="62"/>
                    <a:pt x="0" y="1"/>
                    <a:pt x="0" y="1"/>
                  </a:cubicBezTo>
                  <a:cubicBezTo>
                    <a:pt x="0" y="1"/>
                    <a:pt x="11672" y="2980"/>
                    <a:pt x="16597" y="7600"/>
                  </a:cubicBezTo>
                  <a:cubicBezTo>
                    <a:pt x="21490" y="12220"/>
                    <a:pt x="27600" y="18664"/>
                    <a:pt x="31764" y="171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4878775" y="1104400"/>
              <a:ext cx="787275" cy="218125"/>
            </a:xfrm>
            <a:custGeom>
              <a:avLst/>
              <a:gdLst/>
              <a:ahLst/>
              <a:cxnLst/>
              <a:rect l="l" t="t" r="r" b="b"/>
              <a:pathLst>
                <a:path w="31491" h="8725" extrusionOk="0">
                  <a:moveTo>
                    <a:pt x="31491" y="7813"/>
                  </a:moveTo>
                  <a:cubicBezTo>
                    <a:pt x="31491" y="7813"/>
                    <a:pt x="24864" y="2645"/>
                    <a:pt x="14712" y="1338"/>
                  </a:cubicBezTo>
                  <a:cubicBezTo>
                    <a:pt x="4560" y="1"/>
                    <a:pt x="1" y="1278"/>
                    <a:pt x="1" y="1278"/>
                  </a:cubicBezTo>
                  <a:cubicBezTo>
                    <a:pt x="1" y="1278"/>
                    <a:pt x="8967" y="1825"/>
                    <a:pt x="16901" y="4499"/>
                  </a:cubicBezTo>
                  <a:cubicBezTo>
                    <a:pt x="24803" y="7205"/>
                    <a:pt x="29484" y="8724"/>
                    <a:pt x="31491" y="781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5423625" y="1302750"/>
              <a:ext cx="354900" cy="619325"/>
            </a:xfrm>
            <a:custGeom>
              <a:avLst/>
              <a:gdLst/>
              <a:ahLst/>
              <a:cxnLst/>
              <a:rect l="l" t="t" r="r" b="b"/>
              <a:pathLst>
                <a:path w="14196" h="24773" extrusionOk="0">
                  <a:moveTo>
                    <a:pt x="9757" y="0"/>
                  </a:moveTo>
                  <a:cubicBezTo>
                    <a:pt x="9757" y="0"/>
                    <a:pt x="7356" y="3252"/>
                    <a:pt x="5076" y="9423"/>
                  </a:cubicBezTo>
                  <a:cubicBezTo>
                    <a:pt x="2797" y="15563"/>
                    <a:pt x="0" y="24773"/>
                    <a:pt x="0" y="24773"/>
                  </a:cubicBezTo>
                  <a:cubicBezTo>
                    <a:pt x="0" y="24773"/>
                    <a:pt x="14195" y="8724"/>
                    <a:pt x="9757"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a:off x="4586225" y="1349850"/>
              <a:ext cx="993950" cy="606425"/>
            </a:xfrm>
            <a:custGeom>
              <a:avLst/>
              <a:gdLst/>
              <a:ahLst/>
              <a:cxnLst/>
              <a:rect l="l" t="t" r="r" b="b"/>
              <a:pathLst>
                <a:path w="39758" h="24257" extrusionOk="0">
                  <a:moveTo>
                    <a:pt x="39758" y="244"/>
                  </a:moveTo>
                  <a:cubicBezTo>
                    <a:pt x="39758" y="244"/>
                    <a:pt x="33284" y="1"/>
                    <a:pt x="23466" y="6566"/>
                  </a:cubicBezTo>
                  <a:cubicBezTo>
                    <a:pt x="13648" y="13132"/>
                    <a:pt x="0" y="24256"/>
                    <a:pt x="0" y="24256"/>
                  </a:cubicBezTo>
                  <a:cubicBezTo>
                    <a:pt x="0" y="24256"/>
                    <a:pt x="32250" y="10062"/>
                    <a:pt x="39758" y="2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a:off x="6765600" y="470675"/>
              <a:ext cx="135275" cy="376150"/>
            </a:xfrm>
            <a:custGeom>
              <a:avLst/>
              <a:gdLst/>
              <a:ahLst/>
              <a:cxnLst/>
              <a:rect l="l" t="t" r="r" b="b"/>
              <a:pathLst>
                <a:path w="5411" h="15046" extrusionOk="0">
                  <a:moveTo>
                    <a:pt x="1945" y="14924"/>
                  </a:moveTo>
                  <a:cubicBezTo>
                    <a:pt x="1945" y="14924"/>
                    <a:pt x="5411" y="9210"/>
                    <a:pt x="5411" y="3465"/>
                  </a:cubicBezTo>
                  <a:cubicBezTo>
                    <a:pt x="5411" y="2280"/>
                    <a:pt x="5350" y="1125"/>
                    <a:pt x="5259" y="0"/>
                  </a:cubicBezTo>
                  <a:lnTo>
                    <a:pt x="2979" y="0"/>
                  </a:lnTo>
                  <a:cubicBezTo>
                    <a:pt x="2584" y="2432"/>
                    <a:pt x="2067" y="4833"/>
                    <a:pt x="1459" y="6231"/>
                  </a:cubicBezTo>
                  <a:cubicBezTo>
                    <a:pt x="0" y="9970"/>
                    <a:pt x="1824" y="15046"/>
                    <a:pt x="1945" y="1492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6896300" y="474450"/>
              <a:ext cx="215825" cy="366300"/>
            </a:xfrm>
            <a:custGeom>
              <a:avLst/>
              <a:gdLst/>
              <a:ahLst/>
              <a:cxnLst/>
              <a:rect l="l" t="t" r="r" b="b"/>
              <a:pathLst>
                <a:path w="8633" h="14652" extrusionOk="0">
                  <a:moveTo>
                    <a:pt x="1550" y="14135"/>
                  </a:moveTo>
                  <a:cubicBezTo>
                    <a:pt x="1642" y="14652"/>
                    <a:pt x="4620" y="10822"/>
                    <a:pt x="6626" y="6658"/>
                  </a:cubicBezTo>
                  <a:cubicBezTo>
                    <a:pt x="8633" y="2493"/>
                    <a:pt x="7660" y="1"/>
                    <a:pt x="7660" y="1"/>
                  </a:cubicBezTo>
                  <a:cubicBezTo>
                    <a:pt x="7660" y="1"/>
                    <a:pt x="1368" y="7357"/>
                    <a:pt x="699" y="9880"/>
                  </a:cubicBezTo>
                  <a:cubicBezTo>
                    <a:pt x="0" y="12402"/>
                    <a:pt x="1490" y="14196"/>
                    <a:pt x="1550" y="1413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6599925" y="470675"/>
              <a:ext cx="183925" cy="391350"/>
            </a:xfrm>
            <a:custGeom>
              <a:avLst/>
              <a:gdLst/>
              <a:ahLst/>
              <a:cxnLst/>
              <a:rect l="l" t="t" r="r" b="b"/>
              <a:pathLst>
                <a:path w="7357" h="15654" extrusionOk="0">
                  <a:moveTo>
                    <a:pt x="4682" y="2310"/>
                  </a:moveTo>
                  <a:cubicBezTo>
                    <a:pt x="4408" y="1550"/>
                    <a:pt x="4135" y="790"/>
                    <a:pt x="3800" y="0"/>
                  </a:cubicBezTo>
                  <a:lnTo>
                    <a:pt x="1" y="0"/>
                  </a:lnTo>
                  <a:cubicBezTo>
                    <a:pt x="1794" y="6535"/>
                    <a:pt x="4013" y="13344"/>
                    <a:pt x="6019" y="15654"/>
                  </a:cubicBezTo>
                  <a:cubicBezTo>
                    <a:pt x="5989" y="15654"/>
                    <a:pt x="7357" y="9970"/>
                    <a:pt x="4682" y="231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a:off x="5657675" y="495750"/>
              <a:ext cx="711275" cy="483300"/>
            </a:xfrm>
            <a:custGeom>
              <a:avLst/>
              <a:gdLst/>
              <a:ahLst/>
              <a:cxnLst/>
              <a:rect l="l" t="t" r="r" b="b"/>
              <a:pathLst>
                <a:path w="28451" h="19332" extrusionOk="0">
                  <a:moveTo>
                    <a:pt x="9879" y="8450"/>
                  </a:moveTo>
                  <a:cubicBezTo>
                    <a:pt x="16414" y="11763"/>
                    <a:pt x="18815" y="14712"/>
                    <a:pt x="22067" y="17174"/>
                  </a:cubicBezTo>
                  <a:cubicBezTo>
                    <a:pt x="23891" y="18602"/>
                    <a:pt x="26140" y="19332"/>
                    <a:pt x="28451" y="19301"/>
                  </a:cubicBezTo>
                  <a:cubicBezTo>
                    <a:pt x="25837" y="14833"/>
                    <a:pt x="22007" y="11186"/>
                    <a:pt x="17447" y="8724"/>
                  </a:cubicBezTo>
                  <a:cubicBezTo>
                    <a:pt x="9909" y="4803"/>
                    <a:pt x="6991" y="4286"/>
                    <a:pt x="4438" y="2857"/>
                  </a:cubicBezTo>
                  <a:cubicBezTo>
                    <a:pt x="2888" y="2006"/>
                    <a:pt x="1398" y="1034"/>
                    <a:pt x="0" y="0"/>
                  </a:cubicBezTo>
                  <a:cubicBezTo>
                    <a:pt x="2553" y="3587"/>
                    <a:pt x="5927" y="6474"/>
                    <a:pt x="9879" y="845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a:off x="6102200" y="470675"/>
              <a:ext cx="405050" cy="461275"/>
            </a:xfrm>
            <a:custGeom>
              <a:avLst/>
              <a:gdLst/>
              <a:ahLst/>
              <a:cxnLst/>
              <a:rect l="l" t="t" r="r" b="b"/>
              <a:pathLst>
                <a:path w="16202" h="18451" extrusionOk="0">
                  <a:moveTo>
                    <a:pt x="16202" y="18055"/>
                  </a:moveTo>
                  <a:cubicBezTo>
                    <a:pt x="16202" y="18055"/>
                    <a:pt x="9241" y="8176"/>
                    <a:pt x="4864" y="3040"/>
                  </a:cubicBezTo>
                  <a:cubicBezTo>
                    <a:pt x="3861" y="1885"/>
                    <a:pt x="2919" y="881"/>
                    <a:pt x="2068" y="0"/>
                  </a:cubicBezTo>
                  <a:lnTo>
                    <a:pt x="1" y="0"/>
                  </a:lnTo>
                  <a:cubicBezTo>
                    <a:pt x="2220" y="3374"/>
                    <a:pt x="5289" y="7903"/>
                    <a:pt x="7417" y="10942"/>
                  </a:cubicBezTo>
                  <a:cubicBezTo>
                    <a:pt x="11186" y="16231"/>
                    <a:pt x="13861" y="18450"/>
                    <a:pt x="16202" y="1805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
            <p:cNvSpPr/>
            <p:nvPr/>
          </p:nvSpPr>
          <p:spPr>
            <a:xfrm>
              <a:off x="4997325" y="933425"/>
              <a:ext cx="831350" cy="309300"/>
            </a:xfrm>
            <a:custGeom>
              <a:avLst/>
              <a:gdLst/>
              <a:ahLst/>
              <a:cxnLst/>
              <a:rect l="l" t="t" r="r" b="b"/>
              <a:pathLst>
                <a:path w="33254" h="12372" extrusionOk="0">
                  <a:moveTo>
                    <a:pt x="33253" y="11521"/>
                  </a:moveTo>
                  <a:cubicBezTo>
                    <a:pt x="33253" y="11521"/>
                    <a:pt x="24134" y="4682"/>
                    <a:pt x="15897" y="2585"/>
                  </a:cubicBezTo>
                  <a:cubicBezTo>
                    <a:pt x="10669" y="1278"/>
                    <a:pt x="5350" y="396"/>
                    <a:pt x="0" y="1"/>
                  </a:cubicBezTo>
                  <a:cubicBezTo>
                    <a:pt x="0" y="1"/>
                    <a:pt x="11915" y="3496"/>
                    <a:pt x="18299" y="6961"/>
                  </a:cubicBezTo>
                  <a:cubicBezTo>
                    <a:pt x="24682" y="10427"/>
                    <a:pt x="31095" y="12372"/>
                    <a:pt x="33253" y="1152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a:off x="6334725" y="470675"/>
              <a:ext cx="303975" cy="414150"/>
            </a:xfrm>
            <a:custGeom>
              <a:avLst/>
              <a:gdLst/>
              <a:ahLst/>
              <a:cxnLst/>
              <a:rect l="l" t="t" r="r" b="b"/>
              <a:pathLst>
                <a:path w="12159" h="16566" extrusionOk="0">
                  <a:moveTo>
                    <a:pt x="1" y="0"/>
                  </a:moveTo>
                  <a:cubicBezTo>
                    <a:pt x="3375" y="7356"/>
                    <a:pt x="7964" y="15441"/>
                    <a:pt x="12159" y="16566"/>
                  </a:cubicBezTo>
                  <a:cubicBezTo>
                    <a:pt x="12159" y="16566"/>
                    <a:pt x="7691" y="720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a:off x="6732925" y="860475"/>
              <a:ext cx="159600" cy="661900"/>
            </a:xfrm>
            <a:custGeom>
              <a:avLst/>
              <a:gdLst/>
              <a:ahLst/>
              <a:cxnLst/>
              <a:rect l="l" t="t" r="r" b="b"/>
              <a:pathLst>
                <a:path w="6384" h="26476" extrusionOk="0">
                  <a:moveTo>
                    <a:pt x="2280" y="11095"/>
                  </a:moveTo>
                  <a:cubicBezTo>
                    <a:pt x="4559" y="18603"/>
                    <a:pt x="6262" y="26475"/>
                    <a:pt x="6262" y="26475"/>
                  </a:cubicBezTo>
                  <a:cubicBezTo>
                    <a:pt x="6262" y="26475"/>
                    <a:pt x="6383" y="5837"/>
                    <a:pt x="1368" y="1"/>
                  </a:cubicBezTo>
                  <a:cubicBezTo>
                    <a:pt x="1368" y="1"/>
                    <a:pt x="0" y="3557"/>
                    <a:pt x="2280" y="1109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
            <p:cNvSpPr/>
            <p:nvPr/>
          </p:nvSpPr>
          <p:spPr>
            <a:xfrm>
              <a:off x="6618925" y="881000"/>
              <a:ext cx="161875" cy="810075"/>
            </a:xfrm>
            <a:custGeom>
              <a:avLst/>
              <a:gdLst/>
              <a:ahLst/>
              <a:cxnLst/>
              <a:rect l="l" t="t" r="r" b="b"/>
              <a:pathLst>
                <a:path w="6475" h="32403" extrusionOk="0">
                  <a:moveTo>
                    <a:pt x="2037" y="16293"/>
                  </a:moveTo>
                  <a:cubicBezTo>
                    <a:pt x="4104" y="26445"/>
                    <a:pt x="5928" y="32402"/>
                    <a:pt x="5928" y="32402"/>
                  </a:cubicBezTo>
                  <a:cubicBezTo>
                    <a:pt x="5928" y="32402"/>
                    <a:pt x="6475" y="4560"/>
                    <a:pt x="1824" y="1"/>
                  </a:cubicBezTo>
                  <a:cubicBezTo>
                    <a:pt x="1824" y="1"/>
                    <a:pt x="1" y="6141"/>
                    <a:pt x="2037" y="1629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
            <p:cNvSpPr/>
            <p:nvPr/>
          </p:nvSpPr>
          <p:spPr>
            <a:xfrm>
              <a:off x="6806625" y="852125"/>
              <a:ext cx="284225" cy="553225"/>
            </a:xfrm>
            <a:custGeom>
              <a:avLst/>
              <a:gdLst/>
              <a:ahLst/>
              <a:cxnLst/>
              <a:rect l="l" t="t" r="r" b="b"/>
              <a:pathLst>
                <a:path w="11369" h="22129" extrusionOk="0">
                  <a:moveTo>
                    <a:pt x="0" y="1"/>
                  </a:moveTo>
                  <a:cubicBezTo>
                    <a:pt x="0" y="1"/>
                    <a:pt x="1247" y="6049"/>
                    <a:pt x="5350" y="9818"/>
                  </a:cubicBezTo>
                  <a:cubicBezTo>
                    <a:pt x="9484" y="13587"/>
                    <a:pt x="10943" y="22129"/>
                    <a:pt x="10943" y="22129"/>
                  </a:cubicBezTo>
                  <a:cubicBezTo>
                    <a:pt x="10943" y="22129"/>
                    <a:pt x="11368" y="5928"/>
                    <a:pt x="0"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
            <p:cNvSpPr/>
            <p:nvPr/>
          </p:nvSpPr>
          <p:spPr>
            <a:xfrm>
              <a:off x="6909200" y="830850"/>
              <a:ext cx="337425" cy="393650"/>
            </a:xfrm>
            <a:custGeom>
              <a:avLst/>
              <a:gdLst/>
              <a:ahLst/>
              <a:cxnLst/>
              <a:rect l="l" t="t" r="r" b="b"/>
              <a:pathLst>
                <a:path w="13497" h="15746" extrusionOk="0">
                  <a:moveTo>
                    <a:pt x="1" y="1"/>
                  </a:moveTo>
                  <a:cubicBezTo>
                    <a:pt x="1" y="1"/>
                    <a:pt x="1034" y="3526"/>
                    <a:pt x="4743" y="6748"/>
                  </a:cubicBezTo>
                  <a:cubicBezTo>
                    <a:pt x="8451" y="9940"/>
                    <a:pt x="13497" y="15745"/>
                    <a:pt x="13497" y="15745"/>
                  </a:cubicBezTo>
                  <a:cubicBezTo>
                    <a:pt x="13497" y="15745"/>
                    <a:pt x="6506" y="1"/>
                    <a:pt x="1"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8"/>
            <p:cNvSpPr/>
            <p:nvPr/>
          </p:nvSpPr>
          <p:spPr>
            <a:xfrm>
              <a:off x="5938075" y="1127200"/>
              <a:ext cx="180100" cy="831350"/>
            </a:xfrm>
            <a:custGeom>
              <a:avLst/>
              <a:gdLst/>
              <a:ahLst/>
              <a:cxnLst/>
              <a:rect l="l" t="t" r="r" b="b"/>
              <a:pathLst>
                <a:path w="7204" h="33254" extrusionOk="0">
                  <a:moveTo>
                    <a:pt x="578" y="12554"/>
                  </a:moveTo>
                  <a:cubicBezTo>
                    <a:pt x="0" y="20883"/>
                    <a:pt x="1490" y="33254"/>
                    <a:pt x="1490" y="33254"/>
                  </a:cubicBezTo>
                  <a:cubicBezTo>
                    <a:pt x="1490" y="33254"/>
                    <a:pt x="7204" y="7326"/>
                    <a:pt x="3891" y="1"/>
                  </a:cubicBezTo>
                  <a:cubicBezTo>
                    <a:pt x="3891" y="1"/>
                    <a:pt x="1155" y="4226"/>
                    <a:pt x="578" y="1255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8"/>
            <p:cNvSpPr/>
            <p:nvPr/>
          </p:nvSpPr>
          <p:spPr>
            <a:xfrm>
              <a:off x="6456325" y="920525"/>
              <a:ext cx="174025" cy="892875"/>
            </a:xfrm>
            <a:custGeom>
              <a:avLst/>
              <a:gdLst/>
              <a:ahLst/>
              <a:cxnLst/>
              <a:rect l="l" t="t" r="r" b="b"/>
              <a:pathLst>
                <a:path w="6961" h="35715" extrusionOk="0">
                  <a:moveTo>
                    <a:pt x="2948" y="0"/>
                  </a:moveTo>
                  <a:cubicBezTo>
                    <a:pt x="2948" y="0"/>
                    <a:pt x="3648" y="7660"/>
                    <a:pt x="1824" y="14712"/>
                  </a:cubicBezTo>
                  <a:cubicBezTo>
                    <a:pt x="0" y="21794"/>
                    <a:pt x="1702" y="35715"/>
                    <a:pt x="1702" y="35715"/>
                  </a:cubicBezTo>
                  <a:cubicBezTo>
                    <a:pt x="1702" y="35715"/>
                    <a:pt x="2158" y="23405"/>
                    <a:pt x="4559" y="16201"/>
                  </a:cubicBezTo>
                  <a:cubicBezTo>
                    <a:pt x="6961" y="9028"/>
                    <a:pt x="5350" y="1398"/>
                    <a:pt x="2948"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a:off x="6132600" y="1040575"/>
              <a:ext cx="155050" cy="838175"/>
            </a:xfrm>
            <a:custGeom>
              <a:avLst/>
              <a:gdLst/>
              <a:ahLst/>
              <a:cxnLst/>
              <a:rect l="l" t="t" r="r" b="b"/>
              <a:pathLst>
                <a:path w="6202" h="33527" extrusionOk="0">
                  <a:moveTo>
                    <a:pt x="4104" y="1"/>
                  </a:moveTo>
                  <a:cubicBezTo>
                    <a:pt x="4104" y="1"/>
                    <a:pt x="2615" y="3314"/>
                    <a:pt x="1307" y="11642"/>
                  </a:cubicBezTo>
                  <a:cubicBezTo>
                    <a:pt x="0" y="19971"/>
                    <a:pt x="1429" y="33527"/>
                    <a:pt x="1429" y="33527"/>
                  </a:cubicBezTo>
                  <a:cubicBezTo>
                    <a:pt x="1429" y="33527"/>
                    <a:pt x="2341" y="21460"/>
                    <a:pt x="4256" y="13344"/>
                  </a:cubicBezTo>
                  <a:cubicBezTo>
                    <a:pt x="6201" y="5259"/>
                    <a:pt x="5988" y="1368"/>
                    <a:pt x="4104"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
            <p:cNvSpPr/>
            <p:nvPr/>
          </p:nvSpPr>
          <p:spPr>
            <a:xfrm>
              <a:off x="5677425" y="1211550"/>
              <a:ext cx="275100" cy="798675"/>
            </a:xfrm>
            <a:custGeom>
              <a:avLst/>
              <a:gdLst/>
              <a:ahLst/>
              <a:cxnLst/>
              <a:rect l="l" t="t" r="r" b="b"/>
              <a:pathLst>
                <a:path w="11004" h="31947" extrusionOk="0">
                  <a:moveTo>
                    <a:pt x="3587" y="9119"/>
                  </a:moveTo>
                  <a:cubicBezTo>
                    <a:pt x="1642" y="16141"/>
                    <a:pt x="0" y="31946"/>
                    <a:pt x="0" y="31946"/>
                  </a:cubicBezTo>
                  <a:cubicBezTo>
                    <a:pt x="0" y="31946"/>
                    <a:pt x="11004" y="5290"/>
                    <a:pt x="7356" y="1"/>
                  </a:cubicBezTo>
                  <a:cubicBezTo>
                    <a:pt x="7356" y="1"/>
                    <a:pt x="5532" y="2128"/>
                    <a:pt x="3587" y="9119"/>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8"/>
            <p:cNvSpPr/>
            <p:nvPr/>
          </p:nvSpPr>
          <p:spPr>
            <a:xfrm>
              <a:off x="6301300" y="969150"/>
              <a:ext cx="135275" cy="938500"/>
            </a:xfrm>
            <a:custGeom>
              <a:avLst/>
              <a:gdLst/>
              <a:ahLst/>
              <a:cxnLst/>
              <a:rect l="l" t="t" r="r" b="b"/>
              <a:pathLst>
                <a:path w="5411" h="37540" extrusionOk="0">
                  <a:moveTo>
                    <a:pt x="3435" y="0"/>
                  </a:moveTo>
                  <a:cubicBezTo>
                    <a:pt x="3435" y="0"/>
                    <a:pt x="152" y="13466"/>
                    <a:pt x="31" y="21916"/>
                  </a:cubicBezTo>
                  <a:cubicBezTo>
                    <a:pt x="0" y="27174"/>
                    <a:pt x="547" y="32402"/>
                    <a:pt x="1733" y="37539"/>
                  </a:cubicBezTo>
                  <a:cubicBezTo>
                    <a:pt x="1733" y="37539"/>
                    <a:pt x="1155" y="24986"/>
                    <a:pt x="3222" y="17113"/>
                  </a:cubicBezTo>
                  <a:cubicBezTo>
                    <a:pt x="5289" y="9241"/>
                    <a:pt x="5411" y="103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8"/>
          <p:cNvGrpSpPr/>
          <p:nvPr/>
        </p:nvGrpSpPr>
        <p:grpSpPr>
          <a:xfrm flipH="1">
            <a:off x="3108880" y="-16946"/>
            <a:ext cx="1366833" cy="981317"/>
            <a:chOff x="4090000" y="453950"/>
            <a:chExt cx="1244725" cy="893650"/>
          </a:xfrm>
        </p:grpSpPr>
        <p:sp>
          <p:nvSpPr>
            <p:cNvPr id="695" name="Google Shape;695;p8"/>
            <p:cNvSpPr/>
            <p:nvPr/>
          </p:nvSpPr>
          <p:spPr>
            <a:xfrm>
              <a:off x="4090000" y="453950"/>
              <a:ext cx="1244725" cy="892900"/>
            </a:xfrm>
            <a:custGeom>
              <a:avLst/>
              <a:gdLst/>
              <a:ahLst/>
              <a:cxnLst/>
              <a:rect l="l" t="t" r="r" b="b"/>
              <a:pathLst>
                <a:path w="49789" h="35716" extrusionOk="0">
                  <a:moveTo>
                    <a:pt x="49211" y="13131"/>
                  </a:moveTo>
                  <a:cubicBezTo>
                    <a:pt x="48695" y="12098"/>
                    <a:pt x="47600" y="11855"/>
                    <a:pt x="47449" y="10152"/>
                  </a:cubicBezTo>
                  <a:cubicBezTo>
                    <a:pt x="47327" y="8481"/>
                    <a:pt x="45594" y="7113"/>
                    <a:pt x="43254" y="6414"/>
                  </a:cubicBezTo>
                  <a:cubicBezTo>
                    <a:pt x="40913" y="5745"/>
                    <a:pt x="40974" y="4468"/>
                    <a:pt x="40974" y="4468"/>
                  </a:cubicBezTo>
                  <a:cubicBezTo>
                    <a:pt x="41400" y="4742"/>
                    <a:pt x="41886" y="4894"/>
                    <a:pt x="42372" y="4924"/>
                  </a:cubicBezTo>
                  <a:cubicBezTo>
                    <a:pt x="43224" y="4985"/>
                    <a:pt x="44379" y="4499"/>
                    <a:pt x="45594" y="3861"/>
                  </a:cubicBezTo>
                  <a:cubicBezTo>
                    <a:pt x="46780" y="3222"/>
                    <a:pt x="47692" y="4438"/>
                    <a:pt x="47692" y="4438"/>
                  </a:cubicBezTo>
                  <a:cubicBezTo>
                    <a:pt x="47692" y="4438"/>
                    <a:pt x="46749" y="2098"/>
                    <a:pt x="45625" y="2128"/>
                  </a:cubicBezTo>
                  <a:cubicBezTo>
                    <a:pt x="44470" y="2158"/>
                    <a:pt x="44743" y="2098"/>
                    <a:pt x="43588" y="669"/>
                  </a:cubicBezTo>
                  <a:lnTo>
                    <a:pt x="38178" y="669"/>
                  </a:lnTo>
                  <a:cubicBezTo>
                    <a:pt x="36263" y="1064"/>
                    <a:pt x="34682" y="1338"/>
                    <a:pt x="34682" y="1338"/>
                  </a:cubicBezTo>
                  <a:cubicBezTo>
                    <a:pt x="34682" y="1338"/>
                    <a:pt x="34925" y="1064"/>
                    <a:pt x="35412" y="669"/>
                  </a:cubicBezTo>
                  <a:lnTo>
                    <a:pt x="6809" y="669"/>
                  </a:lnTo>
                  <a:cubicBezTo>
                    <a:pt x="7083" y="791"/>
                    <a:pt x="7357" y="882"/>
                    <a:pt x="7630" y="1003"/>
                  </a:cubicBezTo>
                  <a:cubicBezTo>
                    <a:pt x="11278" y="2250"/>
                    <a:pt x="13436" y="0"/>
                    <a:pt x="14348" y="1125"/>
                  </a:cubicBezTo>
                  <a:cubicBezTo>
                    <a:pt x="15290" y="2250"/>
                    <a:pt x="17174" y="2250"/>
                    <a:pt x="18755" y="1642"/>
                  </a:cubicBezTo>
                  <a:cubicBezTo>
                    <a:pt x="20366" y="1034"/>
                    <a:pt x="23497" y="335"/>
                    <a:pt x="23497" y="1915"/>
                  </a:cubicBezTo>
                  <a:cubicBezTo>
                    <a:pt x="23497" y="3526"/>
                    <a:pt x="19910" y="2979"/>
                    <a:pt x="19150" y="3861"/>
                  </a:cubicBezTo>
                  <a:cubicBezTo>
                    <a:pt x="18421" y="4712"/>
                    <a:pt x="15290" y="4256"/>
                    <a:pt x="9697" y="6323"/>
                  </a:cubicBezTo>
                  <a:cubicBezTo>
                    <a:pt x="4104" y="8389"/>
                    <a:pt x="2767" y="13557"/>
                    <a:pt x="2281" y="14925"/>
                  </a:cubicBezTo>
                  <a:cubicBezTo>
                    <a:pt x="1825" y="16323"/>
                    <a:pt x="1" y="16870"/>
                    <a:pt x="1" y="16870"/>
                  </a:cubicBezTo>
                  <a:cubicBezTo>
                    <a:pt x="1" y="16870"/>
                    <a:pt x="1156" y="17478"/>
                    <a:pt x="2007" y="16596"/>
                  </a:cubicBezTo>
                  <a:cubicBezTo>
                    <a:pt x="2858" y="15745"/>
                    <a:pt x="5958" y="15928"/>
                    <a:pt x="8603" y="16080"/>
                  </a:cubicBezTo>
                  <a:cubicBezTo>
                    <a:pt x="11278" y="16201"/>
                    <a:pt x="11338" y="13921"/>
                    <a:pt x="13557" y="13070"/>
                  </a:cubicBezTo>
                  <a:cubicBezTo>
                    <a:pt x="15746" y="12189"/>
                    <a:pt x="16749" y="12007"/>
                    <a:pt x="18633" y="9940"/>
                  </a:cubicBezTo>
                  <a:cubicBezTo>
                    <a:pt x="20488" y="7873"/>
                    <a:pt x="22889" y="7326"/>
                    <a:pt x="22767" y="8937"/>
                  </a:cubicBezTo>
                  <a:cubicBezTo>
                    <a:pt x="22615" y="10517"/>
                    <a:pt x="20822" y="10335"/>
                    <a:pt x="19697" y="11581"/>
                  </a:cubicBezTo>
                  <a:cubicBezTo>
                    <a:pt x="18573" y="12858"/>
                    <a:pt x="18025" y="12797"/>
                    <a:pt x="15503" y="14529"/>
                  </a:cubicBezTo>
                  <a:cubicBezTo>
                    <a:pt x="12949" y="16262"/>
                    <a:pt x="13892" y="17721"/>
                    <a:pt x="12554" y="19058"/>
                  </a:cubicBezTo>
                  <a:cubicBezTo>
                    <a:pt x="11186" y="20396"/>
                    <a:pt x="12159" y="22615"/>
                    <a:pt x="11612" y="24499"/>
                  </a:cubicBezTo>
                  <a:cubicBezTo>
                    <a:pt x="11065" y="26414"/>
                    <a:pt x="9089" y="26019"/>
                    <a:pt x="9089" y="26019"/>
                  </a:cubicBezTo>
                  <a:cubicBezTo>
                    <a:pt x="9606" y="26444"/>
                    <a:pt x="10305" y="26627"/>
                    <a:pt x="10974" y="26566"/>
                  </a:cubicBezTo>
                  <a:cubicBezTo>
                    <a:pt x="12129" y="26414"/>
                    <a:pt x="13101" y="25624"/>
                    <a:pt x="13436" y="24499"/>
                  </a:cubicBezTo>
                  <a:cubicBezTo>
                    <a:pt x="13679" y="23374"/>
                    <a:pt x="15655" y="24195"/>
                    <a:pt x="16384" y="21794"/>
                  </a:cubicBezTo>
                  <a:cubicBezTo>
                    <a:pt x="17114" y="19393"/>
                    <a:pt x="18664" y="20183"/>
                    <a:pt x="21339" y="19058"/>
                  </a:cubicBezTo>
                  <a:cubicBezTo>
                    <a:pt x="23983" y="17934"/>
                    <a:pt x="25807" y="13861"/>
                    <a:pt x="26202" y="12250"/>
                  </a:cubicBezTo>
                  <a:cubicBezTo>
                    <a:pt x="26597" y="10639"/>
                    <a:pt x="28208" y="10122"/>
                    <a:pt x="28664" y="11976"/>
                  </a:cubicBezTo>
                  <a:cubicBezTo>
                    <a:pt x="29120" y="13861"/>
                    <a:pt x="27722" y="13374"/>
                    <a:pt x="27479" y="15259"/>
                  </a:cubicBezTo>
                  <a:cubicBezTo>
                    <a:pt x="27205" y="17113"/>
                    <a:pt x="24257" y="20183"/>
                    <a:pt x="22858" y="22128"/>
                  </a:cubicBezTo>
                  <a:cubicBezTo>
                    <a:pt x="21460" y="24043"/>
                    <a:pt x="23406" y="26718"/>
                    <a:pt x="22737" y="29849"/>
                  </a:cubicBezTo>
                  <a:cubicBezTo>
                    <a:pt x="22372" y="31855"/>
                    <a:pt x="22646" y="33891"/>
                    <a:pt x="23527" y="35715"/>
                  </a:cubicBezTo>
                  <a:cubicBezTo>
                    <a:pt x="23527" y="35715"/>
                    <a:pt x="25320" y="30730"/>
                    <a:pt x="28542" y="28846"/>
                  </a:cubicBezTo>
                  <a:cubicBezTo>
                    <a:pt x="31734" y="26992"/>
                    <a:pt x="32585" y="23253"/>
                    <a:pt x="32403" y="21186"/>
                  </a:cubicBezTo>
                  <a:cubicBezTo>
                    <a:pt x="32190" y="19119"/>
                    <a:pt x="31856" y="17447"/>
                    <a:pt x="32767" y="15046"/>
                  </a:cubicBezTo>
                  <a:cubicBezTo>
                    <a:pt x="33710" y="12645"/>
                    <a:pt x="31582" y="10639"/>
                    <a:pt x="32859" y="11034"/>
                  </a:cubicBezTo>
                  <a:cubicBezTo>
                    <a:pt x="34105" y="11459"/>
                    <a:pt x="35321" y="14256"/>
                    <a:pt x="34774" y="15380"/>
                  </a:cubicBezTo>
                  <a:cubicBezTo>
                    <a:pt x="34257" y="16505"/>
                    <a:pt x="34409" y="17508"/>
                    <a:pt x="35594" y="19332"/>
                  </a:cubicBezTo>
                  <a:cubicBezTo>
                    <a:pt x="36749" y="21125"/>
                    <a:pt x="36172" y="21976"/>
                    <a:pt x="35533" y="23557"/>
                  </a:cubicBezTo>
                  <a:cubicBezTo>
                    <a:pt x="34925" y="25137"/>
                    <a:pt x="37114" y="26201"/>
                    <a:pt x="38026" y="27508"/>
                  </a:cubicBezTo>
                  <a:cubicBezTo>
                    <a:pt x="38907" y="28846"/>
                    <a:pt x="36688" y="31460"/>
                    <a:pt x="36688" y="31460"/>
                  </a:cubicBezTo>
                  <a:cubicBezTo>
                    <a:pt x="36688" y="31460"/>
                    <a:pt x="38482" y="30700"/>
                    <a:pt x="39029" y="29849"/>
                  </a:cubicBezTo>
                  <a:cubicBezTo>
                    <a:pt x="39546" y="28967"/>
                    <a:pt x="39302" y="28116"/>
                    <a:pt x="40609" y="26931"/>
                  </a:cubicBezTo>
                  <a:cubicBezTo>
                    <a:pt x="41947" y="25776"/>
                    <a:pt x="40913" y="24013"/>
                    <a:pt x="41825" y="23435"/>
                  </a:cubicBezTo>
                  <a:cubicBezTo>
                    <a:pt x="42737" y="22888"/>
                    <a:pt x="42555" y="21581"/>
                    <a:pt x="41886" y="20365"/>
                  </a:cubicBezTo>
                  <a:cubicBezTo>
                    <a:pt x="41217" y="19180"/>
                    <a:pt x="41613" y="16475"/>
                    <a:pt x="41461" y="14681"/>
                  </a:cubicBezTo>
                  <a:cubicBezTo>
                    <a:pt x="41309" y="12888"/>
                    <a:pt x="40062" y="12523"/>
                    <a:pt x="38695" y="11581"/>
                  </a:cubicBezTo>
                  <a:cubicBezTo>
                    <a:pt x="37327" y="10639"/>
                    <a:pt x="37266" y="8329"/>
                    <a:pt x="37266" y="8329"/>
                  </a:cubicBezTo>
                  <a:cubicBezTo>
                    <a:pt x="37266" y="8329"/>
                    <a:pt x="39029" y="8663"/>
                    <a:pt x="39394" y="9788"/>
                  </a:cubicBezTo>
                  <a:cubicBezTo>
                    <a:pt x="39758" y="10882"/>
                    <a:pt x="40822" y="10912"/>
                    <a:pt x="41734" y="11095"/>
                  </a:cubicBezTo>
                  <a:cubicBezTo>
                    <a:pt x="42616" y="11307"/>
                    <a:pt x="42524" y="11855"/>
                    <a:pt x="42828" y="13496"/>
                  </a:cubicBezTo>
                  <a:cubicBezTo>
                    <a:pt x="43132" y="15137"/>
                    <a:pt x="45290" y="15168"/>
                    <a:pt x="46962" y="15441"/>
                  </a:cubicBezTo>
                  <a:cubicBezTo>
                    <a:pt x="48634" y="15715"/>
                    <a:pt x="48816" y="17873"/>
                    <a:pt x="48816" y="17873"/>
                  </a:cubicBezTo>
                  <a:cubicBezTo>
                    <a:pt x="48816" y="17873"/>
                    <a:pt x="49789" y="14165"/>
                    <a:pt x="49211" y="131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8"/>
            <p:cNvSpPr/>
            <p:nvPr/>
          </p:nvSpPr>
          <p:spPr>
            <a:xfrm>
              <a:off x="4090775" y="470675"/>
              <a:ext cx="1226475" cy="876925"/>
            </a:xfrm>
            <a:custGeom>
              <a:avLst/>
              <a:gdLst/>
              <a:ahLst/>
              <a:cxnLst/>
              <a:rect l="l" t="t" r="r" b="b"/>
              <a:pathLst>
                <a:path w="49059" h="35077" extrusionOk="0">
                  <a:moveTo>
                    <a:pt x="26961" y="0"/>
                  </a:moveTo>
                  <a:cubicBezTo>
                    <a:pt x="28633" y="760"/>
                    <a:pt x="30092" y="1915"/>
                    <a:pt x="31308" y="3313"/>
                  </a:cubicBezTo>
                  <a:cubicBezTo>
                    <a:pt x="29393" y="3374"/>
                    <a:pt x="21490" y="3769"/>
                    <a:pt x="19271" y="5137"/>
                  </a:cubicBezTo>
                  <a:cubicBezTo>
                    <a:pt x="18390" y="5654"/>
                    <a:pt x="17599" y="6292"/>
                    <a:pt x="16839" y="6961"/>
                  </a:cubicBezTo>
                  <a:cubicBezTo>
                    <a:pt x="15958" y="7751"/>
                    <a:pt x="15259" y="8359"/>
                    <a:pt x="14225" y="8541"/>
                  </a:cubicBezTo>
                  <a:lnTo>
                    <a:pt x="13800" y="8602"/>
                  </a:lnTo>
                  <a:cubicBezTo>
                    <a:pt x="12007" y="8876"/>
                    <a:pt x="10244" y="9149"/>
                    <a:pt x="9089" y="10730"/>
                  </a:cubicBezTo>
                  <a:cubicBezTo>
                    <a:pt x="7933" y="12310"/>
                    <a:pt x="3952" y="13617"/>
                    <a:pt x="3952" y="13617"/>
                  </a:cubicBezTo>
                  <a:lnTo>
                    <a:pt x="3891" y="13617"/>
                  </a:lnTo>
                  <a:lnTo>
                    <a:pt x="3860" y="13648"/>
                  </a:lnTo>
                  <a:cubicBezTo>
                    <a:pt x="3860" y="13648"/>
                    <a:pt x="1566" y="16086"/>
                    <a:pt x="404" y="16086"/>
                  </a:cubicBezTo>
                  <a:cubicBezTo>
                    <a:pt x="370" y="16086"/>
                    <a:pt x="336" y="16084"/>
                    <a:pt x="304" y="16079"/>
                  </a:cubicBezTo>
                  <a:cubicBezTo>
                    <a:pt x="213" y="16110"/>
                    <a:pt x="91" y="16140"/>
                    <a:pt x="0" y="16170"/>
                  </a:cubicBezTo>
                  <a:cubicBezTo>
                    <a:pt x="274" y="16322"/>
                    <a:pt x="547" y="16383"/>
                    <a:pt x="851" y="16383"/>
                  </a:cubicBezTo>
                  <a:cubicBezTo>
                    <a:pt x="2158" y="15988"/>
                    <a:pt x="3860" y="14256"/>
                    <a:pt x="4134" y="13952"/>
                  </a:cubicBezTo>
                  <a:cubicBezTo>
                    <a:pt x="4590" y="13800"/>
                    <a:pt x="8268" y="12523"/>
                    <a:pt x="9423" y="10942"/>
                  </a:cubicBezTo>
                  <a:cubicBezTo>
                    <a:pt x="10487" y="9514"/>
                    <a:pt x="12159" y="9271"/>
                    <a:pt x="13861" y="8997"/>
                  </a:cubicBezTo>
                  <a:lnTo>
                    <a:pt x="14286" y="8936"/>
                  </a:lnTo>
                  <a:cubicBezTo>
                    <a:pt x="15441" y="8754"/>
                    <a:pt x="16171" y="8085"/>
                    <a:pt x="17113" y="7265"/>
                  </a:cubicBezTo>
                  <a:cubicBezTo>
                    <a:pt x="17842" y="6596"/>
                    <a:pt x="18633" y="5988"/>
                    <a:pt x="19484" y="5471"/>
                  </a:cubicBezTo>
                  <a:cubicBezTo>
                    <a:pt x="21429" y="4286"/>
                    <a:pt x="28147" y="3860"/>
                    <a:pt x="30730" y="3739"/>
                  </a:cubicBezTo>
                  <a:lnTo>
                    <a:pt x="30730" y="3739"/>
                  </a:lnTo>
                  <a:cubicBezTo>
                    <a:pt x="29241" y="4499"/>
                    <a:pt x="26323" y="6231"/>
                    <a:pt x="25137" y="8572"/>
                  </a:cubicBezTo>
                  <a:cubicBezTo>
                    <a:pt x="24408" y="10152"/>
                    <a:pt x="23526" y="11702"/>
                    <a:pt x="22584" y="13161"/>
                  </a:cubicBezTo>
                  <a:cubicBezTo>
                    <a:pt x="21612" y="14529"/>
                    <a:pt x="20548" y="15654"/>
                    <a:pt x="19301" y="16170"/>
                  </a:cubicBezTo>
                  <a:cubicBezTo>
                    <a:pt x="18146" y="16657"/>
                    <a:pt x="17083" y="17295"/>
                    <a:pt x="16110" y="18055"/>
                  </a:cubicBezTo>
                  <a:cubicBezTo>
                    <a:pt x="15107" y="18845"/>
                    <a:pt x="14438" y="19666"/>
                    <a:pt x="14286" y="20183"/>
                  </a:cubicBezTo>
                  <a:cubicBezTo>
                    <a:pt x="14104" y="20608"/>
                    <a:pt x="13800" y="20973"/>
                    <a:pt x="13435" y="21277"/>
                  </a:cubicBezTo>
                  <a:cubicBezTo>
                    <a:pt x="12888" y="21854"/>
                    <a:pt x="12310" y="22432"/>
                    <a:pt x="12310" y="23131"/>
                  </a:cubicBezTo>
                  <a:cubicBezTo>
                    <a:pt x="12280" y="23496"/>
                    <a:pt x="12219" y="23830"/>
                    <a:pt x="12067" y="24164"/>
                  </a:cubicBezTo>
                  <a:cubicBezTo>
                    <a:pt x="11915" y="24499"/>
                    <a:pt x="11703" y="24803"/>
                    <a:pt x="11429" y="25046"/>
                  </a:cubicBezTo>
                  <a:cubicBezTo>
                    <a:pt x="11123" y="25268"/>
                    <a:pt x="10766" y="25415"/>
                    <a:pt x="10405" y="25415"/>
                  </a:cubicBezTo>
                  <a:cubicBezTo>
                    <a:pt x="10372" y="25415"/>
                    <a:pt x="10338" y="25413"/>
                    <a:pt x="10304" y="25411"/>
                  </a:cubicBezTo>
                  <a:cubicBezTo>
                    <a:pt x="10122" y="25411"/>
                    <a:pt x="9909" y="25411"/>
                    <a:pt x="9727" y="25350"/>
                  </a:cubicBezTo>
                  <a:cubicBezTo>
                    <a:pt x="9626" y="25363"/>
                    <a:pt x="9531" y="25370"/>
                    <a:pt x="9436" y="25370"/>
                  </a:cubicBezTo>
                  <a:cubicBezTo>
                    <a:pt x="9302" y="25370"/>
                    <a:pt x="9170" y="25355"/>
                    <a:pt x="9028" y="25320"/>
                  </a:cubicBezTo>
                  <a:lnTo>
                    <a:pt x="9028" y="25320"/>
                  </a:lnTo>
                  <a:cubicBezTo>
                    <a:pt x="9362" y="25593"/>
                    <a:pt x="9757" y="25745"/>
                    <a:pt x="10152" y="25836"/>
                  </a:cubicBezTo>
                  <a:lnTo>
                    <a:pt x="10335" y="25836"/>
                  </a:lnTo>
                  <a:cubicBezTo>
                    <a:pt x="10375" y="25839"/>
                    <a:pt x="10416" y="25840"/>
                    <a:pt x="10457" y="25840"/>
                  </a:cubicBezTo>
                  <a:cubicBezTo>
                    <a:pt x="10906" y="25840"/>
                    <a:pt x="11371" y="25687"/>
                    <a:pt x="11733" y="25380"/>
                  </a:cubicBezTo>
                  <a:cubicBezTo>
                    <a:pt x="12067" y="25107"/>
                    <a:pt x="12310" y="24742"/>
                    <a:pt x="12493" y="24347"/>
                  </a:cubicBezTo>
                  <a:cubicBezTo>
                    <a:pt x="12645" y="23982"/>
                    <a:pt x="12736" y="23557"/>
                    <a:pt x="12766" y="23131"/>
                  </a:cubicBezTo>
                  <a:cubicBezTo>
                    <a:pt x="12766" y="22614"/>
                    <a:pt x="13283" y="22098"/>
                    <a:pt x="13769" y="21611"/>
                  </a:cubicBezTo>
                  <a:cubicBezTo>
                    <a:pt x="14195" y="21247"/>
                    <a:pt x="14529" y="20821"/>
                    <a:pt x="14742" y="20304"/>
                  </a:cubicBezTo>
                  <a:cubicBezTo>
                    <a:pt x="14864" y="19879"/>
                    <a:pt x="15472" y="19180"/>
                    <a:pt x="16414" y="18420"/>
                  </a:cubicBezTo>
                  <a:cubicBezTo>
                    <a:pt x="17356" y="17660"/>
                    <a:pt x="18390" y="17052"/>
                    <a:pt x="19484" y="16596"/>
                  </a:cubicBezTo>
                  <a:cubicBezTo>
                    <a:pt x="20821" y="16049"/>
                    <a:pt x="21946" y="14863"/>
                    <a:pt x="22949" y="13435"/>
                  </a:cubicBezTo>
                  <a:cubicBezTo>
                    <a:pt x="23922" y="11945"/>
                    <a:pt x="24803" y="10395"/>
                    <a:pt x="25563" y="8784"/>
                  </a:cubicBezTo>
                  <a:cubicBezTo>
                    <a:pt x="26870" y="6201"/>
                    <a:pt x="30518" y="4347"/>
                    <a:pt x="31551" y="3860"/>
                  </a:cubicBezTo>
                  <a:lnTo>
                    <a:pt x="31551" y="3860"/>
                  </a:lnTo>
                  <a:cubicBezTo>
                    <a:pt x="31551" y="5441"/>
                    <a:pt x="31490" y="12675"/>
                    <a:pt x="30122" y="14985"/>
                  </a:cubicBezTo>
                  <a:cubicBezTo>
                    <a:pt x="29332" y="16292"/>
                    <a:pt x="28663" y="17660"/>
                    <a:pt x="28086" y="19058"/>
                  </a:cubicBezTo>
                  <a:cubicBezTo>
                    <a:pt x="27539" y="20395"/>
                    <a:pt x="27235" y="21824"/>
                    <a:pt x="27204" y="23283"/>
                  </a:cubicBezTo>
                  <a:cubicBezTo>
                    <a:pt x="27204" y="24347"/>
                    <a:pt x="26475" y="25654"/>
                    <a:pt x="25654" y="27143"/>
                  </a:cubicBezTo>
                  <a:cubicBezTo>
                    <a:pt x="24469" y="29271"/>
                    <a:pt x="23071" y="31733"/>
                    <a:pt x="23253" y="34438"/>
                  </a:cubicBezTo>
                  <a:cubicBezTo>
                    <a:pt x="23405" y="34833"/>
                    <a:pt x="23526" y="35076"/>
                    <a:pt x="23526" y="35076"/>
                  </a:cubicBezTo>
                  <a:cubicBezTo>
                    <a:pt x="23526" y="35076"/>
                    <a:pt x="23587" y="34925"/>
                    <a:pt x="23678" y="34651"/>
                  </a:cubicBezTo>
                  <a:cubicBezTo>
                    <a:pt x="23405" y="31976"/>
                    <a:pt x="24803" y="29484"/>
                    <a:pt x="26019" y="27326"/>
                  </a:cubicBezTo>
                  <a:cubicBezTo>
                    <a:pt x="26870" y="25806"/>
                    <a:pt x="27630" y="24438"/>
                    <a:pt x="27630" y="23283"/>
                  </a:cubicBezTo>
                  <a:cubicBezTo>
                    <a:pt x="27660" y="21885"/>
                    <a:pt x="27964" y="20517"/>
                    <a:pt x="28481" y="19210"/>
                  </a:cubicBezTo>
                  <a:cubicBezTo>
                    <a:pt x="29028" y="17812"/>
                    <a:pt x="29727" y="16474"/>
                    <a:pt x="30487" y="15198"/>
                  </a:cubicBezTo>
                  <a:cubicBezTo>
                    <a:pt x="31794" y="13009"/>
                    <a:pt x="31976" y="6748"/>
                    <a:pt x="31976" y="4407"/>
                  </a:cubicBezTo>
                  <a:cubicBezTo>
                    <a:pt x="32706" y="5866"/>
                    <a:pt x="34317" y="8936"/>
                    <a:pt x="35563" y="10517"/>
                  </a:cubicBezTo>
                  <a:cubicBezTo>
                    <a:pt x="35867" y="10882"/>
                    <a:pt x="36141" y="11216"/>
                    <a:pt x="36384" y="11520"/>
                  </a:cubicBezTo>
                  <a:cubicBezTo>
                    <a:pt x="37600" y="12979"/>
                    <a:pt x="38420" y="13952"/>
                    <a:pt x="38086" y="14924"/>
                  </a:cubicBezTo>
                  <a:cubicBezTo>
                    <a:pt x="37843" y="15563"/>
                    <a:pt x="38299" y="16505"/>
                    <a:pt x="38846" y="17508"/>
                  </a:cubicBezTo>
                  <a:cubicBezTo>
                    <a:pt x="39484" y="18784"/>
                    <a:pt x="40244" y="20243"/>
                    <a:pt x="39484" y="21064"/>
                  </a:cubicBezTo>
                  <a:cubicBezTo>
                    <a:pt x="38968" y="21611"/>
                    <a:pt x="38633" y="22310"/>
                    <a:pt x="38481" y="23040"/>
                  </a:cubicBezTo>
                  <a:cubicBezTo>
                    <a:pt x="38360" y="23678"/>
                    <a:pt x="38481" y="24377"/>
                    <a:pt x="38846" y="24924"/>
                  </a:cubicBezTo>
                  <a:cubicBezTo>
                    <a:pt x="39028" y="25228"/>
                    <a:pt x="39028" y="26201"/>
                    <a:pt x="38755" y="27326"/>
                  </a:cubicBezTo>
                  <a:cubicBezTo>
                    <a:pt x="38481" y="28389"/>
                    <a:pt x="37934" y="29393"/>
                    <a:pt x="37144" y="30152"/>
                  </a:cubicBezTo>
                  <a:cubicBezTo>
                    <a:pt x="36870" y="30517"/>
                    <a:pt x="36657" y="30760"/>
                    <a:pt x="36657" y="30760"/>
                  </a:cubicBezTo>
                  <a:cubicBezTo>
                    <a:pt x="36961" y="30639"/>
                    <a:pt x="37265" y="30487"/>
                    <a:pt x="37539" y="30335"/>
                  </a:cubicBezTo>
                  <a:cubicBezTo>
                    <a:pt x="38329" y="29514"/>
                    <a:pt x="38876" y="28511"/>
                    <a:pt x="39150" y="27417"/>
                  </a:cubicBezTo>
                  <a:cubicBezTo>
                    <a:pt x="39454" y="26201"/>
                    <a:pt x="39423" y="25076"/>
                    <a:pt x="39211" y="24712"/>
                  </a:cubicBezTo>
                  <a:cubicBezTo>
                    <a:pt x="38876" y="24225"/>
                    <a:pt x="38785" y="23648"/>
                    <a:pt x="38876" y="23101"/>
                  </a:cubicBezTo>
                  <a:cubicBezTo>
                    <a:pt x="38998" y="22432"/>
                    <a:pt x="39332" y="21854"/>
                    <a:pt x="39788" y="21368"/>
                  </a:cubicBezTo>
                  <a:cubicBezTo>
                    <a:pt x="40700" y="20304"/>
                    <a:pt x="39910" y="18724"/>
                    <a:pt x="39180" y="17325"/>
                  </a:cubicBezTo>
                  <a:cubicBezTo>
                    <a:pt x="38694" y="16414"/>
                    <a:pt x="38268" y="15563"/>
                    <a:pt x="38420" y="15076"/>
                  </a:cubicBezTo>
                  <a:cubicBezTo>
                    <a:pt x="38876" y="13860"/>
                    <a:pt x="37995" y="12827"/>
                    <a:pt x="36688" y="11246"/>
                  </a:cubicBezTo>
                  <a:cubicBezTo>
                    <a:pt x="36445" y="10942"/>
                    <a:pt x="36141" y="10608"/>
                    <a:pt x="35867" y="10243"/>
                  </a:cubicBezTo>
                  <a:cubicBezTo>
                    <a:pt x="34469" y="8480"/>
                    <a:pt x="32615" y="4863"/>
                    <a:pt x="32068" y="3739"/>
                  </a:cubicBezTo>
                  <a:lnTo>
                    <a:pt x="32068" y="3739"/>
                  </a:lnTo>
                  <a:cubicBezTo>
                    <a:pt x="33496" y="3921"/>
                    <a:pt x="38633" y="4590"/>
                    <a:pt x="39727" y="6505"/>
                  </a:cubicBezTo>
                  <a:cubicBezTo>
                    <a:pt x="41004" y="8693"/>
                    <a:pt x="42159" y="9210"/>
                    <a:pt x="43527" y="9818"/>
                  </a:cubicBezTo>
                  <a:lnTo>
                    <a:pt x="43800" y="9970"/>
                  </a:lnTo>
                  <a:cubicBezTo>
                    <a:pt x="44408" y="10213"/>
                    <a:pt x="44955" y="10578"/>
                    <a:pt x="45442" y="11034"/>
                  </a:cubicBezTo>
                  <a:cubicBezTo>
                    <a:pt x="45837" y="11338"/>
                    <a:pt x="46080" y="11793"/>
                    <a:pt x="46171" y="12280"/>
                  </a:cubicBezTo>
                  <a:cubicBezTo>
                    <a:pt x="46262" y="12675"/>
                    <a:pt x="46627" y="13009"/>
                    <a:pt x="47053" y="13435"/>
                  </a:cubicBezTo>
                  <a:cubicBezTo>
                    <a:pt x="47752" y="14073"/>
                    <a:pt x="48664" y="14955"/>
                    <a:pt x="48664" y="16505"/>
                  </a:cubicBezTo>
                  <a:cubicBezTo>
                    <a:pt x="48755" y="16748"/>
                    <a:pt x="48785" y="16961"/>
                    <a:pt x="48816" y="17204"/>
                  </a:cubicBezTo>
                  <a:cubicBezTo>
                    <a:pt x="48816" y="17204"/>
                    <a:pt x="48937" y="16718"/>
                    <a:pt x="49059" y="16049"/>
                  </a:cubicBezTo>
                  <a:cubicBezTo>
                    <a:pt x="48937" y="14620"/>
                    <a:pt x="48025" y="13769"/>
                    <a:pt x="47326" y="13131"/>
                  </a:cubicBezTo>
                  <a:cubicBezTo>
                    <a:pt x="46962" y="12766"/>
                    <a:pt x="46627" y="12462"/>
                    <a:pt x="46566" y="12219"/>
                  </a:cubicBezTo>
                  <a:cubicBezTo>
                    <a:pt x="46475" y="11642"/>
                    <a:pt x="46171" y="11125"/>
                    <a:pt x="45746" y="10730"/>
                  </a:cubicBezTo>
                  <a:cubicBezTo>
                    <a:pt x="45229" y="10243"/>
                    <a:pt x="44621" y="9848"/>
                    <a:pt x="43983" y="9575"/>
                  </a:cubicBezTo>
                  <a:lnTo>
                    <a:pt x="43679" y="9453"/>
                  </a:lnTo>
                  <a:cubicBezTo>
                    <a:pt x="42402" y="8876"/>
                    <a:pt x="41308" y="8359"/>
                    <a:pt x="40092" y="6292"/>
                  </a:cubicBezTo>
                  <a:cubicBezTo>
                    <a:pt x="38998" y="4407"/>
                    <a:pt x="34347" y="3617"/>
                    <a:pt x="32493" y="3374"/>
                  </a:cubicBezTo>
                  <a:lnTo>
                    <a:pt x="32797" y="3252"/>
                  </a:lnTo>
                  <a:lnTo>
                    <a:pt x="32524" y="3252"/>
                  </a:lnTo>
                  <a:cubicBezTo>
                    <a:pt x="33506" y="2709"/>
                    <a:pt x="35434" y="1793"/>
                    <a:pt x="37354" y="1793"/>
                  </a:cubicBezTo>
                  <a:cubicBezTo>
                    <a:pt x="37691" y="1793"/>
                    <a:pt x="38028" y="1821"/>
                    <a:pt x="38360" y="1885"/>
                  </a:cubicBezTo>
                  <a:cubicBezTo>
                    <a:pt x="39101" y="2012"/>
                    <a:pt x="39843" y="2065"/>
                    <a:pt x="40595" y="2065"/>
                  </a:cubicBezTo>
                  <a:cubicBezTo>
                    <a:pt x="40922" y="2065"/>
                    <a:pt x="41250" y="2055"/>
                    <a:pt x="41582" y="2037"/>
                  </a:cubicBezTo>
                  <a:cubicBezTo>
                    <a:pt x="41909" y="2031"/>
                    <a:pt x="42235" y="2024"/>
                    <a:pt x="42559" y="2024"/>
                  </a:cubicBezTo>
                  <a:cubicBezTo>
                    <a:pt x="44013" y="2024"/>
                    <a:pt x="45432" y="2156"/>
                    <a:pt x="46749" y="3100"/>
                  </a:cubicBezTo>
                  <a:cubicBezTo>
                    <a:pt x="47114" y="3222"/>
                    <a:pt x="47418" y="3465"/>
                    <a:pt x="47661" y="3769"/>
                  </a:cubicBezTo>
                  <a:cubicBezTo>
                    <a:pt x="47539" y="3495"/>
                    <a:pt x="47418" y="3222"/>
                    <a:pt x="47266" y="2948"/>
                  </a:cubicBezTo>
                  <a:cubicBezTo>
                    <a:pt x="45809" y="1813"/>
                    <a:pt x="44273" y="1620"/>
                    <a:pt x="42688" y="1620"/>
                  </a:cubicBezTo>
                  <a:cubicBezTo>
                    <a:pt x="42322" y="1620"/>
                    <a:pt x="41953" y="1630"/>
                    <a:pt x="41582" y="1641"/>
                  </a:cubicBezTo>
                  <a:cubicBezTo>
                    <a:pt x="41307" y="1657"/>
                    <a:pt x="41034" y="1665"/>
                    <a:pt x="40763" y="1665"/>
                  </a:cubicBezTo>
                  <a:cubicBezTo>
                    <a:pt x="39984" y="1665"/>
                    <a:pt x="39217" y="1602"/>
                    <a:pt x="38451" y="1489"/>
                  </a:cubicBezTo>
                  <a:cubicBezTo>
                    <a:pt x="38085" y="1417"/>
                    <a:pt x="37714" y="1385"/>
                    <a:pt x="37345" y="1385"/>
                  </a:cubicBezTo>
                  <a:cubicBezTo>
                    <a:pt x="35227" y="1385"/>
                    <a:pt x="33142" y="2435"/>
                    <a:pt x="32159" y="2979"/>
                  </a:cubicBezTo>
                  <a:cubicBezTo>
                    <a:pt x="32493" y="2006"/>
                    <a:pt x="32463" y="942"/>
                    <a:pt x="32068" y="0"/>
                  </a:cubicBezTo>
                  <a:lnTo>
                    <a:pt x="31612" y="0"/>
                  </a:lnTo>
                  <a:cubicBezTo>
                    <a:pt x="32037" y="942"/>
                    <a:pt x="32098" y="2037"/>
                    <a:pt x="31703" y="3009"/>
                  </a:cubicBezTo>
                  <a:lnTo>
                    <a:pt x="31521" y="2523"/>
                  </a:lnTo>
                  <a:lnTo>
                    <a:pt x="31521" y="2918"/>
                  </a:lnTo>
                  <a:cubicBezTo>
                    <a:pt x="30487" y="1733"/>
                    <a:pt x="29271" y="760"/>
                    <a:pt x="27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8"/>
          <p:cNvGrpSpPr/>
          <p:nvPr/>
        </p:nvGrpSpPr>
        <p:grpSpPr>
          <a:xfrm flipH="1">
            <a:off x="4625537" y="-9056"/>
            <a:ext cx="2243830" cy="768533"/>
            <a:chOff x="1519300" y="470675"/>
            <a:chExt cx="2043375" cy="699875"/>
          </a:xfrm>
        </p:grpSpPr>
        <p:sp>
          <p:nvSpPr>
            <p:cNvPr id="698" name="Google Shape;698;p8"/>
            <p:cNvSpPr/>
            <p:nvPr/>
          </p:nvSpPr>
          <p:spPr>
            <a:xfrm>
              <a:off x="2285275" y="470675"/>
              <a:ext cx="403525" cy="214300"/>
            </a:xfrm>
            <a:custGeom>
              <a:avLst/>
              <a:gdLst/>
              <a:ahLst/>
              <a:cxnLst/>
              <a:rect l="l" t="t" r="r" b="b"/>
              <a:pathLst>
                <a:path w="16141" h="8572" extrusionOk="0">
                  <a:moveTo>
                    <a:pt x="13496" y="0"/>
                  </a:moveTo>
                  <a:cubicBezTo>
                    <a:pt x="1702" y="5502"/>
                    <a:pt x="760" y="7295"/>
                    <a:pt x="760" y="7295"/>
                  </a:cubicBezTo>
                  <a:cubicBezTo>
                    <a:pt x="760" y="7295"/>
                    <a:pt x="0" y="8572"/>
                    <a:pt x="2918" y="6535"/>
                  </a:cubicBezTo>
                  <a:cubicBezTo>
                    <a:pt x="4742" y="5258"/>
                    <a:pt x="9544" y="2888"/>
                    <a:pt x="16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a:off x="1519300" y="630250"/>
              <a:ext cx="814625" cy="496225"/>
            </a:xfrm>
            <a:custGeom>
              <a:avLst/>
              <a:gdLst/>
              <a:ahLst/>
              <a:cxnLst/>
              <a:rect l="l" t="t" r="r" b="b"/>
              <a:pathLst>
                <a:path w="32585" h="19849" extrusionOk="0">
                  <a:moveTo>
                    <a:pt x="32584" y="182"/>
                  </a:moveTo>
                  <a:cubicBezTo>
                    <a:pt x="32584" y="182"/>
                    <a:pt x="27265" y="0"/>
                    <a:pt x="19210" y="5350"/>
                  </a:cubicBezTo>
                  <a:cubicBezTo>
                    <a:pt x="11186" y="10730"/>
                    <a:pt x="0" y="19848"/>
                    <a:pt x="0" y="19848"/>
                  </a:cubicBezTo>
                  <a:cubicBezTo>
                    <a:pt x="0" y="19848"/>
                    <a:pt x="26414" y="8207"/>
                    <a:pt x="32584" y="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a:off x="2626450" y="470675"/>
              <a:ext cx="136800" cy="658075"/>
            </a:xfrm>
            <a:custGeom>
              <a:avLst/>
              <a:gdLst/>
              <a:ahLst/>
              <a:cxnLst/>
              <a:rect l="l" t="t" r="r" b="b"/>
              <a:pathLst>
                <a:path w="5472" h="26323" extrusionOk="0">
                  <a:moveTo>
                    <a:pt x="2706" y="0"/>
                  </a:moveTo>
                  <a:cubicBezTo>
                    <a:pt x="2007" y="1459"/>
                    <a:pt x="791" y="4559"/>
                    <a:pt x="487" y="9362"/>
                  </a:cubicBezTo>
                  <a:cubicBezTo>
                    <a:pt x="1" y="16201"/>
                    <a:pt x="1247" y="26323"/>
                    <a:pt x="1247" y="26323"/>
                  </a:cubicBezTo>
                  <a:cubicBezTo>
                    <a:pt x="1247" y="26323"/>
                    <a:pt x="5472" y="6991"/>
                    <a:pt x="3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a:off x="2413675" y="516250"/>
              <a:ext cx="224975" cy="654300"/>
            </a:xfrm>
            <a:custGeom>
              <a:avLst/>
              <a:gdLst/>
              <a:ahLst/>
              <a:cxnLst/>
              <a:rect l="l" t="t" r="r" b="b"/>
              <a:pathLst>
                <a:path w="8999" h="26172" extrusionOk="0">
                  <a:moveTo>
                    <a:pt x="2919" y="7478"/>
                  </a:moveTo>
                  <a:cubicBezTo>
                    <a:pt x="1338" y="13223"/>
                    <a:pt x="1" y="26171"/>
                    <a:pt x="1" y="26171"/>
                  </a:cubicBezTo>
                  <a:cubicBezTo>
                    <a:pt x="1" y="26171"/>
                    <a:pt x="8998" y="4347"/>
                    <a:pt x="6019" y="1"/>
                  </a:cubicBezTo>
                  <a:cubicBezTo>
                    <a:pt x="6019" y="1"/>
                    <a:pt x="4530" y="1733"/>
                    <a:pt x="2919" y="747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a:off x="2205475" y="591475"/>
              <a:ext cx="291075" cy="506875"/>
            </a:xfrm>
            <a:custGeom>
              <a:avLst/>
              <a:gdLst/>
              <a:ahLst/>
              <a:cxnLst/>
              <a:rect l="l" t="t" r="r" b="b"/>
              <a:pathLst>
                <a:path w="11643" h="20275" extrusionOk="0">
                  <a:moveTo>
                    <a:pt x="7995" y="1"/>
                  </a:moveTo>
                  <a:cubicBezTo>
                    <a:pt x="7995" y="1"/>
                    <a:pt x="6019" y="2645"/>
                    <a:pt x="4165" y="7691"/>
                  </a:cubicBezTo>
                  <a:cubicBezTo>
                    <a:pt x="2280" y="12737"/>
                    <a:pt x="0" y="20275"/>
                    <a:pt x="0" y="20275"/>
                  </a:cubicBezTo>
                  <a:cubicBezTo>
                    <a:pt x="0" y="20275"/>
                    <a:pt x="11642" y="7144"/>
                    <a:pt x="7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a:off x="1893150" y="470675"/>
              <a:ext cx="510675" cy="136800"/>
            </a:xfrm>
            <a:custGeom>
              <a:avLst/>
              <a:gdLst/>
              <a:ahLst/>
              <a:cxnLst/>
              <a:rect l="l" t="t" r="r" b="b"/>
              <a:pathLst>
                <a:path w="20427" h="5472" extrusionOk="0">
                  <a:moveTo>
                    <a:pt x="20427" y="4742"/>
                  </a:moveTo>
                  <a:cubicBezTo>
                    <a:pt x="17266" y="2492"/>
                    <a:pt x="13709" y="881"/>
                    <a:pt x="9910" y="0"/>
                  </a:cubicBezTo>
                  <a:lnTo>
                    <a:pt x="1" y="0"/>
                  </a:lnTo>
                  <a:cubicBezTo>
                    <a:pt x="2858" y="456"/>
                    <a:pt x="5715" y="1125"/>
                    <a:pt x="8481" y="2037"/>
                  </a:cubicBezTo>
                  <a:cubicBezTo>
                    <a:pt x="14956" y="4225"/>
                    <a:pt x="18785" y="5471"/>
                    <a:pt x="20427" y="47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a:off x="2310350" y="470675"/>
              <a:ext cx="226450" cy="67650"/>
            </a:xfrm>
            <a:custGeom>
              <a:avLst/>
              <a:gdLst/>
              <a:ahLst/>
              <a:cxnLst/>
              <a:rect l="l" t="t" r="r" b="b"/>
              <a:pathLst>
                <a:path w="9058" h="2706" extrusionOk="0">
                  <a:moveTo>
                    <a:pt x="9058" y="2158"/>
                  </a:moveTo>
                  <a:cubicBezTo>
                    <a:pt x="9058" y="2158"/>
                    <a:pt x="7812" y="1216"/>
                    <a:pt x="5897" y="0"/>
                  </a:cubicBezTo>
                  <a:lnTo>
                    <a:pt x="0" y="0"/>
                  </a:lnTo>
                  <a:cubicBezTo>
                    <a:pt x="4043" y="1824"/>
                    <a:pt x="7660" y="2705"/>
                    <a:pt x="9058" y="21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a:off x="3329350" y="470675"/>
              <a:ext cx="76775" cy="300925"/>
            </a:xfrm>
            <a:custGeom>
              <a:avLst/>
              <a:gdLst/>
              <a:ahLst/>
              <a:cxnLst/>
              <a:rect l="l" t="t" r="r" b="b"/>
              <a:pathLst>
                <a:path w="3071" h="12037" extrusionOk="0">
                  <a:moveTo>
                    <a:pt x="1" y="0"/>
                  </a:moveTo>
                  <a:cubicBezTo>
                    <a:pt x="1764" y="5988"/>
                    <a:pt x="3071" y="12037"/>
                    <a:pt x="3071" y="12037"/>
                  </a:cubicBezTo>
                  <a:cubicBezTo>
                    <a:pt x="3071" y="7994"/>
                    <a:pt x="2797" y="3982"/>
                    <a:pt x="2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a:off x="3487425" y="470675"/>
              <a:ext cx="75250" cy="204425"/>
            </a:xfrm>
            <a:custGeom>
              <a:avLst/>
              <a:gdLst/>
              <a:ahLst/>
              <a:cxnLst/>
              <a:rect l="l" t="t" r="r" b="b"/>
              <a:pathLst>
                <a:path w="3010" h="8177" extrusionOk="0">
                  <a:moveTo>
                    <a:pt x="0" y="0"/>
                  </a:moveTo>
                  <a:cubicBezTo>
                    <a:pt x="2189" y="3435"/>
                    <a:pt x="3009" y="8176"/>
                    <a:pt x="3009" y="8176"/>
                  </a:cubicBezTo>
                  <a:cubicBezTo>
                    <a:pt x="3009" y="5410"/>
                    <a:pt x="2584" y="2644"/>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a:off x="3210050" y="470675"/>
              <a:ext cx="101100" cy="438475"/>
            </a:xfrm>
            <a:custGeom>
              <a:avLst/>
              <a:gdLst/>
              <a:ahLst/>
              <a:cxnLst/>
              <a:rect l="l" t="t" r="r" b="b"/>
              <a:pathLst>
                <a:path w="4044" h="17539" extrusionOk="0">
                  <a:moveTo>
                    <a:pt x="1" y="0"/>
                  </a:moveTo>
                  <a:cubicBezTo>
                    <a:pt x="153" y="1459"/>
                    <a:pt x="365" y="2918"/>
                    <a:pt x="669" y="4347"/>
                  </a:cubicBezTo>
                  <a:cubicBezTo>
                    <a:pt x="2341" y="12675"/>
                    <a:pt x="3830" y="17538"/>
                    <a:pt x="3830" y="17538"/>
                  </a:cubicBezTo>
                  <a:cubicBezTo>
                    <a:pt x="3830" y="17538"/>
                    <a:pt x="4043" y="7781"/>
                    <a:pt x="3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a:off x="2786025" y="470675"/>
              <a:ext cx="115525" cy="592725"/>
            </a:xfrm>
            <a:custGeom>
              <a:avLst/>
              <a:gdLst/>
              <a:ahLst/>
              <a:cxnLst/>
              <a:rect l="l" t="t" r="r" b="b"/>
              <a:pathLst>
                <a:path w="4621" h="23709" extrusionOk="0">
                  <a:moveTo>
                    <a:pt x="1065" y="5775"/>
                  </a:moveTo>
                  <a:cubicBezTo>
                    <a:pt x="1" y="12584"/>
                    <a:pt x="1156" y="23709"/>
                    <a:pt x="1156" y="23709"/>
                  </a:cubicBezTo>
                  <a:cubicBezTo>
                    <a:pt x="1156" y="23709"/>
                    <a:pt x="1916" y="13800"/>
                    <a:pt x="3496" y="7173"/>
                  </a:cubicBezTo>
                  <a:cubicBezTo>
                    <a:pt x="4256" y="4073"/>
                    <a:pt x="4591" y="1733"/>
                    <a:pt x="4621" y="0"/>
                  </a:cubicBezTo>
                  <a:lnTo>
                    <a:pt x="2220" y="0"/>
                  </a:lnTo>
                  <a:cubicBezTo>
                    <a:pt x="1855" y="1459"/>
                    <a:pt x="1460" y="3344"/>
                    <a:pt x="1065" y="5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a:off x="3051225" y="470675"/>
              <a:ext cx="117825" cy="538775"/>
            </a:xfrm>
            <a:custGeom>
              <a:avLst/>
              <a:gdLst/>
              <a:ahLst/>
              <a:cxnLst/>
              <a:rect l="l" t="t" r="r" b="b"/>
              <a:pathLst>
                <a:path w="4713" h="21551" extrusionOk="0">
                  <a:moveTo>
                    <a:pt x="1490" y="4347"/>
                  </a:moveTo>
                  <a:cubicBezTo>
                    <a:pt x="1" y="10152"/>
                    <a:pt x="1399" y="21550"/>
                    <a:pt x="1399" y="21550"/>
                  </a:cubicBezTo>
                  <a:cubicBezTo>
                    <a:pt x="1399" y="21550"/>
                    <a:pt x="1794" y="11459"/>
                    <a:pt x="3740" y="5562"/>
                  </a:cubicBezTo>
                  <a:cubicBezTo>
                    <a:pt x="4317" y="3769"/>
                    <a:pt x="4651" y="1885"/>
                    <a:pt x="4712" y="0"/>
                  </a:cubicBezTo>
                  <a:lnTo>
                    <a:pt x="2281" y="0"/>
                  </a:lnTo>
                  <a:cubicBezTo>
                    <a:pt x="2129" y="1459"/>
                    <a:pt x="1855" y="2918"/>
                    <a:pt x="1490" y="43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a:off x="2924325" y="470675"/>
              <a:ext cx="98050" cy="616275"/>
            </a:xfrm>
            <a:custGeom>
              <a:avLst/>
              <a:gdLst/>
              <a:ahLst/>
              <a:cxnLst/>
              <a:rect l="l" t="t" r="r" b="b"/>
              <a:pathLst>
                <a:path w="3922" h="24651" extrusionOk="0">
                  <a:moveTo>
                    <a:pt x="31" y="11824"/>
                  </a:moveTo>
                  <a:cubicBezTo>
                    <a:pt x="1" y="16140"/>
                    <a:pt x="457" y="20426"/>
                    <a:pt x="1429" y="24651"/>
                  </a:cubicBezTo>
                  <a:cubicBezTo>
                    <a:pt x="1429" y="24651"/>
                    <a:pt x="943" y="14347"/>
                    <a:pt x="2645" y="7933"/>
                  </a:cubicBezTo>
                  <a:cubicBezTo>
                    <a:pt x="3314" y="5319"/>
                    <a:pt x="3739" y="2675"/>
                    <a:pt x="3922" y="0"/>
                  </a:cubicBezTo>
                  <a:lnTo>
                    <a:pt x="1521" y="0"/>
                  </a:lnTo>
                  <a:cubicBezTo>
                    <a:pt x="821" y="3678"/>
                    <a:pt x="92" y="8298"/>
                    <a:pt x="31" y="118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8"/>
          <p:cNvGrpSpPr/>
          <p:nvPr/>
        </p:nvGrpSpPr>
        <p:grpSpPr>
          <a:xfrm flipH="1">
            <a:off x="2667627" y="-16946"/>
            <a:ext cx="701796" cy="571589"/>
            <a:chOff x="5488975" y="470675"/>
            <a:chExt cx="639100" cy="520525"/>
          </a:xfrm>
        </p:grpSpPr>
        <p:sp>
          <p:nvSpPr>
            <p:cNvPr id="712" name="Google Shape;712;p8"/>
            <p:cNvSpPr/>
            <p:nvPr/>
          </p:nvSpPr>
          <p:spPr>
            <a:xfrm>
              <a:off x="5488975" y="470675"/>
              <a:ext cx="639100" cy="520525"/>
            </a:xfrm>
            <a:custGeom>
              <a:avLst/>
              <a:gdLst/>
              <a:ahLst/>
              <a:cxnLst/>
              <a:rect l="l" t="t" r="r" b="b"/>
              <a:pathLst>
                <a:path w="25564" h="20821" extrusionOk="0">
                  <a:moveTo>
                    <a:pt x="24499" y="16262"/>
                  </a:moveTo>
                  <a:cubicBezTo>
                    <a:pt x="24803" y="13556"/>
                    <a:pt x="24894" y="9027"/>
                    <a:pt x="22250" y="1550"/>
                  </a:cubicBezTo>
                  <a:cubicBezTo>
                    <a:pt x="22068" y="1033"/>
                    <a:pt x="21855" y="517"/>
                    <a:pt x="21612" y="0"/>
                  </a:cubicBezTo>
                  <a:lnTo>
                    <a:pt x="426" y="0"/>
                  </a:lnTo>
                  <a:cubicBezTo>
                    <a:pt x="0" y="2979"/>
                    <a:pt x="213" y="6717"/>
                    <a:pt x="2675" y="9787"/>
                  </a:cubicBezTo>
                  <a:cubicBezTo>
                    <a:pt x="7599" y="15988"/>
                    <a:pt x="14773" y="17204"/>
                    <a:pt x="18815" y="17417"/>
                  </a:cubicBezTo>
                  <a:cubicBezTo>
                    <a:pt x="22827" y="17629"/>
                    <a:pt x="25563" y="20821"/>
                    <a:pt x="25563" y="20821"/>
                  </a:cubicBezTo>
                  <a:cubicBezTo>
                    <a:pt x="24712" y="19484"/>
                    <a:pt x="24317" y="17842"/>
                    <a:pt x="24499" y="162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a:off x="5497325" y="470675"/>
              <a:ext cx="630750" cy="520525"/>
            </a:xfrm>
            <a:custGeom>
              <a:avLst/>
              <a:gdLst/>
              <a:ahLst/>
              <a:cxnLst/>
              <a:rect l="l" t="t" r="r" b="b"/>
              <a:pathLst>
                <a:path w="25230" h="20821" extrusionOk="0">
                  <a:moveTo>
                    <a:pt x="10882" y="0"/>
                  </a:moveTo>
                  <a:cubicBezTo>
                    <a:pt x="11992" y="167"/>
                    <a:pt x="13109" y="251"/>
                    <a:pt x="14222" y="251"/>
                  </a:cubicBezTo>
                  <a:cubicBezTo>
                    <a:pt x="15335" y="251"/>
                    <a:pt x="16445" y="167"/>
                    <a:pt x="17539" y="0"/>
                  </a:cubicBezTo>
                  <a:close/>
                  <a:moveTo>
                    <a:pt x="3496" y="0"/>
                  </a:moveTo>
                  <a:cubicBezTo>
                    <a:pt x="2645" y="1550"/>
                    <a:pt x="1460" y="2888"/>
                    <a:pt x="1" y="3921"/>
                  </a:cubicBezTo>
                  <a:cubicBezTo>
                    <a:pt x="1" y="4073"/>
                    <a:pt x="31" y="4225"/>
                    <a:pt x="61" y="4377"/>
                  </a:cubicBezTo>
                  <a:cubicBezTo>
                    <a:pt x="1703" y="3252"/>
                    <a:pt x="3040" y="1763"/>
                    <a:pt x="3952" y="0"/>
                  </a:cubicBezTo>
                  <a:close/>
                  <a:moveTo>
                    <a:pt x="13040" y="5745"/>
                  </a:moveTo>
                  <a:lnTo>
                    <a:pt x="13040" y="5775"/>
                  </a:lnTo>
                  <a:cubicBezTo>
                    <a:pt x="13983" y="6535"/>
                    <a:pt x="14895" y="7325"/>
                    <a:pt x="15776" y="8176"/>
                  </a:cubicBezTo>
                  <a:cubicBezTo>
                    <a:pt x="15229" y="9271"/>
                    <a:pt x="14864" y="10456"/>
                    <a:pt x="14712" y="11672"/>
                  </a:cubicBezTo>
                  <a:cubicBezTo>
                    <a:pt x="14013" y="12249"/>
                    <a:pt x="13375" y="12888"/>
                    <a:pt x="12797" y="13587"/>
                  </a:cubicBezTo>
                  <a:cubicBezTo>
                    <a:pt x="12007" y="11003"/>
                    <a:pt x="12098" y="8268"/>
                    <a:pt x="13040" y="5745"/>
                  </a:cubicBezTo>
                  <a:close/>
                  <a:moveTo>
                    <a:pt x="6323" y="0"/>
                  </a:moveTo>
                  <a:cubicBezTo>
                    <a:pt x="6080" y="669"/>
                    <a:pt x="5563" y="2128"/>
                    <a:pt x="5077" y="4012"/>
                  </a:cubicBezTo>
                  <a:cubicBezTo>
                    <a:pt x="3922" y="5380"/>
                    <a:pt x="2432" y="6444"/>
                    <a:pt x="761" y="7082"/>
                  </a:cubicBezTo>
                  <a:lnTo>
                    <a:pt x="943" y="7477"/>
                  </a:lnTo>
                  <a:cubicBezTo>
                    <a:pt x="2402" y="6869"/>
                    <a:pt x="3739" y="5988"/>
                    <a:pt x="4894" y="4863"/>
                  </a:cubicBezTo>
                  <a:lnTo>
                    <a:pt x="4894" y="4863"/>
                  </a:lnTo>
                  <a:cubicBezTo>
                    <a:pt x="4347" y="7052"/>
                    <a:pt x="4013" y="9301"/>
                    <a:pt x="3922" y="11550"/>
                  </a:cubicBezTo>
                  <a:lnTo>
                    <a:pt x="4347" y="11915"/>
                  </a:lnTo>
                  <a:cubicBezTo>
                    <a:pt x="4347" y="7052"/>
                    <a:pt x="6201" y="1520"/>
                    <a:pt x="6718" y="122"/>
                  </a:cubicBezTo>
                  <a:cubicBezTo>
                    <a:pt x="7539" y="1155"/>
                    <a:pt x="8451" y="2128"/>
                    <a:pt x="9423" y="3009"/>
                  </a:cubicBezTo>
                  <a:cubicBezTo>
                    <a:pt x="9059" y="3921"/>
                    <a:pt x="7052" y="9392"/>
                    <a:pt x="8086" y="14620"/>
                  </a:cubicBezTo>
                  <a:lnTo>
                    <a:pt x="8542" y="14863"/>
                  </a:lnTo>
                  <a:cubicBezTo>
                    <a:pt x="7417" y="9879"/>
                    <a:pt x="9302" y="4529"/>
                    <a:pt x="9758" y="3283"/>
                  </a:cubicBezTo>
                  <a:cubicBezTo>
                    <a:pt x="10305" y="3769"/>
                    <a:pt x="10882" y="4195"/>
                    <a:pt x="11490" y="4620"/>
                  </a:cubicBezTo>
                  <a:cubicBezTo>
                    <a:pt x="11916" y="4894"/>
                    <a:pt x="12311" y="5198"/>
                    <a:pt x="12736" y="5502"/>
                  </a:cubicBezTo>
                  <a:cubicBezTo>
                    <a:pt x="12402" y="6231"/>
                    <a:pt x="11125" y="9605"/>
                    <a:pt x="12493" y="14012"/>
                  </a:cubicBezTo>
                  <a:cubicBezTo>
                    <a:pt x="12037" y="14620"/>
                    <a:pt x="11673" y="15350"/>
                    <a:pt x="11460" y="16110"/>
                  </a:cubicBezTo>
                  <a:lnTo>
                    <a:pt x="11855" y="16231"/>
                  </a:lnTo>
                  <a:cubicBezTo>
                    <a:pt x="12311" y="14438"/>
                    <a:pt x="13922" y="12888"/>
                    <a:pt x="14651" y="12249"/>
                  </a:cubicBezTo>
                  <a:lnTo>
                    <a:pt x="14651" y="12249"/>
                  </a:lnTo>
                  <a:cubicBezTo>
                    <a:pt x="14530" y="13891"/>
                    <a:pt x="14712" y="15502"/>
                    <a:pt x="15199" y="17052"/>
                  </a:cubicBezTo>
                  <a:lnTo>
                    <a:pt x="15654" y="17113"/>
                  </a:lnTo>
                  <a:cubicBezTo>
                    <a:pt x="14682" y="14286"/>
                    <a:pt x="14834" y="11186"/>
                    <a:pt x="16080" y="8480"/>
                  </a:cubicBezTo>
                  <a:cubicBezTo>
                    <a:pt x="16901" y="9301"/>
                    <a:pt x="17691" y="10183"/>
                    <a:pt x="18420" y="11064"/>
                  </a:cubicBezTo>
                  <a:cubicBezTo>
                    <a:pt x="18177" y="13161"/>
                    <a:pt x="18208" y="15319"/>
                    <a:pt x="18542" y="17417"/>
                  </a:cubicBezTo>
                  <a:cubicBezTo>
                    <a:pt x="18694" y="17417"/>
                    <a:pt x="18816" y="17417"/>
                    <a:pt x="18968" y="17447"/>
                  </a:cubicBezTo>
                  <a:cubicBezTo>
                    <a:pt x="18785" y="16535"/>
                    <a:pt x="18694" y="15623"/>
                    <a:pt x="18664" y="14711"/>
                  </a:cubicBezTo>
                  <a:lnTo>
                    <a:pt x="18664" y="14711"/>
                  </a:lnTo>
                  <a:cubicBezTo>
                    <a:pt x="18998" y="15471"/>
                    <a:pt x="19515" y="16566"/>
                    <a:pt x="20092" y="17660"/>
                  </a:cubicBezTo>
                  <a:lnTo>
                    <a:pt x="20639" y="17812"/>
                  </a:lnTo>
                  <a:cubicBezTo>
                    <a:pt x="19636" y="15958"/>
                    <a:pt x="18785" y="13921"/>
                    <a:pt x="18664" y="13648"/>
                  </a:cubicBezTo>
                  <a:cubicBezTo>
                    <a:pt x="18664" y="12705"/>
                    <a:pt x="18755" y="11945"/>
                    <a:pt x="18785" y="11490"/>
                  </a:cubicBezTo>
                  <a:lnTo>
                    <a:pt x="18937" y="11672"/>
                  </a:lnTo>
                  <a:cubicBezTo>
                    <a:pt x="20001" y="12979"/>
                    <a:pt x="20974" y="14286"/>
                    <a:pt x="21825" y="15563"/>
                  </a:cubicBezTo>
                  <a:cubicBezTo>
                    <a:pt x="21582" y="16353"/>
                    <a:pt x="21369" y="17204"/>
                    <a:pt x="21247" y="18025"/>
                  </a:cubicBezTo>
                  <a:lnTo>
                    <a:pt x="21642" y="18207"/>
                  </a:lnTo>
                  <a:cubicBezTo>
                    <a:pt x="21734" y="17447"/>
                    <a:pt x="21916" y="16718"/>
                    <a:pt x="22129" y="15988"/>
                  </a:cubicBezTo>
                  <a:cubicBezTo>
                    <a:pt x="23193" y="17599"/>
                    <a:pt x="24104" y="19088"/>
                    <a:pt x="24834" y="20395"/>
                  </a:cubicBezTo>
                  <a:cubicBezTo>
                    <a:pt x="25108" y="20639"/>
                    <a:pt x="25229" y="20821"/>
                    <a:pt x="25229" y="20821"/>
                  </a:cubicBezTo>
                  <a:cubicBezTo>
                    <a:pt x="24834" y="20183"/>
                    <a:pt x="24530" y="19484"/>
                    <a:pt x="24348" y="18724"/>
                  </a:cubicBezTo>
                  <a:cubicBezTo>
                    <a:pt x="23101" y="16657"/>
                    <a:pt x="21764" y="14651"/>
                    <a:pt x="20305" y="12736"/>
                  </a:cubicBezTo>
                  <a:lnTo>
                    <a:pt x="20305" y="12736"/>
                  </a:lnTo>
                  <a:cubicBezTo>
                    <a:pt x="21734" y="13344"/>
                    <a:pt x="23071" y="14164"/>
                    <a:pt x="24256" y="15167"/>
                  </a:cubicBezTo>
                  <a:cubicBezTo>
                    <a:pt x="24256" y="14985"/>
                    <a:pt x="24256" y="14833"/>
                    <a:pt x="24287" y="14651"/>
                  </a:cubicBezTo>
                  <a:cubicBezTo>
                    <a:pt x="22949" y="13587"/>
                    <a:pt x="21430" y="12736"/>
                    <a:pt x="19819" y="12128"/>
                  </a:cubicBezTo>
                  <a:cubicBezTo>
                    <a:pt x="19636" y="11885"/>
                    <a:pt x="19424" y="11642"/>
                    <a:pt x="19241" y="11429"/>
                  </a:cubicBezTo>
                  <a:cubicBezTo>
                    <a:pt x="18816" y="10882"/>
                    <a:pt x="18360" y="10334"/>
                    <a:pt x="17873" y="9787"/>
                  </a:cubicBezTo>
                  <a:lnTo>
                    <a:pt x="17873" y="9787"/>
                  </a:lnTo>
                  <a:cubicBezTo>
                    <a:pt x="20183" y="10183"/>
                    <a:pt x="22372" y="11094"/>
                    <a:pt x="24287" y="12462"/>
                  </a:cubicBezTo>
                  <a:cubicBezTo>
                    <a:pt x="24287" y="12310"/>
                    <a:pt x="24287" y="12128"/>
                    <a:pt x="24256" y="11945"/>
                  </a:cubicBezTo>
                  <a:cubicBezTo>
                    <a:pt x="23101" y="11155"/>
                    <a:pt x="21855" y="10547"/>
                    <a:pt x="20548" y="10061"/>
                  </a:cubicBezTo>
                  <a:cubicBezTo>
                    <a:pt x="21673" y="9727"/>
                    <a:pt x="22797" y="9514"/>
                    <a:pt x="23983" y="9453"/>
                  </a:cubicBezTo>
                  <a:lnTo>
                    <a:pt x="23892" y="9058"/>
                  </a:lnTo>
                  <a:cubicBezTo>
                    <a:pt x="22554" y="9149"/>
                    <a:pt x="21186" y="9392"/>
                    <a:pt x="19910" y="9848"/>
                  </a:cubicBezTo>
                  <a:cubicBezTo>
                    <a:pt x="19120" y="9605"/>
                    <a:pt x="18299" y="9453"/>
                    <a:pt x="17448" y="9362"/>
                  </a:cubicBezTo>
                  <a:cubicBezTo>
                    <a:pt x="16718" y="8541"/>
                    <a:pt x="15928" y="7751"/>
                    <a:pt x="15107" y="7021"/>
                  </a:cubicBezTo>
                  <a:lnTo>
                    <a:pt x="15107" y="7021"/>
                  </a:lnTo>
                  <a:cubicBezTo>
                    <a:pt x="17965" y="7751"/>
                    <a:pt x="20852" y="8207"/>
                    <a:pt x="23770" y="8359"/>
                  </a:cubicBezTo>
                  <a:lnTo>
                    <a:pt x="23709" y="7933"/>
                  </a:lnTo>
                  <a:cubicBezTo>
                    <a:pt x="19454" y="7812"/>
                    <a:pt x="14925" y="6565"/>
                    <a:pt x="14439" y="6413"/>
                  </a:cubicBezTo>
                  <a:cubicBezTo>
                    <a:pt x="13831" y="5897"/>
                    <a:pt x="13192" y="5380"/>
                    <a:pt x="12554" y="4894"/>
                  </a:cubicBezTo>
                  <a:lnTo>
                    <a:pt x="12554" y="4894"/>
                  </a:lnTo>
                  <a:cubicBezTo>
                    <a:pt x="14591" y="5319"/>
                    <a:pt x="19424" y="6231"/>
                    <a:pt x="23314" y="6231"/>
                  </a:cubicBezTo>
                  <a:lnTo>
                    <a:pt x="23223" y="5806"/>
                  </a:lnTo>
                  <a:cubicBezTo>
                    <a:pt x="18420" y="5806"/>
                    <a:pt x="12220" y="4407"/>
                    <a:pt x="11703" y="4286"/>
                  </a:cubicBezTo>
                  <a:cubicBezTo>
                    <a:pt x="10396" y="3404"/>
                    <a:pt x="9241" y="2401"/>
                    <a:pt x="8177" y="1246"/>
                  </a:cubicBezTo>
                  <a:lnTo>
                    <a:pt x="8177" y="1246"/>
                  </a:lnTo>
                  <a:cubicBezTo>
                    <a:pt x="10274" y="1733"/>
                    <a:pt x="17235" y="3313"/>
                    <a:pt x="22524" y="3404"/>
                  </a:cubicBezTo>
                  <a:lnTo>
                    <a:pt x="22402" y="2979"/>
                  </a:lnTo>
                  <a:cubicBezTo>
                    <a:pt x="20092" y="2918"/>
                    <a:pt x="17782" y="2675"/>
                    <a:pt x="15502" y="2280"/>
                  </a:cubicBezTo>
                  <a:cubicBezTo>
                    <a:pt x="17630" y="2128"/>
                    <a:pt x="19697" y="1611"/>
                    <a:pt x="21612" y="760"/>
                  </a:cubicBezTo>
                  <a:cubicBezTo>
                    <a:pt x="21551" y="638"/>
                    <a:pt x="21521" y="517"/>
                    <a:pt x="21460" y="395"/>
                  </a:cubicBezTo>
                  <a:cubicBezTo>
                    <a:pt x="19090" y="1382"/>
                    <a:pt x="16538" y="1925"/>
                    <a:pt x="13971" y="1925"/>
                  </a:cubicBezTo>
                  <a:cubicBezTo>
                    <a:pt x="13773" y="1925"/>
                    <a:pt x="13574" y="1921"/>
                    <a:pt x="13375" y="1915"/>
                  </a:cubicBezTo>
                  <a:cubicBezTo>
                    <a:pt x="10396" y="1368"/>
                    <a:pt x="8086" y="790"/>
                    <a:pt x="7691" y="699"/>
                  </a:cubicBezTo>
                  <a:cubicBezTo>
                    <a:pt x="7478" y="456"/>
                    <a:pt x="7296" y="243"/>
                    <a:pt x="7144" y="30"/>
                  </a:cubicBezTo>
                  <a:lnTo>
                    <a:pt x="63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8"/>
          <p:cNvGrpSpPr/>
          <p:nvPr/>
        </p:nvGrpSpPr>
        <p:grpSpPr>
          <a:xfrm flipH="1">
            <a:off x="6597317" y="-16952"/>
            <a:ext cx="1322773" cy="1338296"/>
            <a:chOff x="238125" y="470675"/>
            <a:chExt cx="2524375" cy="2554000"/>
          </a:xfrm>
        </p:grpSpPr>
        <p:sp>
          <p:nvSpPr>
            <p:cNvPr id="715" name="Google Shape;715;p8"/>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8"/>
          <p:cNvGrpSpPr/>
          <p:nvPr/>
        </p:nvGrpSpPr>
        <p:grpSpPr>
          <a:xfrm>
            <a:off x="4050998" y="-16946"/>
            <a:ext cx="1168615" cy="1435411"/>
            <a:chOff x="3439550" y="458500"/>
            <a:chExt cx="1041825" cy="1279675"/>
          </a:xfrm>
        </p:grpSpPr>
        <p:sp>
          <p:nvSpPr>
            <p:cNvPr id="736" name="Google Shape;736;p8"/>
            <p:cNvSpPr/>
            <p:nvPr/>
          </p:nvSpPr>
          <p:spPr>
            <a:xfrm>
              <a:off x="3860525" y="470675"/>
              <a:ext cx="281950" cy="722675"/>
            </a:xfrm>
            <a:custGeom>
              <a:avLst/>
              <a:gdLst/>
              <a:ahLst/>
              <a:cxnLst/>
              <a:rect l="l" t="t" r="r" b="b"/>
              <a:pathLst>
                <a:path w="11278" h="28907" extrusionOk="0">
                  <a:moveTo>
                    <a:pt x="0" y="0"/>
                  </a:moveTo>
                  <a:cubicBezTo>
                    <a:pt x="547" y="3313"/>
                    <a:pt x="1368" y="6596"/>
                    <a:pt x="2462" y="9787"/>
                  </a:cubicBezTo>
                  <a:cubicBezTo>
                    <a:pt x="8420" y="27113"/>
                    <a:pt x="10426" y="28329"/>
                    <a:pt x="10426" y="28329"/>
                  </a:cubicBezTo>
                  <a:cubicBezTo>
                    <a:pt x="10426" y="28329"/>
                    <a:pt x="11277" y="28906"/>
                    <a:pt x="10001" y="26809"/>
                  </a:cubicBezTo>
                  <a:cubicBezTo>
                    <a:pt x="8754" y="24742"/>
                    <a:pt x="5897" y="17538"/>
                    <a:pt x="2888" y="8359"/>
                  </a:cubicBezTo>
                  <a:cubicBezTo>
                    <a:pt x="2006" y="5623"/>
                    <a:pt x="1307" y="2827"/>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3439550" y="458500"/>
              <a:ext cx="1041825" cy="1279675"/>
            </a:xfrm>
            <a:custGeom>
              <a:avLst/>
              <a:gdLst/>
              <a:ahLst/>
              <a:cxnLst/>
              <a:rect l="l" t="t" r="r" b="b"/>
              <a:pathLst>
                <a:path w="41673" h="51187" extrusionOk="0">
                  <a:moveTo>
                    <a:pt x="17295" y="973"/>
                  </a:moveTo>
                  <a:cubicBezTo>
                    <a:pt x="17295" y="973"/>
                    <a:pt x="14104" y="1"/>
                    <a:pt x="9727" y="1247"/>
                  </a:cubicBezTo>
                  <a:cubicBezTo>
                    <a:pt x="5319" y="2493"/>
                    <a:pt x="0" y="5290"/>
                    <a:pt x="0" y="5290"/>
                  </a:cubicBezTo>
                  <a:cubicBezTo>
                    <a:pt x="0" y="5290"/>
                    <a:pt x="14347" y="3162"/>
                    <a:pt x="17295" y="973"/>
                  </a:cubicBezTo>
                  <a:close/>
                  <a:moveTo>
                    <a:pt x="17660" y="3496"/>
                  </a:moveTo>
                  <a:cubicBezTo>
                    <a:pt x="17660" y="3496"/>
                    <a:pt x="10487" y="6384"/>
                    <a:pt x="6262" y="8785"/>
                  </a:cubicBezTo>
                  <a:cubicBezTo>
                    <a:pt x="2037" y="11156"/>
                    <a:pt x="669" y="12189"/>
                    <a:pt x="669" y="12189"/>
                  </a:cubicBezTo>
                  <a:cubicBezTo>
                    <a:pt x="669" y="12189"/>
                    <a:pt x="16140" y="7904"/>
                    <a:pt x="17630" y="3496"/>
                  </a:cubicBezTo>
                  <a:close/>
                  <a:moveTo>
                    <a:pt x="18329" y="6505"/>
                  </a:moveTo>
                  <a:cubicBezTo>
                    <a:pt x="18329" y="6505"/>
                    <a:pt x="12523" y="10092"/>
                    <a:pt x="9484" y="12372"/>
                  </a:cubicBezTo>
                  <a:cubicBezTo>
                    <a:pt x="6444" y="14682"/>
                    <a:pt x="5046" y="16505"/>
                    <a:pt x="5046" y="16505"/>
                  </a:cubicBezTo>
                  <a:cubicBezTo>
                    <a:pt x="5046" y="16505"/>
                    <a:pt x="10882" y="13162"/>
                    <a:pt x="14013" y="11217"/>
                  </a:cubicBezTo>
                  <a:cubicBezTo>
                    <a:pt x="17113" y="9271"/>
                    <a:pt x="18450" y="7843"/>
                    <a:pt x="18298" y="6505"/>
                  </a:cubicBezTo>
                  <a:close/>
                  <a:moveTo>
                    <a:pt x="19393" y="9697"/>
                  </a:moveTo>
                  <a:cubicBezTo>
                    <a:pt x="16779" y="11034"/>
                    <a:pt x="14590" y="13040"/>
                    <a:pt x="13070" y="15533"/>
                  </a:cubicBezTo>
                  <a:cubicBezTo>
                    <a:pt x="10578" y="19636"/>
                    <a:pt x="10213" y="21278"/>
                    <a:pt x="9301" y="22676"/>
                  </a:cubicBezTo>
                  <a:cubicBezTo>
                    <a:pt x="8784" y="23496"/>
                    <a:pt x="8207" y="24317"/>
                    <a:pt x="7569" y="25077"/>
                  </a:cubicBezTo>
                  <a:cubicBezTo>
                    <a:pt x="9666" y="23740"/>
                    <a:pt x="11398" y="21946"/>
                    <a:pt x="12645" y="19788"/>
                  </a:cubicBezTo>
                  <a:cubicBezTo>
                    <a:pt x="14742" y="16232"/>
                    <a:pt x="16475" y="14986"/>
                    <a:pt x="17964" y="13223"/>
                  </a:cubicBezTo>
                  <a:cubicBezTo>
                    <a:pt x="18815" y="12250"/>
                    <a:pt x="19301" y="11004"/>
                    <a:pt x="19362" y="9697"/>
                  </a:cubicBezTo>
                  <a:close/>
                  <a:moveTo>
                    <a:pt x="20700" y="13071"/>
                  </a:moveTo>
                  <a:cubicBezTo>
                    <a:pt x="20700" y="13071"/>
                    <a:pt x="15441" y="17357"/>
                    <a:pt x="12857" y="21460"/>
                  </a:cubicBezTo>
                  <a:cubicBezTo>
                    <a:pt x="10304" y="25563"/>
                    <a:pt x="9970" y="30366"/>
                    <a:pt x="9970" y="30366"/>
                  </a:cubicBezTo>
                  <a:cubicBezTo>
                    <a:pt x="9970" y="30366"/>
                    <a:pt x="12037" y="23892"/>
                    <a:pt x="14803" y="21278"/>
                  </a:cubicBezTo>
                  <a:cubicBezTo>
                    <a:pt x="17569" y="18694"/>
                    <a:pt x="21399" y="15472"/>
                    <a:pt x="20669" y="13071"/>
                  </a:cubicBezTo>
                  <a:close/>
                  <a:moveTo>
                    <a:pt x="22554" y="17812"/>
                  </a:moveTo>
                  <a:cubicBezTo>
                    <a:pt x="20304" y="20609"/>
                    <a:pt x="18329" y="23588"/>
                    <a:pt x="16627" y="26718"/>
                  </a:cubicBezTo>
                  <a:cubicBezTo>
                    <a:pt x="15228" y="29332"/>
                    <a:pt x="14134" y="32098"/>
                    <a:pt x="13405" y="34986"/>
                  </a:cubicBezTo>
                  <a:cubicBezTo>
                    <a:pt x="13405" y="34986"/>
                    <a:pt x="16931" y="29089"/>
                    <a:pt x="19241" y="26141"/>
                  </a:cubicBezTo>
                  <a:cubicBezTo>
                    <a:pt x="21551" y="23223"/>
                    <a:pt x="22888" y="20426"/>
                    <a:pt x="22523" y="17812"/>
                  </a:cubicBezTo>
                  <a:close/>
                  <a:moveTo>
                    <a:pt x="24134" y="22220"/>
                  </a:moveTo>
                  <a:cubicBezTo>
                    <a:pt x="24134" y="22220"/>
                    <a:pt x="19940" y="27114"/>
                    <a:pt x="18481" y="31673"/>
                  </a:cubicBezTo>
                  <a:cubicBezTo>
                    <a:pt x="17569" y="34560"/>
                    <a:pt x="16900" y="37539"/>
                    <a:pt x="16505" y="40548"/>
                  </a:cubicBezTo>
                  <a:cubicBezTo>
                    <a:pt x="16505" y="40548"/>
                    <a:pt x="18876" y="33953"/>
                    <a:pt x="21064" y="30457"/>
                  </a:cubicBezTo>
                  <a:cubicBezTo>
                    <a:pt x="23253" y="26992"/>
                    <a:pt x="24529" y="23466"/>
                    <a:pt x="24134" y="22220"/>
                  </a:cubicBezTo>
                  <a:close/>
                  <a:moveTo>
                    <a:pt x="25684" y="25989"/>
                  </a:moveTo>
                  <a:cubicBezTo>
                    <a:pt x="23526" y="28664"/>
                    <a:pt x="22067" y="31825"/>
                    <a:pt x="21429" y="35199"/>
                  </a:cubicBezTo>
                  <a:cubicBezTo>
                    <a:pt x="20335" y="40883"/>
                    <a:pt x="20912" y="43497"/>
                    <a:pt x="20912" y="43497"/>
                  </a:cubicBezTo>
                  <a:cubicBezTo>
                    <a:pt x="21338" y="40275"/>
                    <a:pt x="22159" y="37114"/>
                    <a:pt x="23314" y="34105"/>
                  </a:cubicBezTo>
                  <a:cubicBezTo>
                    <a:pt x="25077" y="29728"/>
                    <a:pt x="26110" y="27144"/>
                    <a:pt x="25654" y="25989"/>
                  </a:cubicBezTo>
                  <a:close/>
                  <a:moveTo>
                    <a:pt x="26809" y="27995"/>
                  </a:moveTo>
                  <a:cubicBezTo>
                    <a:pt x="26809" y="27995"/>
                    <a:pt x="26444" y="31642"/>
                    <a:pt x="29818" y="37387"/>
                  </a:cubicBezTo>
                  <a:cubicBezTo>
                    <a:pt x="33192" y="43132"/>
                    <a:pt x="38998" y="51187"/>
                    <a:pt x="38998" y="51187"/>
                  </a:cubicBezTo>
                  <a:cubicBezTo>
                    <a:pt x="38998" y="51187"/>
                    <a:pt x="32068" y="32554"/>
                    <a:pt x="26809" y="27995"/>
                  </a:cubicBezTo>
                  <a:close/>
                  <a:moveTo>
                    <a:pt x="25745" y="25958"/>
                  </a:moveTo>
                  <a:cubicBezTo>
                    <a:pt x="27326" y="27144"/>
                    <a:pt x="29028" y="28147"/>
                    <a:pt x="30882" y="28907"/>
                  </a:cubicBezTo>
                  <a:cubicBezTo>
                    <a:pt x="34256" y="30396"/>
                    <a:pt x="39332" y="32281"/>
                    <a:pt x="39332" y="32281"/>
                  </a:cubicBezTo>
                  <a:cubicBezTo>
                    <a:pt x="39332" y="32281"/>
                    <a:pt x="30791" y="23740"/>
                    <a:pt x="25745" y="25958"/>
                  </a:cubicBezTo>
                  <a:close/>
                  <a:moveTo>
                    <a:pt x="23952" y="21460"/>
                  </a:moveTo>
                  <a:cubicBezTo>
                    <a:pt x="23952" y="21460"/>
                    <a:pt x="25077" y="22554"/>
                    <a:pt x="28967" y="23892"/>
                  </a:cubicBezTo>
                  <a:cubicBezTo>
                    <a:pt x="32827" y="25199"/>
                    <a:pt x="41673" y="26718"/>
                    <a:pt x="41673" y="26718"/>
                  </a:cubicBezTo>
                  <a:cubicBezTo>
                    <a:pt x="41673" y="26718"/>
                    <a:pt x="27052" y="19575"/>
                    <a:pt x="23952" y="21460"/>
                  </a:cubicBezTo>
                  <a:close/>
                  <a:moveTo>
                    <a:pt x="22280" y="17417"/>
                  </a:moveTo>
                  <a:cubicBezTo>
                    <a:pt x="22280" y="17417"/>
                    <a:pt x="24560" y="19089"/>
                    <a:pt x="29241" y="19697"/>
                  </a:cubicBezTo>
                  <a:cubicBezTo>
                    <a:pt x="33922" y="20275"/>
                    <a:pt x="40943" y="19879"/>
                    <a:pt x="40943" y="19879"/>
                  </a:cubicBezTo>
                  <a:cubicBezTo>
                    <a:pt x="40943" y="19879"/>
                    <a:pt x="26505" y="15806"/>
                    <a:pt x="22280" y="17417"/>
                  </a:cubicBezTo>
                  <a:close/>
                  <a:moveTo>
                    <a:pt x="20578" y="12797"/>
                  </a:moveTo>
                  <a:cubicBezTo>
                    <a:pt x="20578" y="12797"/>
                    <a:pt x="22402" y="13739"/>
                    <a:pt x="27052" y="14773"/>
                  </a:cubicBezTo>
                  <a:cubicBezTo>
                    <a:pt x="31703" y="15776"/>
                    <a:pt x="39393" y="15442"/>
                    <a:pt x="39393" y="15442"/>
                  </a:cubicBezTo>
                  <a:cubicBezTo>
                    <a:pt x="39393" y="15442"/>
                    <a:pt x="32615" y="14530"/>
                    <a:pt x="28116" y="13162"/>
                  </a:cubicBezTo>
                  <a:cubicBezTo>
                    <a:pt x="23618" y="11825"/>
                    <a:pt x="21429" y="11794"/>
                    <a:pt x="20578" y="12797"/>
                  </a:cubicBezTo>
                  <a:close/>
                  <a:moveTo>
                    <a:pt x="19180" y="9271"/>
                  </a:moveTo>
                  <a:cubicBezTo>
                    <a:pt x="19180" y="9271"/>
                    <a:pt x="26657" y="11581"/>
                    <a:pt x="31399" y="11916"/>
                  </a:cubicBezTo>
                  <a:cubicBezTo>
                    <a:pt x="34378" y="12129"/>
                    <a:pt x="37356" y="11977"/>
                    <a:pt x="40274" y="11521"/>
                  </a:cubicBezTo>
                  <a:cubicBezTo>
                    <a:pt x="40274" y="11521"/>
                    <a:pt x="33192" y="11399"/>
                    <a:pt x="28815" y="10001"/>
                  </a:cubicBezTo>
                  <a:cubicBezTo>
                    <a:pt x="24469" y="8572"/>
                    <a:pt x="19848" y="8207"/>
                    <a:pt x="19180" y="9271"/>
                  </a:cubicBezTo>
                  <a:close/>
                  <a:moveTo>
                    <a:pt x="18298" y="5989"/>
                  </a:moveTo>
                  <a:cubicBezTo>
                    <a:pt x="18298" y="5989"/>
                    <a:pt x="22615" y="5867"/>
                    <a:pt x="26536" y="7113"/>
                  </a:cubicBezTo>
                  <a:cubicBezTo>
                    <a:pt x="30457" y="8390"/>
                    <a:pt x="38359" y="7904"/>
                    <a:pt x="38359" y="7904"/>
                  </a:cubicBezTo>
                  <a:cubicBezTo>
                    <a:pt x="38359" y="7904"/>
                    <a:pt x="31429" y="7235"/>
                    <a:pt x="27478" y="5624"/>
                  </a:cubicBezTo>
                  <a:cubicBezTo>
                    <a:pt x="23496" y="4013"/>
                    <a:pt x="19149" y="4682"/>
                    <a:pt x="18298" y="5989"/>
                  </a:cubicBezTo>
                  <a:close/>
                  <a:moveTo>
                    <a:pt x="17569" y="2919"/>
                  </a:moveTo>
                  <a:cubicBezTo>
                    <a:pt x="17569" y="2919"/>
                    <a:pt x="21004" y="4165"/>
                    <a:pt x="26779" y="3344"/>
                  </a:cubicBezTo>
                  <a:cubicBezTo>
                    <a:pt x="32554" y="2524"/>
                    <a:pt x="35958" y="1703"/>
                    <a:pt x="35958" y="1703"/>
                  </a:cubicBezTo>
                  <a:cubicBezTo>
                    <a:pt x="35958" y="1703"/>
                    <a:pt x="20335" y="426"/>
                    <a:pt x="17569" y="2919"/>
                  </a:cubicBezTo>
                  <a:close/>
                  <a:moveTo>
                    <a:pt x="17386" y="487"/>
                  </a:moveTo>
                  <a:lnTo>
                    <a:pt x="23314" y="487"/>
                  </a:lnTo>
                  <a:cubicBezTo>
                    <a:pt x="19149" y="1429"/>
                    <a:pt x="17295" y="578"/>
                    <a:pt x="17295" y="578"/>
                  </a:cubicBezTo>
                  <a:cubicBezTo>
                    <a:pt x="17326" y="548"/>
                    <a:pt x="17356" y="517"/>
                    <a:pt x="17386" y="4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8"/>
          <p:cNvGrpSpPr/>
          <p:nvPr/>
        </p:nvGrpSpPr>
        <p:grpSpPr>
          <a:xfrm rot="-7923048">
            <a:off x="8120563" y="-186835"/>
            <a:ext cx="913676" cy="1677934"/>
            <a:chOff x="4830275" y="2608450"/>
            <a:chExt cx="1324325" cy="2432075"/>
          </a:xfrm>
        </p:grpSpPr>
        <p:sp>
          <p:nvSpPr>
            <p:cNvPr id="739" name="Google Shape;739;p8"/>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8"/>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8"/>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8"/>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8"/>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8"/>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8"/>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8"/>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8"/>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8"/>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8"/>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8"/>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8"/>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8"/>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8"/>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8"/>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8"/>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8"/>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8"/>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8"/>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8"/>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8"/>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8"/>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8"/>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8"/>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8"/>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8"/>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8"/>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8"/>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8"/>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8"/>
          <p:cNvGrpSpPr/>
          <p:nvPr/>
        </p:nvGrpSpPr>
        <p:grpSpPr>
          <a:xfrm>
            <a:off x="1113350" y="4098975"/>
            <a:ext cx="1965875" cy="1076025"/>
            <a:chOff x="1580075" y="4143975"/>
            <a:chExt cx="1965875" cy="1076025"/>
          </a:xfrm>
        </p:grpSpPr>
        <p:sp>
          <p:nvSpPr>
            <p:cNvPr id="810" name="Google Shape;810;p8"/>
            <p:cNvSpPr/>
            <p:nvPr/>
          </p:nvSpPr>
          <p:spPr>
            <a:xfrm>
              <a:off x="2039050" y="4668300"/>
              <a:ext cx="800200" cy="551700"/>
            </a:xfrm>
            <a:custGeom>
              <a:avLst/>
              <a:gdLst/>
              <a:ahLst/>
              <a:cxnLst/>
              <a:rect l="l" t="t" r="r" b="b"/>
              <a:pathLst>
                <a:path w="32008" h="22068" extrusionOk="0">
                  <a:moveTo>
                    <a:pt x="1" y="22067"/>
                  </a:moveTo>
                  <a:cubicBezTo>
                    <a:pt x="2524" y="19514"/>
                    <a:pt x="5198" y="17113"/>
                    <a:pt x="8056" y="14924"/>
                  </a:cubicBezTo>
                  <a:cubicBezTo>
                    <a:pt x="27539" y="0"/>
                    <a:pt x="30670" y="122"/>
                    <a:pt x="30670" y="122"/>
                  </a:cubicBezTo>
                  <a:cubicBezTo>
                    <a:pt x="30670" y="122"/>
                    <a:pt x="32007" y="122"/>
                    <a:pt x="29059" y="1490"/>
                  </a:cubicBezTo>
                  <a:cubicBezTo>
                    <a:pt x="26141" y="2857"/>
                    <a:pt x="17630" y="8845"/>
                    <a:pt x="7509" y="16870"/>
                  </a:cubicBezTo>
                  <a:cubicBezTo>
                    <a:pt x="5381" y="18541"/>
                    <a:pt x="3405" y="20274"/>
                    <a:pt x="1551" y="220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8"/>
            <p:cNvSpPr/>
            <p:nvPr/>
          </p:nvSpPr>
          <p:spPr>
            <a:xfrm>
              <a:off x="2159875" y="4411450"/>
              <a:ext cx="103375" cy="648200"/>
            </a:xfrm>
            <a:custGeom>
              <a:avLst/>
              <a:gdLst/>
              <a:ahLst/>
              <a:cxnLst/>
              <a:rect l="l" t="t" r="r" b="b"/>
              <a:pathLst>
                <a:path w="4135" h="25928" extrusionOk="0">
                  <a:moveTo>
                    <a:pt x="3891" y="20943"/>
                  </a:moveTo>
                  <a:cubicBezTo>
                    <a:pt x="3527" y="17903"/>
                    <a:pt x="2493" y="15198"/>
                    <a:pt x="2797" y="9666"/>
                  </a:cubicBezTo>
                  <a:cubicBezTo>
                    <a:pt x="3010" y="6353"/>
                    <a:pt x="2372" y="3040"/>
                    <a:pt x="1004" y="0"/>
                  </a:cubicBezTo>
                  <a:cubicBezTo>
                    <a:pt x="1156" y="1338"/>
                    <a:pt x="1217" y="2675"/>
                    <a:pt x="1186" y="4013"/>
                  </a:cubicBezTo>
                  <a:cubicBezTo>
                    <a:pt x="1156" y="6232"/>
                    <a:pt x="396" y="8329"/>
                    <a:pt x="122" y="14742"/>
                  </a:cubicBezTo>
                  <a:cubicBezTo>
                    <a:pt x="1" y="18633"/>
                    <a:pt x="943" y="22524"/>
                    <a:pt x="2858" y="25928"/>
                  </a:cubicBezTo>
                  <a:cubicBezTo>
                    <a:pt x="3770" y="24439"/>
                    <a:pt x="4135" y="22676"/>
                    <a:pt x="3891" y="209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
            <p:cNvSpPr/>
            <p:nvPr/>
          </p:nvSpPr>
          <p:spPr>
            <a:xfrm>
              <a:off x="2262475" y="4308100"/>
              <a:ext cx="132250" cy="681650"/>
            </a:xfrm>
            <a:custGeom>
              <a:avLst/>
              <a:gdLst/>
              <a:ahLst/>
              <a:cxnLst/>
              <a:rect l="l" t="t" r="r" b="b"/>
              <a:pathLst>
                <a:path w="5290" h="27266" extrusionOk="0">
                  <a:moveTo>
                    <a:pt x="2219" y="13709"/>
                  </a:moveTo>
                  <a:cubicBezTo>
                    <a:pt x="1034" y="8755"/>
                    <a:pt x="3526" y="1"/>
                    <a:pt x="3526" y="1"/>
                  </a:cubicBezTo>
                  <a:cubicBezTo>
                    <a:pt x="3526" y="1"/>
                    <a:pt x="335" y="5624"/>
                    <a:pt x="183" y="12098"/>
                  </a:cubicBezTo>
                  <a:cubicBezTo>
                    <a:pt x="0" y="18572"/>
                    <a:pt x="2705" y="27265"/>
                    <a:pt x="2705" y="27265"/>
                  </a:cubicBezTo>
                  <a:cubicBezTo>
                    <a:pt x="5289" y="25107"/>
                    <a:pt x="3374" y="18664"/>
                    <a:pt x="2219" y="137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
            <p:cNvSpPr/>
            <p:nvPr/>
          </p:nvSpPr>
          <p:spPr>
            <a:xfrm>
              <a:off x="1580075" y="5118900"/>
              <a:ext cx="292600" cy="101100"/>
            </a:xfrm>
            <a:custGeom>
              <a:avLst/>
              <a:gdLst/>
              <a:ahLst/>
              <a:cxnLst/>
              <a:rect l="l" t="t" r="r" b="b"/>
              <a:pathLst>
                <a:path w="11704" h="4044" extrusionOk="0">
                  <a:moveTo>
                    <a:pt x="1" y="1"/>
                  </a:moveTo>
                  <a:cubicBezTo>
                    <a:pt x="1612" y="1460"/>
                    <a:pt x="3344" y="2828"/>
                    <a:pt x="5168" y="4043"/>
                  </a:cubicBezTo>
                  <a:lnTo>
                    <a:pt x="11703" y="4043"/>
                  </a:lnTo>
                  <a:cubicBezTo>
                    <a:pt x="11247" y="3861"/>
                    <a:pt x="10791" y="3739"/>
                    <a:pt x="10305" y="3679"/>
                  </a:cubicBezTo>
                  <a:cubicBezTo>
                    <a:pt x="7326" y="322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a:off x="2569475" y="4144725"/>
              <a:ext cx="152000" cy="653525"/>
            </a:xfrm>
            <a:custGeom>
              <a:avLst/>
              <a:gdLst/>
              <a:ahLst/>
              <a:cxnLst/>
              <a:rect l="l" t="t" r="r" b="b"/>
              <a:pathLst>
                <a:path w="6080" h="26141" extrusionOk="0">
                  <a:moveTo>
                    <a:pt x="3708" y="14621"/>
                  </a:moveTo>
                  <a:cubicBezTo>
                    <a:pt x="3830" y="9119"/>
                    <a:pt x="6079" y="1"/>
                    <a:pt x="6079" y="1"/>
                  </a:cubicBezTo>
                  <a:cubicBezTo>
                    <a:pt x="4316" y="3648"/>
                    <a:pt x="2857" y="7478"/>
                    <a:pt x="1733" y="11399"/>
                  </a:cubicBezTo>
                  <a:cubicBezTo>
                    <a:pt x="0" y="17569"/>
                    <a:pt x="1033" y="26141"/>
                    <a:pt x="1033" y="26141"/>
                  </a:cubicBezTo>
                  <a:cubicBezTo>
                    <a:pt x="2432" y="25016"/>
                    <a:pt x="3556" y="20122"/>
                    <a:pt x="3708" y="146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a:off x="2697875" y="4143975"/>
              <a:ext cx="200650" cy="576775"/>
            </a:xfrm>
            <a:custGeom>
              <a:avLst/>
              <a:gdLst/>
              <a:ahLst/>
              <a:cxnLst/>
              <a:rect l="l" t="t" r="r" b="b"/>
              <a:pathLst>
                <a:path w="8026" h="23071" extrusionOk="0">
                  <a:moveTo>
                    <a:pt x="426" y="23070"/>
                  </a:moveTo>
                  <a:cubicBezTo>
                    <a:pt x="1764" y="22128"/>
                    <a:pt x="2524" y="18481"/>
                    <a:pt x="3770" y="12280"/>
                  </a:cubicBezTo>
                  <a:cubicBezTo>
                    <a:pt x="5016" y="6049"/>
                    <a:pt x="8025" y="0"/>
                    <a:pt x="8025" y="0"/>
                  </a:cubicBezTo>
                  <a:cubicBezTo>
                    <a:pt x="8025" y="0"/>
                    <a:pt x="5472" y="2493"/>
                    <a:pt x="2493" y="9636"/>
                  </a:cubicBezTo>
                  <a:cubicBezTo>
                    <a:pt x="730" y="13891"/>
                    <a:pt x="1" y="18481"/>
                    <a:pt x="426" y="230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8"/>
            <p:cNvSpPr/>
            <p:nvPr/>
          </p:nvSpPr>
          <p:spPr>
            <a:xfrm>
              <a:off x="2776925" y="4262500"/>
              <a:ext cx="769025" cy="423300"/>
            </a:xfrm>
            <a:custGeom>
              <a:avLst/>
              <a:gdLst/>
              <a:ahLst/>
              <a:cxnLst/>
              <a:rect l="l" t="t" r="r" b="b"/>
              <a:pathLst>
                <a:path w="30761" h="16932" extrusionOk="0">
                  <a:moveTo>
                    <a:pt x="0" y="16931"/>
                  </a:moveTo>
                  <a:cubicBezTo>
                    <a:pt x="9271" y="15715"/>
                    <a:pt x="30761" y="1"/>
                    <a:pt x="30761" y="1"/>
                  </a:cubicBezTo>
                  <a:cubicBezTo>
                    <a:pt x="30761" y="1"/>
                    <a:pt x="18329" y="4712"/>
                    <a:pt x="10304" y="8664"/>
                  </a:cubicBezTo>
                  <a:cubicBezTo>
                    <a:pt x="2310" y="12615"/>
                    <a:pt x="0" y="16931"/>
                    <a:pt x="0" y="169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8"/>
            <p:cNvSpPr/>
            <p:nvPr/>
          </p:nvSpPr>
          <p:spPr>
            <a:xfrm>
              <a:off x="1608950" y="4824075"/>
              <a:ext cx="379225" cy="395925"/>
            </a:xfrm>
            <a:custGeom>
              <a:avLst/>
              <a:gdLst/>
              <a:ahLst/>
              <a:cxnLst/>
              <a:rect l="l" t="t" r="r" b="b"/>
              <a:pathLst>
                <a:path w="15169" h="15837" extrusionOk="0">
                  <a:moveTo>
                    <a:pt x="1" y="0"/>
                  </a:moveTo>
                  <a:cubicBezTo>
                    <a:pt x="1" y="0"/>
                    <a:pt x="3892" y="7113"/>
                    <a:pt x="7873" y="11733"/>
                  </a:cubicBezTo>
                  <a:cubicBezTo>
                    <a:pt x="9241" y="13314"/>
                    <a:pt x="10822" y="14681"/>
                    <a:pt x="12554" y="15836"/>
                  </a:cubicBezTo>
                  <a:lnTo>
                    <a:pt x="15168" y="15836"/>
                  </a:lnTo>
                  <a:cubicBezTo>
                    <a:pt x="11490" y="10304"/>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a:off x="2451675" y="4242750"/>
              <a:ext cx="91225" cy="648225"/>
            </a:xfrm>
            <a:custGeom>
              <a:avLst/>
              <a:gdLst/>
              <a:ahLst/>
              <a:cxnLst/>
              <a:rect l="l" t="t" r="r" b="b"/>
              <a:pathLst>
                <a:path w="3649" h="25929" extrusionOk="0">
                  <a:moveTo>
                    <a:pt x="3223" y="14165"/>
                  </a:moveTo>
                  <a:cubicBezTo>
                    <a:pt x="2797" y="9180"/>
                    <a:pt x="3223" y="1"/>
                    <a:pt x="3223" y="1"/>
                  </a:cubicBezTo>
                  <a:cubicBezTo>
                    <a:pt x="1916" y="3739"/>
                    <a:pt x="1065" y="7660"/>
                    <a:pt x="700" y="11612"/>
                  </a:cubicBezTo>
                  <a:cubicBezTo>
                    <a:pt x="1" y="18420"/>
                    <a:pt x="700" y="25928"/>
                    <a:pt x="700" y="25928"/>
                  </a:cubicBezTo>
                  <a:cubicBezTo>
                    <a:pt x="3040" y="23284"/>
                    <a:pt x="3648" y="19119"/>
                    <a:pt x="3223" y="141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a:off x="1956225" y="4604450"/>
              <a:ext cx="215075" cy="524350"/>
            </a:xfrm>
            <a:custGeom>
              <a:avLst/>
              <a:gdLst/>
              <a:ahLst/>
              <a:cxnLst/>
              <a:rect l="l" t="t" r="r" b="b"/>
              <a:pathLst>
                <a:path w="8603" h="20974" extrusionOk="0">
                  <a:moveTo>
                    <a:pt x="7478" y="20974"/>
                  </a:moveTo>
                  <a:cubicBezTo>
                    <a:pt x="8603" y="19606"/>
                    <a:pt x="8177" y="16992"/>
                    <a:pt x="6110" y="12524"/>
                  </a:cubicBezTo>
                  <a:cubicBezTo>
                    <a:pt x="4074" y="8056"/>
                    <a:pt x="1" y="1"/>
                    <a:pt x="1" y="1"/>
                  </a:cubicBezTo>
                  <a:cubicBezTo>
                    <a:pt x="1" y="1"/>
                    <a:pt x="244" y="3040"/>
                    <a:pt x="1946" y="7873"/>
                  </a:cubicBezTo>
                  <a:cubicBezTo>
                    <a:pt x="3648" y="12676"/>
                    <a:pt x="7478" y="20974"/>
                    <a:pt x="7478" y="20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a:off x="2323250" y="4995050"/>
              <a:ext cx="504600" cy="224950"/>
            </a:xfrm>
            <a:custGeom>
              <a:avLst/>
              <a:gdLst/>
              <a:ahLst/>
              <a:cxnLst/>
              <a:rect l="l" t="t" r="r" b="b"/>
              <a:pathLst>
                <a:path w="20184" h="8998" extrusionOk="0">
                  <a:moveTo>
                    <a:pt x="1" y="0"/>
                  </a:moveTo>
                  <a:cubicBezTo>
                    <a:pt x="183" y="1763"/>
                    <a:pt x="2645" y="3374"/>
                    <a:pt x="8694" y="5168"/>
                  </a:cubicBezTo>
                  <a:cubicBezTo>
                    <a:pt x="12098" y="6262"/>
                    <a:pt x="15442" y="7538"/>
                    <a:pt x="18725" y="8997"/>
                  </a:cubicBezTo>
                  <a:lnTo>
                    <a:pt x="20184" y="8997"/>
                  </a:lnTo>
                  <a:cubicBezTo>
                    <a:pt x="17205" y="7022"/>
                    <a:pt x="12463" y="4043"/>
                    <a:pt x="8664" y="2584"/>
                  </a:cubicBezTo>
                  <a:cubicBezTo>
                    <a:pt x="2736" y="304"/>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a:off x="2455475" y="4892450"/>
              <a:ext cx="566900" cy="280425"/>
            </a:xfrm>
            <a:custGeom>
              <a:avLst/>
              <a:gdLst/>
              <a:ahLst/>
              <a:cxnLst/>
              <a:rect l="l" t="t" r="r" b="b"/>
              <a:pathLst>
                <a:path w="22676" h="11217" extrusionOk="0">
                  <a:moveTo>
                    <a:pt x="1" y="183"/>
                  </a:moveTo>
                  <a:cubicBezTo>
                    <a:pt x="3557" y="5138"/>
                    <a:pt x="22676" y="11217"/>
                    <a:pt x="22676" y="11217"/>
                  </a:cubicBezTo>
                  <a:cubicBezTo>
                    <a:pt x="22676" y="11217"/>
                    <a:pt x="15138" y="5563"/>
                    <a:pt x="9484" y="2767"/>
                  </a:cubicBezTo>
                  <a:cubicBezTo>
                    <a:pt x="3800" y="1"/>
                    <a:pt x="1" y="183"/>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a:off x="2576300" y="4805825"/>
              <a:ext cx="592750" cy="190775"/>
            </a:xfrm>
            <a:custGeom>
              <a:avLst/>
              <a:gdLst/>
              <a:ahLst/>
              <a:cxnLst/>
              <a:rect l="l" t="t" r="r" b="b"/>
              <a:pathLst>
                <a:path w="23710" h="7631" extrusionOk="0">
                  <a:moveTo>
                    <a:pt x="1" y="396"/>
                  </a:moveTo>
                  <a:cubicBezTo>
                    <a:pt x="2098" y="4803"/>
                    <a:pt x="23709" y="7630"/>
                    <a:pt x="23709" y="7630"/>
                  </a:cubicBezTo>
                  <a:cubicBezTo>
                    <a:pt x="23709" y="7630"/>
                    <a:pt x="12736" y="2736"/>
                    <a:pt x="7417" y="1369"/>
                  </a:cubicBezTo>
                  <a:cubicBezTo>
                    <a:pt x="2098" y="1"/>
                    <a:pt x="1" y="396"/>
                    <a:pt x="1" y="3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8"/>
            <p:cNvSpPr/>
            <p:nvPr/>
          </p:nvSpPr>
          <p:spPr>
            <a:xfrm>
              <a:off x="2709275" y="4714650"/>
              <a:ext cx="497775" cy="163400"/>
            </a:xfrm>
            <a:custGeom>
              <a:avLst/>
              <a:gdLst/>
              <a:ahLst/>
              <a:cxnLst/>
              <a:rect l="l" t="t" r="r" b="b"/>
              <a:pathLst>
                <a:path w="19911" h="6536" extrusionOk="0">
                  <a:moveTo>
                    <a:pt x="1" y="335"/>
                  </a:moveTo>
                  <a:cubicBezTo>
                    <a:pt x="4043" y="6535"/>
                    <a:pt x="19910" y="3313"/>
                    <a:pt x="19910" y="3313"/>
                  </a:cubicBezTo>
                  <a:cubicBezTo>
                    <a:pt x="19910" y="3313"/>
                    <a:pt x="12828" y="1672"/>
                    <a:pt x="7934" y="821"/>
                  </a:cubicBezTo>
                  <a:cubicBezTo>
                    <a:pt x="3040" y="0"/>
                    <a:pt x="1" y="335"/>
                    <a:pt x="1" y="3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8"/>
            <p:cNvSpPr/>
            <p:nvPr/>
          </p:nvSpPr>
          <p:spPr>
            <a:xfrm>
              <a:off x="1755625" y="4643975"/>
              <a:ext cx="352600" cy="557025"/>
            </a:xfrm>
            <a:custGeom>
              <a:avLst/>
              <a:gdLst/>
              <a:ahLst/>
              <a:cxnLst/>
              <a:rect l="l" t="t" r="r" b="b"/>
              <a:pathLst>
                <a:path w="14104" h="22281" extrusionOk="0">
                  <a:moveTo>
                    <a:pt x="3708" y="7964"/>
                  </a:moveTo>
                  <a:cubicBezTo>
                    <a:pt x="6687" y="13770"/>
                    <a:pt x="12523" y="22280"/>
                    <a:pt x="12523" y="22280"/>
                  </a:cubicBezTo>
                  <a:cubicBezTo>
                    <a:pt x="14104" y="16262"/>
                    <a:pt x="0" y="1"/>
                    <a:pt x="0" y="1"/>
                  </a:cubicBezTo>
                  <a:cubicBezTo>
                    <a:pt x="0" y="1"/>
                    <a:pt x="760" y="2159"/>
                    <a:pt x="3708" y="79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8"/>
            <p:cNvSpPr/>
            <p:nvPr/>
          </p:nvSpPr>
          <p:spPr>
            <a:xfrm>
              <a:off x="2217625" y="5068000"/>
              <a:ext cx="393650" cy="152000"/>
            </a:xfrm>
            <a:custGeom>
              <a:avLst/>
              <a:gdLst/>
              <a:ahLst/>
              <a:cxnLst/>
              <a:rect l="l" t="t" r="r" b="b"/>
              <a:pathLst>
                <a:path w="15746" h="6080" extrusionOk="0">
                  <a:moveTo>
                    <a:pt x="62" y="0"/>
                  </a:moveTo>
                  <a:cubicBezTo>
                    <a:pt x="1" y="1581"/>
                    <a:pt x="4895" y="4408"/>
                    <a:pt x="10487" y="6079"/>
                  </a:cubicBezTo>
                  <a:lnTo>
                    <a:pt x="15746" y="6079"/>
                  </a:lnTo>
                  <a:lnTo>
                    <a:pt x="15685" y="6049"/>
                  </a:lnTo>
                  <a:cubicBezTo>
                    <a:pt x="10123" y="2918"/>
                    <a:pt x="62"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8"/>
            <p:cNvSpPr/>
            <p:nvPr/>
          </p:nvSpPr>
          <p:spPr>
            <a:xfrm>
              <a:off x="2133275" y="5143225"/>
              <a:ext cx="136050" cy="76775"/>
            </a:xfrm>
            <a:custGeom>
              <a:avLst/>
              <a:gdLst/>
              <a:ahLst/>
              <a:cxnLst/>
              <a:rect l="l" t="t" r="r" b="b"/>
              <a:pathLst>
                <a:path w="5442" h="3071" extrusionOk="0">
                  <a:moveTo>
                    <a:pt x="1885" y="3070"/>
                  </a:moveTo>
                  <a:lnTo>
                    <a:pt x="5442" y="3070"/>
                  </a:lnTo>
                  <a:cubicBezTo>
                    <a:pt x="3557" y="2189"/>
                    <a:pt x="1733" y="1155"/>
                    <a:pt x="1" y="0"/>
                  </a:cubicBezTo>
                  <a:cubicBezTo>
                    <a:pt x="1" y="821"/>
                    <a:pt x="700" y="1946"/>
                    <a:pt x="1885" y="30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8"/>
          <p:cNvGrpSpPr/>
          <p:nvPr/>
        </p:nvGrpSpPr>
        <p:grpSpPr>
          <a:xfrm rot="5400000" flipH="1">
            <a:off x="3145183" y="4326773"/>
            <a:ext cx="737649" cy="958806"/>
            <a:chOff x="238125" y="1386325"/>
            <a:chExt cx="671750" cy="873150"/>
          </a:xfrm>
        </p:grpSpPr>
        <p:sp>
          <p:nvSpPr>
            <p:cNvPr id="828" name="Google Shape;828;p8"/>
            <p:cNvSpPr/>
            <p:nvPr/>
          </p:nvSpPr>
          <p:spPr>
            <a:xfrm>
              <a:off x="238125" y="1386325"/>
              <a:ext cx="671750" cy="873150"/>
            </a:xfrm>
            <a:custGeom>
              <a:avLst/>
              <a:gdLst/>
              <a:ahLst/>
              <a:cxnLst/>
              <a:rect l="l" t="t" r="r" b="b"/>
              <a:pathLst>
                <a:path w="26870" h="34926" extrusionOk="0">
                  <a:moveTo>
                    <a:pt x="16140" y="16414"/>
                  </a:moveTo>
                  <a:cubicBezTo>
                    <a:pt x="11976" y="15958"/>
                    <a:pt x="12310" y="13922"/>
                    <a:pt x="15107" y="13618"/>
                  </a:cubicBezTo>
                  <a:cubicBezTo>
                    <a:pt x="17933" y="13314"/>
                    <a:pt x="20760" y="15502"/>
                    <a:pt x="23800" y="13861"/>
                  </a:cubicBezTo>
                  <a:cubicBezTo>
                    <a:pt x="26870" y="12220"/>
                    <a:pt x="24864" y="7356"/>
                    <a:pt x="23982" y="5077"/>
                  </a:cubicBezTo>
                  <a:cubicBezTo>
                    <a:pt x="23496" y="3648"/>
                    <a:pt x="23587" y="2068"/>
                    <a:pt x="24225" y="700"/>
                  </a:cubicBezTo>
                  <a:cubicBezTo>
                    <a:pt x="24225" y="700"/>
                    <a:pt x="23162" y="1490"/>
                    <a:pt x="21277" y="1156"/>
                  </a:cubicBezTo>
                  <a:cubicBezTo>
                    <a:pt x="19423" y="821"/>
                    <a:pt x="17295" y="153"/>
                    <a:pt x="15775" y="1916"/>
                  </a:cubicBezTo>
                  <a:cubicBezTo>
                    <a:pt x="14286" y="3648"/>
                    <a:pt x="14742" y="5289"/>
                    <a:pt x="14408" y="7782"/>
                  </a:cubicBezTo>
                  <a:cubicBezTo>
                    <a:pt x="14104" y="10244"/>
                    <a:pt x="11915" y="8755"/>
                    <a:pt x="12037" y="6110"/>
                  </a:cubicBezTo>
                  <a:cubicBezTo>
                    <a:pt x="12158" y="3466"/>
                    <a:pt x="14924" y="700"/>
                    <a:pt x="14924" y="700"/>
                  </a:cubicBezTo>
                  <a:cubicBezTo>
                    <a:pt x="14012" y="426"/>
                    <a:pt x="13070" y="213"/>
                    <a:pt x="12128" y="92"/>
                  </a:cubicBezTo>
                  <a:cubicBezTo>
                    <a:pt x="11155" y="1"/>
                    <a:pt x="10183" y="31"/>
                    <a:pt x="9240" y="244"/>
                  </a:cubicBezTo>
                  <a:cubicBezTo>
                    <a:pt x="8116" y="1004"/>
                    <a:pt x="7204" y="2007"/>
                    <a:pt x="6596" y="3223"/>
                  </a:cubicBezTo>
                  <a:cubicBezTo>
                    <a:pt x="5654" y="5138"/>
                    <a:pt x="6809" y="7600"/>
                    <a:pt x="7447" y="11429"/>
                  </a:cubicBezTo>
                  <a:cubicBezTo>
                    <a:pt x="8085" y="15229"/>
                    <a:pt x="5046" y="13375"/>
                    <a:pt x="4468" y="9302"/>
                  </a:cubicBezTo>
                  <a:cubicBezTo>
                    <a:pt x="3921" y="5229"/>
                    <a:pt x="6474" y="1065"/>
                    <a:pt x="6474" y="1065"/>
                  </a:cubicBezTo>
                  <a:cubicBezTo>
                    <a:pt x="6474" y="1065"/>
                    <a:pt x="3313" y="2128"/>
                    <a:pt x="1337" y="3618"/>
                  </a:cubicBezTo>
                  <a:cubicBezTo>
                    <a:pt x="729" y="4043"/>
                    <a:pt x="274" y="4651"/>
                    <a:pt x="0" y="5350"/>
                  </a:cubicBezTo>
                  <a:lnTo>
                    <a:pt x="0" y="10609"/>
                  </a:lnTo>
                  <a:cubicBezTo>
                    <a:pt x="395" y="12311"/>
                    <a:pt x="973" y="13952"/>
                    <a:pt x="1672" y="15533"/>
                  </a:cubicBezTo>
                  <a:cubicBezTo>
                    <a:pt x="2523" y="17569"/>
                    <a:pt x="1094" y="16749"/>
                    <a:pt x="0" y="14834"/>
                  </a:cubicBezTo>
                  <a:lnTo>
                    <a:pt x="0" y="29758"/>
                  </a:lnTo>
                  <a:cubicBezTo>
                    <a:pt x="1398" y="34135"/>
                    <a:pt x="6444" y="34925"/>
                    <a:pt x="8602" y="34621"/>
                  </a:cubicBezTo>
                  <a:cubicBezTo>
                    <a:pt x="11398" y="34256"/>
                    <a:pt x="11368" y="32737"/>
                    <a:pt x="14164" y="32007"/>
                  </a:cubicBezTo>
                  <a:cubicBezTo>
                    <a:pt x="16961" y="31278"/>
                    <a:pt x="17873" y="27965"/>
                    <a:pt x="17873" y="27965"/>
                  </a:cubicBezTo>
                  <a:cubicBezTo>
                    <a:pt x="17234" y="28360"/>
                    <a:pt x="16535" y="28694"/>
                    <a:pt x="15806" y="28907"/>
                  </a:cubicBezTo>
                  <a:cubicBezTo>
                    <a:pt x="14894" y="29120"/>
                    <a:pt x="13526" y="28785"/>
                    <a:pt x="11550" y="27721"/>
                  </a:cubicBezTo>
                  <a:cubicBezTo>
                    <a:pt x="9575" y="26658"/>
                    <a:pt x="5927" y="26202"/>
                    <a:pt x="5684" y="25503"/>
                  </a:cubicBezTo>
                  <a:cubicBezTo>
                    <a:pt x="5441" y="24773"/>
                    <a:pt x="6839" y="24469"/>
                    <a:pt x="10274" y="25867"/>
                  </a:cubicBezTo>
                  <a:cubicBezTo>
                    <a:pt x="13708" y="27266"/>
                    <a:pt x="15867" y="28542"/>
                    <a:pt x="20031" y="25867"/>
                  </a:cubicBezTo>
                  <a:cubicBezTo>
                    <a:pt x="24225" y="23223"/>
                    <a:pt x="25988" y="14834"/>
                    <a:pt x="25988" y="14834"/>
                  </a:cubicBezTo>
                  <a:cubicBezTo>
                    <a:pt x="25988" y="14834"/>
                    <a:pt x="20274" y="16870"/>
                    <a:pt x="16140" y="16414"/>
                  </a:cubicBezTo>
                  <a:close/>
                  <a:moveTo>
                    <a:pt x="15897" y="9302"/>
                  </a:moveTo>
                  <a:cubicBezTo>
                    <a:pt x="15897" y="9302"/>
                    <a:pt x="18025" y="8268"/>
                    <a:pt x="19119" y="9028"/>
                  </a:cubicBezTo>
                  <a:cubicBezTo>
                    <a:pt x="20213" y="9818"/>
                    <a:pt x="18845" y="10274"/>
                    <a:pt x="17508" y="10274"/>
                  </a:cubicBezTo>
                  <a:cubicBezTo>
                    <a:pt x="16171" y="10305"/>
                    <a:pt x="14833" y="9514"/>
                    <a:pt x="15897" y="9302"/>
                  </a:cubicBezTo>
                  <a:close/>
                  <a:moveTo>
                    <a:pt x="1429" y="8025"/>
                  </a:moveTo>
                  <a:cubicBezTo>
                    <a:pt x="1429" y="8025"/>
                    <a:pt x="334" y="6505"/>
                    <a:pt x="1307" y="4986"/>
                  </a:cubicBezTo>
                  <a:cubicBezTo>
                    <a:pt x="2249" y="3466"/>
                    <a:pt x="3921" y="3283"/>
                    <a:pt x="3496" y="4408"/>
                  </a:cubicBezTo>
                  <a:cubicBezTo>
                    <a:pt x="3070" y="5533"/>
                    <a:pt x="2736" y="5685"/>
                    <a:pt x="2948" y="6627"/>
                  </a:cubicBezTo>
                  <a:cubicBezTo>
                    <a:pt x="3131" y="7539"/>
                    <a:pt x="3587" y="8147"/>
                    <a:pt x="2705" y="8694"/>
                  </a:cubicBezTo>
                  <a:cubicBezTo>
                    <a:pt x="1854" y="9241"/>
                    <a:pt x="1368" y="8572"/>
                    <a:pt x="1429" y="8025"/>
                  </a:cubicBezTo>
                  <a:close/>
                  <a:moveTo>
                    <a:pt x="2614" y="29515"/>
                  </a:moveTo>
                  <a:cubicBezTo>
                    <a:pt x="2128" y="29180"/>
                    <a:pt x="1155" y="28238"/>
                    <a:pt x="2128" y="28086"/>
                  </a:cubicBezTo>
                  <a:cubicBezTo>
                    <a:pt x="2128" y="28086"/>
                    <a:pt x="5076" y="27509"/>
                    <a:pt x="5015" y="28694"/>
                  </a:cubicBezTo>
                  <a:cubicBezTo>
                    <a:pt x="4985" y="29880"/>
                    <a:pt x="3100" y="29819"/>
                    <a:pt x="2614" y="29515"/>
                  </a:cubicBezTo>
                  <a:close/>
                  <a:moveTo>
                    <a:pt x="6809" y="17630"/>
                  </a:moveTo>
                  <a:cubicBezTo>
                    <a:pt x="6049" y="18481"/>
                    <a:pt x="5927" y="17326"/>
                    <a:pt x="6110" y="16627"/>
                  </a:cubicBezTo>
                  <a:cubicBezTo>
                    <a:pt x="6262" y="15898"/>
                    <a:pt x="6687" y="15442"/>
                    <a:pt x="7204" y="15624"/>
                  </a:cubicBezTo>
                  <a:cubicBezTo>
                    <a:pt x="7386" y="16293"/>
                    <a:pt x="7265" y="17053"/>
                    <a:pt x="6809" y="17630"/>
                  </a:cubicBezTo>
                  <a:close/>
                  <a:moveTo>
                    <a:pt x="19210" y="21186"/>
                  </a:moveTo>
                  <a:cubicBezTo>
                    <a:pt x="17964" y="21794"/>
                    <a:pt x="19301" y="22706"/>
                    <a:pt x="17569" y="23192"/>
                  </a:cubicBezTo>
                  <a:cubicBezTo>
                    <a:pt x="15836" y="23709"/>
                    <a:pt x="12888" y="21764"/>
                    <a:pt x="14894" y="20822"/>
                  </a:cubicBezTo>
                  <a:cubicBezTo>
                    <a:pt x="14894" y="20822"/>
                    <a:pt x="17447" y="19393"/>
                    <a:pt x="19058" y="19515"/>
                  </a:cubicBezTo>
                  <a:cubicBezTo>
                    <a:pt x="20639" y="19636"/>
                    <a:pt x="20426" y="20578"/>
                    <a:pt x="19210" y="211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a:off x="238125" y="1507900"/>
              <a:ext cx="553225" cy="598825"/>
            </a:xfrm>
            <a:custGeom>
              <a:avLst/>
              <a:gdLst/>
              <a:ahLst/>
              <a:cxnLst/>
              <a:rect l="l" t="t" r="r" b="b"/>
              <a:pathLst>
                <a:path w="22129" h="23953" extrusionOk="0">
                  <a:moveTo>
                    <a:pt x="304" y="20032"/>
                  </a:moveTo>
                  <a:lnTo>
                    <a:pt x="1763" y="18664"/>
                  </a:lnTo>
                  <a:cubicBezTo>
                    <a:pt x="2492" y="20092"/>
                    <a:pt x="3587" y="21308"/>
                    <a:pt x="4924" y="22159"/>
                  </a:cubicBezTo>
                  <a:cubicBezTo>
                    <a:pt x="6262" y="23071"/>
                    <a:pt x="7751" y="23710"/>
                    <a:pt x="9331" y="23953"/>
                  </a:cubicBezTo>
                  <a:cubicBezTo>
                    <a:pt x="9331" y="23953"/>
                    <a:pt x="5593" y="22463"/>
                    <a:pt x="4468" y="21187"/>
                  </a:cubicBezTo>
                  <a:cubicBezTo>
                    <a:pt x="3678" y="20214"/>
                    <a:pt x="2979" y="19150"/>
                    <a:pt x="2371" y="18056"/>
                  </a:cubicBezTo>
                  <a:lnTo>
                    <a:pt x="4742" y="15594"/>
                  </a:lnTo>
                  <a:cubicBezTo>
                    <a:pt x="4742" y="15594"/>
                    <a:pt x="7690" y="18512"/>
                    <a:pt x="10426" y="19241"/>
                  </a:cubicBezTo>
                  <a:cubicBezTo>
                    <a:pt x="13161" y="20001"/>
                    <a:pt x="14529" y="19606"/>
                    <a:pt x="14529" y="19606"/>
                  </a:cubicBezTo>
                  <a:cubicBezTo>
                    <a:pt x="14529" y="19606"/>
                    <a:pt x="11581" y="19454"/>
                    <a:pt x="9301" y="18269"/>
                  </a:cubicBezTo>
                  <a:cubicBezTo>
                    <a:pt x="7842" y="17478"/>
                    <a:pt x="6535" y="16475"/>
                    <a:pt x="5380" y="15260"/>
                  </a:cubicBezTo>
                  <a:lnTo>
                    <a:pt x="8268" y="12190"/>
                  </a:lnTo>
                  <a:cubicBezTo>
                    <a:pt x="9818" y="13041"/>
                    <a:pt x="11520" y="13588"/>
                    <a:pt x="13283" y="13861"/>
                  </a:cubicBezTo>
                  <a:cubicBezTo>
                    <a:pt x="14772" y="14074"/>
                    <a:pt x="16292" y="13892"/>
                    <a:pt x="17721" y="13375"/>
                  </a:cubicBezTo>
                  <a:cubicBezTo>
                    <a:pt x="17721" y="13375"/>
                    <a:pt x="14955" y="13861"/>
                    <a:pt x="13040" y="13375"/>
                  </a:cubicBezTo>
                  <a:cubicBezTo>
                    <a:pt x="11611" y="12949"/>
                    <a:pt x="10213" y="12372"/>
                    <a:pt x="8906" y="11642"/>
                  </a:cubicBezTo>
                  <a:cubicBezTo>
                    <a:pt x="8906" y="11642"/>
                    <a:pt x="11672" y="8086"/>
                    <a:pt x="12523" y="7326"/>
                  </a:cubicBezTo>
                  <a:cubicBezTo>
                    <a:pt x="13009" y="6870"/>
                    <a:pt x="13556" y="6475"/>
                    <a:pt x="14104" y="6141"/>
                  </a:cubicBezTo>
                  <a:cubicBezTo>
                    <a:pt x="15350" y="6962"/>
                    <a:pt x="16839" y="7417"/>
                    <a:pt x="18329" y="7478"/>
                  </a:cubicBezTo>
                  <a:cubicBezTo>
                    <a:pt x="19696" y="7478"/>
                    <a:pt x="21034" y="7053"/>
                    <a:pt x="22128" y="6232"/>
                  </a:cubicBezTo>
                  <a:cubicBezTo>
                    <a:pt x="22128" y="6232"/>
                    <a:pt x="19970" y="7022"/>
                    <a:pt x="18329" y="6992"/>
                  </a:cubicBezTo>
                  <a:cubicBezTo>
                    <a:pt x="16687" y="6962"/>
                    <a:pt x="14408" y="5533"/>
                    <a:pt x="14408" y="5533"/>
                  </a:cubicBezTo>
                  <a:cubicBezTo>
                    <a:pt x="14408" y="5533"/>
                    <a:pt x="16049" y="4013"/>
                    <a:pt x="17326" y="2797"/>
                  </a:cubicBezTo>
                  <a:cubicBezTo>
                    <a:pt x="18633" y="1551"/>
                    <a:pt x="20031" y="1"/>
                    <a:pt x="20031" y="1"/>
                  </a:cubicBezTo>
                  <a:lnTo>
                    <a:pt x="15745" y="3740"/>
                  </a:lnTo>
                  <a:cubicBezTo>
                    <a:pt x="15471" y="3192"/>
                    <a:pt x="15380" y="2615"/>
                    <a:pt x="15471" y="2037"/>
                  </a:cubicBezTo>
                  <a:cubicBezTo>
                    <a:pt x="15623" y="1278"/>
                    <a:pt x="15958" y="578"/>
                    <a:pt x="16505" y="1"/>
                  </a:cubicBezTo>
                  <a:cubicBezTo>
                    <a:pt x="15867" y="426"/>
                    <a:pt x="15380" y="1065"/>
                    <a:pt x="15167" y="1794"/>
                  </a:cubicBezTo>
                  <a:cubicBezTo>
                    <a:pt x="14894" y="2554"/>
                    <a:pt x="14924" y="3405"/>
                    <a:pt x="15228" y="4165"/>
                  </a:cubicBezTo>
                  <a:cubicBezTo>
                    <a:pt x="15228" y="4165"/>
                    <a:pt x="13496" y="5776"/>
                    <a:pt x="12219" y="6840"/>
                  </a:cubicBezTo>
                  <a:cubicBezTo>
                    <a:pt x="11581" y="7357"/>
                    <a:pt x="10973" y="7965"/>
                    <a:pt x="10517" y="8664"/>
                  </a:cubicBezTo>
                  <a:cubicBezTo>
                    <a:pt x="10517" y="8664"/>
                    <a:pt x="9271" y="6475"/>
                    <a:pt x="9301" y="4530"/>
                  </a:cubicBezTo>
                  <a:cubicBezTo>
                    <a:pt x="9331" y="3284"/>
                    <a:pt x="9514" y="2068"/>
                    <a:pt x="9879" y="882"/>
                  </a:cubicBezTo>
                  <a:cubicBezTo>
                    <a:pt x="9210" y="2402"/>
                    <a:pt x="8876" y="4074"/>
                    <a:pt x="8967" y="5746"/>
                  </a:cubicBezTo>
                  <a:cubicBezTo>
                    <a:pt x="9088" y="8512"/>
                    <a:pt x="9939" y="9515"/>
                    <a:pt x="9939" y="9515"/>
                  </a:cubicBezTo>
                  <a:cubicBezTo>
                    <a:pt x="9362" y="10366"/>
                    <a:pt x="8663" y="11156"/>
                    <a:pt x="7872" y="11886"/>
                  </a:cubicBezTo>
                  <a:lnTo>
                    <a:pt x="5654" y="13740"/>
                  </a:lnTo>
                  <a:cubicBezTo>
                    <a:pt x="5654" y="13740"/>
                    <a:pt x="3799" y="11551"/>
                    <a:pt x="2918" y="9454"/>
                  </a:cubicBezTo>
                  <a:cubicBezTo>
                    <a:pt x="2371" y="8025"/>
                    <a:pt x="2097" y="6536"/>
                    <a:pt x="2128" y="5047"/>
                  </a:cubicBezTo>
                  <a:cubicBezTo>
                    <a:pt x="2128" y="5047"/>
                    <a:pt x="1793" y="7965"/>
                    <a:pt x="2614" y="9788"/>
                  </a:cubicBezTo>
                  <a:cubicBezTo>
                    <a:pt x="3374" y="11308"/>
                    <a:pt x="4255" y="12798"/>
                    <a:pt x="5228" y="14226"/>
                  </a:cubicBezTo>
                  <a:lnTo>
                    <a:pt x="2553" y="16779"/>
                  </a:lnTo>
                  <a:cubicBezTo>
                    <a:pt x="1641" y="15867"/>
                    <a:pt x="881" y="14834"/>
                    <a:pt x="274" y="13709"/>
                  </a:cubicBezTo>
                  <a:lnTo>
                    <a:pt x="0" y="13162"/>
                  </a:lnTo>
                  <a:lnTo>
                    <a:pt x="0" y="14135"/>
                  </a:lnTo>
                  <a:cubicBezTo>
                    <a:pt x="578" y="15229"/>
                    <a:pt x="1277" y="16293"/>
                    <a:pt x="2097" y="17235"/>
                  </a:cubicBezTo>
                  <a:cubicBezTo>
                    <a:pt x="2097" y="17235"/>
                    <a:pt x="1216" y="18481"/>
                    <a:pt x="274" y="20032"/>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8"/>
          <p:cNvGrpSpPr/>
          <p:nvPr/>
        </p:nvGrpSpPr>
        <p:grpSpPr>
          <a:xfrm rot="10800000" flipH="1">
            <a:off x="6984267" y="3990830"/>
            <a:ext cx="2132169" cy="1182528"/>
            <a:chOff x="4586225" y="470675"/>
            <a:chExt cx="2775900" cy="1539550"/>
          </a:xfrm>
        </p:grpSpPr>
        <p:sp>
          <p:nvSpPr>
            <p:cNvPr id="831" name="Google Shape;831;p8"/>
            <p:cNvSpPr/>
            <p:nvPr/>
          </p:nvSpPr>
          <p:spPr>
            <a:xfrm>
              <a:off x="5521650" y="763975"/>
              <a:ext cx="1840475" cy="652775"/>
            </a:xfrm>
            <a:custGeom>
              <a:avLst/>
              <a:gdLst/>
              <a:ahLst/>
              <a:cxnLst/>
              <a:rect l="l" t="t" r="r" b="b"/>
              <a:pathLst>
                <a:path w="73619" h="26111" extrusionOk="0">
                  <a:moveTo>
                    <a:pt x="73619" y="1"/>
                  </a:moveTo>
                  <a:cubicBezTo>
                    <a:pt x="62099" y="487"/>
                    <a:pt x="47266" y="2524"/>
                    <a:pt x="32858" y="8481"/>
                  </a:cubicBezTo>
                  <a:cubicBezTo>
                    <a:pt x="2827" y="20913"/>
                    <a:pt x="912" y="24591"/>
                    <a:pt x="912" y="24591"/>
                  </a:cubicBezTo>
                  <a:cubicBezTo>
                    <a:pt x="912" y="24591"/>
                    <a:pt x="0" y="26110"/>
                    <a:pt x="3526" y="23648"/>
                  </a:cubicBezTo>
                  <a:cubicBezTo>
                    <a:pt x="7083" y="21217"/>
                    <a:pt x="19545" y="15442"/>
                    <a:pt x="35411" y="9119"/>
                  </a:cubicBezTo>
                  <a:cubicBezTo>
                    <a:pt x="49606" y="3466"/>
                    <a:pt x="64378" y="1460"/>
                    <a:pt x="73619" y="1004"/>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
            <p:cNvSpPr/>
            <p:nvPr/>
          </p:nvSpPr>
          <p:spPr>
            <a:xfrm>
              <a:off x="5234400" y="782225"/>
              <a:ext cx="784250" cy="379200"/>
            </a:xfrm>
            <a:custGeom>
              <a:avLst/>
              <a:gdLst/>
              <a:ahLst/>
              <a:cxnLst/>
              <a:rect l="l" t="t" r="r" b="b"/>
              <a:pathLst>
                <a:path w="31370" h="15168" extrusionOk="0">
                  <a:moveTo>
                    <a:pt x="31369" y="14256"/>
                  </a:moveTo>
                  <a:cubicBezTo>
                    <a:pt x="31369" y="14256"/>
                    <a:pt x="23253" y="8511"/>
                    <a:pt x="14986" y="4803"/>
                  </a:cubicBezTo>
                  <a:cubicBezTo>
                    <a:pt x="10183" y="2614"/>
                    <a:pt x="5168" y="1003"/>
                    <a:pt x="1" y="0"/>
                  </a:cubicBezTo>
                  <a:cubicBezTo>
                    <a:pt x="1" y="0"/>
                    <a:pt x="10822" y="5593"/>
                    <a:pt x="16232" y="9362"/>
                  </a:cubicBezTo>
                  <a:cubicBezTo>
                    <a:pt x="21673" y="13131"/>
                    <a:pt x="26810" y="15168"/>
                    <a:pt x="31369" y="14256"/>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
            <p:cNvSpPr/>
            <p:nvPr/>
          </p:nvSpPr>
          <p:spPr>
            <a:xfrm>
              <a:off x="5429700" y="616550"/>
              <a:ext cx="794100" cy="466600"/>
            </a:xfrm>
            <a:custGeom>
              <a:avLst/>
              <a:gdLst/>
              <a:ahLst/>
              <a:cxnLst/>
              <a:rect l="l" t="t" r="r" b="b"/>
              <a:pathLst>
                <a:path w="31764" h="18664" extrusionOk="0">
                  <a:moveTo>
                    <a:pt x="31764" y="17144"/>
                  </a:moveTo>
                  <a:cubicBezTo>
                    <a:pt x="31764" y="17144"/>
                    <a:pt x="23588" y="8299"/>
                    <a:pt x="16080" y="4196"/>
                  </a:cubicBezTo>
                  <a:cubicBezTo>
                    <a:pt x="8542" y="62"/>
                    <a:pt x="0" y="1"/>
                    <a:pt x="0" y="1"/>
                  </a:cubicBezTo>
                  <a:cubicBezTo>
                    <a:pt x="0" y="1"/>
                    <a:pt x="11672" y="2980"/>
                    <a:pt x="16597" y="7600"/>
                  </a:cubicBezTo>
                  <a:cubicBezTo>
                    <a:pt x="21490" y="12220"/>
                    <a:pt x="27600" y="18664"/>
                    <a:pt x="31764" y="171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
            <p:cNvSpPr/>
            <p:nvPr/>
          </p:nvSpPr>
          <p:spPr>
            <a:xfrm>
              <a:off x="4878775" y="1104400"/>
              <a:ext cx="787275" cy="218125"/>
            </a:xfrm>
            <a:custGeom>
              <a:avLst/>
              <a:gdLst/>
              <a:ahLst/>
              <a:cxnLst/>
              <a:rect l="l" t="t" r="r" b="b"/>
              <a:pathLst>
                <a:path w="31491" h="8725" extrusionOk="0">
                  <a:moveTo>
                    <a:pt x="31491" y="7813"/>
                  </a:moveTo>
                  <a:cubicBezTo>
                    <a:pt x="31491" y="7813"/>
                    <a:pt x="24864" y="2645"/>
                    <a:pt x="14712" y="1338"/>
                  </a:cubicBezTo>
                  <a:cubicBezTo>
                    <a:pt x="4560" y="1"/>
                    <a:pt x="1" y="1278"/>
                    <a:pt x="1" y="1278"/>
                  </a:cubicBezTo>
                  <a:cubicBezTo>
                    <a:pt x="1" y="1278"/>
                    <a:pt x="8967" y="1825"/>
                    <a:pt x="16901" y="4499"/>
                  </a:cubicBezTo>
                  <a:cubicBezTo>
                    <a:pt x="24803" y="7205"/>
                    <a:pt x="29484" y="8724"/>
                    <a:pt x="31491" y="781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
            <p:cNvSpPr/>
            <p:nvPr/>
          </p:nvSpPr>
          <p:spPr>
            <a:xfrm>
              <a:off x="5423625" y="1302750"/>
              <a:ext cx="354900" cy="619325"/>
            </a:xfrm>
            <a:custGeom>
              <a:avLst/>
              <a:gdLst/>
              <a:ahLst/>
              <a:cxnLst/>
              <a:rect l="l" t="t" r="r" b="b"/>
              <a:pathLst>
                <a:path w="14196" h="24773" extrusionOk="0">
                  <a:moveTo>
                    <a:pt x="9757" y="0"/>
                  </a:moveTo>
                  <a:cubicBezTo>
                    <a:pt x="9757" y="0"/>
                    <a:pt x="7356" y="3252"/>
                    <a:pt x="5076" y="9423"/>
                  </a:cubicBezTo>
                  <a:cubicBezTo>
                    <a:pt x="2797" y="15563"/>
                    <a:pt x="0" y="24773"/>
                    <a:pt x="0" y="24773"/>
                  </a:cubicBezTo>
                  <a:cubicBezTo>
                    <a:pt x="0" y="24773"/>
                    <a:pt x="14195" y="8724"/>
                    <a:pt x="9757"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8"/>
            <p:cNvSpPr/>
            <p:nvPr/>
          </p:nvSpPr>
          <p:spPr>
            <a:xfrm>
              <a:off x="4586225" y="1349850"/>
              <a:ext cx="993950" cy="606425"/>
            </a:xfrm>
            <a:custGeom>
              <a:avLst/>
              <a:gdLst/>
              <a:ahLst/>
              <a:cxnLst/>
              <a:rect l="l" t="t" r="r" b="b"/>
              <a:pathLst>
                <a:path w="39758" h="24257" extrusionOk="0">
                  <a:moveTo>
                    <a:pt x="39758" y="244"/>
                  </a:moveTo>
                  <a:cubicBezTo>
                    <a:pt x="39758" y="244"/>
                    <a:pt x="33284" y="1"/>
                    <a:pt x="23466" y="6566"/>
                  </a:cubicBezTo>
                  <a:cubicBezTo>
                    <a:pt x="13648" y="13132"/>
                    <a:pt x="0" y="24256"/>
                    <a:pt x="0" y="24256"/>
                  </a:cubicBezTo>
                  <a:cubicBezTo>
                    <a:pt x="0" y="24256"/>
                    <a:pt x="32250" y="10062"/>
                    <a:pt x="39758" y="2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8"/>
            <p:cNvSpPr/>
            <p:nvPr/>
          </p:nvSpPr>
          <p:spPr>
            <a:xfrm>
              <a:off x="6765600" y="470675"/>
              <a:ext cx="135275" cy="376150"/>
            </a:xfrm>
            <a:custGeom>
              <a:avLst/>
              <a:gdLst/>
              <a:ahLst/>
              <a:cxnLst/>
              <a:rect l="l" t="t" r="r" b="b"/>
              <a:pathLst>
                <a:path w="5411" h="15046" extrusionOk="0">
                  <a:moveTo>
                    <a:pt x="1945" y="14924"/>
                  </a:moveTo>
                  <a:cubicBezTo>
                    <a:pt x="1945" y="14924"/>
                    <a:pt x="5411" y="9210"/>
                    <a:pt x="5411" y="3465"/>
                  </a:cubicBezTo>
                  <a:cubicBezTo>
                    <a:pt x="5411" y="2280"/>
                    <a:pt x="5350" y="1125"/>
                    <a:pt x="5259" y="0"/>
                  </a:cubicBezTo>
                  <a:lnTo>
                    <a:pt x="2979" y="0"/>
                  </a:lnTo>
                  <a:cubicBezTo>
                    <a:pt x="2584" y="2432"/>
                    <a:pt x="2067" y="4833"/>
                    <a:pt x="1459" y="6231"/>
                  </a:cubicBezTo>
                  <a:cubicBezTo>
                    <a:pt x="0" y="9970"/>
                    <a:pt x="1824" y="15046"/>
                    <a:pt x="1945" y="1492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8"/>
            <p:cNvSpPr/>
            <p:nvPr/>
          </p:nvSpPr>
          <p:spPr>
            <a:xfrm>
              <a:off x="6896300" y="474450"/>
              <a:ext cx="215825" cy="366300"/>
            </a:xfrm>
            <a:custGeom>
              <a:avLst/>
              <a:gdLst/>
              <a:ahLst/>
              <a:cxnLst/>
              <a:rect l="l" t="t" r="r" b="b"/>
              <a:pathLst>
                <a:path w="8633" h="14652" extrusionOk="0">
                  <a:moveTo>
                    <a:pt x="1550" y="14135"/>
                  </a:moveTo>
                  <a:cubicBezTo>
                    <a:pt x="1642" y="14652"/>
                    <a:pt x="4620" y="10822"/>
                    <a:pt x="6626" y="6658"/>
                  </a:cubicBezTo>
                  <a:cubicBezTo>
                    <a:pt x="8633" y="2493"/>
                    <a:pt x="7660" y="1"/>
                    <a:pt x="7660" y="1"/>
                  </a:cubicBezTo>
                  <a:cubicBezTo>
                    <a:pt x="7660" y="1"/>
                    <a:pt x="1368" y="7357"/>
                    <a:pt x="699" y="9880"/>
                  </a:cubicBezTo>
                  <a:cubicBezTo>
                    <a:pt x="0" y="12402"/>
                    <a:pt x="1490" y="14196"/>
                    <a:pt x="1550" y="1413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
            <p:cNvSpPr/>
            <p:nvPr/>
          </p:nvSpPr>
          <p:spPr>
            <a:xfrm>
              <a:off x="6599925" y="470675"/>
              <a:ext cx="183925" cy="391350"/>
            </a:xfrm>
            <a:custGeom>
              <a:avLst/>
              <a:gdLst/>
              <a:ahLst/>
              <a:cxnLst/>
              <a:rect l="l" t="t" r="r" b="b"/>
              <a:pathLst>
                <a:path w="7357" h="15654" extrusionOk="0">
                  <a:moveTo>
                    <a:pt x="4682" y="2310"/>
                  </a:moveTo>
                  <a:cubicBezTo>
                    <a:pt x="4408" y="1550"/>
                    <a:pt x="4135" y="790"/>
                    <a:pt x="3800" y="0"/>
                  </a:cubicBezTo>
                  <a:lnTo>
                    <a:pt x="1" y="0"/>
                  </a:lnTo>
                  <a:cubicBezTo>
                    <a:pt x="1794" y="6535"/>
                    <a:pt x="4013" y="13344"/>
                    <a:pt x="6019" y="15654"/>
                  </a:cubicBezTo>
                  <a:cubicBezTo>
                    <a:pt x="5989" y="15654"/>
                    <a:pt x="7357" y="9970"/>
                    <a:pt x="4682" y="231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
            <p:cNvSpPr/>
            <p:nvPr/>
          </p:nvSpPr>
          <p:spPr>
            <a:xfrm>
              <a:off x="5657675" y="495750"/>
              <a:ext cx="711275" cy="483300"/>
            </a:xfrm>
            <a:custGeom>
              <a:avLst/>
              <a:gdLst/>
              <a:ahLst/>
              <a:cxnLst/>
              <a:rect l="l" t="t" r="r" b="b"/>
              <a:pathLst>
                <a:path w="28451" h="19332" extrusionOk="0">
                  <a:moveTo>
                    <a:pt x="9879" y="8450"/>
                  </a:moveTo>
                  <a:cubicBezTo>
                    <a:pt x="16414" y="11763"/>
                    <a:pt x="18815" y="14712"/>
                    <a:pt x="22067" y="17174"/>
                  </a:cubicBezTo>
                  <a:cubicBezTo>
                    <a:pt x="23891" y="18602"/>
                    <a:pt x="26140" y="19332"/>
                    <a:pt x="28451" y="19301"/>
                  </a:cubicBezTo>
                  <a:cubicBezTo>
                    <a:pt x="25837" y="14833"/>
                    <a:pt x="22007" y="11186"/>
                    <a:pt x="17447" y="8724"/>
                  </a:cubicBezTo>
                  <a:cubicBezTo>
                    <a:pt x="9909" y="4803"/>
                    <a:pt x="6991" y="4286"/>
                    <a:pt x="4438" y="2857"/>
                  </a:cubicBezTo>
                  <a:cubicBezTo>
                    <a:pt x="2888" y="2006"/>
                    <a:pt x="1398" y="1034"/>
                    <a:pt x="0" y="0"/>
                  </a:cubicBezTo>
                  <a:cubicBezTo>
                    <a:pt x="2553" y="3587"/>
                    <a:pt x="5927" y="6474"/>
                    <a:pt x="9879" y="845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
            <p:cNvSpPr/>
            <p:nvPr/>
          </p:nvSpPr>
          <p:spPr>
            <a:xfrm>
              <a:off x="6102200" y="470675"/>
              <a:ext cx="405050" cy="461275"/>
            </a:xfrm>
            <a:custGeom>
              <a:avLst/>
              <a:gdLst/>
              <a:ahLst/>
              <a:cxnLst/>
              <a:rect l="l" t="t" r="r" b="b"/>
              <a:pathLst>
                <a:path w="16202" h="18451" extrusionOk="0">
                  <a:moveTo>
                    <a:pt x="16202" y="18055"/>
                  </a:moveTo>
                  <a:cubicBezTo>
                    <a:pt x="16202" y="18055"/>
                    <a:pt x="9241" y="8176"/>
                    <a:pt x="4864" y="3040"/>
                  </a:cubicBezTo>
                  <a:cubicBezTo>
                    <a:pt x="3861" y="1885"/>
                    <a:pt x="2919" y="881"/>
                    <a:pt x="2068" y="0"/>
                  </a:cubicBezTo>
                  <a:lnTo>
                    <a:pt x="1" y="0"/>
                  </a:lnTo>
                  <a:cubicBezTo>
                    <a:pt x="2220" y="3374"/>
                    <a:pt x="5289" y="7903"/>
                    <a:pt x="7417" y="10942"/>
                  </a:cubicBezTo>
                  <a:cubicBezTo>
                    <a:pt x="11186" y="16231"/>
                    <a:pt x="13861" y="18450"/>
                    <a:pt x="16202" y="1805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
            <p:cNvSpPr/>
            <p:nvPr/>
          </p:nvSpPr>
          <p:spPr>
            <a:xfrm>
              <a:off x="4997325" y="933425"/>
              <a:ext cx="831350" cy="309300"/>
            </a:xfrm>
            <a:custGeom>
              <a:avLst/>
              <a:gdLst/>
              <a:ahLst/>
              <a:cxnLst/>
              <a:rect l="l" t="t" r="r" b="b"/>
              <a:pathLst>
                <a:path w="33254" h="12372" extrusionOk="0">
                  <a:moveTo>
                    <a:pt x="33253" y="11521"/>
                  </a:moveTo>
                  <a:cubicBezTo>
                    <a:pt x="33253" y="11521"/>
                    <a:pt x="24134" y="4682"/>
                    <a:pt x="15897" y="2585"/>
                  </a:cubicBezTo>
                  <a:cubicBezTo>
                    <a:pt x="10669" y="1278"/>
                    <a:pt x="5350" y="396"/>
                    <a:pt x="0" y="1"/>
                  </a:cubicBezTo>
                  <a:cubicBezTo>
                    <a:pt x="0" y="1"/>
                    <a:pt x="11915" y="3496"/>
                    <a:pt x="18299" y="6961"/>
                  </a:cubicBezTo>
                  <a:cubicBezTo>
                    <a:pt x="24682" y="10427"/>
                    <a:pt x="31095" y="12372"/>
                    <a:pt x="33253" y="1152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
            <p:cNvSpPr/>
            <p:nvPr/>
          </p:nvSpPr>
          <p:spPr>
            <a:xfrm>
              <a:off x="6334725" y="470675"/>
              <a:ext cx="303975" cy="414150"/>
            </a:xfrm>
            <a:custGeom>
              <a:avLst/>
              <a:gdLst/>
              <a:ahLst/>
              <a:cxnLst/>
              <a:rect l="l" t="t" r="r" b="b"/>
              <a:pathLst>
                <a:path w="12159" h="16566" extrusionOk="0">
                  <a:moveTo>
                    <a:pt x="1" y="0"/>
                  </a:moveTo>
                  <a:cubicBezTo>
                    <a:pt x="3375" y="7356"/>
                    <a:pt x="7964" y="15441"/>
                    <a:pt x="12159" y="16566"/>
                  </a:cubicBezTo>
                  <a:cubicBezTo>
                    <a:pt x="12159" y="16566"/>
                    <a:pt x="7691" y="720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
            <p:cNvSpPr/>
            <p:nvPr/>
          </p:nvSpPr>
          <p:spPr>
            <a:xfrm>
              <a:off x="6732925" y="860475"/>
              <a:ext cx="159600" cy="661900"/>
            </a:xfrm>
            <a:custGeom>
              <a:avLst/>
              <a:gdLst/>
              <a:ahLst/>
              <a:cxnLst/>
              <a:rect l="l" t="t" r="r" b="b"/>
              <a:pathLst>
                <a:path w="6384" h="26476" extrusionOk="0">
                  <a:moveTo>
                    <a:pt x="2280" y="11095"/>
                  </a:moveTo>
                  <a:cubicBezTo>
                    <a:pt x="4559" y="18603"/>
                    <a:pt x="6262" y="26475"/>
                    <a:pt x="6262" y="26475"/>
                  </a:cubicBezTo>
                  <a:cubicBezTo>
                    <a:pt x="6262" y="26475"/>
                    <a:pt x="6383" y="5837"/>
                    <a:pt x="1368" y="1"/>
                  </a:cubicBezTo>
                  <a:cubicBezTo>
                    <a:pt x="1368" y="1"/>
                    <a:pt x="0" y="3557"/>
                    <a:pt x="2280" y="1109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8"/>
            <p:cNvSpPr/>
            <p:nvPr/>
          </p:nvSpPr>
          <p:spPr>
            <a:xfrm>
              <a:off x="6618925" y="881000"/>
              <a:ext cx="161875" cy="810075"/>
            </a:xfrm>
            <a:custGeom>
              <a:avLst/>
              <a:gdLst/>
              <a:ahLst/>
              <a:cxnLst/>
              <a:rect l="l" t="t" r="r" b="b"/>
              <a:pathLst>
                <a:path w="6475" h="32403" extrusionOk="0">
                  <a:moveTo>
                    <a:pt x="2037" y="16293"/>
                  </a:moveTo>
                  <a:cubicBezTo>
                    <a:pt x="4104" y="26445"/>
                    <a:pt x="5928" y="32402"/>
                    <a:pt x="5928" y="32402"/>
                  </a:cubicBezTo>
                  <a:cubicBezTo>
                    <a:pt x="5928" y="32402"/>
                    <a:pt x="6475" y="4560"/>
                    <a:pt x="1824" y="1"/>
                  </a:cubicBezTo>
                  <a:cubicBezTo>
                    <a:pt x="1824" y="1"/>
                    <a:pt x="1" y="6141"/>
                    <a:pt x="2037" y="1629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8"/>
            <p:cNvSpPr/>
            <p:nvPr/>
          </p:nvSpPr>
          <p:spPr>
            <a:xfrm>
              <a:off x="6806625" y="852125"/>
              <a:ext cx="284225" cy="553225"/>
            </a:xfrm>
            <a:custGeom>
              <a:avLst/>
              <a:gdLst/>
              <a:ahLst/>
              <a:cxnLst/>
              <a:rect l="l" t="t" r="r" b="b"/>
              <a:pathLst>
                <a:path w="11369" h="22129" extrusionOk="0">
                  <a:moveTo>
                    <a:pt x="0" y="1"/>
                  </a:moveTo>
                  <a:cubicBezTo>
                    <a:pt x="0" y="1"/>
                    <a:pt x="1247" y="6049"/>
                    <a:pt x="5350" y="9818"/>
                  </a:cubicBezTo>
                  <a:cubicBezTo>
                    <a:pt x="9484" y="13587"/>
                    <a:pt x="10943" y="22129"/>
                    <a:pt x="10943" y="22129"/>
                  </a:cubicBezTo>
                  <a:cubicBezTo>
                    <a:pt x="10943" y="22129"/>
                    <a:pt x="11368" y="5928"/>
                    <a:pt x="0"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8"/>
            <p:cNvSpPr/>
            <p:nvPr/>
          </p:nvSpPr>
          <p:spPr>
            <a:xfrm>
              <a:off x="6909200" y="830850"/>
              <a:ext cx="337425" cy="393650"/>
            </a:xfrm>
            <a:custGeom>
              <a:avLst/>
              <a:gdLst/>
              <a:ahLst/>
              <a:cxnLst/>
              <a:rect l="l" t="t" r="r" b="b"/>
              <a:pathLst>
                <a:path w="13497" h="15746" extrusionOk="0">
                  <a:moveTo>
                    <a:pt x="1" y="1"/>
                  </a:moveTo>
                  <a:cubicBezTo>
                    <a:pt x="1" y="1"/>
                    <a:pt x="1034" y="3526"/>
                    <a:pt x="4743" y="6748"/>
                  </a:cubicBezTo>
                  <a:cubicBezTo>
                    <a:pt x="8451" y="9940"/>
                    <a:pt x="13497" y="15745"/>
                    <a:pt x="13497" y="15745"/>
                  </a:cubicBezTo>
                  <a:cubicBezTo>
                    <a:pt x="13497" y="15745"/>
                    <a:pt x="6506" y="1"/>
                    <a:pt x="1"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8"/>
            <p:cNvSpPr/>
            <p:nvPr/>
          </p:nvSpPr>
          <p:spPr>
            <a:xfrm>
              <a:off x="5938075" y="1127200"/>
              <a:ext cx="180100" cy="831350"/>
            </a:xfrm>
            <a:custGeom>
              <a:avLst/>
              <a:gdLst/>
              <a:ahLst/>
              <a:cxnLst/>
              <a:rect l="l" t="t" r="r" b="b"/>
              <a:pathLst>
                <a:path w="7204" h="33254" extrusionOk="0">
                  <a:moveTo>
                    <a:pt x="578" y="12554"/>
                  </a:moveTo>
                  <a:cubicBezTo>
                    <a:pt x="0" y="20883"/>
                    <a:pt x="1490" y="33254"/>
                    <a:pt x="1490" y="33254"/>
                  </a:cubicBezTo>
                  <a:cubicBezTo>
                    <a:pt x="1490" y="33254"/>
                    <a:pt x="7204" y="7326"/>
                    <a:pt x="3891" y="1"/>
                  </a:cubicBezTo>
                  <a:cubicBezTo>
                    <a:pt x="3891" y="1"/>
                    <a:pt x="1155" y="4226"/>
                    <a:pt x="578" y="1255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
            <p:cNvSpPr/>
            <p:nvPr/>
          </p:nvSpPr>
          <p:spPr>
            <a:xfrm>
              <a:off x="6456325" y="920525"/>
              <a:ext cx="174025" cy="892875"/>
            </a:xfrm>
            <a:custGeom>
              <a:avLst/>
              <a:gdLst/>
              <a:ahLst/>
              <a:cxnLst/>
              <a:rect l="l" t="t" r="r" b="b"/>
              <a:pathLst>
                <a:path w="6961" h="35715" extrusionOk="0">
                  <a:moveTo>
                    <a:pt x="2948" y="0"/>
                  </a:moveTo>
                  <a:cubicBezTo>
                    <a:pt x="2948" y="0"/>
                    <a:pt x="3648" y="7660"/>
                    <a:pt x="1824" y="14712"/>
                  </a:cubicBezTo>
                  <a:cubicBezTo>
                    <a:pt x="0" y="21794"/>
                    <a:pt x="1702" y="35715"/>
                    <a:pt x="1702" y="35715"/>
                  </a:cubicBezTo>
                  <a:cubicBezTo>
                    <a:pt x="1702" y="35715"/>
                    <a:pt x="2158" y="23405"/>
                    <a:pt x="4559" y="16201"/>
                  </a:cubicBezTo>
                  <a:cubicBezTo>
                    <a:pt x="6961" y="9028"/>
                    <a:pt x="5350" y="1398"/>
                    <a:pt x="2948"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8"/>
            <p:cNvSpPr/>
            <p:nvPr/>
          </p:nvSpPr>
          <p:spPr>
            <a:xfrm>
              <a:off x="6132600" y="1040575"/>
              <a:ext cx="155050" cy="838175"/>
            </a:xfrm>
            <a:custGeom>
              <a:avLst/>
              <a:gdLst/>
              <a:ahLst/>
              <a:cxnLst/>
              <a:rect l="l" t="t" r="r" b="b"/>
              <a:pathLst>
                <a:path w="6202" h="33527" extrusionOk="0">
                  <a:moveTo>
                    <a:pt x="4104" y="1"/>
                  </a:moveTo>
                  <a:cubicBezTo>
                    <a:pt x="4104" y="1"/>
                    <a:pt x="2615" y="3314"/>
                    <a:pt x="1307" y="11642"/>
                  </a:cubicBezTo>
                  <a:cubicBezTo>
                    <a:pt x="0" y="19971"/>
                    <a:pt x="1429" y="33527"/>
                    <a:pt x="1429" y="33527"/>
                  </a:cubicBezTo>
                  <a:cubicBezTo>
                    <a:pt x="1429" y="33527"/>
                    <a:pt x="2341" y="21460"/>
                    <a:pt x="4256" y="13344"/>
                  </a:cubicBezTo>
                  <a:cubicBezTo>
                    <a:pt x="6201" y="5259"/>
                    <a:pt x="5988" y="1368"/>
                    <a:pt x="4104"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8"/>
            <p:cNvSpPr/>
            <p:nvPr/>
          </p:nvSpPr>
          <p:spPr>
            <a:xfrm>
              <a:off x="5677425" y="1211550"/>
              <a:ext cx="275100" cy="798675"/>
            </a:xfrm>
            <a:custGeom>
              <a:avLst/>
              <a:gdLst/>
              <a:ahLst/>
              <a:cxnLst/>
              <a:rect l="l" t="t" r="r" b="b"/>
              <a:pathLst>
                <a:path w="11004" h="31947" extrusionOk="0">
                  <a:moveTo>
                    <a:pt x="3587" y="9119"/>
                  </a:moveTo>
                  <a:cubicBezTo>
                    <a:pt x="1642" y="16141"/>
                    <a:pt x="0" y="31946"/>
                    <a:pt x="0" y="31946"/>
                  </a:cubicBezTo>
                  <a:cubicBezTo>
                    <a:pt x="0" y="31946"/>
                    <a:pt x="11004" y="5290"/>
                    <a:pt x="7356" y="1"/>
                  </a:cubicBezTo>
                  <a:cubicBezTo>
                    <a:pt x="7356" y="1"/>
                    <a:pt x="5532" y="2128"/>
                    <a:pt x="3587" y="9119"/>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8"/>
            <p:cNvSpPr/>
            <p:nvPr/>
          </p:nvSpPr>
          <p:spPr>
            <a:xfrm>
              <a:off x="6301300" y="969150"/>
              <a:ext cx="135275" cy="938500"/>
            </a:xfrm>
            <a:custGeom>
              <a:avLst/>
              <a:gdLst/>
              <a:ahLst/>
              <a:cxnLst/>
              <a:rect l="l" t="t" r="r" b="b"/>
              <a:pathLst>
                <a:path w="5411" h="37540" extrusionOk="0">
                  <a:moveTo>
                    <a:pt x="3435" y="0"/>
                  </a:moveTo>
                  <a:cubicBezTo>
                    <a:pt x="3435" y="0"/>
                    <a:pt x="152" y="13466"/>
                    <a:pt x="31" y="21916"/>
                  </a:cubicBezTo>
                  <a:cubicBezTo>
                    <a:pt x="0" y="27174"/>
                    <a:pt x="547" y="32402"/>
                    <a:pt x="1733" y="37539"/>
                  </a:cubicBezTo>
                  <a:cubicBezTo>
                    <a:pt x="1733" y="37539"/>
                    <a:pt x="1155" y="24986"/>
                    <a:pt x="3222" y="17113"/>
                  </a:cubicBezTo>
                  <a:cubicBezTo>
                    <a:pt x="5289" y="9241"/>
                    <a:pt x="5411" y="103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8"/>
          <p:cNvGrpSpPr/>
          <p:nvPr/>
        </p:nvGrpSpPr>
        <p:grpSpPr>
          <a:xfrm rot="5400000">
            <a:off x="6346673" y="3723317"/>
            <a:ext cx="1535000" cy="1338200"/>
            <a:chOff x="5827125" y="3881800"/>
            <a:chExt cx="1535000" cy="1338200"/>
          </a:xfrm>
        </p:grpSpPr>
        <p:sp>
          <p:nvSpPr>
            <p:cNvPr id="854" name="Google Shape;854;p8"/>
            <p:cNvSpPr/>
            <p:nvPr/>
          </p:nvSpPr>
          <p:spPr>
            <a:xfrm>
              <a:off x="6669075" y="4415250"/>
              <a:ext cx="693050" cy="377700"/>
            </a:xfrm>
            <a:custGeom>
              <a:avLst/>
              <a:gdLst/>
              <a:ahLst/>
              <a:cxnLst/>
              <a:rect l="l" t="t" r="r" b="b"/>
              <a:pathLst>
                <a:path w="27722" h="15108" extrusionOk="0">
                  <a:moveTo>
                    <a:pt x="27722" y="15107"/>
                  </a:moveTo>
                  <a:cubicBezTo>
                    <a:pt x="2493" y="4529"/>
                    <a:pt x="822" y="1399"/>
                    <a:pt x="822" y="1399"/>
                  </a:cubicBezTo>
                  <a:cubicBezTo>
                    <a:pt x="822" y="1399"/>
                    <a:pt x="1" y="0"/>
                    <a:pt x="3192" y="2219"/>
                  </a:cubicBezTo>
                  <a:cubicBezTo>
                    <a:pt x="6050" y="4195"/>
                    <a:pt x="15442" y="8602"/>
                    <a:pt x="27722" y="13618"/>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8"/>
            <p:cNvSpPr/>
            <p:nvPr/>
          </p:nvSpPr>
          <p:spPr>
            <a:xfrm>
              <a:off x="5827125" y="3930450"/>
              <a:ext cx="895175" cy="544850"/>
            </a:xfrm>
            <a:custGeom>
              <a:avLst/>
              <a:gdLst/>
              <a:ahLst/>
              <a:cxnLst/>
              <a:rect l="l" t="t" r="r" b="b"/>
              <a:pathLst>
                <a:path w="35807" h="21794" extrusionOk="0">
                  <a:moveTo>
                    <a:pt x="35807" y="21611"/>
                  </a:moveTo>
                  <a:cubicBezTo>
                    <a:pt x="29028" y="12766"/>
                    <a:pt x="0" y="0"/>
                    <a:pt x="0" y="0"/>
                  </a:cubicBezTo>
                  <a:cubicBezTo>
                    <a:pt x="0" y="0"/>
                    <a:pt x="12280" y="10000"/>
                    <a:pt x="21125" y="15897"/>
                  </a:cubicBezTo>
                  <a:cubicBezTo>
                    <a:pt x="29940" y="21794"/>
                    <a:pt x="35807" y="21611"/>
                    <a:pt x="35807" y="2161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8"/>
            <p:cNvSpPr/>
            <p:nvPr/>
          </p:nvSpPr>
          <p:spPr>
            <a:xfrm>
              <a:off x="6580925" y="3960825"/>
              <a:ext cx="319200" cy="557025"/>
            </a:xfrm>
            <a:custGeom>
              <a:avLst/>
              <a:gdLst/>
              <a:ahLst/>
              <a:cxnLst/>
              <a:rect l="l" t="t" r="r" b="b"/>
              <a:pathLst>
                <a:path w="12768" h="22281" extrusionOk="0">
                  <a:moveTo>
                    <a:pt x="8785" y="22281"/>
                  </a:moveTo>
                  <a:cubicBezTo>
                    <a:pt x="12767" y="14439"/>
                    <a:pt x="1" y="1"/>
                    <a:pt x="1" y="1"/>
                  </a:cubicBezTo>
                  <a:cubicBezTo>
                    <a:pt x="1" y="1"/>
                    <a:pt x="2524" y="8268"/>
                    <a:pt x="4560" y="13831"/>
                  </a:cubicBezTo>
                  <a:cubicBezTo>
                    <a:pt x="6597" y="19363"/>
                    <a:pt x="8785" y="22281"/>
                    <a:pt x="8785" y="2228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8"/>
            <p:cNvSpPr/>
            <p:nvPr/>
          </p:nvSpPr>
          <p:spPr>
            <a:xfrm>
              <a:off x="6809675" y="3881800"/>
              <a:ext cx="247750" cy="718125"/>
            </a:xfrm>
            <a:custGeom>
              <a:avLst/>
              <a:gdLst/>
              <a:ahLst/>
              <a:cxnLst/>
              <a:rect l="l" t="t" r="r" b="b"/>
              <a:pathLst>
                <a:path w="9910" h="28725" extrusionOk="0">
                  <a:moveTo>
                    <a:pt x="6596" y="28725"/>
                  </a:moveTo>
                  <a:cubicBezTo>
                    <a:pt x="9909" y="23952"/>
                    <a:pt x="0" y="1"/>
                    <a:pt x="0" y="1"/>
                  </a:cubicBezTo>
                  <a:cubicBezTo>
                    <a:pt x="0" y="1"/>
                    <a:pt x="1489" y="14195"/>
                    <a:pt x="3222" y="20518"/>
                  </a:cubicBezTo>
                  <a:cubicBezTo>
                    <a:pt x="4955" y="26810"/>
                    <a:pt x="6596" y="28725"/>
                    <a:pt x="6596" y="2872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8"/>
            <p:cNvSpPr/>
            <p:nvPr/>
          </p:nvSpPr>
          <p:spPr>
            <a:xfrm>
              <a:off x="7044475" y="3927400"/>
              <a:ext cx="161875" cy="748525"/>
            </a:xfrm>
            <a:custGeom>
              <a:avLst/>
              <a:gdLst/>
              <a:ahLst/>
              <a:cxnLst/>
              <a:rect l="l" t="t" r="r" b="b"/>
              <a:pathLst>
                <a:path w="6475" h="29941" extrusionOk="0">
                  <a:moveTo>
                    <a:pt x="3496" y="29940"/>
                  </a:moveTo>
                  <a:cubicBezTo>
                    <a:pt x="6475" y="23375"/>
                    <a:pt x="1338" y="0"/>
                    <a:pt x="1338" y="0"/>
                  </a:cubicBezTo>
                  <a:cubicBezTo>
                    <a:pt x="1338" y="0"/>
                    <a:pt x="0" y="11156"/>
                    <a:pt x="487" y="18633"/>
                  </a:cubicBezTo>
                  <a:cubicBezTo>
                    <a:pt x="1003" y="26141"/>
                    <a:pt x="3496" y="29940"/>
                    <a:pt x="3496" y="2994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8"/>
            <p:cNvSpPr/>
            <p:nvPr/>
          </p:nvSpPr>
          <p:spPr>
            <a:xfrm>
              <a:off x="7218475" y="4000350"/>
              <a:ext cx="139850" cy="754600"/>
            </a:xfrm>
            <a:custGeom>
              <a:avLst/>
              <a:gdLst/>
              <a:ahLst/>
              <a:cxnLst/>
              <a:rect l="l" t="t" r="r" b="b"/>
              <a:pathLst>
                <a:path w="5594" h="30184" extrusionOk="0">
                  <a:moveTo>
                    <a:pt x="3709" y="30183"/>
                  </a:moveTo>
                  <a:cubicBezTo>
                    <a:pt x="5411" y="28937"/>
                    <a:pt x="5594" y="25442"/>
                    <a:pt x="3861" y="18147"/>
                  </a:cubicBezTo>
                  <a:cubicBezTo>
                    <a:pt x="2129" y="10882"/>
                    <a:pt x="1308" y="0"/>
                    <a:pt x="1308" y="0"/>
                  </a:cubicBezTo>
                  <a:cubicBezTo>
                    <a:pt x="1308" y="0"/>
                    <a:pt x="1" y="12189"/>
                    <a:pt x="1186" y="19697"/>
                  </a:cubicBezTo>
                  <a:cubicBezTo>
                    <a:pt x="2372" y="27204"/>
                    <a:pt x="3709" y="30183"/>
                    <a:pt x="3709" y="3018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8"/>
            <p:cNvSpPr/>
            <p:nvPr/>
          </p:nvSpPr>
          <p:spPr>
            <a:xfrm>
              <a:off x="6090800" y="4499600"/>
              <a:ext cx="708250" cy="196825"/>
            </a:xfrm>
            <a:custGeom>
              <a:avLst/>
              <a:gdLst/>
              <a:ahLst/>
              <a:cxnLst/>
              <a:rect l="l" t="t" r="r" b="b"/>
              <a:pathLst>
                <a:path w="28330" h="7873" extrusionOk="0">
                  <a:moveTo>
                    <a:pt x="13253" y="6687"/>
                  </a:moveTo>
                  <a:cubicBezTo>
                    <a:pt x="18664" y="6019"/>
                    <a:pt x="23861" y="3982"/>
                    <a:pt x="28330" y="821"/>
                  </a:cubicBezTo>
                  <a:cubicBezTo>
                    <a:pt x="26536" y="0"/>
                    <a:pt x="22311" y="1399"/>
                    <a:pt x="15199" y="3800"/>
                  </a:cubicBezTo>
                  <a:cubicBezTo>
                    <a:pt x="8056" y="6231"/>
                    <a:pt x="1" y="6748"/>
                    <a:pt x="1" y="6748"/>
                  </a:cubicBezTo>
                  <a:cubicBezTo>
                    <a:pt x="1" y="6748"/>
                    <a:pt x="4104" y="7873"/>
                    <a:pt x="13253" y="6687"/>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6809675" y="4819500"/>
              <a:ext cx="552450" cy="400500"/>
            </a:xfrm>
            <a:custGeom>
              <a:avLst/>
              <a:gdLst/>
              <a:ahLst/>
              <a:cxnLst/>
              <a:rect l="l" t="t" r="r" b="b"/>
              <a:pathLst>
                <a:path w="22098" h="16020" extrusionOk="0">
                  <a:moveTo>
                    <a:pt x="19149" y="1551"/>
                  </a:moveTo>
                  <a:cubicBezTo>
                    <a:pt x="16201" y="3740"/>
                    <a:pt x="14043" y="6414"/>
                    <a:pt x="8146" y="9393"/>
                  </a:cubicBezTo>
                  <a:cubicBezTo>
                    <a:pt x="4985" y="11004"/>
                    <a:pt x="2219" y="13253"/>
                    <a:pt x="0" y="16019"/>
                  </a:cubicBezTo>
                  <a:lnTo>
                    <a:pt x="669" y="16019"/>
                  </a:lnTo>
                  <a:cubicBezTo>
                    <a:pt x="1337" y="15563"/>
                    <a:pt x="2249" y="14986"/>
                    <a:pt x="3283" y="14439"/>
                  </a:cubicBezTo>
                  <a:cubicBezTo>
                    <a:pt x="5593" y="13132"/>
                    <a:pt x="8207" y="12676"/>
                    <a:pt x="14985" y="9150"/>
                  </a:cubicBezTo>
                  <a:cubicBezTo>
                    <a:pt x="17660" y="7691"/>
                    <a:pt x="20092" y="5776"/>
                    <a:pt x="22098" y="3496"/>
                  </a:cubicBezTo>
                  <a:lnTo>
                    <a:pt x="22098" y="1"/>
                  </a:lnTo>
                  <a:cubicBezTo>
                    <a:pt x="21034" y="335"/>
                    <a:pt x="20031" y="852"/>
                    <a:pt x="19149" y="155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8"/>
            <p:cNvSpPr/>
            <p:nvPr/>
          </p:nvSpPr>
          <p:spPr>
            <a:xfrm>
              <a:off x="7222275" y="5016325"/>
              <a:ext cx="139850" cy="203675"/>
            </a:xfrm>
            <a:custGeom>
              <a:avLst/>
              <a:gdLst/>
              <a:ahLst/>
              <a:cxnLst/>
              <a:rect l="l" t="t" r="r" b="b"/>
              <a:pathLst>
                <a:path w="5594" h="8147" extrusionOk="0">
                  <a:moveTo>
                    <a:pt x="1" y="8146"/>
                  </a:moveTo>
                  <a:lnTo>
                    <a:pt x="2372" y="8146"/>
                  </a:lnTo>
                  <a:cubicBezTo>
                    <a:pt x="2615" y="7873"/>
                    <a:pt x="2889" y="7569"/>
                    <a:pt x="3132" y="7265"/>
                  </a:cubicBezTo>
                  <a:cubicBezTo>
                    <a:pt x="3892" y="6383"/>
                    <a:pt x="4712" y="5380"/>
                    <a:pt x="5594" y="4256"/>
                  </a:cubicBezTo>
                  <a:lnTo>
                    <a:pt x="5594" y="0"/>
                  </a:lnTo>
                  <a:lnTo>
                    <a:pt x="5442" y="183"/>
                  </a:lnTo>
                  <a:cubicBezTo>
                    <a:pt x="3892" y="2371"/>
                    <a:pt x="1825" y="5472"/>
                    <a:pt x="1" y="8146"/>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8"/>
            <p:cNvSpPr/>
            <p:nvPr/>
          </p:nvSpPr>
          <p:spPr>
            <a:xfrm>
              <a:off x="6585500" y="4715400"/>
              <a:ext cx="715075" cy="420250"/>
            </a:xfrm>
            <a:custGeom>
              <a:avLst/>
              <a:gdLst/>
              <a:ahLst/>
              <a:cxnLst/>
              <a:rect l="l" t="t" r="r" b="b"/>
              <a:pathLst>
                <a:path w="28603" h="16810" extrusionOk="0">
                  <a:moveTo>
                    <a:pt x="28603" y="1399"/>
                  </a:moveTo>
                  <a:cubicBezTo>
                    <a:pt x="24864" y="1"/>
                    <a:pt x="19362" y="5806"/>
                    <a:pt x="14955" y="9970"/>
                  </a:cubicBezTo>
                  <a:cubicBezTo>
                    <a:pt x="10548" y="14135"/>
                    <a:pt x="0" y="16809"/>
                    <a:pt x="0" y="16809"/>
                  </a:cubicBezTo>
                  <a:cubicBezTo>
                    <a:pt x="0" y="16809"/>
                    <a:pt x="7721" y="16749"/>
                    <a:pt x="14499" y="13071"/>
                  </a:cubicBezTo>
                  <a:cubicBezTo>
                    <a:pt x="21247" y="9363"/>
                    <a:pt x="28603" y="1399"/>
                    <a:pt x="28603" y="1399"/>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8"/>
            <p:cNvSpPr/>
            <p:nvPr/>
          </p:nvSpPr>
          <p:spPr>
            <a:xfrm>
              <a:off x="6197200" y="4571775"/>
              <a:ext cx="747750" cy="278925"/>
            </a:xfrm>
            <a:custGeom>
              <a:avLst/>
              <a:gdLst/>
              <a:ahLst/>
              <a:cxnLst/>
              <a:rect l="l" t="t" r="r" b="b"/>
              <a:pathLst>
                <a:path w="29910" h="11157" extrusionOk="0">
                  <a:moveTo>
                    <a:pt x="29909" y="761"/>
                  </a:moveTo>
                  <a:cubicBezTo>
                    <a:pt x="27964" y="1"/>
                    <a:pt x="22219" y="1764"/>
                    <a:pt x="16475" y="4895"/>
                  </a:cubicBezTo>
                  <a:cubicBezTo>
                    <a:pt x="10730" y="8025"/>
                    <a:pt x="0" y="11156"/>
                    <a:pt x="0" y="11156"/>
                  </a:cubicBezTo>
                  <a:cubicBezTo>
                    <a:pt x="4833" y="10791"/>
                    <a:pt x="9636" y="10001"/>
                    <a:pt x="14316" y="8846"/>
                  </a:cubicBezTo>
                  <a:cubicBezTo>
                    <a:pt x="21733" y="6931"/>
                    <a:pt x="29909" y="761"/>
                    <a:pt x="29909" y="76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8"/>
            <p:cNvSpPr/>
            <p:nvPr/>
          </p:nvSpPr>
          <p:spPr>
            <a:xfrm>
              <a:off x="6409950" y="4644725"/>
              <a:ext cx="705975" cy="341975"/>
            </a:xfrm>
            <a:custGeom>
              <a:avLst/>
              <a:gdLst/>
              <a:ahLst/>
              <a:cxnLst/>
              <a:rect l="l" t="t" r="r" b="b"/>
              <a:pathLst>
                <a:path w="28239" h="13679" extrusionOk="0">
                  <a:moveTo>
                    <a:pt x="28239" y="822"/>
                  </a:moveTo>
                  <a:cubicBezTo>
                    <a:pt x="24135" y="1"/>
                    <a:pt x="19515" y="1855"/>
                    <a:pt x="14652" y="5259"/>
                  </a:cubicBezTo>
                  <a:cubicBezTo>
                    <a:pt x="9788" y="8633"/>
                    <a:pt x="1" y="13679"/>
                    <a:pt x="1" y="13679"/>
                  </a:cubicBezTo>
                  <a:cubicBezTo>
                    <a:pt x="4651" y="12767"/>
                    <a:pt x="9211" y="11308"/>
                    <a:pt x="13527" y="9363"/>
                  </a:cubicBezTo>
                  <a:cubicBezTo>
                    <a:pt x="20944" y="6019"/>
                    <a:pt x="28239" y="822"/>
                    <a:pt x="28239" y="822"/>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8"/>
          <p:cNvGrpSpPr/>
          <p:nvPr/>
        </p:nvGrpSpPr>
        <p:grpSpPr>
          <a:xfrm>
            <a:off x="-3" y="3825425"/>
            <a:ext cx="1620376" cy="1349504"/>
            <a:chOff x="238125" y="3754900"/>
            <a:chExt cx="1759175" cy="1465100"/>
          </a:xfrm>
        </p:grpSpPr>
        <p:sp>
          <p:nvSpPr>
            <p:cNvPr id="867" name="Google Shape;867;p8"/>
            <p:cNvSpPr/>
            <p:nvPr/>
          </p:nvSpPr>
          <p:spPr>
            <a:xfrm>
              <a:off x="238125" y="3754900"/>
              <a:ext cx="1759175" cy="1465100"/>
            </a:xfrm>
            <a:custGeom>
              <a:avLst/>
              <a:gdLst/>
              <a:ahLst/>
              <a:cxnLst/>
              <a:rect l="l" t="t" r="r" b="b"/>
              <a:pathLst>
                <a:path w="70367" h="58604" extrusionOk="0">
                  <a:moveTo>
                    <a:pt x="5897" y="40214"/>
                  </a:moveTo>
                  <a:cubicBezTo>
                    <a:pt x="5897" y="40214"/>
                    <a:pt x="8511" y="34804"/>
                    <a:pt x="6201" y="34287"/>
                  </a:cubicBezTo>
                  <a:cubicBezTo>
                    <a:pt x="3891" y="33770"/>
                    <a:pt x="3009" y="37448"/>
                    <a:pt x="3374" y="38542"/>
                  </a:cubicBezTo>
                  <a:cubicBezTo>
                    <a:pt x="3769" y="39667"/>
                    <a:pt x="5076" y="42007"/>
                    <a:pt x="5897" y="40214"/>
                  </a:cubicBezTo>
                  <a:moveTo>
                    <a:pt x="26566" y="19271"/>
                  </a:moveTo>
                  <a:cubicBezTo>
                    <a:pt x="26566" y="19271"/>
                    <a:pt x="30639" y="15077"/>
                    <a:pt x="31247" y="11916"/>
                  </a:cubicBezTo>
                  <a:cubicBezTo>
                    <a:pt x="31824" y="8785"/>
                    <a:pt x="29879" y="8694"/>
                    <a:pt x="28086" y="10791"/>
                  </a:cubicBezTo>
                  <a:cubicBezTo>
                    <a:pt x="26262" y="12858"/>
                    <a:pt x="25198" y="9818"/>
                    <a:pt x="23344" y="12919"/>
                  </a:cubicBezTo>
                  <a:cubicBezTo>
                    <a:pt x="21459" y="15989"/>
                    <a:pt x="23709" y="22706"/>
                    <a:pt x="26566" y="19271"/>
                  </a:cubicBezTo>
                  <a:close/>
                  <a:moveTo>
                    <a:pt x="32645" y="36871"/>
                  </a:moveTo>
                  <a:cubicBezTo>
                    <a:pt x="32645" y="36871"/>
                    <a:pt x="30608" y="35594"/>
                    <a:pt x="28542" y="36567"/>
                  </a:cubicBezTo>
                  <a:cubicBezTo>
                    <a:pt x="26475" y="37570"/>
                    <a:pt x="28694" y="38421"/>
                    <a:pt x="30122" y="38481"/>
                  </a:cubicBezTo>
                  <a:cubicBezTo>
                    <a:pt x="31581" y="38512"/>
                    <a:pt x="32706" y="37934"/>
                    <a:pt x="32645" y="36871"/>
                  </a:cubicBezTo>
                  <a:close/>
                  <a:moveTo>
                    <a:pt x="49363" y="23314"/>
                  </a:moveTo>
                  <a:cubicBezTo>
                    <a:pt x="49363" y="23314"/>
                    <a:pt x="52493" y="19758"/>
                    <a:pt x="51551" y="17235"/>
                  </a:cubicBezTo>
                  <a:cubicBezTo>
                    <a:pt x="50609" y="14712"/>
                    <a:pt x="48998" y="17083"/>
                    <a:pt x="48299" y="19697"/>
                  </a:cubicBezTo>
                  <a:cubicBezTo>
                    <a:pt x="47600" y="22281"/>
                    <a:pt x="48420" y="25290"/>
                    <a:pt x="49363" y="23314"/>
                  </a:cubicBezTo>
                  <a:close/>
                  <a:moveTo>
                    <a:pt x="44317" y="52008"/>
                  </a:moveTo>
                  <a:cubicBezTo>
                    <a:pt x="44317" y="52008"/>
                    <a:pt x="46688" y="54865"/>
                    <a:pt x="50123" y="53801"/>
                  </a:cubicBezTo>
                  <a:cubicBezTo>
                    <a:pt x="53557" y="52737"/>
                    <a:pt x="54773" y="49606"/>
                    <a:pt x="52402" y="49849"/>
                  </a:cubicBezTo>
                  <a:cubicBezTo>
                    <a:pt x="50062" y="50062"/>
                    <a:pt x="49545" y="50640"/>
                    <a:pt x="47843" y="49758"/>
                  </a:cubicBezTo>
                  <a:cubicBezTo>
                    <a:pt x="46141" y="48907"/>
                    <a:pt x="45229" y="47722"/>
                    <a:pt x="43739" y="49150"/>
                  </a:cubicBezTo>
                  <a:cubicBezTo>
                    <a:pt x="42220" y="50549"/>
                    <a:pt x="43283" y="51795"/>
                    <a:pt x="44347" y="52008"/>
                  </a:cubicBezTo>
                  <a:close/>
                  <a:moveTo>
                    <a:pt x="11520" y="46871"/>
                  </a:moveTo>
                  <a:cubicBezTo>
                    <a:pt x="10669" y="48725"/>
                    <a:pt x="8450" y="54318"/>
                    <a:pt x="10000" y="58603"/>
                  </a:cubicBezTo>
                  <a:lnTo>
                    <a:pt x="27022" y="58603"/>
                  </a:lnTo>
                  <a:cubicBezTo>
                    <a:pt x="26231" y="57843"/>
                    <a:pt x="26019" y="56871"/>
                    <a:pt x="27174" y="56111"/>
                  </a:cubicBezTo>
                  <a:cubicBezTo>
                    <a:pt x="29453" y="54591"/>
                    <a:pt x="32767" y="57843"/>
                    <a:pt x="32767" y="57843"/>
                  </a:cubicBezTo>
                  <a:cubicBezTo>
                    <a:pt x="33010" y="58026"/>
                    <a:pt x="33040" y="58360"/>
                    <a:pt x="32858" y="58603"/>
                  </a:cubicBezTo>
                  <a:lnTo>
                    <a:pt x="45259" y="58603"/>
                  </a:lnTo>
                  <a:cubicBezTo>
                    <a:pt x="45654" y="58360"/>
                    <a:pt x="45867" y="58208"/>
                    <a:pt x="45867" y="58208"/>
                  </a:cubicBezTo>
                  <a:cubicBezTo>
                    <a:pt x="45867" y="58208"/>
                    <a:pt x="37660" y="56567"/>
                    <a:pt x="32767" y="53163"/>
                  </a:cubicBezTo>
                  <a:cubicBezTo>
                    <a:pt x="27842" y="49758"/>
                    <a:pt x="25654" y="44378"/>
                    <a:pt x="29940" y="47661"/>
                  </a:cubicBezTo>
                  <a:cubicBezTo>
                    <a:pt x="34256" y="50944"/>
                    <a:pt x="38055" y="53618"/>
                    <a:pt x="41794" y="54682"/>
                  </a:cubicBezTo>
                  <a:cubicBezTo>
                    <a:pt x="45563" y="55746"/>
                    <a:pt x="48907" y="57479"/>
                    <a:pt x="52828" y="54439"/>
                  </a:cubicBezTo>
                  <a:cubicBezTo>
                    <a:pt x="56718" y="51400"/>
                    <a:pt x="60427" y="45837"/>
                    <a:pt x="60427" y="45837"/>
                  </a:cubicBezTo>
                  <a:cubicBezTo>
                    <a:pt x="60427" y="45837"/>
                    <a:pt x="51065" y="48634"/>
                    <a:pt x="43466" y="45442"/>
                  </a:cubicBezTo>
                  <a:cubicBezTo>
                    <a:pt x="35897" y="42220"/>
                    <a:pt x="33830" y="35381"/>
                    <a:pt x="40882" y="38603"/>
                  </a:cubicBezTo>
                  <a:cubicBezTo>
                    <a:pt x="47964" y="41795"/>
                    <a:pt x="52098" y="45351"/>
                    <a:pt x="56293" y="44530"/>
                  </a:cubicBezTo>
                  <a:cubicBezTo>
                    <a:pt x="58937" y="43922"/>
                    <a:pt x="61399" y="42676"/>
                    <a:pt x="63466" y="40913"/>
                  </a:cubicBezTo>
                  <a:cubicBezTo>
                    <a:pt x="63466" y="40913"/>
                    <a:pt x="64925" y="38117"/>
                    <a:pt x="65260" y="35381"/>
                  </a:cubicBezTo>
                  <a:cubicBezTo>
                    <a:pt x="65472" y="33497"/>
                    <a:pt x="65564" y="31582"/>
                    <a:pt x="65533" y="29667"/>
                  </a:cubicBezTo>
                  <a:cubicBezTo>
                    <a:pt x="65533" y="29667"/>
                    <a:pt x="58694" y="33557"/>
                    <a:pt x="53527" y="32433"/>
                  </a:cubicBezTo>
                  <a:cubicBezTo>
                    <a:pt x="48390" y="31308"/>
                    <a:pt x="46597" y="26323"/>
                    <a:pt x="51551" y="26992"/>
                  </a:cubicBezTo>
                  <a:cubicBezTo>
                    <a:pt x="56536" y="27661"/>
                    <a:pt x="59454" y="29393"/>
                    <a:pt x="63618" y="27357"/>
                  </a:cubicBezTo>
                  <a:cubicBezTo>
                    <a:pt x="67813" y="25351"/>
                    <a:pt x="67661" y="20913"/>
                    <a:pt x="67965" y="17113"/>
                  </a:cubicBezTo>
                  <a:cubicBezTo>
                    <a:pt x="68299" y="13314"/>
                    <a:pt x="70366" y="11673"/>
                    <a:pt x="70366" y="11673"/>
                  </a:cubicBezTo>
                  <a:cubicBezTo>
                    <a:pt x="70366" y="11673"/>
                    <a:pt x="65685" y="12706"/>
                    <a:pt x="61734" y="9849"/>
                  </a:cubicBezTo>
                  <a:cubicBezTo>
                    <a:pt x="57813" y="6992"/>
                    <a:pt x="49454" y="578"/>
                    <a:pt x="44651" y="5624"/>
                  </a:cubicBezTo>
                  <a:cubicBezTo>
                    <a:pt x="39849" y="10670"/>
                    <a:pt x="42676" y="17296"/>
                    <a:pt x="40609" y="22585"/>
                  </a:cubicBezTo>
                  <a:cubicBezTo>
                    <a:pt x="38572" y="27873"/>
                    <a:pt x="34438" y="27417"/>
                    <a:pt x="35715" y="19180"/>
                  </a:cubicBezTo>
                  <a:cubicBezTo>
                    <a:pt x="36992" y="10913"/>
                    <a:pt x="43922" y="943"/>
                    <a:pt x="43922" y="943"/>
                  </a:cubicBezTo>
                  <a:cubicBezTo>
                    <a:pt x="43922" y="943"/>
                    <a:pt x="26748" y="1"/>
                    <a:pt x="19453" y="6688"/>
                  </a:cubicBezTo>
                  <a:cubicBezTo>
                    <a:pt x="12158" y="13375"/>
                    <a:pt x="13465" y="18238"/>
                    <a:pt x="14408" y="25624"/>
                  </a:cubicBezTo>
                  <a:cubicBezTo>
                    <a:pt x="15350" y="32980"/>
                    <a:pt x="14012" y="35533"/>
                    <a:pt x="12766" y="34682"/>
                  </a:cubicBezTo>
                  <a:cubicBezTo>
                    <a:pt x="11520" y="33831"/>
                    <a:pt x="12523" y="26566"/>
                    <a:pt x="11490" y="22189"/>
                  </a:cubicBezTo>
                  <a:cubicBezTo>
                    <a:pt x="10456" y="17812"/>
                    <a:pt x="10517" y="14955"/>
                    <a:pt x="11398" y="13344"/>
                  </a:cubicBezTo>
                  <a:cubicBezTo>
                    <a:pt x="12310" y="11703"/>
                    <a:pt x="14316" y="9818"/>
                    <a:pt x="14316" y="9818"/>
                  </a:cubicBezTo>
                  <a:cubicBezTo>
                    <a:pt x="14316" y="9818"/>
                    <a:pt x="7356" y="9818"/>
                    <a:pt x="4499" y="14895"/>
                  </a:cubicBezTo>
                  <a:cubicBezTo>
                    <a:pt x="2979" y="17600"/>
                    <a:pt x="1429" y="18603"/>
                    <a:pt x="0" y="19788"/>
                  </a:cubicBezTo>
                  <a:lnTo>
                    <a:pt x="0" y="42342"/>
                  </a:lnTo>
                  <a:cubicBezTo>
                    <a:pt x="1854" y="43953"/>
                    <a:pt x="4407" y="45199"/>
                    <a:pt x="7812" y="45807"/>
                  </a:cubicBezTo>
                  <a:cubicBezTo>
                    <a:pt x="5380" y="46536"/>
                    <a:pt x="2492" y="47357"/>
                    <a:pt x="0" y="47965"/>
                  </a:cubicBezTo>
                  <a:lnTo>
                    <a:pt x="0" y="50822"/>
                  </a:lnTo>
                  <a:cubicBezTo>
                    <a:pt x="3982" y="49941"/>
                    <a:pt x="7842" y="48634"/>
                    <a:pt x="11550" y="468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8"/>
            <p:cNvSpPr/>
            <p:nvPr/>
          </p:nvSpPr>
          <p:spPr>
            <a:xfrm>
              <a:off x="427325" y="4012500"/>
              <a:ext cx="1313125" cy="1106425"/>
            </a:xfrm>
            <a:custGeom>
              <a:avLst/>
              <a:gdLst/>
              <a:ahLst/>
              <a:cxnLst/>
              <a:rect l="l" t="t" r="r" b="b"/>
              <a:pathLst>
                <a:path w="52525" h="44257" extrusionOk="0">
                  <a:moveTo>
                    <a:pt x="3557" y="35138"/>
                  </a:moveTo>
                  <a:lnTo>
                    <a:pt x="6961" y="32950"/>
                  </a:lnTo>
                  <a:cubicBezTo>
                    <a:pt x="6961" y="32950"/>
                    <a:pt x="3618" y="30427"/>
                    <a:pt x="1824" y="25047"/>
                  </a:cubicBezTo>
                  <a:cubicBezTo>
                    <a:pt x="1" y="19636"/>
                    <a:pt x="639" y="15594"/>
                    <a:pt x="639" y="15594"/>
                  </a:cubicBezTo>
                  <a:cubicBezTo>
                    <a:pt x="639" y="15594"/>
                    <a:pt x="1612" y="23557"/>
                    <a:pt x="3496" y="26384"/>
                  </a:cubicBezTo>
                  <a:cubicBezTo>
                    <a:pt x="5411" y="29211"/>
                    <a:pt x="8481" y="32099"/>
                    <a:pt x="8481" y="32099"/>
                  </a:cubicBezTo>
                  <a:lnTo>
                    <a:pt x="14469" y="28816"/>
                  </a:lnTo>
                  <a:cubicBezTo>
                    <a:pt x="14469" y="28816"/>
                    <a:pt x="10365" y="21551"/>
                    <a:pt x="10335" y="15898"/>
                  </a:cubicBezTo>
                  <a:cubicBezTo>
                    <a:pt x="10305" y="10214"/>
                    <a:pt x="11764" y="7752"/>
                    <a:pt x="11764" y="7752"/>
                  </a:cubicBezTo>
                  <a:cubicBezTo>
                    <a:pt x="11764" y="7752"/>
                    <a:pt x="10517" y="13557"/>
                    <a:pt x="11642" y="18603"/>
                  </a:cubicBezTo>
                  <a:cubicBezTo>
                    <a:pt x="12402" y="21825"/>
                    <a:pt x="13709" y="24895"/>
                    <a:pt x="15442" y="27722"/>
                  </a:cubicBezTo>
                  <a:lnTo>
                    <a:pt x="22888" y="23740"/>
                  </a:lnTo>
                  <a:cubicBezTo>
                    <a:pt x="22888" y="23740"/>
                    <a:pt x="21490" y="18572"/>
                    <a:pt x="22281" y="13192"/>
                  </a:cubicBezTo>
                  <a:cubicBezTo>
                    <a:pt x="23040" y="7812"/>
                    <a:pt x="25503" y="4864"/>
                    <a:pt x="25503" y="4864"/>
                  </a:cubicBezTo>
                  <a:cubicBezTo>
                    <a:pt x="25503" y="4864"/>
                    <a:pt x="23101" y="9940"/>
                    <a:pt x="23040" y="13831"/>
                  </a:cubicBezTo>
                  <a:cubicBezTo>
                    <a:pt x="22980" y="17752"/>
                    <a:pt x="24226" y="22767"/>
                    <a:pt x="24226" y="22767"/>
                  </a:cubicBezTo>
                  <a:cubicBezTo>
                    <a:pt x="24226" y="22767"/>
                    <a:pt x="32585" y="19241"/>
                    <a:pt x="34500" y="18025"/>
                  </a:cubicBezTo>
                  <a:cubicBezTo>
                    <a:pt x="35594" y="17296"/>
                    <a:pt x="36627" y="16475"/>
                    <a:pt x="37600" y="15563"/>
                  </a:cubicBezTo>
                  <a:cubicBezTo>
                    <a:pt x="37600" y="15563"/>
                    <a:pt x="35989" y="11247"/>
                    <a:pt x="37205" y="6718"/>
                  </a:cubicBezTo>
                  <a:cubicBezTo>
                    <a:pt x="37904" y="4074"/>
                    <a:pt x="39424" y="1703"/>
                    <a:pt x="41551" y="1"/>
                  </a:cubicBezTo>
                  <a:cubicBezTo>
                    <a:pt x="41551" y="1"/>
                    <a:pt x="38907" y="3800"/>
                    <a:pt x="38117" y="6992"/>
                  </a:cubicBezTo>
                  <a:cubicBezTo>
                    <a:pt x="37326" y="10214"/>
                    <a:pt x="38907" y="15320"/>
                    <a:pt x="38907" y="15320"/>
                  </a:cubicBezTo>
                  <a:cubicBezTo>
                    <a:pt x="38907" y="15320"/>
                    <a:pt x="42706" y="12919"/>
                    <a:pt x="45746" y="11095"/>
                  </a:cubicBezTo>
                  <a:cubicBezTo>
                    <a:pt x="48786" y="9241"/>
                    <a:pt x="52524" y="7296"/>
                    <a:pt x="52524" y="7296"/>
                  </a:cubicBezTo>
                  <a:lnTo>
                    <a:pt x="43132" y="13709"/>
                  </a:lnTo>
                  <a:cubicBezTo>
                    <a:pt x="43132" y="13709"/>
                    <a:pt x="44074" y="14743"/>
                    <a:pt x="46263" y="15077"/>
                  </a:cubicBezTo>
                  <a:cubicBezTo>
                    <a:pt x="48451" y="15411"/>
                    <a:pt x="50701" y="14135"/>
                    <a:pt x="50701" y="14135"/>
                  </a:cubicBezTo>
                  <a:cubicBezTo>
                    <a:pt x="50701" y="14135"/>
                    <a:pt x="49363" y="15594"/>
                    <a:pt x="46567" y="15806"/>
                  </a:cubicBezTo>
                  <a:cubicBezTo>
                    <a:pt x="44925" y="15958"/>
                    <a:pt x="43284" y="15472"/>
                    <a:pt x="42007" y="14439"/>
                  </a:cubicBezTo>
                  <a:cubicBezTo>
                    <a:pt x="42007" y="14439"/>
                    <a:pt x="37995" y="16962"/>
                    <a:pt x="35260" y="18876"/>
                  </a:cubicBezTo>
                  <a:cubicBezTo>
                    <a:pt x="32524" y="20791"/>
                    <a:pt x="30822" y="21247"/>
                    <a:pt x="30822" y="21247"/>
                  </a:cubicBezTo>
                  <a:cubicBezTo>
                    <a:pt x="30822" y="21247"/>
                    <a:pt x="34439" y="24773"/>
                    <a:pt x="38208" y="25715"/>
                  </a:cubicBezTo>
                  <a:cubicBezTo>
                    <a:pt x="40609" y="26293"/>
                    <a:pt x="43102" y="26567"/>
                    <a:pt x="45594" y="26536"/>
                  </a:cubicBezTo>
                  <a:cubicBezTo>
                    <a:pt x="42281" y="27022"/>
                    <a:pt x="38907" y="26779"/>
                    <a:pt x="35715" y="25776"/>
                  </a:cubicBezTo>
                  <a:cubicBezTo>
                    <a:pt x="30427" y="24074"/>
                    <a:pt x="28907" y="21886"/>
                    <a:pt x="28907" y="21886"/>
                  </a:cubicBezTo>
                  <a:cubicBezTo>
                    <a:pt x="28907" y="21886"/>
                    <a:pt x="25533" y="23071"/>
                    <a:pt x="23253" y="24682"/>
                  </a:cubicBezTo>
                  <a:lnTo>
                    <a:pt x="18481" y="28026"/>
                  </a:lnTo>
                  <a:cubicBezTo>
                    <a:pt x="18481" y="28026"/>
                    <a:pt x="21764" y="32767"/>
                    <a:pt x="25411" y="35564"/>
                  </a:cubicBezTo>
                  <a:cubicBezTo>
                    <a:pt x="29028" y="38360"/>
                    <a:pt x="33527" y="39363"/>
                    <a:pt x="33527" y="39363"/>
                  </a:cubicBezTo>
                  <a:cubicBezTo>
                    <a:pt x="33527" y="39363"/>
                    <a:pt x="27661" y="38451"/>
                    <a:pt x="24591" y="35928"/>
                  </a:cubicBezTo>
                  <a:cubicBezTo>
                    <a:pt x="21521" y="33406"/>
                    <a:pt x="17356" y="28542"/>
                    <a:pt x="17356" y="28542"/>
                  </a:cubicBezTo>
                  <a:lnTo>
                    <a:pt x="11004" y="32433"/>
                  </a:lnTo>
                  <a:cubicBezTo>
                    <a:pt x="12341" y="34652"/>
                    <a:pt x="13952" y="36658"/>
                    <a:pt x="15806" y="38451"/>
                  </a:cubicBezTo>
                  <a:cubicBezTo>
                    <a:pt x="18876" y="41339"/>
                    <a:pt x="22676" y="44257"/>
                    <a:pt x="22676" y="44257"/>
                  </a:cubicBezTo>
                  <a:cubicBezTo>
                    <a:pt x="20062" y="42980"/>
                    <a:pt x="17630" y="41339"/>
                    <a:pt x="15502" y="39363"/>
                  </a:cubicBezTo>
                  <a:cubicBezTo>
                    <a:pt x="11703" y="35959"/>
                    <a:pt x="9910" y="33071"/>
                    <a:pt x="9910" y="33071"/>
                  </a:cubicBezTo>
                  <a:cubicBezTo>
                    <a:pt x="9910" y="33071"/>
                    <a:pt x="7052" y="34135"/>
                    <a:pt x="3557" y="351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8"/>
          <p:cNvGrpSpPr/>
          <p:nvPr/>
        </p:nvGrpSpPr>
        <p:grpSpPr>
          <a:xfrm>
            <a:off x="3635450" y="4295025"/>
            <a:ext cx="1709025" cy="879975"/>
            <a:chOff x="4102175" y="4352175"/>
            <a:chExt cx="1709025" cy="879975"/>
          </a:xfrm>
        </p:grpSpPr>
        <p:sp>
          <p:nvSpPr>
            <p:cNvPr id="870" name="Google Shape;870;p8"/>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8"/>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8"/>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8"/>
          <p:cNvGrpSpPr/>
          <p:nvPr/>
        </p:nvGrpSpPr>
        <p:grpSpPr>
          <a:xfrm>
            <a:off x="8473750" y="4489550"/>
            <a:ext cx="670250" cy="685450"/>
            <a:chOff x="6691875" y="4534550"/>
            <a:chExt cx="670250" cy="685450"/>
          </a:xfrm>
        </p:grpSpPr>
        <p:sp>
          <p:nvSpPr>
            <p:cNvPr id="875" name="Google Shape;875;p8"/>
            <p:cNvSpPr/>
            <p:nvPr/>
          </p:nvSpPr>
          <p:spPr>
            <a:xfrm>
              <a:off x="6691875" y="4534550"/>
              <a:ext cx="670250" cy="685450"/>
            </a:xfrm>
            <a:custGeom>
              <a:avLst/>
              <a:gdLst/>
              <a:ahLst/>
              <a:cxnLst/>
              <a:rect l="l" t="t" r="r" b="b"/>
              <a:pathLst>
                <a:path w="26810" h="27418" extrusionOk="0">
                  <a:moveTo>
                    <a:pt x="25108" y="365"/>
                  </a:moveTo>
                  <a:cubicBezTo>
                    <a:pt x="23770" y="61"/>
                    <a:pt x="22372" y="1"/>
                    <a:pt x="21004" y="122"/>
                  </a:cubicBezTo>
                  <a:cubicBezTo>
                    <a:pt x="19636" y="335"/>
                    <a:pt x="18329" y="608"/>
                    <a:pt x="17022" y="1004"/>
                  </a:cubicBezTo>
                  <a:cubicBezTo>
                    <a:pt x="17022" y="1004"/>
                    <a:pt x="20943" y="4955"/>
                    <a:pt x="21126" y="8724"/>
                  </a:cubicBezTo>
                  <a:cubicBezTo>
                    <a:pt x="21308" y="12493"/>
                    <a:pt x="18208" y="14621"/>
                    <a:pt x="17752" y="11095"/>
                  </a:cubicBezTo>
                  <a:cubicBezTo>
                    <a:pt x="17265" y="7539"/>
                    <a:pt x="17934" y="5229"/>
                    <a:pt x="15776" y="2736"/>
                  </a:cubicBezTo>
                  <a:cubicBezTo>
                    <a:pt x="13618" y="244"/>
                    <a:pt x="10609" y="1156"/>
                    <a:pt x="7934" y="1642"/>
                  </a:cubicBezTo>
                  <a:cubicBezTo>
                    <a:pt x="5290" y="2128"/>
                    <a:pt x="3770" y="1004"/>
                    <a:pt x="3770" y="1004"/>
                  </a:cubicBezTo>
                  <a:cubicBezTo>
                    <a:pt x="3770" y="1004"/>
                    <a:pt x="5320" y="4013"/>
                    <a:pt x="4104" y="7265"/>
                  </a:cubicBezTo>
                  <a:cubicBezTo>
                    <a:pt x="2858" y="10487"/>
                    <a:pt x="1" y="17417"/>
                    <a:pt x="4347" y="19758"/>
                  </a:cubicBezTo>
                  <a:cubicBezTo>
                    <a:pt x="8694" y="22129"/>
                    <a:pt x="12737" y="18967"/>
                    <a:pt x="16749" y="19423"/>
                  </a:cubicBezTo>
                  <a:cubicBezTo>
                    <a:pt x="20731" y="19849"/>
                    <a:pt x="21187" y="22767"/>
                    <a:pt x="15290" y="23405"/>
                  </a:cubicBezTo>
                  <a:cubicBezTo>
                    <a:pt x="9393" y="24074"/>
                    <a:pt x="1277" y="21125"/>
                    <a:pt x="1277" y="21125"/>
                  </a:cubicBezTo>
                  <a:cubicBezTo>
                    <a:pt x="1764" y="23284"/>
                    <a:pt x="2402" y="25381"/>
                    <a:pt x="3192" y="27417"/>
                  </a:cubicBezTo>
                  <a:lnTo>
                    <a:pt x="26810" y="27417"/>
                  </a:lnTo>
                  <a:lnTo>
                    <a:pt x="26810" y="1763"/>
                  </a:lnTo>
                  <a:cubicBezTo>
                    <a:pt x="26293" y="1216"/>
                    <a:pt x="25715" y="760"/>
                    <a:pt x="25108" y="365"/>
                  </a:cubicBezTo>
                  <a:close/>
                  <a:moveTo>
                    <a:pt x="13344" y="14651"/>
                  </a:moveTo>
                  <a:cubicBezTo>
                    <a:pt x="11430" y="14651"/>
                    <a:pt x="9484" y="13983"/>
                    <a:pt x="11065" y="12888"/>
                  </a:cubicBezTo>
                  <a:cubicBezTo>
                    <a:pt x="12615" y="11764"/>
                    <a:pt x="15655" y="13253"/>
                    <a:pt x="15655" y="13253"/>
                  </a:cubicBezTo>
                  <a:cubicBezTo>
                    <a:pt x="17144" y="13557"/>
                    <a:pt x="15229" y="14682"/>
                    <a:pt x="13344" y="14651"/>
                  </a:cubicBezTo>
                  <a:close/>
                </a:path>
              </a:pathLst>
            </a:custGeom>
            <a:solidFill>
              <a:srgbClr val="5F8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8"/>
            <p:cNvSpPr/>
            <p:nvPr/>
          </p:nvSpPr>
          <p:spPr>
            <a:xfrm>
              <a:off x="6860575" y="4708575"/>
              <a:ext cx="501550" cy="503825"/>
            </a:xfrm>
            <a:custGeom>
              <a:avLst/>
              <a:gdLst/>
              <a:ahLst/>
              <a:cxnLst/>
              <a:rect l="l" t="t" r="r" b="b"/>
              <a:pathLst>
                <a:path w="20062" h="20153" extrusionOk="0">
                  <a:moveTo>
                    <a:pt x="20062" y="17721"/>
                  </a:moveTo>
                  <a:lnTo>
                    <a:pt x="19727" y="17326"/>
                  </a:lnTo>
                  <a:cubicBezTo>
                    <a:pt x="17478" y="18541"/>
                    <a:pt x="15077" y="19332"/>
                    <a:pt x="12584" y="19696"/>
                  </a:cubicBezTo>
                  <a:cubicBezTo>
                    <a:pt x="8755" y="20152"/>
                    <a:pt x="6262" y="18997"/>
                    <a:pt x="6262" y="18997"/>
                  </a:cubicBezTo>
                  <a:cubicBezTo>
                    <a:pt x="6262" y="18997"/>
                    <a:pt x="10183" y="19727"/>
                    <a:pt x="12888" y="19028"/>
                  </a:cubicBezTo>
                  <a:cubicBezTo>
                    <a:pt x="15624" y="18359"/>
                    <a:pt x="18816" y="16566"/>
                    <a:pt x="18816" y="16566"/>
                  </a:cubicBezTo>
                  <a:cubicBezTo>
                    <a:pt x="18816" y="16566"/>
                    <a:pt x="14864" y="11459"/>
                    <a:pt x="13648" y="10395"/>
                  </a:cubicBezTo>
                  <a:cubicBezTo>
                    <a:pt x="12949" y="9788"/>
                    <a:pt x="12189" y="9210"/>
                    <a:pt x="11399" y="8724"/>
                  </a:cubicBezTo>
                  <a:cubicBezTo>
                    <a:pt x="9606" y="9909"/>
                    <a:pt x="7539" y="10547"/>
                    <a:pt x="5381" y="10608"/>
                  </a:cubicBezTo>
                  <a:cubicBezTo>
                    <a:pt x="3435" y="10639"/>
                    <a:pt x="1551" y="10031"/>
                    <a:pt x="1" y="8876"/>
                  </a:cubicBezTo>
                  <a:cubicBezTo>
                    <a:pt x="1" y="8876"/>
                    <a:pt x="3071" y="10000"/>
                    <a:pt x="5411" y="9970"/>
                  </a:cubicBezTo>
                  <a:cubicBezTo>
                    <a:pt x="7782" y="9909"/>
                    <a:pt x="11004" y="7873"/>
                    <a:pt x="11004" y="7873"/>
                  </a:cubicBezTo>
                  <a:cubicBezTo>
                    <a:pt x="11004" y="7873"/>
                    <a:pt x="8663" y="5714"/>
                    <a:pt x="6809" y="3952"/>
                  </a:cubicBezTo>
                  <a:cubicBezTo>
                    <a:pt x="4985" y="2219"/>
                    <a:pt x="2979" y="0"/>
                    <a:pt x="2979" y="0"/>
                  </a:cubicBezTo>
                  <a:lnTo>
                    <a:pt x="9089" y="5289"/>
                  </a:lnTo>
                  <a:cubicBezTo>
                    <a:pt x="9089" y="5289"/>
                    <a:pt x="9636" y="4438"/>
                    <a:pt x="9484" y="2857"/>
                  </a:cubicBezTo>
                  <a:cubicBezTo>
                    <a:pt x="9332" y="1307"/>
                    <a:pt x="8025" y="0"/>
                    <a:pt x="8025" y="0"/>
                  </a:cubicBezTo>
                  <a:cubicBezTo>
                    <a:pt x="8937" y="578"/>
                    <a:pt x="9606" y="1490"/>
                    <a:pt x="9910" y="2523"/>
                  </a:cubicBezTo>
                  <a:cubicBezTo>
                    <a:pt x="10305" y="3617"/>
                    <a:pt x="10274" y="4833"/>
                    <a:pt x="9818" y="5897"/>
                  </a:cubicBezTo>
                  <a:cubicBezTo>
                    <a:pt x="9818" y="5897"/>
                    <a:pt x="12280" y="8207"/>
                    <a:pt x="14104" y="9727"/>
                  </a:cubicBezTo>
                  <a:cubicBezTo>
                    <a:pt x="15928" y="11246"/>
                    <a:pt x="16536" y="12310"/>
                    <a:pt x="16536" y="12310"/>
                  </a:cubicBezTo>
                  <a:cubicBezTo>
                    <a:pt x="16536" y="12310"/>
                    <a:pt x="18299" y="9180"/>
                    <a:pt x="18268" y="6444"/>
                  </a:cubicBezTo>
                  <a:cubicBezTo>
                    <a:pt x="18208" y="4681"/>
                    <a:pt x="17934" y="2918"/>
                    <a:pt x="17448" y="1216"/>
                  </a:cubicBezTo>
                  <a:cubicBezTo>
                    <a:pt x="18420" y="3404"/>
                    <a:pt x="18876" y="5775"/>
                    <a:pt x="18755" y="8146"/>
                  </a:cubicBezTo>
                  <a:cubicBezTo>
                    <a:pt x="18572" y="12098"/>
                    <a:pt x="17357" y="13526"/>
                    <a:pt x="17357" y="13526"/>
                  </a:cubicBezTo>
                  <a:cubicBezTo>
                    <a:pt x="18147" y="14681"/>
                    <a:pt x="19059" y="15715"/>
                    <a:pt x="20062" y="16687"/>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8"/>
          <p:cNvGrpSpPr/>
          <p:nvPr/>
        </p:nvGrpSpPr>
        <p:grpSpPr>
          <a:xfrm>
            <a:off x="2272450" y="4046803"/>
            <a:ext cx="958766" cy="1127690"/>
            <a:chOff x="2634050" y="3784550"/>
            <a:chExt cx="1220425" cy="1435450"/>
          </a:xfrm>
        </p:grpSpPr>
        <p:sp>
          <p:nvSpPr>
            <p:cNvPr id="878" name="Google Shape;878;p8"/>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8"/>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8"/>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8"/>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8"/>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8"/>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8"/>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8"/>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8"/>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8"/>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8"/>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8"/>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8"/>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8"/>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8"/>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8"/>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8"/>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8"/>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8"/>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8"/>
          <p:cNvGrpSpPr/>
          <p:nvPr/>
        </p:nvGrpSpPr>
        <p:grpSpPr>
          <a:xfrm>
            <a:off x="7455048" y="4472122"/>
            <a:ext cx="701773" cy="702653"/>
            <a:chOff x="5856000" y="4600650"/>
            <a:chExt cx="618575" cy="619350"/>
          </a:xfrm>
        </p:grpSpPr>
        <p:sp>
          <p:nvSpPr>
            <p:cNvPr id="900" name="Google Shape;900;p8"/>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8"/>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8"/>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8"/>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8"/>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8"/>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8"/>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8"/>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8"/>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8"/>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8"/>
          <p:cNvGrpSpPr/>
          <p:nvPr/>
        </p:nvGrpSpPr>
        <p:grpSpPr>
          <a:xfrm rot="5400000">
            <a:off x="5480746" y="4271075"/>
            <a:ext cx="1245475" cy="927850"/>
            <a:chOff x="5924400" y="1795900"/>
            <a:chExt cx="1245475" cy="927850"/>
          </a:xfrm>
        </p:grpSpPr>
        <p:sp>
          <p:nvSpPr>
            <p:cNvPr id="911" name="Google Shape;911;p8"/>
            <p:cNvSpPr/>
            <p:nvPr/>
          </p:nvSpPr>
          <p:spPr>
            <a:xfrm>
              <a:off x="5924400" y="1795900"/>
              <a:ext cx="1245475" cy="927850"/>
            </a:xfrm>
            <a:custGeom>
              <a:avLst/>
              <a:gdLst/>
              <a:ahLst/>
              <a:cxnLst/>
              <a:rect l="l" t="t" r="r" b="b"/>
              <a:pathLst>
                <a:path w="49819" h="37114" extrusionOk="0">
                  <a:moveTo>
                    <a:pt x="37691" y="4287"/>
                  </a:moveTo>
                  <a:cubicBezTo>
                    <a:pt x="26718" y="1"/>
                    <a:pt x="16596" y="3740"/>
                    <a:pt x="11277" y="6445"/>
                  </a:cubicBezTo>
                  <a:cubicBezTo>
                    <a:pt x="5927" y="9180"/>
                    <a:pt x="0" y="7083"/>
                    <a:pt x="0" y="7083"/>
                  </a:cubicBezTo>
                  <a:cubicBezTo>
                    <a:pt x="2128" y="8208"/>
                    <a:pt x="3830" y="10001"/>
                    <a:pt x="4803" y="12190"/>
                  </a:cubicBezTo>
                  <a:cubicBezTo>
                    <a:pt x="6444" y="15898"/>
                    <a:pt x="9666" y="21734"/>
                    <a:pt x="18572" y="29424"/>
                  </a:cubicBezTo>
                  <a:cubicBezTo>
                    <a:pt x="27478" y="37114"/>
                    <a:pt x="40882" y="34561"/>
                    <a:pt x="40882" y="34561"/>
                  </a:cubicBezTo>
                  <a:cubicBezTo>
                    <a:pt x="40821" y="23223"/>
                    <a:pt x="49819" y="23132"/>
                    <a:pt x="49819" y="23132"/>
                  </a:cubicBezTo>
                  <a:cubicBezTo>
                    <a:pt x="49819" y="23132"/>
                    <a:pt x="48664" y="8572"/>
                    <a:pt x="37691" y="4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
            <p:cNvSpPr/>
            <p:nvPr/>
          </p:nvSpPr>
          <p:spPr>
            <a:xfrm>
              <a:off x="5924400" y="1854425"/>
              <a:ext cx="1158850" cy="815375"/>
            </a:xfrm>
            <a:custGeom>
              <a:avLst/>
              <a:gdLst/>
              <a:ahLst/>
              <a:cxnLst/>
              <a:rect l="l" t="t" r="r" b="b"/>
              <a:pathLst>
                <a:path w="46354" h="32615" extrusionOk="0">
                  <a:moveTo>
                    <a:pt x="21399" y="4803"/>
                  </a:moveTo>
                  <a:cubicBezTo>
                    <a:pt x="25806" y="9058"/>
                    <a:pt x="26718" y="13739"/>
                    <a:pt x="26870" y="15077"/>
                  </a:cubicBezTo>
                  <a:cubicBezTo>
                    <a:pt x="25107" y="14803"/>
                    <a:pt x="23344" y="14438"/>
                    <a:pt x="21611" y="13982"/>
                  </a:cubicBezTo>
                  <a:cubicBezTo>
                    <a:pt x="21490" y="12159"/>
                    <a:pt x="21064" y="10396"/>
                    <a:pt x="20335" y="8693"/>
                  </a:cubicBezTo>
                  <a:cubicBezTo>
                    <a:pt x="20821" y="7447"/>
                    <a:pt x="21186" y="6140"/>
                    <a:pt x="21399" y="4803"/>
                  </a:cubicBezTo>
                  <a:close/>
                  <a:moveTo>
                    <a:pt x="25928" y="0"/>
                  </a:moveTo>
                  <a:cubicBezTo>
                    <a:pt x="31064" y="5593"/>
                    <a:pt x="32645" y="13861"/>
                    <a:pt x="32949" y="15806"/>
                  </a:cubicBezTo>
                  <a:cubicBezTo>
                    <a:pt x="31885" y="15593"/>
                    <a:pt x="30821" y="15472"/>
                    <a:pt x="29757" y="15381"/>
                  </a:cubicBezTo>
                  <a:cubicBezTo>
                    <a:pt x="28998" y="15320"/>
                    <a:pt x="28238" y="15259"/>
                    <a:pt x="27508" y="15137"/>
                  </a:cubicBezTo>
                  <a:cubicBezTo>
                    <a:pt x="27356" y="13952"/>
                    <a:pt x="26505" y="8693"/>
                    <a:pt x="21459" y="4043"/>
                  </a:cubicBezTo>
                  <a:cubicBezTo>
                    <a:pt x="21611" y="2888"/>
                    <a:pt x="21520" y="1733"/>
                    <a:pt x="21247" y="578"/>
                  </a:cubicBezTo>
                  <a:lnTo>
                    <a:pt x="20669" y="699"/>
                  </a:lnTo>
                  <a:cubicBezTo>
                    <a:pt x="21399" y="3374"/>
                    <a:pt x="20456" y="6535"/>
                    <a:pt x="19970" y="7903"/>
                  </a:cubicBezTo>
                  <a:cubicBezTo>
                    <a:pt x="18937" y="5715"/>
                    <a:pt x="17508" y="3769"/>
                    <a:pt x="15745" y="2128"/>
                  </a:cubicBezTo>
                  <a:lnTo>
                    <a:pt x="15107" y="2371"/>
                  </a:lnTo>
                  <a:cubicBezTo>
                    <a:pt x="20183" y="6931"/>
                    <a:pt x="20882" y="12311"/>
                    <a:pt x="20973" y="13800"/>
                  </a:cubicBezTo>
                  <a:cubicBezTo>
                    <a:pt x="19301" y="13344"/>
                    <a:pt x="17660" y="12827"/>
                    <a:pt x="16049" y="12250"/>
                  </a:cubicBezTo>
                  <a:cubicBezTo>
                    <a:pt x="15715" y="11459"/>
                    <a:pt x="13830" y="7265"/>
                    <a:pt x="11155" y="4165"/>
                  </a:cubicBezTo>
                  <a:cubicBezTo>
                    <a:pt x="10973" y="4256"/>
                    <a:pt x="10760" y="4347"/>
                    <a:pt x="10578" y="4408"/>
                  </a:cubicBezTo>
                  <a:cubicBezTo>
                    <a:pt x="11459" y="5472"/>
                    <a:pt x="12280" y="6566"/>
                    <a:pt x="13009" y="7751"/>
                  </a:cubicBezTo>
                  <a:cubicBezTo>
                    <a:pt x="12006" y="7022"/>
                    <a:pt x="10517" y="5988"/>
                    <a:pt x="8967" y="4985"/>
                  </a:cubicBezTo>
                  <a:cubicBezTo>
                    <a:pt x="8693" y="5076"/>
                    <a:pt x="8450" y="5137"/>
                    <a:pt x="8176" y="5198"/>
                  </a:cubicBezTo>
                  <a:cubicBezTo>
                    <a:pt x="10821" y="6839"/>
                    <a:pt x="13435" y="8815"/>
                    <a:pt x="13800" y="9089"/>
                  </a:cubicBezTo>
                  <a:cubicBezTo>
                    <a:pt x="14468" y="10274"/>
                    <a:pt x="14955" y="11338"/>
                    <a:pt x="15228" y="11946"/>
                  </a:cubicBezTo>
                  <a:lnTo>
                    <a:pt x="14894" y="11824"/>
                  </a:lnTo>
                  <a:cubicBezTo>
                    <a:pt x="12584" y="10943"/>
                    <a:pt x="10335" y="9970"/>
                    <a:pt x="8298" y="8997"/>
                  </a:cubicBezTo>
                  <a:cubicBezTo>
                    <a:pt x="8025" y="7751"/>
                    <a:pt x="7660" y="6535"/>
                    <a:pt x="7204" y="5350"/>
                  </a:cubicBezTo>
                  <a:cubicBezTo>
                    <a:pt x="6991" y="5380"/>
                    <a:pt x="6778" y="5411"/>
                    <a:pt x="6596" y="5441"/>
                  </a:cubicBezTo>
                  <a:cubicBezTo>
                    <a:pt x="6991" y="6475"/>
                    <a:pt x="7325" y="7538"/>
                    <a:pt x="7599" y="8633"/>
                  </a:cubicBezTo>
                  <a:cubicBezTo>
                    <a:pt x="5015" y="7386"/>
                    <a:pt x="2736" y="6110"/>
                    <a:pt x="851" y="4985"/>
                  </a:cubicBezTo>
                  <a:cubicBezTo>
                    <a:pt x="304" y="4833"/>
                    <a:pt x="0" y="4742"/>
                    <a:pt x="0" y="4742"/>
                  </a:cubicBezTo>
                  <a:lnTo>
                    <a:pt x="0" y="4742"/>
                  </a:lnTo>
                  <a:cubicBezTo>
                    <a:pt x="1003" y="5259"/>
                    <a:pt x="1915" y="5927"/>
                    <a:pt x="2705" y="6748"/>
                  </a:cubicBezTo>
                  <a:cubicBezTo>
                    <a:pt x="5806" y="8511"/>
                    <a:pt x="9028" y="10092"/>
                    <a:pt x="12341" y="11459"/>
                  </a:cubicBezTo>
                  <a:cubicBezTo>
                    <a:pt x="11390" y="11574"/>
                    <a:pt x="10434" y="11629"/>
                    <a:pt x="9477" y="11629"/>
                  </a:cubicBezTo>
                  <a:cubicBezTo>
                    <a:pt x="8140" y="11629"/>
                    <a:pt x="6800" y="11520"/>
                    <a:pt x="5471" y="11307"/>
                  </a:cubicBezTo>
                  <a:lnTo>
                    <a:pt x="5471" y="11307"/>
                  </a:lnTo>
                  <a:cubicBezTo>
                    <a:pt x="5562" y="11520"/>
                    <a:pt x="5684" y="11733"/>
                    <a:pt x="5806" y="11976"/>
                  </a:cubicBezTo>
                  <a:cubicBezTo>
                    <a:pt x="6997" y="12163"/>
                    <a:pt x="8202" y="12255"/>
                    <a:pt x="9408" y="12255"/>
                  </a:cubicBezTo>
                  <a:cubicBezTo>
                    <a:pt x="10755" y="12255"/>
                    <a:pt x="12104" y="12140"/>
                    <a:pt x="13435" y="11915"/>
                  </a:cubicBezTo>
                  <a:cubicBezTo>
                    <a:pt x="13860" y="12067"/>
                    <a:pt x="14256" y="12250"/>
                    <a:pt x="14681" y="12402"/>
                  </a:cubicBezTo>
                  <a:cubicBezTo>
                    <a:pt x="15654" y="12766"/>
                    <a:pt x="16657" y="13131"/>
                    <a:pt x="17660" y="13466"/>
                  </a:cubicBezTo>
                  <a:cubicBezTo>
                    <a:pt x="15098" y="14423"/>
                    <a:pt x="12386" y="14909"/>
                    <a:pt x="9657" y="14909"/>
                  </a:cubicBezTo>
                  <a:cubicBezTo>
                    <a:pt x="8920" y="14909"/>
                    <a:pt x="8183" y="14874"/>
                    <a:pt x="7447" y="14803"/>
                  </a:cubicBezTo>
                  <a:lnTo>
                    <a:pt x="7447" y="14803"/>
                  </a:lnTo>
                  <a:cubicBezTo>
                    <a:pt x="7599" y="15016"/>
                    <a:pt x="7751" y="15229"/>
                    <a:pt x="7873" y="15441"/>
                  </a:cubicBezTo>
                  <a:cubicBezTo>
                    <a:pt x="8456" y="15484"/>
                    <a:pt x="9039" y="15505"/>
                    <a:pt x="9621" y="15505"/>
                  </a:cubicBezTo>
                  <a:cubicBezTo>
                    <a:pt x="11101" y="15505"/>
                    <a:pt x="12572" y="15369"/>
                    <a:pt x="14012" y="15107"/>
                  </a:cubicBezTo>
                  <a:lnTo>
                    <a:pt x="14012" y="15107"/>
                  </a:lnTo>
                  <a:cubicBezTo>
                    <a:pt x="12857" y="16384"/>
                    <a:pt x="11550" y="17508"/>
                    <a:pt x="10091" y="18450"/>
                  </a:cubicBezTo>
                  <a:lnTo>
                    <a:pt x="10487" y="18906"/>
                  </a:lnTo>
                  <a:cubicBezTo>
                    <a:pt x="12158" y="17782"/>
                    <a:pt x="13709" y="16444"/>
                    <a:pt x="15046" y="14894"/>
                  </a:cubicBezTo>
                  <a:cubicBezTo>
                    <a:pt x="16231" y="14621"/>
                    <a:pt x="17417" y="14256"/>
                    <a:pt x="18572" y="13739"/>
                  </a:cubicBezTo>
                  <a:cubicBezTo>
                    <a:pt x="20122" y="14225"/>
                    <a:pt x="21703" y="14651"/>
                    <a:pt x="23283" y="15016"/>
                  </a:cubicBezTo>
                  <a:cubicBezTo>
                    <a:pt x="20943" y="15654"/>
                    <a:pt x="15654" y="17295"/>
                    <a:pt x="11155" y="19727"/>
                  </a:cubicBezTo>
                  <a:lnTo>
                    <a:pt x="11581" y="20183"/>
                  </a:lnTo>
                  <a:cubicBezTo>
                    <a:pt x="17143" y="17204"/>
                    <a:pt x="23891" y="15472"/>
                    <a:pt x="24621" y="15289"/>
                  </a:cubicBezTo>
                  <a:cubicBezTo>
                    <a:pt x="25806" y="15532"/>
                    <a:pt x="27022" y="15715"/>
                    <a:pt x="28207" y="15836"/>
                  </a:cubicBezTo>
                  <a:cubicBezTo>
                    <a:pt x="25259" y="16809"/>
                    <a:pt x="18359" y="19210"/>
                    <a:pt x="13374" y="22159"/>
                  </a:cubicBezTo>
                  <a:lnTo>
                    <a:pt x="13800" y="22584"/>
                  </a:lnTo>
                  <a:cubicBezTo>
                    <a:pt x="19970" y="19028"/>
                    <a:pt x="28998" y="16232"/>
                    <a:pt x="29757" y="15988"/>
                  </a:cubicBezTo>
                  <a:cubicBezTo>
                    <a:pt x="32037" y="16171"/>
                    <a:pt x="34317" y="16596"/>
                    <a:pt x="36536" y="17295"/>
                  </a:cubicBezTo>
                  <a:cubicBezTo>
                    <a:pt x="33435" y="18238"/>
                    <a:pt x="23344" y="21368"/>
                    <a:pt x="16444" y="25198"/>
                  </a:cubicBezTo>
                  <a:lnTo>
                    <a:pt x="16930" y="25624"/>
                  </a:lnTo>
                  <a:cubicBezTo>
                    <a:pt x="19970" y="24013"/>
                    <a:pt x="23101" y="22615"/>
                    <a:pt x="26323" y="21399"/>
                  </a:cubicBezTo>
                  <a:lnTo>
                    <a:pt x="26323" y="21399"/>
                  </a:lnTo>
                  <a:cubicBezTo>
                    <a:pt x="23709" y="23162"/>
                    <a:pt x="21429" y="25350"/>
                    <a:pt x="19544" y="27873"/>
                  </a:cubicBezTo>
                  <a:cubicBezTo>
                    <a:pt x="19696" y="27995"/>
                    <a:pt x="19879" y="28116"/>
                    <a:pt x="20031" y="28238"/>
                  </a:cubicBezTo>
                  <a:cubicBezTo>
                    <a:pt x="23800" y="23010"/>
                    <a:pt x="29332" y="20305"/>
                    <a:pt x="29332" y="20305"/>
                  </a:cubicBezTo>
                  <a:cubicBezTo>
                    <a:pt x="33557" y="18785"/>
                    <a:pt x="36961" y="17812"/>
                    <a:pt x="37539" y="17630"/>
                  </a:cubicBezTo>
                  <a:cubicBezTo>
                    <a:pt x="38724" y="18025"/>
                    <a:pt x="39849" y="18511"/>
                    <a:pt x="40973" y="19058"/>
                  </a:cubicBezTo>
                  <a:cubicBezTo>
                    <a:pt x="33527" y="20092"/>
                    <a:pt x="26718" y="23709"/>
                    <a:pt x="21703" y="29271"/>
                  </a:cubicBezTo>
                  <a:cubicBezTo>
                    <a:pt x="21885" y="29393"/>
                    <a:pt x="22098" y="29484"/>
                    <a:pt x="22250" y="29575"/>
                  </a:cubicBezTo>
                  <a:cubicBezTo>
                    <a:pt x="25441" y="26080"/>
                    <a:pt x="29393" y="23344"/>
                    <a:pt x="33830" y="21581"/>
                  </a:cubicBezTo>
                  <a:lnTo>
                    <a:pt x="33830" y="21581"/>
                  </a:lnTo>
                  <a:cubicBezTo>
                    <a:pt x="31885" y="23314"/>
                    <a:pt x="28177" y="26961"/>
                    <a:pt x="25928" y="31156"/>
                  </a:cubicBezTo>
                  <a:lnTo>
                    <a:pt x="26536" y="31338"/>
                  </a:lnTo>
                  <a:cubicBezTo>
                    <a:pt x="29484" y="25867"/>
                    <a:pt x="34986" y="21338"/>
                    <a:pt x="35441" y="20973"/>
                  </a:cubicBezTo>
                  <a:cubicBezTo>
                    <a:pt x="37539" y="20244"/>
                    <a:pt x="39727" y="19757"/>
                    <a:pt x="41977" y="19575"/>
                  </a:cubicBezTo>
                  <a:cubicBezTo>
                    <a:pt x="43101" y="20183"/>
                    <a:pt x="44195" y="20852"/>
                    <a:pt x="45259" y="21612"/>
                  </a:cubicBezTo>
                  <a:cubicBezTo>
                    <a:pt x="42584" y="22007"/>
                    <a:pt x="33709" y="23952"/>
                    <a:pt x="29788" y="32128"/>
                  </a:cubicBezTo>
                  <a:cubicBezTo>
                    <a:pt x="30001" y="32159"/>
                    <a:pt x="30213" y="32189"/>
                    <a:pt x="30426" y="32220"/>
                  </a:cubicBezTo>
                  <a:cubicBezTo>
                    <a:pt x="32068" y="28998"/>
                    <a:pt x="34651" y="26384"/>
                    <a:pt x="37873" y="24742"/>
                  </a:cubicBezTo>
                  <a:lnTo>
                    <a:pt x="37873" y="24742"/>
                  </a:lnTo>
                  <a:cubicBezTo>
                    <a:pt x="36293" y="27144"/>
                    <a:pt x="35168" y="29818"/>
                    <a:pt x="34499" y="32615"/>
                  </a:cubicBezTo>
                  <a:lnTo>
                    <a:pt x="35137" y="32615"/>
                  </a:lnTo>
                  <a:cubicBezTo>
                    <a:pt x="35867" y="29575"/>
                    <a:pt x="37174" y="26718"/>
                    <a:pt x="38998" y="24165"/>
                  </a:cubicBezTo>
                  <a:cubicBezTo>
                    <a:pt x="41004" y="23223"/>
                    <a:pt x="43162" y="22554"/>
                    <a:pt x="45381" y="22220"/>
                  </a:cubicBezTo>
                  <a:cubicBezTo>
                    <a:pt x="45685" y="22007"/>
                    <a:pt x="46019" y="21824"/>
                    <a:pt x="46354" y="21672"/>
                  </a:cubicBezTo>
                  <a:cubicBezTo>
                    <a:pt x="45746" y="21216"/>
                    <a:pt x="45046" y="20730"/>
                    <a:pt x="44256" y="20213"/>
                  </a:cubicBezTo>
                  <a:cubicBezTo>
                    <a:pt x="43983" y="19484"/>
                    <a:pt x="42159" y="14195"/>
                    <a:pt x="45016" y="7751"/>
                  </a:cubicBezTo>
                  <a:cubicBezTo>
                    <a:pt x="44895" y="7569"/>
                    <a:pt x="44743" y="7386"/>
                    <a:pt x="44621" y="7204"/>
                  </a:cubicBezTo>
                  <a:cubicBezTo>
                    <a:pt x="42736" y="11095"/>
                    <a:pt x="42341" y="15563"/>
                    <a:pt x="43466" y="19727"/>
                  </a:cubicBezTo>
                  <a:cubicBezTo>
                    <a:pt x="42311" y="19058"/>
                    <a:pt x="41125" y="18450"/>
                    <a:pt x="39910" y="17934"/>
                  </a:cubicBezTo>
                  <a:cubicBezTo>
                    <a:pt x="39818" y="17265"/>
                    <a:pt x="39332" y="14681"/>
                    <a:pt x="38451" y="11429"/>
                  </a:cubicBezTo>
                  <a:cubicBezTo>
                    <a:pt x="38511" y="10943"/>
                    <a:pt x="39028" y="7751"/>
                    <a:pt x="41703" y="4256"/>
                  </a:cubicBezTo>
                  <a:cubicBezTo>
                    <a:pt x="41551" y="4134"/>
                    <a:pt x="41399" y="4013"/>
                    <a:pt x="41217" y="3891"/>
                  </a:cubicBezTo>
                  <a:cubicBezTo>
                    <a:pt x="39788" y="5745"/>
                    <a:pt x="38694" y="7873"/>
                    <a:pt x="38086" y="10152"/>
                  </a:cubicBezTo>
                  <a:cubicBezTo>
                    <a:pt x="37174" y="6931"/>
                    <a:pt x="35897" y="3830"/>
                    <a:pt x="34347" y="851"/>
                  </a:cubicBezTo>
                  <a:cubicBezTo>
                    <a:pt x="34074" y="791"/>
                    <a:pt x="33800" y="730"/>
                    <a:pt x="33527" y="669"/>
                  </a:cubicBezTo>
                  <a:lnTo>
                    <a:pt x="33527" y="669"/>
                  </a:lnTo>
                  <a:cubicBezTo>
                    <a:pt x="37144" y="6931"/>
                    <a:pt x="38846" y="15411"/>
                    <a:pt x="39241" y="17630"/>
                  </a:cubicBezTo>
                  <a:cubicBezTo>
                    <a:pt x="37417" y="16870"/>
                    <a:pt x="35533" y="16292"/>
                    <a:pt x="33587" y="15928"/>
                  </a:cubicBezTo>
                  <a:cubicBezTo>
                    <a:pt x="33375" y="14469"/>
                    <a:pt x="31916" y="5927"/>
                    <a:pt x="26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8"/>
          <p:cNvGrpSpPr/>
          <p:nvPr/>
        </p:nvGrpSpPr>
        <p:grpSpPr>
          <a:xfrm rot="5400000">
            <a:off x="5050088" y="4578838"/>
            <a:ext cx="667975" cy="838925"/>
            <a:chOff x="6445675" y="2653075"/>
            <a:chExt cx="667975" cy="838925"/>
          </a:xfrm>
        </p:grpSpPr>
        <p:sp>
          <p:nvSpPr>
            <p:cNvPr id="914" name="Google Shape;914;p8"/>
            <p:cNvSpPr/>
            <p:nvPr/>
          </p:nvSpPr>
          <p:spPr>
            <a:xfrm>
              <a:off x="6445675" y="2653075"/>
              <a:ext cx="667975" cy="838175"/>
            </a:xfrm>
            <a:custGeom>
              <a:avLst/>
              <a:gdLst/>
              <a:ahLst/>
              <a:cxnLst/>
              <a:rect l="l" t="t" r="r" b="b"/>
              <a:pathLst>
                <a:path w="26719" h="33527" extrusionOk="0">
                  <a:moveTo>
                    <a:pt x="20426" y="1915"/>
                  </a:moveTo>
                  <a:cubicBezTo>
                    <a:pt x="20426" y="1915"/>
                    <a:pt x="10092" y="0"/>
                    <a:pt x="5077" y="6839"/>
                  </a:cubicBezTo>
                  <a:cubicBezTo>
                    <a:pt x="61" y="13678"/>
                    <a:pt x="760" y="21368"/>
                    <a:pt x="1642" y="25593"/>
                  </a:cubicBezTo>
                  <a:cubicBezTo>
                    <a:pt x="2554" y="29818"/>
                    <a:pt x="1" y="33526"/>
                    <a:pt x="1" y="33526"/>
                  </a:cubicBezTo>
                  <a:cubicBezTo>
                    <a:pt x="1186" y="32250"/>
                    <a:pt x="2736" y="31399"/>
                    <a:pt x="4438" y="31156"/>
                  </a:cubicBezTo>
                  <a:cubicBezTo>
                    <a:pt x="7326" y="30700"/>
                    <a:pt x="11976" y="29545"/>
                    <a:pt x="18998" y="24772"/>
                  </a:cubicBezTo>
                  <a:cubicBezTo>
                    <a:pt x="25989" y="20031"/>
                    <a:pt x="26718" y="10243"/>
                    <a:pt x="26718" y="10243"/>
                  </a:cubicBezTo>
                  <a:cubicBezTo>
                    <a:pt x="18815" y="8177"/>
                    <a:pt x="20426" y="1915"/>
                    <a:pt x="20426" y="19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
            <p:cNvSpPr/>
            <p:nvPr/>
          </p:nvSpPr>
          <p:spPr>
            <a:xfrm>
              <a:off x="6446425" y="2723725"/>
              <a:ext cx="646700" cy="768275"/>
            </a:xfrm>
            <a:custGeom>
              <a:avLst/>
              <a:gdLst/>
              <a:ahLst/>
              <a:cxnLst/>
              <a:rect l="l" t="t" r="r" b="b"/>
              <a:pathLst>
                <a:path w="25868" h="30731" extrusionOk="0">
                  <a:moveTo>
                    <a:pt x="10907" y="13893"/>
                  </a:moveTo>
                  <a:cubicBezTo>
                    <a:pt x="11324" y="13893"/>
                    <a:pt x="11741" y="13912"/>
                    <a:pt x="12159" y="13952"/>
                  </a:cubicBezTo>
                  <a:cubicBezTo>
                    <a:pt x="11642" y="15138"/>
                    <a:pt x="11065" y="16293"/>
                    <a:pt x="10427" y="17418"/>
                  </a:cubicBezTo>
                  <a:cubicBezTo>
                    <a:pt x="9680" y="17279"/>
                    <a:pt x="8933" y="17209"/>
                    <a:pt x="8186" y="17209"/>
                  </a:cubicBezTo>
                  <a:cubicBezTo>
                    <a:pt x="7626" y="17209"/>
                    <a:pt x="7066" y="17248"/>
                    <a:pt x="6506" y="17326"/>
                  </a:cubicBezTo>
                  <a:cubicBezTo>
                    <a:pt x="5715" y="16749"/>
                    <a:pt x="4895" y="16263"/>
                    <a:pt x="4013" y="15867"/>
                  </a:cubicBezTo>
                  <a:cubicBezTo>
                    <a:pt x="6089" y="14570"/>
                    <a:pt x="8476" y="13893"/>
                    <a:pt x="10907" y="13893"/>
                  </a:cubicBezTo>
                  <a:close/>
                  <a:moveTo>
                    <a:pt x="10427" y="1"/>
                  </a:moveTo>
                  <a:cubicBezTo>
                    <a:pt x="10275" y="62"/>
                    <a:pt x="10123" y="122"/>
                    <a:pt x="9971" y="183"/>
                  </a:cubicBezTo>
                  <a:cubicBezTo>
                    <a:pt x="12342" y="2220"/>
                    <a:pt x="15351" y="3314"/>
                    <a:pt x="18451" y="3314"/>
                  </a:cubicBezTo>
                  <a:cubicBezTo>
                    <a:pt x="17782" y="3983"/>
                    <a:pt x="17144" y="4682"/>
                    <a:pt x="16536" y="5442"/>
                  </a:cubicBezTo>
                  <a:cubicBezTo>
                    <a:pt x="16087" y="5414"/>
                    <a:pt x="14471" y="5256"/>
                    <a:pt x="12311" y="5256"/>
                  </a:cubicBezTo>
                  <a:cubicBezTo>
                    <a:pt x="12132" y="5256"/>
                    <a:pt x="11950" y="5257"/>
                    <a:pt x="11764" y="5259"/>
                  </a:cubicBezTo>
                  <a:cubicBezTo>
                    <a:pt x="10031" y="4439"/>
                    <a:pt x="8512" y="3192"/>
                    <a:pt x="7387" y="1673"/>
                  </a:cubicBezTo>
                  <a:cubicBezTo>
                    <a:pt x="7265" y="1733"/>
                    <a:pt x="7144" y="1825"/>
                    <a:pt x="7022" y="1916"/>
                  </a:cubicBezTo>
                  <a:cubicBezTo>
                    <a:pt x="8056" y="3284"/>
                    <a:pt x="9363" y="4408"/>
                    <a:pt x="10822" y="5290"/>
                  </a:cubicBezTo>
                  <a:cubicBezTo>
                    <a:pt x="8421" y="5320"/>
                    <a:pt x="6019" y="5594"/>
                    <a:pt x="3679" y="6141"/>
                  </a:cubicBezTo>
                  <a:cubicBezTo>
                    <a:pt x="3557" y="6323"/>
                    <a:pt x="3466" y="6506"/>
                    <a:pt x="3375" y="6658"/>
                  </a:cubicBezTo>
                  <a:cubicBezTo>
                    <a:pt x="6268" y="5891"/>
                    <a:pt x="9542" y="5693"/>
                    <a:pt x="12112" y="5693"/>
                  </a:cubicBezTo>
                  <a:cubicBezTo>
                    <a:pt x="14023" y="5693"/>
                    <a:pt x="15545" y="5802"/>
                    <a:pt x="16232" y="5867"/>
                  </a:cubicBezTo>
                  <a:cubicBezTo>
                    <a:pt x="15381" y="6992"/>
                    <a:pt x="14621" y="8177"/>
                    <a:pt x="13983" y="9454"/>
                  </a:cubicBezTo>
                  <a:cubicBezTo>
                    <a:pt x="13618" y="9411"/>
                    <a:pt x="12608" y="9311"/>
                    <a:pt x="11230" y="9311"/>
                  </a:cubicBezTo>
                  <a:cubicBezTo>
                    <a:pt x="8706" y="9311"/>
                    <a:pt x="4945" y="9646"/>
                    <a:pt x="1642" y="11278"/>
                  </a:cubicBezTo>
                  <a:cubicBezTo>
                    <a:pt x="1612" y="11460"/>
                    <a:pt x="1551" y="11642"/>
                    <a:pt x="1521" y="11825"/>
                  </a:cubicBezTo>
                  <a:cubicBezTo>
                    <a:pt x="4816" y="10104"/>
                    <a:pt x="8677" y="9755"/>
                    <a:pt x="11243" y="9755"/>
                  </a:cubicBezTo>
                  <a:cubicBezTo>
                    <a:pt x="12440" y="9755"/>
                    <a:pt x="13356" y="9831"/>
                    <a:pt x="13801" y="9879"/>
                  </a:cubicBezTo>
                  <a:cubicBezTo>
                    <a:pt x="13466" y="10579"/>
                    <a:pt x="13162" y="11278"/>
                    <a:pt x="12919" y="12007"/>
                  </a:cubicBezTo>
                  <a:cubicBezTo>
                    <a:pt x="12737" y="12524"/>
                    <a:pt x="12524" y="13041"/>
                    <a:pt x="12342" y="13527"/>
                  </a:cubicBezTo>
                  <a:cubicBezTo>
                    <a:pt x="12100" y="13492"/>
                    <a:pt x="11618" y="13438"/>
                    <a:pt x="10957" y="13438"/>
                  </a:cubicBezTo>
                  <a:cubicBezTo>
                    <a:pt x="9289" y="13438"/>
                    <a:pt x="6479" y="13783"/>
                    <a:pt x="3496" y="15655"/>
                  </a:cubicBezTo>
                  <a:cubicBezTo>
                    <a:pt x="2706" y="15351"/>
                    <a:pt x="1885" y="15199"/>
                    <a:pt x="1034" y="15168"/>
                  </a:cubicBezTo>
                  <a:lnTo>
                    <a:pt x="1034" y="15594"/>
                  </a:lnTo>
                  <a:cubicBezTo>
                    <a:pt x="3010" y="15594"/>
                    <a:pt x="5047" y="16840"/>
                    <a:pt x="5898" y="17418"/>
                  </a:cubicBezTo>
                  <a:cubicBezTo>
                    <a:pt x="4196" y="17722"/>
                    <a:pt x="2554" y="18390"/>
                    <a:pt x="1095" y="19302"/>
                  </a:cubicBezTo>
                  <a:lnTo>
                    <a:pt x="1156" y="19788"/>
                  </a:lnTo>
                  <a:cubicBezTo>
                    <a:pt x="3231" y="18405"/>
                    <a:pt x="5661" y="17677"/>
                    <a:pt x="8139" y="17677"/>
                  </a:cubicBezTo>
                  <a:cubicBezTo>
                    <a:pt x="8819" y="17677"/>
                    <a:pt x="9503" y="17732"/>
                    <a:pt x="10183" y="17843"/>
                  </a:cubicBezTo>
                  <a:cubicBezTo>
                    <a:pt x="9545" y="18937"/>
                    <a:pt x="8876" y="19971"/>
                    <a:pt x="8177" y="20974"/>
                  </a:cubicBezTo>
                  <a:cubicBezTo>
                    <a:pt x="7569" y="21065"/>
                    <a:pt x="4317" y="21582"/>
                    <a:pt x="1642" y="22889"/>
                  </a:cubicBezTo>
                  <a:cubicBezTo>
                    <a:pt x="1673" y="23041"/>
                    <a:pt x="1703" y="23193"/>
                    <a:pt x="1733" y="23314"/>
                  </a:cubicBezTo>
                  <a:cubicBezTo>
                    <a:pt x="2615" y="22889"/>
                    <a:pt x="3527" y="22554"/>
                    <a:pt x="4499" y="22281"/>
                  </a:cubicBezTo>
                  <a:lnTo>
                    <a:pt x="4499" y="22281"/>
                  </a:lnTo>
                  <a:cubicBezTo>
                    <a:pt x="3800" y="22828"/>
                    <a:pt x="2797" y="23649"/>
                    <a:pt x="1825" y="24561"/>
                  </a:cubicBezTo>
                  <a:lnTo>
                    <a:pt x="1825" y="25138"/>
                  </a:lnTo>
                  <a:cubicBezTo>
                    <a:pt x="3466" y="23618"/>
                    <a:pt x="5320" y="22159"/>
                    <a:pt x="5594" y="21977"/>
                  </a:cubicBezTo>
                  <a:cubicBezTo>
                    <a:pt x="6536" y="21734"/>
                    <a:pt x="7357" y="21582"/>
                    <a:pt x="7873" y="21491"/>
                  </a:cubicBezTo>
                  <a:lnTo>
                    <a:pt x="7873" y="21491"/>
                  </a:lnTo>
                  <a:lnTo>
                    <a:pt x="7721" y="21703"/>
                  </a:lnTo>
                  <a:cubicBezTo>
                    <a:pt x="6658" y="23162"/>
                    <a:pt x="5594" y="24530"/>
                    <a:pt x="4499" y="25776"/>
                  </a:cubicBezTo>
                  <a:cubicBezTo>
                    <a:pt x="4176" y="25755"/>
                    <a:pt x="3857" y="25745"/>
                    <a:pt x="3539" y="25745"/>
                  </a:cubicBezTo>
                  <a:cubicBezTo>
                    <a:pt x="2959" y="25745"/>
                    <a:pt x="2383" y="25778"/>
                    <a:pt x="1794" y="25837"/>
                  </a:cubicBezTo>
                  <a:cubicBezTo>
                    <a:pt x="1764" y="25989"/>
                    <a:pt x="1733" y="26141"/>
                    <a:pt x="1733" y="26293"/>
                  </a:cubicBezTo>
                  <a:cubicBezTo>
                    <a:pt x="2326" y="26225"/>
                    <a:pt x="2936" y="26190"/>
                    <a:pt x="3537" y="26190"/>
                  </a:cubicBezTo>
                  <a:cubicBezTo>
                    <a:pt x="3738" y="26190"/>
                    <a:pt x="3937" y="26194"/>
                    <a:pt x="4135" y="26202"/>
                  </a:cubicBezTo>
                  <a:cubicBezTo>
                    <a:pt x="2797" y="27752"/>
                    <a:pt x="1490" y="29089"/>
                    <a:pt x="335" y="30184"/>
                  </a:cubicBezTo>
                  <a:cubicBezTo>
                    <a:pt x="153" y="30548"/>
                    <a:pt x="1" y="30731"/>
                    <a:pt x="1" y="30731"/>
                  </a:cubicBezTo>
                  <a:cubicBezTo>
                    <a:pt x="548" y="30123"/>
                    <a:pt x="1186" y="29606"/>
                    <a:pt x="1916" y="29211"/>
                  </a:cubicBezTo>
                  <a:cubicBezTo>
                    <a:pt x="3709" y="27387"/>
                    <a:pt x="5411" y="25442"/>
                    <a:pt x="6962" y="23405"/>
                  </a:cubicBezTo>
                  <a:lnTo>
                    <a:pt x="6962" y="23405"/>
                  </a:lnTo>
                  <a:cubicBezTo>
                    <a:pt x="6749" y="25047"/>
                    <a:pt x="6262" y="26627"/>
                    <a:pt x="5563" y="28147"/>
                  </a:cubicBezTo>
                  <a:lnTo>
                    <a:pt x="6110" y="28026"/>
                  </a:lnTo>
                  <a:cubicBezTo>
                    <a:pt x="6840" y="26354"/>
                    <a:pt x="7326" y="24561"/>
                    <a:pt x="7478" y="22706"/>
                  </a:cubicBezTo>
                  <a:cubicBezTo>
                    <a:pt x="7691" y="22463"/>
                    <a:pt x="7873" y="22190"/>
                    <a:pt x="8056" y="21946"/>
                  </a:cubicBezTo>
                  <a:cubicBezTo>
                    <a:pt x="8481" y="21339"/>
                    <a:pt x="8937" y="20731"/>
                    <a:pt x="9332" y="20092"/>
                  </a:cubicBezTo>
                  <a:lnTo>
                    <a:pt x="9332" y="20092"/>
                  </a:lnTo>
                  <a:cubicBezTo>
                    <a:pt x="9606" y="22585"/>
                    <a:pt x="9272" y="25077"/>
                    <a:pt x="8390" y="27418"/>
                  </a:cubicBezTo>
                  <a:cubicBezTo>
                    <a:pt x="8542" y="27357"/>
                    <a:pt x="8724" y="27296"/>
                    <a:pt x="8907" y="27235"/>
                  </a:cubicBezTo>
                  <a:cubicBezTo>
                    <a:pt x="9393" y="25837"/>
                    <a:pt x="9697" y="24409"/>
                    <a:pt x="9819" y="22919"/>
                  </a:cubicBezTo>
                  <a:cubicBezTo>
                    <a:pt x="10487" y="23983"/>
                    <a:pt x="11004" y="25108"/>
                    <a:pt x="11399" y="26263"/>
                  </a:cubicBezTo>
                  <a:lnTo>
                    <a:pt x="11794" y="26080"/>
                  </a:lnTo>
                  <a:cubicBezTo>
                    <a:pt x="11308" y="24712"/>
                    <a:pt x="10670" y="23405"/>
                    <a:pt x="9849" y="22190"/>
                  </a:cubicBezTo>
                  <a:cubicBezTo>
                    <a:pt x="9880" y="21308"/>
                    <a:pt x="9819" y="20396"/>
                    <a:pt x="9697" y="19515"/>
                  </a:cubicBezTo>
                  <a:cubicBezTo>
                    <a:pt x="10305" y="18542"/>
                    <a:pt x="10913" y="17509"/>
                    <a:pt x="11460" y="16475"/>
                  </a:cubicBezTo>
                  <a:cubicBezTo>
                    <a:pt x="11460" y="19606"/>
                    <a:pt x="11825" y="22706"/>
                    <a:pt x="12463" y="25776"/>
                  </a:cubicBezTo>
                  <a:lnTo>
                    <a:pt x="12889" y="25594"/>
                  </a:lnTo>
                  <a:cubicBezTo>
                    <a:pt x="11825" y="21156"/>
                    <a:pt x="11886" y="16141"/>
                    <a:pt x="11886" y="15594"/>
                  </a:cubicBezTo>
                  <a:cubicBezTo>
                    <a:pt x="12281" y="14804"/>
                    <a:pt x="12646" y="14013"/>
                    <a:pt x="12949" y="13193"/>
                  </a:cubicBezTo>
                  <a:cubicBezTo>
                    <a:pt x="13071" y="15442"/>
                    <a:pt x="13466" y="20670"/>
                    <a:pt x="14560" y="24712"/>
                  </a:cubicBezTo>
                  <a:lnTo>
                    <a:pt x="14956" y="24469"/>
                  </a:lnTo>
                  <a:cubicBezTo>
                    <a:pt x="13618" y="19545"/>
                    <a:pt x="13345" y="12737"/>
                    <a:pt x="13345" y="12159"/>
                  </a:cubicBezTo>
                  <a:cubicBezTo>
                    <a:pt x="13892" y="10579"/>
                    <a:pt x="14621" y="9089"/>
                    <a:pt x="15503" y="7691"/>
                  </a:cubicBezTo>
                  <a:cubicBezTo>
                    <a:pt x="15564" y="10001"/>
                    <a:pt x="15898" y="17600"/>
                    <a:pt x="17266" y="23102"/>
                  </a:cubicBezTo>
                  <a:lnTo>
                    <a:pt x="17630" y="22858"/>
                  </a:lnTo>
                  <a:cubicBezTo>
                    <a:pt x="17083" y="20457"/>
                    <a:pt x="16688" y="17995"/>
                    <a:pt x="16445" y="15533"/>
                  </a:cubicBezTo>
                  <a:lnTo>
                    <a:pt x="16445" y="15533"/>
                  </a:lnTo>
                  <a:cubicBezTo>
                    <a:pt x="17174" y="17691"/>
                    <a:pt x="18269" y="19697"/>
                    <a:pt x="19697" y="21460"/>
                  </a:cubicBezTo>
                  <a:lnTo>
                    <a:pt x="20032" y="21187"/>
                  </a:lnTo>
                  <a:cubicBezTo>
                    <a:pt x="18178" y="18846"/>
                    <a:pt x="16901" y="16141"/>
                    <a:pt x="16232" y="13253"/>
                  </a:cubicBezTo>
                  <a:cubicBezTo>
                    <a:pt x="15959" y="10031"/>
                    <a:pt x="15898" y="7478"/>
                    <a:pt x="15898" y="7053"/>
                  </a:cubicBezTo>
                  <a:cubicBezTo>
                    <a:pt x="16415" y="6323"/>
                    <a:pt x="16962" y="5624"/>
                    <a:pt x="17539" y="4955"/>
                  </a:cubicBezTo>
                  <a:lnTo>
                    <a:pt x="17539" y="4955"/>
                  </a:lnTo>
                  <a:cubicBezTo>
                    <a:pt x="16871" y="10305"/>
                    <a:pt x="18117" y="15715"/>
                    <a:pt x="21065" y="20214"/>
                  </a:cubicBezTo>
                  <a:cubicBezTo>
                    <a:pt x="21156" y="20123"/>
                    <a:pt x="21278" y="20001"/>
                    <a:pt x="21369" y="19910"/>
                  </a:cubicBezTo>
                  <a:cubicBezTo>
                    <a:pt x="19515" y="17022"/>
                    <a:pt x="18360" y="13770"/>
                    <a:pt x="17934" y="10366"/>
                  </a:cubicBezTo>
                  <a:lnTo>
                    <a:pt x="17934" y="10366"/>
                  </a:lnTo>
                  <a:cubicBezTo>
                    <a:pt x="18785" y="12038"/>
                    <a:pt x="20640" y="15290"/>
                    <a:pt x="23132" y="17630"/>
                  </a:cubicBezTo>
                  <a:cubicBezTo>
                    <a:pt x="23223" y="17509"/>
                    <a:pt x="23314" y="17387"/>
                    <a:pt x="23375" y="17266"/>
                  </a:cubicBezTo>
                  <a:cubicBezTo>
                    <a:pt x="20123" y="14196"/>
                    <a:pt x="18026" y="9515"/>
                    <a:pt x="17843" y="9120"/>
                  </a:cubicBezTo>
                  <a:cubicBezTo>
                    <a:pt x="17722" y="7539"/>
                    <a:pt x="17782" y="5928"/>
                    <a:pt x="18086" y="4347"/>
                  </a:cubicBezTo>
                  <a:cubicBezTo>
                    <a:pt x="18694" y="3679"/>
                    <a:pt x="19393" y="3040"/>
                    <a:pt x="20092" y="2433"/>
                  </a:cubicBezTo>
                  <a:lnTo>
                    <a:pt x="20092" y="2433"/>
                  </a:lnTo>
                  <a:cubicBezTo>
                    <a:pt x="19880" y="4347"/>
                    <a:pt x="19576" y="10882"/>
                    <a:pt x="24530" y="15138"/>
                  </a:cubicBezTo>
                  <a:lnTo>
                    <a:pt x="24713" y="14712"/>
                  </a:lnTo>
                  <a:cubicBezTo>
                    <a:pt x="22818" y="12999"/>
                    <a:pt x="21489" y="10720"/>
                    <a:pt x="20931" y="8199"/>
                  </a:cubicBezTo>
                  <a:lnTo>
                    <a:pt x="20931" y="8199"/>
                  </a:lnTo>
                  <a:cubicBezTo>
                    <a:pt x="22319" y="9696"/>
                    <a:pt x="23943" y="10955"/>
                    <a:pt x="25746" y="11946"/>
                  </a:cubicBezTo>
                  <a:lnTo>
                    <a:pt x="25868" y="11521"/>
                  </a:lnTo>
                  <a:cubicBezTo>
                    <a:pt x="23892" y="10427"/>
                    <a:pt x="22129" y="8968"/>
                    <a:pt x="20700" y="7235"/>
                  </a:cubicBezTo>
                  <a:cubicBezTo>
                    <a:pt x="20427" y="5654"/>
                    <a:pt x="20366" y="4043"/>
                    <a:pt x="20548" y="2463"/>
                  </a:cubicBezTo>
                  <a:cubicBezTo>
                    <a:pt x="20457" y="2189"/>
                    <a:pt x="20396" y="1946"/>
                    <a:pt x="20366" y="1673"/>
                  </a:cubicBezTo>
                  <a:cubicBezTo>
                    <a:pt x="19910" y="2007"/>
                    <a:pt x="19454" y="2402"/>
                    <a:pt x="18968" y="2858"/>
                  </a:cubicBezTo>
                  <a:cubicBezTo>
                    <a:pt x="18853" y="2870"/>
                    <a:pt x="18604" y="2891"/>
                    <a:pt x="18246" y="2891"/>
                  </a:cubicBezTo>
                  <a:cubicBezTo>
                    <a:pt x="16807" y="2891"/>
                    <a:pt x="13617" y="2558"/>
                    <a:pt x="10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16" name="Google Shape;916;p8"/>
          <p:cNvPicPr preferRelativeResize="0"/>
          <p:nvPr/>
        </p:nvPicPr>
        <p:blipFill>
          <a:blip r:embed="rId2">
            <a:alphaModFix amt="50000"/>
          </a:blip>
          <a:stretch>
            <a:fillRect/>
          </a:stretch>
        </p:blipFill>
        <p:spPr>
          <a:xfrm>
            <a:off x="6235701" y="2571743"/>
            <a:ext cx="3852000" cy="3445953"/>
          </a:xfrm>
          <a:prstGeom prst="rect">
            <a:avLst/>
          </a:prstGeom>
          <a:noFill/>
          <a:ln>
            <a:noFill/>
          </a:ln>
        </p:spPr>
      </p:pic>
      <p:pic>
        <p:nvPicPr>
          <p:cNvPr id="917" name="Google Shape;917;p8"/>
          <p:cNvPicPr preferRelativeResize="0"/>
          <p:nvPr/>
        </p:nvPicPr>
        <p:blipFill>
          <a:blip r:embed="rId2">
            <a:alphaModFix amt="50000"/>
          </a:blip>
          <a:stretch>
            <a:fillRect/>
          </a:stretch>
        </p:blipFill>
        <p:spPr>
          <a:xfrm>
            <a:off x="-216549" y="2777193"/>
            <a:ext cx="3852000" cy="3445953"/>
          </a:xfrm>
          <a:prstGeom prst="rect">
            <a:avLst/>
          </a:prstGeom>
          <a:noFill/>
          <a:ln>
            <a:noFill/>
          </a:ln>
        </p:spPr>
      </p:pic>
      <p:pic>
        <p:nvPicPr>
          <p:cNvPr id="918" name="Google Shape;918;p8"/>
          <p:cNvPicPr preferRelativeResize="0"/>
          <p:nvPr/>
        </p:nvPicPr>
        <p:blipFill>
          <a:blip r:embed="rId2">
            <a:alphaModFix amt="50000"/>
          </a:blip>
          <a:stretch>
            <a:fillRect/>
          </a:stretch>
        </p:blipFill>
        <p:spPr>
          <a:xfrm>
            <a:off x="-216550" y="-939318"/>
            <a:ext cx="4154451" cy="3716517"/>
          </a:xfrm>
          <a:prstGeom prst="rect">
            <a:avLst/>
          </a:prstGeom>
          <a:noFill/>
          <a:ln>
            <a:noFill/>
          </a:ln>
        </p:spPr>
      </p:pic>
      <p:pic>
        <p:nvPicPr>
          <p:cNvPr id="919" name="Google Shape;919;p8"/>
          <p:cNvPicPr preferRelativeResize="0"/>
          <p:nvPr/>
        </p:nvPicPr>
        <p:blipFill>
          <a:blip r:embed="rId2">
            <a:alphaModFix amt="50000"/>
          </a:blip>
          <a:stretch>
            <a:fillRect/>
          </a:stretch>
        </p:blipFill>
        <p:spPr>
          <a:xfrm>
            <a:off x="3897075" y="-2075550"/>
            <a:ext cx="5287650" cy="3716525"/>
          </a:xfrm>
          <a:prstGeom prst="rect">
            <a:avLst/>
          </a:prstGeom>
          <a:noFill/>
          <a:ln>
            <a:noFill/>
          </a:ln>
        </p:spPr>
      </p:pic>
      <p:sp>
        <p:nvSpPr>
          <p:cNvPr id="920" name="Google Shape;920;p8"/>
          <p:cNvSpPr txBox="1">
            <a:spLocks noGrp="1"/>
          </p:cNvSpPr>
          <p:nvPr>
            <p:ph type="title"/>
          </p:nvPr>
        </p:nvSpPr>
        <p:spPr>
          <a:xfrm>
            <a:off x="720000" y="1879610"/>
            <a:ext cx="7704000" cy="13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1"/>
        <p:cNvGrpSpPr/>
        <p:nvPr/>
      </p:nvGrpSpPr>
      <p:grpSpPr>
        <a:xfrm>
          <a:off x="0" y="0"/>
          <a:ext cx="0" cy="0"/>
          <a:chOff x="0" y="0"/>
          <a:chExt cx="0" cy="0"/>
        </a:xfrm>
      </p:grpSpPr>
      <p:sp>
        <p:nvSpPr>
          <p:cNvPr id="922" name="Google Shape;922;p9"/>
          <p:cNvSpPr txBox="1">
            <a:spLocks noGrp="1"/>
          </p:cNvSpPr>
          <p:nvPr>
            <p:ph type="title"/>
          </p:nvPr>
        </p:nvSpPr>
        <p:spPr>
          <a:xfrm>
            <a:off x="3319350" y="1911875"/>
            <a:ext cx="4073400" cy="67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3" name="Google Shape;923;p9"/>
          <p:cNvSpPr txBox="1">
            <a:spLocks noGrp="1"/>
          </p:cNvSpPr>
          <p:nvPr>
            <p:ph type="subTitle" idx="1"/>
          </p:nvPr>
        </p:nvSpPr>
        <p:spPr>
          <a:xfrm>
            <a:off x="3319350" y="2543175"/>
            <a:ext cx="4073400" cy="13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4" name="Google Shape;924;p9"/>
          <p:cNvGrpSpPr/>
          <p:nvPr/>
        </p:nvGrpSpPr>
        <p:grpSpPr>
          <a:xfrm rot="-8878526">
            <a:off x="8060688" y="-50514"/>
            <a:ext cx="1690909" cy="1828347"/>
            <a:chOff x="1415350" y="3883125"/>
            <a:chExt cx="464350" cy="502100"/>
          </a:xfrm>
        </p:grpSpPr>
        <p:sp>
          <p:nvSpPr>
            <p:cNvPr id="925" name="Google Shape;925;p9"/>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9"/>
          <p:cNvGrpSpPr/>
          <p:nvPr/>
        </p:nvGrpSpPr>
        <p:grpSpPr>
          <a:xfrm rot="-7585282" flipH="1">
            <a:off x="8022200" y="-480713"/>
            <a:ext cx="803604" cy="1838224"/>
            <a:chOff x="5067575" y="3176425"/>
            <a:chExt cx="473000" cy="1081975"/>
          </a:xfrm>
        </p:grpSpPr>
        <p:sp>
          <p:nvSpPr>
            <p:cNvPr id="938" name="Google Shape;938;p9"/>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2" name="Google Shape;942;p9"/>
          <p:cNvPicPr preferRelativeResize="0"/>
          <p:nvPr/>
        </p:nvPicPr>
        <p:blipFill>
          <a:blip r:embed="rId2">
            <a:alphaModFix amt="51000"/>
          </a:blip>
          <a:stretch>
            <a:fillRect/>
          </a:stretch>
        </p:blipFill>
        <p:spPr>
          <a:xfrm rot="1802387">
            <a:off x="7927279" y="-630483"/>
            <a:ext cx="3071170" cy="27474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943"/>
        <p:cNvGrpSpPr/>
        <p:nvPr/>
      </p:nvGrpSpPr>
      <p:grpSpPr>
        <a:xfrm>
          <a:off x="0" y="0"/>
          <a:ext cx="0" cy="0"/>
          <a:chOff x="0" y="0"/>
          <a:chExt cx="0" cy="0"/>
        </a:xfrm>
      </p:grpSpPr>
      <p:grpSp>
        <p:nvGrpSpPr>
          <p:cNvPr id="944" name="Google Shape;944;p10"/>
          <p:cNvGrpSpPr/>
          <p:nvPr/>
        </p:nvGrpSpPr>
        <p:grpSpPr>
          <a:xfrm rot="-9838901" flipH="1">
            <a:off x="7225320" y="4037277"/>
            <a:ext cx="1715295" cy="1063395"/>
            <a:chOff x="4878775" y="470675"/>
            <a:chExt cx="2483350" cy="1539550"/>
          </a:xfrm>
        </p:grpSpPr>
        <p:sp>
          <p:nvSpPr>
            <p:cNvPr id="945" name="Google Shape;945;p10"/>
            <p:cNvSpPr/>
            <p:nvPr/>
          </p:nvSpPr>
          <p:spPr>
            <a:xfrm>
              <a:off x="5521650" y="763975"/>
              <a:ext cx="1840475" cy="652775"/>
            </a:xfrm>
            <a:custGeom>
              <a:avLst/>
              <a:gdLst/>
              <a:ahLst/>
              <a:cxnLst/>
              <a:rect l="l" t="t" r="r" b="b"/>
              <a:pathLst>
                <a:path w="73619" h="26111" extrusionOk="0">
                  <a:moveTo>
                    <a:pt x="73619" y="1"/>
                  </a:moveTo>
                  <a:cubicBezTo>
                    <a:pt x="62099" y="487"/>
                    <a:pt x="47266" y="2524"/>
                    <a:pt x="32858" y="8481"/>
                  </a:cubicBezTo>
                  <a:cubicBezTo>
                    <a:pt x="2827" y="20913"/>
                    <a:pt x="912" y="24591"/>
                    <a:pt x="912" y="24591"/>
                  </a:cubicBezTo>
                  <a:cubicBezTo>
                    <a:pt x="912" y="24591"/>
                    <a:pt x="0" y="26110"/>
                    <a:pt x="3526" y="23648"/>
                  </a:cubicBezTo>
                  <a:cubicBezTo>
                    <a:pt x="7083" y="21217"/>
                    <a:pt x="19545" y="15442"/>
                    <a:pt x="35411" y="9119"/>
                  </a:cubicBezTo>
                  <a:cubicBezTo>
                    <a:pt x="49606" y="3466"/>
                    <a:pt x="64378" y="1460"/>
                    <a:pt x="73619" y="1004"/>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0"/>
            <p:cNvSpPr/>
            <p:nvPr/>
          </p:nvSpPr>
          <p:spPr>
            <a:xfrm>
              <a:off x="5234400" y="782225"/>
              <a:ext cx="784250" cy="379200"/>
            </a:xfrm>
            <a:custGeom>
              <a:avLst/>
              <a:gdLst/>
              <a:ahLst/>
              <a:cxnLst/>
              <a:rect l="l" t="t" r="r" b="b"/>
              <a:pathLst>
                <a:path w="31370" h="15168" extrusionOk="0">
                  <a:moveTo>
                    <a:pt x="31369" y="14256"/>
                  </a:moveTo>
                  <a:cubicBezTo>
                    <a:pt x="31369" y="14256"/>
                    <a:pt x="23253" y="8511"/>
                    <a:pt x="14986" y="4803"/>
                  </a:cubicBezTo>
                  <a:cubicBezTo>
                    <a:pt x="10183" y="2614"/>
                    <a:pt x="5168" y="1003"/>
                    <a:pt x="1" y="0"/>
                  </a:cubicBezTo>
                  <a:cubicBezTo>
                    <a:pt x="1" y="0"/>
                    <a:pt x="10822" y="5593"/>
                    <a:pt x="16232" y="9362"/>
                  </a:cubicBezTo>
                  <a:cubicBezTo>
                    <a:pt x="21673" y="13131"/>
                    <a:pt x="26810" y="15168"/>
                    <a:pt x="31369" y="14256"/>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0"/>
            <p:cNvSpPr/>
            <p:nvPr/>
          </p:nvSpPr>
          <p:spPr>
            <a:xfrm>
              <a:off x="5429700" y="616550"/>
              <a:ext cx="794100" cy="466600"/>
            </a:xfrm>
            <a:custGeom>
              <a:avLst/>
              <a:gdLst/>
              <a:ahLst/>
              <a:cxnLst/>
              <a:rect l="l" t="t" r="r" b="b"/>
              <a:pathLst>
                <a:path w="31764" h="18664" extrusionOk="0">
                  <a:moveTo>
                    <a:pt x="31764" y="17144"/>
                  </a:moveTo>
                  <a:cubicBezTo>
                    <a:pt x="31764" y="17144"/>
                    <a:pt x="23588" y="8299"/>
                    <a:pt x="16080" y="4196"/>
                  </a:cubicBezTo>
                  <a:cubicBezTo>
                    <a:pt x="8542" y="62"/>
                    <a:pt x="0" y="1"/>
                    <a:pt x="0" y="1"/>
                  </a:cubicBezTo>
                  <a:cubicBezTo>
                    <a:pt x="0" y="1"/>
                    <a:pt x="11672" y="2980"/>
                    <a:pt x="16597" y="7600"/>
                  </a:cubicBezTo>
                  <a:cubicBezTo>
                    <a:pt x="21490" y="12220"/>
                    <a:pt x="27600" y="18664"/>
                    <a:pt x="31764" y="171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0"/>
            <p:cNvSpPr/>
            <p:nvPr/>
          </p:nvSpPr>
          <p:spPr>
            <a:xfrm>
              <a:off x="4878775" y="1104400"/>
              <a:ext cx="787275" cy="218125"/>
            </a:xfrm>
            <a:custGeom>
              <a:avLst/>
              <a:gdLst/>
              <a:ahLst/>
              <a:cxnLst/>
              <a:rect l="l" t="t" r="r" b="b"/>
              <a:pathLst>
                <a:path w="31491" h="8725" extrusionOk="0">
                  <a:moveTo>
                    <a:pt x="31491" y="7813"/>
                  </a:moveTo>
                  <a:cubicBezTo>
                    <a:pt x="31491" y="7813"/>
                    <a:pt x="24864" y="2645"/>
                    <a:pt x="14712" y="1338"/>
                  </a:cubicBezTo>
                  <a:cubicBezTo>
                    <a:pt x="4560" y="1"/>
                    <a:pt x="1" y="1278"/>
                    <a:pt x="1" y="1278"/>
                  </a:cubicBezTo>
                  <a:cubicBezTo>
                    <a:pt x="1" y="1278"/>
                    <a:pt x="8967" y="1825"/>
                    <a:pt x="16901" y="4499"/>
                  </a:cubicBezTo>
                  <a:cubicBezTo>
                    <a:pt x="24803" y="7205"/>
                    <a:pt x="29484" y="8724"/>
                    <a:pt x="31491" y="781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0"/>
            <p:cNvSpPr/>
            <p:nvPr/>
          </p:nvSpPr>
          <p:spPr>
            <a:xfrm>
              <a:off x="5423625" y="1302750"/>
              <a:ext cx="354900" cy="619325"/>
            </a:xfrm>
            <a:custGeom>
              <a:avLst/>
              <a:gdLst/>
              <a:ahLst/>
              <a:cxnLst/>
              <a:rect l="l" t="t" r="r" b="b"/>
              <a:pathLst>
                <a:path w="14196" h="24773" extrusionOk="0">
                  <a:moveTo>
                    <a:pt x="9757" y="0"/>
                  </a:moveTo>
                  <a:cubicBezTo>
                    <a:pt x="9757" y="0"/>
                    <a:pt x="7356" y="3252"/>
                    <a:pt x="5076" y="9423"/>
                  </a:cubicBezTo>
                  <a:cubicBezTo>
                    <a:pt x="2797" y="15563"/>
                    <a:pt x="0" y="24773"/>
                    <a:pt x="0" y="24773"/>
                  </a:cubicBezTo>
                  <a:cubicBezTo>
                    <a:pt x="0" y="24773"/>
                    <a:pt x="14195" y="8724"/>
                    <a:pt x="9757"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0"/>
            <p:cNvSpPr/>
            <p:nvPr/>
          </p:nvSpPr>
          <p:spPr>
            <a:xfrm>
              <a:off x="4919377" y="1349839"/>
              <a:ext cx="660778" cy="403151"/>
            </a:xfrm>
            <a:custGeom>
              <a:avLst/>
              <a:gdLst/>
              <a:ahLst/>
              <a:cxnLst/>
              <a:rect l="l" t="t" r="r" b="b"/>
              <a:pathLst>
                <a:path w="39758" h="24257" extrusionOk="0">
                  <a:moveTo>
                    <a:pt x="39758" y="244"/>
                  </a:moveTo>
                  <a:cubicBezTo>
                    <a:pt x="39758" y="244"/>
                    <a:pt x="33284" y="1"/>
                    <a:pt x="23466" y="6566"/>
                  </a:cubicBezTo>
                  <a:cubicBezTo>
                    <a:pt x="13648" y="13132"/>
                    <a:pt x="0" y="24256"/>
                    <a:pt x="0" y="24256"/>
                  </a:cubicBezTo>
                  <a:cubicBezTo>
                    <a:pt x="0" y="24256"/>
                    <a:pt x="32250" y="10062"/>
                    <a:pt x="39758" y="2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0"/>
            <p:cNvSpPr/>
            <p:nvPr/>
          </p:nvSpPr>
          <p:spPr>
            <a:xfrm>
              <a:off x="6765600" y="470675"/>
              <a:ext cx="135275" cy="376150"/>
            </a:xfrm>
            <a:custGeom>
              <a:avLst/>
              <a:gdLst/>
              <a:ahLst/>
              <a:cxnLst/>
              <a:rect l="l" t="t" r="r" b="b"/>
              <a:pathLst>
                <a:path w="5411" h="15046" extrusionOk="0">
                  <a:moveTo>
                    <a:pt x="1945" y="14924"/>
                  </a:moveTo>
                  <a:cubicBezTo>
                    <a:pt x="1945" y="14924"/>
                    <a:pt x="5411" y="9210"/>
                    <a:pt x="5411" y="3465"/>
                  </a:cubicBezTo>
                  <a:cubicBezTo>
                    <a:pt x="5411" y="2280"/>
                    <a:pt x="5350" y="1125"/>
                    <a:pt x="5259" y="0"/>
                  </a:cubicBezTo>
                  <a:lnTo>
                    <a:pt x="2979" y="0"/>
                  </a:lnTo>
                  <a:cubicBezTo>
                    <a:pt x="2584" y="2432"/>
                    <a:pt x="2067" y="4833"/>
                    <a:pt x="1459" y="6231"/>
                  </a:cubicBezTo>
                  <a:cubicBezTo>
                    <a:pt x="0" y="9970"/>
                    <a:pt x="1824" y="15046"/>
                    <a:pt x="1945" y="1492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0"/>
            <p:cNvSpPr/>
            <p:nvPr/>
          </p:nvSpPr>
          <p:spPr>
            <a:xfrm>
              <a:off x="6896300" y="474450"/>
              <a:ext cx="215825" cy="366300"/>
            </a:xfrm>
            <a:custGeom>
              <a:avLst/>
              <a:gdLst/>
              <a:ahLst/>
              <a:cxnLst/>
              <a:rect l="l" t="t" r="r" b="b"/>
              <a:pathLst>
                <a:path w="8633" h="14652" extrusionOk="0">
                  <a:moveTo>
                    <a:pt x="1550" y="14135"/>
                  </a:moveTo>
                  <a:cubicBezTo>
                    <a:pt x="1642" y="14652"/>
                    <a:pt x="4620" y="10822"/>
                    <a:pt x="6626" y="6658"/>
                  </a:cubicBezTo>
                  <a:cubicBezTo>
                    <a:pt x="8633" y="2493"/>
                    <a:pt x="7660" y="1"/>
                    <a:pt x="7660" y="1"/>
                  </a:cubicBezTo>
                  <a:cubicBezTo>
                    <a:pt x="7660" y="1"/>
                    <a:pt x="1368" y="7357"/>
                    <a:pt x="699" y="9880"/>
                  </a:cubicBezTo>
                  <a:cubicBezTo>
                    <a:pt x="0" y="12402"/>
                    <a:pt x="1490" y="14196"/>
                    <a:pt x="1550" y="1413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0"/>
            <p:cNvSpPr/>
            <p:nvPr/>
          </p:nvSpPr>
          <p:spPr>
            <a:xfrm>
              <a:off x="6599925" y="470675"/>
              <a:ext cx="183925" cy="391350"/>
            </a:xfrm>
            <a:custGeom>
              <a:avLst/>
              <a:gdLst/>
              <a:ahLst/>
              <a:cxnLst/>
              <a:rect l="l" t="t" r="r" b="b"/>
              <a:pathLst>
                <a:path w="7357" h="15654" extrusionOk="0">
                  <a:moveTo>
                    <a:pt x="4682" y="2310"/>
                  </a:moveTo>
                  <a:cubicBezTo>
                    <a:pt x="4408" y="1550"/>
                    <a:pt x="4135" y="790"/>
                    <a:pt x="3800" y="0"/>
                  </a:cubicBezTo>
                  <a:lnTo>
                    <a:pt x="1" y="0"/>
                  </a:lnTo>
                  <a:cubicBezTo>
                    <a:pt x="1794" y="6535"/>
                    <a:pt x="4013" y="13344"/>
                    <a:pt x="6019" y="15654"/>
                  </a:cubicBezTo>
                  <a:cubicBezTo>
                    <a:pt x="5989" y="15654"/>
                    <a:pt x="7357" y="9970"/>
                    <a:pt x="4682" y="231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0"/>
            <p:cNvSpPr/>
            <p:nvPr/>
          </p:nvSpPr>
          <p:spPr>
            <a:xfrm>
              <a:off x="5657675" y="495750"/>
              <a:ext cx="711275" cy="483300"/>
            </a:xfrm>
            <a:custGeom>
              <a:avLst/>
              <a:gdLst/>
              <a:ahLst/>
              <a:cxnLst/>
              <a:rect l="l" t="t" r="r" b="b"/>
              <a:pathLst>
                <a:path w="28451" h="19332" extrusionOk="0">
                  <a:moveTo>
                    <a:pt x="9879" y="8450"/>
                  </a:moveTo>
                  <a:cubicBezTo>
                    <a:pt x="16414" y="11763"/>
                    <a:pt x="18815" y="14712"/>
                    <a:pt x="22067" y="17174"/>
                  </a:cubicBezTo>
                  <a:cubicBezTo>
                    <a:pt x="23891" y="18602"/>
                    <a:pt x="26140" y="19332"/>
                    <a:pt x="28451" y="19301"/>
                  </a:cubicBezTo>
                  <a:cubicBezTo>
                    <a:pt x="25837" y="14833"/>
                    <a:pt x="22007" y="11186"/>
                    <a:pt x="17447" y="8724"/>
                  </a:cubicBezTo>
                  <a:cubicBezTo>
                    <a:pt x="9909" y="4803"/>
                    <a:pt x="6991" y="4286"/>
                    <a:pt x="4438" y="2857"/>
                  </a:cubicBezTo>
                  <a:cubicBezTo>
                    <a:pt x="2888" y="2006"/>
                    <a:pt x="1398" y="1034"/>
                    <a:pt x="0" y="0"/>
                  </a:cubicBezTo>
                  <a:cubicBezTo>
                    <a:pt x="2553" y="3587"/>
                    <a:pt x="5927" y="6474"/>
                    <a:pt x="9879" y="845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0"/>
            <p:cNvSpPr/>
            <p:nvPr/>
          </p:nvSpPr>
          <p:spPr>
            <a:xfrm>
              <a:off x="6102200" y="470675"/>
              <a:ext cx="405050" cy="461275"/>
            </a:xfrm>
            <a:custGeom>
              <a:avLst/>
              <a:gdLst/>
              <a:ahLst/>
              <a:cxnLst/>
              <a:rect l="l" t="t" r="r" b="b"/>
              <a:pathLst>
                <a:path w="16202" h="18451" extrusionOk="0">
                  <a:moveTo>
                    <a:pt x="16202" y="18055"/>
                  </a:moveTo>
                  <a:cubicBezTo>
                    <a:pt x="16202" y="18055"/>
                    <a:pt x="9241" y="8176"/>
                    <a:pt x="4864" y="3040"/>
                  </a:cubicBezTo>
                  <a:cubicBezTo>
                    <a:pt x="3861" y="1885"/>
                    <a:pt x="2919" y="881"/>
                    <a:pt x="2068" y="0"/>
                  </a:cubicBezTo>
                  <a:lnTo>
                    <a:pt x="1" y="0"/>
                  </a:lnTo>
                  <a:cubicBezTo>
                    <a:pt x="2220" y="3374"/>
                    <a:pt x="5289" y="7903"/>
                    <a:pt x="7417" y="10942"/>
                  </a:cubicBezTo>
                  <a:cubicBezTo>
                    <a:pt x="11186" y="16231"/>
                    <a:pt x="13861" y="18450"/>
                    <a:pt x="16202" y="1805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0"/>
            <p:cNvSpPr/>
            <p:nvPr/>
          </p:nvSpPr>
          <p:spPr>
            <a:xfrm>
              <a:off x="4997325" y="933425"/>
              <a:ext cx="831350" cy="309300"/>
            </a:xfrm>
            <a:custGeom>
              <a:avLst/>
              <a:gdLst/>
              <a:ahLst/>
              <a:cxnLst/>
              <a:rect l="l" t="t" r="r" b="b"/>
              <a:pathLst>
                <a:path w="33254" h="12372" extrusionOk="0">
                  <a:moveTo>
                    <a:pt x="33253" y="11521"/>
                  </a:moveTo>
                  <a:cubicBezTo>
                    <a:pt x="33253" y="11521"/>
                    <a:pt x="24134" y="4682"/>
                    <a:pt x="15897" y="2585"/>
                  </a:cubicBezTo>
                  <a:cubicBezTo>
                    <a:pt x="10669" y="1278"/>
                    <a:pt x="5350" y="396"/>
                    <a:pt x="0" y="1"/>
                  </a:cubicBezTo>
                  <a:cubicBezTo>
                    <a:pt x="0" y="1"/>
                    <a:pt x="11915" y="3496"/>
                    <a:pt x="18299" y="6961"/>
                  </a:cubicBezTo>
                  <a:cubicBezTo>
                    <a:pt x="24682" y="10427"/>
                    <a:pt x="31095" y="12372"/>
                    <a:pt x="33253" y="1152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0"/>
            <p:cNvSpPr/>
            <p:nvPr/>
          </p:nvSpPr>
          <p:spPr>
            <a:xfrm>
              <a:off x="6334725" y="470675"/>
              <a:ext cx="303975" cy="414150"/>
            </a:xfrm>
            <a:custGeom>
              <a:avLst/>
              <a:gdLst/>
              <a:ahLst/>
              <a:cxnLst/>
              <a:rect l="l" t="t" r="r" b="b"/>
              <a:pathLst>
                <a:path w="12159" h="16566" extrusionOk="0">
                  <a:moveTo>
                    <a:pt x="1" y="0"/>
                  </a:moveTo>
                  <a:cubicBezTo>
                    <a:pt x="3375" y="7356"/>
                    <a:pt x="7964" y="15441"/>
                    <a:pt x="12159" y="16566"/>
                  </a:cubicBezTo>
                  <a:cubicBezTo>
                    <a:pt x="12159" y="16566"/>
                    <a:pt x="7691" y="720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0"/>
            <p:cNvSpPr/>
            <p:nvPr/>
          </p:nvSpPr>
          <p:spPr>
            <a:xfrm>
              <a:off x="6732925" y="860475"/>
              <a:ext cx="159600" cy="661900"/>
            </a:xfrm>
            <a:custGeom>
              <a:avLst/>
              <a:gdLst/>
              <a:ahLst/>
              <a:cxnLst/>
              <a:rect l="l" t="t" r="r" b="b"/>
              <a:pathLst>
                <a:path w="6384" h="26476" extrusionOk="0">
                  <a:moveTo>
                    <a:pt x="2280" y="11095"/>
                  </a:moveTo>
                  <a:cubicBezTo>
                    <a:pt x="4559" y="18603"/>
                    <a:pt x="6262" y="26475"/>
                    <a:pt x="6262" y="26475"/>
                  </a:cubicBezTo>
                  <a:cubicBezTo>
                    <a:pt x="6262" y="26475"/>
                    <a:pt x="6383" y="5837"/>
                    <a:pt x="1368" y="1"/>
                  </a:cubicBezTo>
                  <a:cubicBezTo>
                    <a:pt x="1368" y="1"/>
                    <a:pt x="0" y="3557"/>
                    <a:pt x="2280" y="1109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0"/>
            <p:cNvSpPr/>
            <p:nvPr/>
          </p:nvSpPr>
          <p:spPr>
            <a:xfrm>
              <a:off x="6618925" y="881000"/>
              <a:ext cx="161875" cy="810075"/>
            </a:xfrm>
            <a:custGeom>
              <a:avLst/>
              <a:gdLst/>
              <a:ahLst/>
              <a:cxnLst/>
              <a:rect l="l" t="t" r="r" b="b"/>
              <a:pathLst>
                <a:path w="6475" h="32403" extrusionOk="0">
                  <a:moveTo>
                    <a:pt x="2037" y="16293"/>
                  </a:moveTo>
                  <a:cubicBezTo>
                    <a:pt x="4104" y="26445"/>
                    <a:pt x="5928" y="32402"/>
                    <a:pt x="5928" y="32402"/>
                  </a:cubicBezTo>
                  <a:cubicBezTo>
                    <a:pt x="5928" y="32402"/>
                    <a:pt x="6475" y="4560"/>
                    <a:pt x="1824" y="1"/>
                  </a:cubicBezTo>
                  <a:cubicBezTo>
                    <a:pt x="1824" y="1"/>
                    <a:pt x="1" y="6141"/>
                    <a:pt x="2037" y="1629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0"/>
            <p:cNvSpPr/>
            <p:nvPr/>
          </p:nvSpPr>
          <p:spPr>
            <a:xfrm>
              <a:off x="6806625" y="852125"/>
              <a:ext cx="284225" cy="553225"/>
            </a:xfrm>
            <a:custGeom>
              <a:avLst/>
              <a:gdLst/>
              <a:ahLst/>
              <a:cxnLst/>
              <a:rect l="l" t="t" r="r" b="b"/>
              <a:pathLst>
                <a:path w="11369" h="22129" extrusionOk="0">
                  <a:moveTo>
                    <a:pt x="0" y="1"/>
                  </a:moveTo>
                  <a:cubicBezTo>
                    <a:pt x="0" y="1"/>
                    <a:pt x="1247" y="6049"/>
                    <a:pt x="5350" y="9818"/>
                  </a:cubicBezTo>
                  <a:cubicBezTo>
                    <a:pt x="9484" y="13587"/>
                    <a:pt x="10943" y="22129"/>
                    <a:pt x="10943" y="22129"/>
                  </a:cubicBezTo>
                  <a:cubicBezTo>
                    <a:pt x="10943" y="22129"/>
                    <a:pt x="11368" y="5928"/>
                    <a:pt x="0"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0"/>
            <p:cNvSpPr/>
            <p:nvPr/>
          </p:nvSpPr>
          <p:spPr>
            <a:xfrm>
              <a:off x="6909200" y="830850"/>
              <a:ext cx="337425" cy="393650"/>
            </a:xfrm>
            <a:custGeom>
              <a:avLst/>
              <a:gdLst/>
              <a:ahLst/>
              <a:cxnLst/>
              <a:rect l="l" t="t" r="r" b="b"/>
              <a:pathLst>
                <a:path w="13497" h="15746" extrusionOk="0">
                  <a:moveTo>
                    <a:pt x="1" y="1"/>
                  </a:moveTo>
                  <a:cubicBezTo>
                    <a:pt x="1" y="1"/>
                    <a:pt x="1034" y="3526"/>
                    <a:pt x="4743" y="6748"/>
                  </a:cubicBezTo>
                  <a:cubicBezTo>
                    <a:pt x="8451" y="9940"/>
                    <a:pt x="13497" y="15745"/>
                    <a:pt x="13497" y="15745"/>
                  </a:cubicBezTo>
                  <a:cubicBezTo>
                    <a:pt x="13497" y="15745"/>
                    <a:pt x="6506" y="1"/>
                    <a:pt x="1"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0"/>
            <p:cNvSpPr/>
            <p:nvPr/>
          </p:nvSpPr>
          <p:spPr>
            <a:xfrm>
              <a:off x="5938075" y="1127200"/>
              <a:ext cx="180100" cy="831350"/>
            </a:xfrm>
            <a:custGeom>
              <a:avLst/>
              <a:gdLst/>
              <a:ahLst/>
              <a:cxnLst/>
              <a:rect l="l" t="t" r="r" b="b"/>
              <a:pathLst>
                <a:path w="7204" h="33254" extrusionOk="0">
                  <a:moveTo>
                    <a:pt x="578" y="12554"/>
                  </a:moveTo>
                  <a:cubicBezTo>
                    <a:pt x="0" y="20883"/>
                    <a:pt x="1490" y="33254"/>
                    <a:pt x="1490" y="33254"/>
                  </a:cubicBezTo>
                  <a:cubicBezTo>
                    <a:pt x="1490" y="33254"/>
                    <a:pt x="7204" y="7326"/>
                    <a:pt x="3891" y="1"/>
                  </a:cubicBezTo>
                  <a:cubicBezTo>
                    <a:pt x="3891" y="1"/>
                    <a:pt x="1155" y="4226"/>
                    <a:pt x="578" y="1255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0"/>
            <p:cNvSpPr/>
            <p:nvPr/>
          </p:nvSpPr>
          <p:spPr>
            <a:xfrm>
              <a:off x="6456325" y="920525"/>
              <a:ext cx="174025" cy="892875"/>
            </a:xfrm>
            <a:custGeom>
              <a:avLst/>
              <a:gdLst/>
              <a:ahLst/>
              <a:cxnLst/>
              <a:rect l="l" t="t" r="r" b="b"/>
              <a:pathLst>
                <a:path w="6961" h="35715" extrusionOk="0">
                  <a:moveTo>
                    <a:pt x="2948" y="0"/>
                  </a:moveTo>
                  <a:cubicBezTo>
                    <a:pt x="2948" y="0"/>
                    <a:pt x="3648" y="7660"/>
                    <a:pt x="1824" y="14712"/>
                  </a:cubicBezTo>
                  <a:cubicBezTo>
                    <a:pt x="0" y="21794"/>
                    <a:pt x="1702" y="35715"/>
                    <a:pt x="1702" y="35715"/>
                  </a:cubicBezTo>
                  <a:cubicBezTo>
                    <a:pt x="1702" y="35715"/>
                    <a:pt x="2158" y="23405"/>
                    <a:pt x="4559" y="16201"/>
                  </a:cubicBezTo>
                  <a:cubicBezTo>
                    <a:pt x="6961" y="9028"/>
                    <a:pt x="5350" y="1398"/>
                    <a:pt x="2948"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0"/>
            <p:cNvSpPr/>
            <p:nvPr/>
          </p:nvSpPr>
          <p:spPr>
            <a:xfrm>
              <a:off x="6132600" y="1040575"/>
              <a:ext cx="155050" cy="838175"/>
            </a:xfrm>
            <a:custGeom>
              <a:avLst/>
              <a:gdLst/>
              <a:ahLst/>
              <a:cxnLst/>
              <a:rect l="l" t="t" r="r" b="b"/>
              <a:pathLst>
                <a:path w="6202" h="33527" extrusionOk="0">
                  <a:moveTo>
                    <a:pt x="4104" y="1"/>
                  </a:moveTo>
                  <a:cubicBezTo>
                    <a:pt x="4104" y="1"/>
                    <a:pt x="2615" y="3314"/>
                    <a:pt x="1307" y="11642"/>
                  </a:cubicBezTo>
                  <a:cubicBezTo>
                    <a:pt x="0" y="19971"/>
                    <a:pt x="1429" y="33527"/>
                    <a:pt x="1429" y="33527"/>
                  </a:cubicBezTo>
                  <a:cubicBezTo>
                    <a:pt x="1429" y="33527"/>
                    <a:pt x="2341" y="21460"/>
                    <a:pt x="4256" y="13344"/>
                  </a:cubicBezTo>
                  <a:cubicBezTo>
                    <a:pt x="6201" y="5259"/>
                    <a:pt x="5988" y="1368"/>
                    <a:pt x="4104"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0"/>
            <p:cNvSpPr/>
            <p:nvPr/>
          </p:nvSpPr>
          <p:spPr>
            <a:xfrm>
              <a:off x="5677425" y="1211550"/>
              <a:ext cx="275100" cy="798675"/>
            </a:xfrm>
            <a:custGeom>
              <a:avLst/>
              <a:gdLst/>
              <a:ahLst/>
              <a:cxnLst/>
              <a:rect l="l" t="t" r="r" b="b"/>
              <a:pathLst>
                <a:path w="11004" h="31947" extrusionOk="0">
                  <a:moveTo>
                    <a:pt x="3587" y="9119"/>
                  </a:moveTo>
                  <a:cubicBezTo>
                    <a:pt x="1642" y="16141"/>
                    <a:pt x="0" y="31946"/>
                    <a:pt x="0" y="31946"/>
                  </a:cubicBezTo>
                  <a:cubicBezTo>
                    <a:pt x="0" y="31946"/>
                    <a:pt x="11004" y="5290"/>
                    <a:pt x="7356" y="1"/>
                  </a:cubicBezTo>
                  <a:cubicBezTo>
                    <a:pt x="7356" y="1"/>
                    <a:pt x="5532" y="2128"/>
                    <a:pt x="3587" y="9119"/>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0"/>
            <p:cNvSpPr/>
            <p:nvPr/>
          </p:nvSpPr>
          <p:spPr>
            <a:xfrm>
              <a:off x="6301300" y="969150"/>
              <a:ext cx="135275" cy="938500"/>
            </a:xfrm>
            <a:custGeom>
              <a:avLst/>
              <a:gdLst/>
              <a:ahLst/>
              <a:cxnLst/>
              <a:rect l="l" t="t" r="r" b="b"/>
              <a:pathLst>
                <a:path w="5411" h="37540" extrusionOk="0">
                  <a:moveTo>
                    <a:pt x="3435" y="0"/>
                  </a:moveTo>
                  <a:cubicBezTo>
                    <a:pt x="3435" y="0"/>
                    <a:pt x="152" y="13466"/>
                    <a:pt x="31" y="21916"/>
                  </a:cubicBezTo>
                  <a:cubicBezTo>
                    <a:pt x="0" y="27174"/>
                    <a:pt x="547" y="32402"/>
                    <a:pt x="1733" y="37539"/>
                  </a:cubicBezTo>
                  <a:cubicBezTo>
                    <a:pt x="1733" y="37539"/>
                    <a:pt x="1155" y="24986"/>
                    <a:pt x="3222" y="17113"/>
                  </a:cubicBezTo>
                  <a:cubicBezTo>
                    <a:pt x="5289" y="9241"/>
                    <a:pt x="5411" y="103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7" name="Google Shape;967;p10"/>
          <p:cNvSpPr txBox="1">
            <a:spLocks noGrp="1"/>
          </p:cNvSpPr>
          <p:nvPr>
            <p:ph type="title"/>
          </p:nvPr>
        </p:nvSpPr>
        <p:spPr>
          <a:xfrm>
            <a:off x="5438800" y="478450"/>
            <a:ext cx="2683200" cy="1884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sz="3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68" name="Google Shape;968;p10"/>
          <p:cNvSpPr/>
          <p:nvPr/>
        </p:nvSpPr>
        <p:spPr>
          <a:xfrm rot="9182538">
            <a:off x="-493075" y="3399880"/>
            <a:ext cx="1455499" cy="262560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9" name="Google Shape;969;p10"/>
          <p:cNvGrpSpPr/>
          <p:nvPr/>
        </p:nvGrpSpPr>
        <p:grpSpPr>
          <a:xfrm>
            <a:off x="8156766" y="4165377"/>
            <a:ext cx="987144" cy="1009531"/>
            <a:chOff x="6691875" y="4534550"/>
            <a:chExt cx="670250" cy="685450"/>
          </a:xfrm>
        </p:grpSpPr>
        <p:sp>
          <p:nvSpPr>
            <p:cNvPr id="970" name="Google Shape;970;p10"/>
            <p:cNvSpPr/>
            <p:nvPr/>
          </p:nvSpPr>
          <p:spPr>
            <a:xfrm>
              <a:off x="6691875" y="4534550"/>
              <a:ext cx="670250" cy="685450"/>
            </a:xfrm>
            <a:custGeom>
              <a:avLst/>
              <a:gdLst/>
              <a:ahLst/>
              <a:cxnLst/>
              <a:rect l="l" t="t" r="r" b="b"/>
              <a:pathLst>
                <a:path w="26810" h="27418" extrusionOk="0">
                  <a:moveTo>
                    <a:pt x="25108" y="365"/>
                  </a:moveTo>
                  <a:cubicBezTo>
                    <a:pt x="23770" y="61"/>
                    <a:pt x="22372" y="1"/>
                    <a:pt x="21004" y="122"/>
                  </a:cubicBezTo>
                  <a:cubicBezTo>
                    <a:pt x="19636" y="335"/>
                    <a:pt x="18329" y="608"/>
                    <a:pt x="17022" y="1004"/>
                  </a:cubicBezTo>
                  <a:cubicBezTo>
                    <a:pt x="17022" y="1004"/>
                    <a:pt x="20943" y="4955"/>
                    <a:pt x="21126" y="8724"/>
                  </a:cubicBezTo>
                  <a:cubicBezTo>
                    <a:pt x="21308" y="12493"/>
                    <a:pt x="18208" y="14621"/>
                    <a:pt x="17752" y="11095"/>
                  </a:cubicBezTo>
                  <a:cubicBezTo>
                    <a:pt x="17265" y="7539"/>
                    <a:pt x="17934" y="5229"/>
                    <a:pt x="15776" y="2736"/>
                  </a:cubicBezTo>
                  <a:cubicBezTo>
                    <a:pt x="13618" y="244"/>
                    <a:pt x="10609" y="1156"/>
                    <a:pt x="7934" y="1642"/>
                  </a:cubicBezTo>
                  <a:cubicBezTo>
                    <a:pt x="5290" y="2128"/>
                    <a:pt x="3770" y="1004"/>
                    <a:pt x="3770" y="1004"/>
                  </a:cubicBezTo>
                  <a:cubicBezTo>
                    <a:pt x="3770" y="1004"/>
                    <a:pt x="5320" y="4013"/>
                    <a:pt x="4104" y="7265"/>
                  </a:cubicBezTo>
                  <a:cubicBezTo>
                    <a:pt x="2858" y="10487"/>
                    <a:pt x="1" y="17417"/>
                    <a:pt x="4347" y="19758"/>
                  </a:cubicBezTo>
                  <a:cubicBezTo>
                    <a:pt x="8694" y="22129"/>
                    <a:pt x="12737" y="18967"/>
                    <a:pt x="16749" y="19423"/>
                  </a:cubicBezTo>
                  <a:cubicBezTo>
                    <a:pt x="20731" y="19849"/>
                    <a:pt x="21187" y="22767"/>
                    <a:pt x="15290" y="23405"/>
                  </a:cubicBezTo>
                  <a:cubicBezTo>
                    <a:pt x="9393" y="24074"/>
                    <a:pt x="1277" y="21125"/>
                    <a:pt x="1277" y="21125"/>
                  </a:cubicBezTo>
                  <a:cubicBezTo>
                    <a:pt x="1764" y="23284"/>
                    <a:pt x="2402" y="25381"/>
                    <a:pt x="3192" y="27417"/>
                  </a:cubicBezTo>
                  <a:lnTo>
                    <a:pt x="26810" y="27417"/>
                  </a:lnTo>
                  <a:lnTo>
                    <a:pt x="26810" y="1763"/>
                  </a:lnTo>
                  <a:cubicBezTo>
                    <a:pt x="26293" y="1216"/>
                    <a:pt x="25715" y="760"/>
                    <a:pt x="25108" y="365"/>
                  </a:cubicBezTo>
                  <a:close/>
                  <a:moveTo>
                    <a:pt x="13344" y="14651"/>
                  </a:moveTo>
                  <a:cubicBezTo>
                    <a:pt x="11430" y="14651"/>
                    <a:pt x="9484" y="13983"/>
                    <a:pt x="11065" y="12888"/>
                  </a:cubicBezTo>
                  <a:cubicBezTo>
                    <a:pt x="12615" y="11764"/>
                    <a:pt x="15655" y="13253"/>
                    <a:pt x="15655" y="13253"/>
                  </a:cubicBezTo>
                  <a:cubicBezTo>
                    <a:pt x="17144" y="13557"/>
                    <a:pt x="15229" y="14682"/>
                    <a:pt x="13344" y="14651"/>
                  </a:cubicBezTo>
                  <a:close/>
                </a:path>
              </a:pathLst>
            </a:custGeom>
            <a:solidFill>
              <a:srgbClr val="5F8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0"/>
            <p:cNvSpPr/>
            <p:nvPr/>
          </p:nvSpPr>
          <p:spPr>
            <a:xfrm>
              <a:off x="6860575" y="4708575"/>
              <a:ext cx="501550" cy="503825"/>
            </a:xfrm>
            <a:custGeom>
              <a:avLst/>
              <a:gdLst/>
              <a:ahLst/>
              <a:cxnLst/>
              <a:rect l="l" t="t" r="r" b="b"/>
              <a:pathLst>
                <a:path w="20062" h="20153" extrusionOk="0">
                  <a:moveTo>
                    <a:pt x="20062" y="17721"/>
                  </a:moveTo>
                  <a:lnTo>
                    <a:pt x="19727" y="17326"/>
                  </a:lnTo>
                  <a:cubicBezTo>
                    <a:pt x="17478" y="18541"/>
                    <a:pt x="15077" y="19332"/>
                    <a:pt x="12584" y="19696"/>
                  </a:cubicBezTo>
                  <a:cubicBezTo>
                    <a:pt x="8755" y="20152"/>
                    <a:pt x="6262" y="18997"/>
                    <a:pt x="6262" y="18997"/>
                  </a:cubicBezTo>
                  <a:cubicBezTo>
                    <a:pt x="6262" y="18997"/>
                    <a:pt x="10183" y="19727"/>
                    <a:pt x="12888" y="19028"/>
                  </a:cubicBezTo>
                  <a:cubicBezTo>
                    <a:pt x="15624" y="18359"/>
                    <a:pt x="18816" y="16566"/>
                    <a:pt x="18816" y="16566"/>
                  </a:cubicBezTo>
                  <a:cubicBezTo>
                    <a:pt x="18816" y="16566"/>
                    <a:pt x="14864" y="11459"/>
                    <a:pt x="13648" y="10395"/>
                  </a:cubicBezTo>
                  <a:cubicBezTo>
                    <a:pt x="12949" y="9788"/>
                    <a:pt x="12189" y="9210"/>
                    <a:pt x="11399" y="8724"/>
                  </a:cubicBezTo>
                  <a:cubicBezTo>
                    <a:pt x="9606" y="9909"/>
                    <a:pt x="7539" y="10547"/>
                    <a:pt x="5381" y="10608"/>
                  </a:cubicBezTo>
                  <a:cubicBezTo>
                    <a:pt x="3435" y="10639"/>
                    <a:pt x="1551" y="10031"/>
                    <a:pt x="1" y="8876"/>
                  </a:cubicBezTo>
                  <a:cubicBezTo>
                    <a:pt x="1" y="8876"/>
                    <a:pt x="3071" y="10000"/>
                    <a:pt x="5411" y="9970"/>
                  </a:cubicBezTo>
                  <a:cubicBezTo>
                    <a:pt x="7782" y="9909"/>
                    <a:pt x="11004" y="7873"/>
                    <a:pt x="11004" y="7873"/>
                  </a:cubicBezTo>
                  <a:cubicBezTo>
                    <a:pt x="11004" y="7873"/>
                    <a:pt x="8663" y="5714"/>
                    <a:pt x="6809" y="3952"/>
                  </a:cubicBezTo>
                  <a:cubicBezTo>
                    <a:pt x="4985" y="2219"/>
                    <a:pt x="2979" y="0"/>
                    <a:pt x="2979" y="0"/>
                  </a:cubicBezTo>
                  <a:lnTo>
                    <a:pt x="9089" y="5289"/>
                  </a:lnTo>
                  <a:cubicBezTo>
                    <a:pt x="9089" y="5289"/>
                    <a:pt x="9636" y="4438"/>
                    <a:pt x="9484" y="2857"/>
                  </a:cubicBezTo>
                  <a:cubicBezTo>
                    <a:pt x="9332" y="1307"/>
                    <a:pt x="8025" y="0"/>
                    <a:pt x="8025" y="0"/>
                  </a:cubicBezTo>
                  <a:cubicBezTo>
                    <a:pt x="8937" y="578"/>
                    <a:pt x="9606" y="1490"/>
                    <a:pt x="9910" y="2523"/>
                  </a:cubicBezTo>
                  <a:cubicBezTo>
                    <a:pt x="10305" y="3617"/>
                    <a:pt x="10274" y="4833"/>
                    <a:pt x="9818" y="5897"/>
                  </a:cubicBezTo>
                  <a:cubicBezTo>
                    <a:pt x="9818" y="5897"/>
                    <a:pt x="12280" y="8207"/>
                    <a:pt x="14104" y="9727"/>
                  </a:cubicBezTo>
                  <a:cubicBezTo>
                    <a:pt x="15928" y="11246"/>
                    <a:pt x="16536" y="12310"/>
                    <a:pt x="16536" y="12310"/>
                  </a:cubicBezTo>
                  <a:cubicBezTo>
                    <a:pt x="16536" y="12310"/>
                    <a:pt x="18299" y="9180"/>
                    <a:pt x="18268" y="6444"/>
                  </a:cubicBezTo>
                  <a:cubicBezTo>
                    <a:pt x="18208" y="4681"/>
                    <a:pt x="17934" y="2918"/>
                    <a:pt x="17448" y="1216"/>
                  </a:cubicBezTo>
                  <a:cubicBezTo>
                    <a:pt x="18420" y="3404"/>
                    <a:pt x="18876" y="5775"/>
                    <a:pt x="18755" y="8146"/>
                  </a:cubicBezTo>
                  <a:cubicBezTo>
                    <a:pt x="18572" y="12098"/>
                    <a:pt x="17357" y="13526"/>
                    <a:pt x="17357" y="13526"/>
                  </a:cubicBezTo>
                  <a:cubicBezTo>
                    <a:pt x="18147" y="14681"/>
                    <a:pt x="19059" y="15715"/>
                    <a:pt x="20062" y="16687"/>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10"/>
          <p:cNvGrpSpPr/>
          <p:nvPr/>
        </p:nvGrpSpPr>
        <p:grpSpPr>
          <a:xfrm>
            <a:off x="7455048" y="4472122"/>
            <a:ext cx="701773" cy="702653"/>
            <a:chOff x="5856000" y="4600650"/>
            <a:chExt cx="618575" cy="619350"/>
          </a:xfrm>
        </p:grpSpPr>
        <p:sp>
          <p:nvSpPr>
            <p:cNvPr id="973" name="Google Shape;973;p10"/>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0"/>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0"/>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0"/>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0"/>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0"/>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0"/>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0"/>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0"/>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0"/>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3" name="Google Shape;983;p10"/>
          <p:cNvPicPr preferRelativeResize="0"/>
          <p:nvPr/>
        </p:nvPicPr>
        <p:blipFill>
          <a:blip r:embed="rId2">
            <a:alphaModFix amt="51000"/>
          </a:blip>
          <a:stretch>
            <a:fillRect/>
          </a:stretch>
        </p:blipFill>
        <p:spPr>
          <a:xfrm rot="738133">
            <a:off x="7114755" y="4116892"/>
            <a:ext cx="3071169" cy="2747418"/>
          </a:xfrm>
          <a:prstGeom prst="rect">
            <a:avLst/>
          </a:prstGeom>
          <a:noFill/>
          <a:ln>
            <a:noFill/>
          </a:ln>
        </p:spPr>
      </p:pic>
      <p:pic>
        <p:nvPicPr>
          <p:cNvPr id="984" name="Google Shape;984;p10"/>
          <p:cNvPicPr preferRelativeResize="0"/>
          <p:nvPr/>
        </p:nvPicPr>
        <p:blipFill>
          <a:blip r:embed="rId2">
            <a:alphaModFix amt="51000"/>
          </a:blip>
          <a:stretch>
            <a:fillRect/>
          </a:stretch>
        </p:blipFill>
        <p:spPr>
          <a:xfrm rot="3160642">
            <a:off x="-2080570" y="3624142"/>
            <a:ext cx="3071170" cy="27474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8D9AD"/>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37"/>
          <a:stretch>
            <a:fillRect/>
          </a:stretch>
        </p:blipFill>
        <p:spPr>
          <a:xfrm>
            <a:off x="19758" y="0"/>
            <a:ext cx="9104486" cy="5143501"/>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Denk One" panose="02000506060000020004"/>
              <a:buNone/>
              <a:defRPr sz="2800" b="1">
                <a:solidFill>
                  <a:schemeClr val="dk1"/>
                </a:solidFill>
                <a:latin typeface="Denk One" panose="02000506060000020004"/>
                <a:ea typeface="Denk One" panose="02000506060000020004"/>
                <a:cs typeface="Denk One" panose="02000506060000020004"/>
                <a:sym typeface="Denk One" panose="02000506060000020004"/>
              </a:defRPr>
            </a:lvl1pPr>
            <a:lvl2pPr lvl="1">
              <a:spcBef>
                <a:spcPts val="0"/>
              </a:spcBef>
              <a:spcAft>
                <a:spcPts val="0"/>
              </a:spcAft>
              <a:buClr>
                <a:schemeClr val="dk1"/>
              </a:buClr>
              <a:buSzPts val="3000"/>
              <a:buNone/>
              <a:defRPr sz="3000">
                <a:solidFill>
                  <a:schemeClr val="dk1"/>
                </a:solidFill>
              </a:defRPr>
            </a:lvl2pPr>
            <a:lvl3pPr lvl="2">
              <a:spcBef>
                <a:spcPts val="0"/>
              </a:spcBef>
              <a:spcAft>
                <a:spcPts val="0"/>
              </a:spcAft>
              <a:buClr>
                <a:schemeClr val="dk1"/>
              </a:buClr>
              <a:buSzPts val="3000"/>
              <a:buNone/>
              <a:defRPr sz="3000">
                <a:solidFill>
                  <a:schemeClr val="dk1"/>
                </a:solidFill>
              </a:defRPr>
            </a:lvl3pPr>
            <a:lvl4pPr lvl="3">
              <a:spcBef>
                <a:spcPts val="0"/>
              </a:spcBef>
              <a:spcAft>
                <a:spcPts val="0"/>
              </a:spcAft>
              <a:buClr>
                <a:schemeClr val="dk1"/>
              </a:buClr>
              <a:buSzPts val="3000"/>
              <a:buNone/>
              <a:defRPr sz="3000">
                <a:solidFill>
                  <a:schemeClr val="dk1"/>
                </a:solidFill>
              </a:defRPr>
            </a:lvl4pPr>
            <a:lvl5pPr lvl="4">
              <a:spcBef>
                <a:spcPts val="0"/>
              </a:spcBef>
              <a:spcAft>
                <a:spcPts val="0"/>
              </a:spcAft>
              <a:buClr>
                <a:schemeClr val="dk1"/>
              </a:buClr>
              <a:buSzPts val="3000"/>
              <a:buNone/>
              <a:defRPr sz="3000">
                <a:solidFill>
                  <a:schemeClr val="dk1"/>
                </a:solidFill>
              </a:defRPr>
            </a:lvl5pPr>
            <a:lvl6pPr lvl="5">
              <a:spcBef>
                <a:spcPts val="0"/>
              </a:spcBef>
              <a:spcAft>
                <a:spcPts val="0"/>
              </a:spcAft>
              <a:buClr>
                <a:schemeClr val="dk1"/>
              </a:buClr>
              <a:buSzPts val="3000"/>
              <a:buNone/>
              <a:defRPr sz="3000">
                <a:solidFill>
                  <a:schemeClr val="dk1"/>
                </a:solidFill>
              </a:defRPr>
            </a:lvl6pPr>
            <a:lvl7pPr lvl="6">
              <a:spcBef>
                <a:spcPts val="0"/>
              </a:spcBef>
              <a:spcAft>
                <a:spcPts val="0"/>
              </a:spcAft>
              <a:buClr>
                <a:schemeClr val="dk1"/>
              </a:buClr>
              <a:buSzPts val="3000"/>
              <a:buNone/>
              <a:defRPr sz="3000">
                <a:solidFill>
                  <a:schemeClr val="dk1"/>
                </a:solidFill>
              </a:defRPr>
            </a:lvl7pPr>
            <a:lvl8pPr lvl="7">
              <a:spcBef>
                <a:spcPts val="0"/>
              </a:spcBef>
              <a:spcAft>
                <a:spcPts val="0"/>
              </a:spcAft>
              <a:buClr>
                <a:schemeClr val="dk1"/>
              </a:buClr>
              <a:buSzPts val="3000"/>
              <a:buNone/>
              <a:defRPr sz="3000">
                <a:solidFill>
                  <a:schemeClr val="dk1"/>
                </a:solidFill>
              </a:defRPr>
            </a:lvl8pPr>
            <a:lvl9pPr lvl="8">
              <a:spcBef>
                <a:spcPts val="0"/>
              </a:spcBef>
              <a:spcAft>
                <a:spcPts val="0"/>
              </a:spcAft>
              <a:buClr>
                <a:schemeClr val="dk1"/>
              </a:buClr>
              <a:buSzPts val="3000"/>
              <a:buNone/>
              <a:defRPr sz="30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1pPr>
            <a:lvl2pPr marL="914400" lvl="1"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2pPr>
            <a:lvl3pPr marL="1371600" lvl="2"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3pPr>
            <a:lvl4pPr marL="1828800" lvl="3"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4pPr>
            <a:lvl5pPr marL="2286000" lvl="4"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5pPr>
            <a:lvl6pPr marL="2743200" lvl="5"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6pPr>
            <a:lvl7pPr marL="3200400" lvl="6"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7pPr>
            <a:lvl8pPr marL="3657600" lvl="7"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8pPr>
            <a:lvl9pPr marL="4114800" lvl="8"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2946"/>
        <p:cNvGrpSpPr/>
        <p:nvPr/>
      </p:nvGrpSpPr>
      <p:grpSpPr>
        <a:xfrm>
          <a:off x="0" y="0"/>
          <a:ext cx="0" cy="0"/>
          <a:chOff x="0" y="0"/>
          <a:chExt cx="0" cy="0"/>
        </a:xfrm>
      </p:grpSpPr>
      <p:sp>
        <p:nvSpPr>
          <p:cNvPr id="2947" name="Google Shape;2947;p40"/>
          <p:cNvSpPr txBox="1">
            <a:spLocks noGrp="1"/>
          </p:cNvSpPr>
          <p:nvPr>
            <p:ph type="subTitle" idx="1"/>
          </p:nvPr>
        </p:nvSpPr>
        <p:spPr>
          <a:xfrm>
            <a:off x="629920" y="3651885"/>
            <a:ext cx="3270250" cy="45148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800">
                <a:latin typeface="Arial" panose="020B0604020202020204" pitchFamily="34" charset="0"/>
                <a:cs typeface="Arial" panose="020B0604020202020204" pitchFamily="34" charset="0"/>
              </a:rPr>
              <a:t>Chân trời sáng tạo</a:t>
            </a:r>
          </a:p>
        </p:txBody>
      </p:sp>
      <p:sp>
        <p:nvSpPr>
          <p:cNvPr id="2950" name="Google Shape;2950;p40"/>
          <p:cNvSpPr txBox="1">
            <a:spLocks noGrp="1"/>
          </p:cNvSpPr>
          <p:nvPr>
            <p:ph type="ctrTitle"/>
          </p:nvPr>
        </p:nvSpPr>
        <p:spPr>
          <a:xfrm>
            <a:off x="240030" y="998855"/>
            <a:ext cx="4839335" cy="2612390"/>
          </a:xfrm>
          <a:prstGeom prst="rect">
            <a:avLst/>
          </a:prstGeom>
          <a:effectLst>
            <a:innerShdw blurRad="63500" dist="50800" dir="13500000">
              <a:prstClr val="black">
                <a:alpha val="50000"/>
              </a:prstClr>
            </a:inn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altLang="en-GB" sz="6600">
                <a:solidFill>
                  <a:schemeClr val="tx1">
                    <a:lumMod val="75000"/>
                  </a:schemeClr>
                </a:solidFill>
                <a:latin typeface="+mj-lt"/>
                <a:cs typeface="+mj-lt"/>
              </a:rPr>
              <a:t>KHOA </a:t>
            </a:r>
            <a:r>
              <a:rPr lang="en-US" altLang="en-GB" sz="6600">
                <a:solidFill>
                  <a:schemeClr val="tx1">
                    <a:lumMod val="75000"/>
                  </a:schemeClr>
                </a:solidFill>
                <a:effectLst>
                  <a:outerShdw blurRad="38100" dist="19050" dir="2700000" algn="tl" rotWithShape="0">
                    <a:schemeClr val="dk1">
                      <a:alpha val="40000"/>
                    </a:schemeClr>
                  </a:outerShdw>
                </a:effectLst>
                <a:latin typeface="+mj-lt"/>
                <a:cs typeface="+mj-lt"/>
              </a:rPr>
              <a:t>HỌC</a:t>
            </a:r>
            <a:br>
              <a:rPr lang="en-US" altLang="en-GB" sz="6600">
                <a:solidFill>
                  <a:schemeClr val="tx1">
                    <a:lumMod val="75000"/>
                  </a:schemeClr>
                </a:solidFill>
                <a:latin typeface="+mj-lt"/>
                <a:cs typeface="+mj-lt"/>
              </a:rPr>
            </a:br>
            <a:r>
              <a:rPr lang="en-US" altLang="en-GB" sz="6600">
                <a:solidFill>
                  <a:schemeClr val="tx1">
                    <a:lumMod val="75000"/>
                  </a:schemeClr>
                </a:solidFill>
                <a:latin typeface="+mj-lt"/>
                <a:cs typeface="+mj-lt"/>
              </a:rPr>
              <a:t>TỰ NHIÊN</a:t>
            </a:r>
            <a:r>
              <a:rPr lang="en-US" altLang="en-GB" sz="6600">
                <a:solidFill>
                  <a:schemeClr val="tx1">
                    <a:lumMod val="75000"/>
                  </a:schemeClr>
                </a:solidFill>
                <a:latin typeface="Comic Sans MS" panose="030F0702030302020204" charset="0"/>
                <a:cs typeface="Comic Sans MS" panose="030F0702030302020204" charset="0"/>
              </a:rPr>
              <a:t> </a:t>
            </a:r>
          </a:p>
        </p:txBody>
      </p:sp>
      <p:grpSp>
        <p:nvGrpSpPr>
          <p:cNvPr id="4091" name="Google Shape;4091;p67"/>
          <p:cNvGrpSpPr/>
          <p:nvPr/>
        </p:nvGrpSpPr>
        <p:grpSpPr>
          <a:xfrm>
            <a:off x="2101850" y="4419600"/>
            <a:ext cx="4169410" cy="1254125"/>
            <a:chOff x="1487324" y="2054750"/>
            <a:chExt cx="6837129" cy="1469922"/>
          </a:xfrm>
        </p:grpSpPr>
        <p:sp>
          <p:nvSpPr>
            <p:cNvPr id="4092" name="Google Shape;4092;p67"/>
            <p:cNvSpPr/>
            <p:nvPr/>
          </p:nvSpPr>
          <p:spPr>
            <a:xfrm rot="-6147196">
              <a:off x="7927915" y="2577746"/>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7"/>
            <p:cNvSpPr/>
            <p:nvPr/>
          </p:nvSpPr>
          <p:spPr>
            <a:xfrm>
              <a:off x="1487324" y="2625575"/>
              <a:ext cx="6638536" cy="478250"/>
            </a:xfrm>
            <a:custGeom>
              <a:avLst/>
              <a:gdLst/>
              <a:ahLst/>
              <a:cxnLst/>
              <a:rect l="l" t="t" r="r" b="b"/>
              <a:pathLst>
                <a:path w="362712" h="19130" extrusionOk="0">
                  <a:moveTo>
                    <a:pt x="0" y="13495"/>
                  </a:moveTo>
                  <a:cubicBezTo>
                    <a:pt x="29959" y="9215"/>
                    <a:pt x="59957" y="-3358"/>
                    <a:pt x="89916" y="922"/>
                  </a:cubicBezTo>
                  <a:cubicBezTo>
                    <a:pt x="103596" y="2876"/>
                    <a:pt x="116430" y="8744"/>
                    <a:pt x="129540" y="13114"/>
                  </a:cubicBezTo>
                  <a:cubicBezTo>
                    <a:pt x="145293" y="18365"/>
                    <a:pt x="162566" y="20282"/>
                    <a:pt x="179070" y="18448"/>
                  </a:cubicBezTo>
                  <a:cubicBezTo>
                    <a:pt x="187435" y="17519"/>
                    <a:pt x="195935" y="17668"/>
                    <a:pt x="204216" y="16162"/>
                  </a:cubicBezTo>
                  <a:cubicBezTo>
                    <a:pt x="223157" y="12718"/>
                    <a:pt x="241120" y="4453"/>
                    <a:pt x="260223" y="2065"/>
                  </a:cubicBezTo>
                  <a:cubicBezTo>
                    <a:pt x="284446" y="-963"/>
                    <a:pt x="308295" y="10613"/>
                    <a:pt x="332232" y="15400"/>
                  </a:cubicBezTo>
                  <a:cubicBezTo>
                    <a:pt x="342598" y="17473"/>
                    <a:pt x="353257" y="11365"/>
                    <a:pt x="362712" y="6637"/>
                  </a:cubicBezTo>
                </a:path>
              </a:pathLst>
            </a:custGeom>
            <a:noFill/>
            <a:ln w="38100" cap="flat" cmpd="sng">
              <a:solidFill>
                <a:schemeClr val="dk1"/>
              </a:solidFill>
              <a:prstDash val="solid"/>
              <a:round/>
              <a:headEnd type="none" w="med" len="med"/>
              <a:tailEnd type="none" w="med" len="med"/>
            </a:ln>
          </p:spPr>
        </p:sp>
        <p:sp>
          <p:nvSpPr>
            <p:cNvPr id="4094" name="Google Shape;4094;p67"/>
            <p:cNvSpPr/>
            <p:nvPr/>
          </p:nvSpPr>
          <p:spPr>
            <a:xfrm rot="-5400000">
              <a:off x="6809052" y="2916103"/>
              <a:ext cx="606763" cy="470126"/>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7"/>
            <p:cNvSpPr/>
            <p:nvPr/>
          </p:nvSpPr>
          <p:spPr>
            <a:xfrm rot="-6147196">
              <a:off x="3388640" y="2254584"/>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7"/>
            <p:cNvSpPr/>
            <p:nvPr/>
          </p:nvSpPr>
          <p:spPr>
            <a:xfrm rot="-5400000">
              <a:off x="4572881" y="2659892"/>
              <a:ext cx="426563" cy="389046"/>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7"/>
            <p:cNvSpPr/>
            <p:nvPr/>
          </p:nvSpPr>
          <p:spPr>
            <a:xfrm rot="-3860564">
              <a:off x="3574758" y="3074271"/>
              <a:ext cx="420028" cy="363807"/>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7"/>
            <p:cNvSpPr/>
            <p:nvPr/>
          </p:nvSpPr>
          <p:spPr>
            <a:xfrm rot="-4056268">
              <a:off x="2018256" y="2280310"/>
              <a:ext cx="383599" cy="228524"/>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7"/>
            <p:cNvSpPr/>
            <p:nvPr/>
          </p:nvSpPr>
          <p:spPr>
            <a:xfrm rot="-3532985">
              <a:off x="2540505" y="2759645"/>
              <a:ext cx="165385" cy="241759"/>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7"/>
            <p:cNvSpPr/>
            <p:nvPr/>
          </p:nvSpPr>
          <p:spPr>
            <a:xfrm rot="-4872686">
              <a:off x="5153735" y="2592750"/>
              <a:ext cx="375332" cy="239929"/>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7"/>
            <p:cNvSpPr/>
            <p:nvPr/>
          </p:nvSpPr>
          <p:spPr>
            <a:xfrm rot="-6503520">
              <a:off x="5805252" y="2390432"/>
              <a:ext cx="211678" cy="197949"/>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7"/>
            <p:cNvSpPr/>
            <p:nvPr/>
          </p:nvSpPr>
          <p:spPr>
            <a:xfrm rot="-4872650">
              <a:off x="5354563" y="3115281"/>
              <a:ext cx="389242" cy="429539"/>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7"/>
            <p:cNvSpPr/>
            <p:nvPr/>
          </p:nvSpPr>
          <p:spPr>
            <a:xfrm>
              <a:off x="7855069" y="3256943"/>
              <a:ext cx="367041" cy="236599"/>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7"/>
            <p:cNvSpPr/>
            <p:nvPr/>
          </p:nvSpPr>
          <p:spPr>
            <a:xfrm rot="-4638208">
              <a:off x="6366958" y="2665983"/>
              <a:ext cx="266233" cy="350930"/>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7"/>
            <p:cNvSpPr/>
            <p:nvPr/>
          </p:nvSpPr>
          <p:spPr>
            <a:xfrm>
              <a:off x="2825610" y="2846562"/>
              <a:ext cx="277784" cy="277288"/>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7"/>
            <p:cNvSpPr/>
            <p:nvPr/>
          </p:nvSpPr>
          <p:spPr>
            <a:xfrm rot="-2969397">
              <a:off x="3986765" y="2742930"/>
              <a:ext cx="325141" cy="199287"/>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7"/>
            <p:cNvSpPr/>
            <p:nvPr/>
          </p:nvSpPr>
          <p:spPr>
            <a:xfrm>
              <a:off x="6785773" y="2208159"/>
              <a:ext cx="322399" cy="275117"/>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7"/>
            <p:cNvSpPr/>
            <p:nvPr/>
          </p:nvSpPr>
          <p:spPr>
            <a:xfrm>
              <a:off x="6299661" y="2054750"/>
              <a:ext cx="322388" cy="311385"/>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7"/>
            <p:cNvSpPr/>
            <p:nvPr/>
          </p:nvSpPr>
          <p:spPr>
            <a:xfrm rot="-5400000">
              <a:off x="6706989" y="2720425"/>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7"/>
            <p:cNvSpPr/>
            <p:nvPr/>
          </p:nvSpPr>
          <p:spPr>
            <a:xfrm rot="-6147196">
              <a:off x="3302114" y="2271161"/>
              <a:ext cx="159438" cy="576792"/>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7"/>
            <p:cNvSpPr/>
            <p:nvPr/>
          </p:nvSpPr>
          <p:spPr>
            <a:xfrm rot="-3860464">
              <a:off x="3479228" y="2760782"/>
              <a:ext cx="289330" cy="456445"/>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7"/>
            <p:cNvSpPr/>
            <p:nvPr/>
          </p:nvSpPr>
          <p:spPr>
            <a:xfrm rot="-5400000">
              <a:off x="4490270" y="2704484"/>
              <a:ext cx="321694" cy="476965"/>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7"/>
            <p:cNvSpPr/>
            <p:nvPr/>
          </p:nvSpPr>
          <p:spPr>
            <a:xfrm rot="-4638208">
              <a:off x="6283527" y="2530467"/>
              <a:ext cx="132869" cy="485483"/>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7"/>
            <p:cNvSpPr/>
            <p:nvPr/>
          </p:nvSpPr>
          <p:spPr>
            <a:xfrm>
              <a:off x="7691422" y="3006270"/>
              <a:ext cx="434344" cy="420021"/>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7"/>
            <p:cNvSpPr/>
            <p:nvPr/>
          </p:nvSpPr>
          <p:spPr>
            <a:xfrm rot="-4872686">
              <a:off x="5233588" y="2973914"/>
              <a:ext cx="266891" cy="442291"/>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7"/>
            <p:cNvSpPr/>
            <p:nvPr/>
          </p:nvSpPr>
          <p:spPr>
            <a:xfrm rot="-3532985">
              <a:off x="2341442" y="2591235"/>
              <a:ext cx="156118" cy="460869"/>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7"/>
            <p:cNvSpPr/>
            <p:nvPr/>
          </p:nvSpPr>
          <p:spPr>
            <a:xfrm rot="-4872686">
              <a:off x="4940232" y="2707868"/>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7"/>
            <p:cNvSpPr/>
            <p:nvPr/>
          </p:nvSpPr>
          <p:spPr>
            <a:xfrm rot="-4056268">
              <a:off x="1844785" y="2540642"/>
              <a:ext cx="562711" cy="105366"/>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7"/>
            <p:cNvSpPr/>
            <p:nvPr/>
          </p:nvSpPr>
          <p:spPr>
            <a:xfrm>
              <a:off x="2753699" y="2627806"/>
              <a:ext cx="252806" cy="402774"/>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7"/>
            <p:cNvSpPr/>
            <p:nvPr/>
          </p:nvSpPr>
          <p:spPr>
            <a:xfrm rot="-2969434">
              <a:off x="3849732" y="2824684"/>
              <a:ext cx="249928" cy="171823"/>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7"/>
            <p:cNvSpPr/>
            <p:nvPr/>
          </p:nvSpPr>
          <p:spPr>
            <a:xfrm rot="10100488">
              <a:off x="6071825" y="2219654"/>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3" name="Google Shape;4123;p67"/>
            <p:cNvGrpSpPr/>
            <p:nvPr/>
          </p:nvGrpSpPr>
          <p:grpSpPr>
            <a:xfrm>
              <a:off x="7093955" y="2256297"/>
              <a:ext cx="701679" cy="635332"/>
              <a:chOff x="5409980" y="2305472"/>
              <a:chExt cx="701679" cy="635332"/>
            </a:xfrm>
          </p:grpSpPr>
          <p:sp>
            <p:nvSpPr>
              <p:cNvPr id="4124" name="Google Shape;4124;p67"/>
              <p:cNvSpPr/>
              <p:nvPr/>
            </p:nvSpPr>
            <p:spPr>
              <a:xfrm rot="-6503528">
                <a:off x="5748390" y="2356406"/>
                <a:ext cx="329815" cy="308415"/>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6" name="Google Shape;4126;p67"/>
            <p:cNvSpPr/>
            <p:nvPr/>
          </p:nvSpPr>
          <p:spPr>
            <a:xfrm rot="-4872686">
              <a:off x="6543857" y="2316747"/>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7"/>
            <p:cNvSpPr/>
            <p:nvPr/>
          </p:nvSpPr>
          <p:spPr>
            <a:xfrm rot="-3417305">
              <a:off x="1859728" y="2909966"/>
              <a:ext cx="337007" cy="492654"/>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7"/>
            <p:cNvSpPr/>
            <p:nvPr/>
          </p:nvSpPr>
          <p:spPr>
            <a:xfrm rot="-3417361">
              <a:off x="1676130" y="2794749"/>
              <a:ext cx="156119" cy="460872"/>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p:cNvGrpSpPr/>
          <p:nvPr/>
        </p:nvGrpSpPr>
        <p:grpSpPr>
          <a:xfrm>
            <a:off x="4882515" y="2033905"/>
            <a:ext cx="1623060" cy="1400810"/>
            <a:chOff x="7427" y="2943"/>
            <a:chExt cx="2556" cy="2206"/>
          </a:xfrm>
        </p:grpSpPr>
        <p:sp>
          <p:nvSpPr>
            <p:cNvPr id="3195" name="Google Shape;3195;p48"/>
            <p:cNvSpPr/>
            <p:nvPr/>
          </p:nvSpPr>
          <p:spPr>
            <a:xfrm>
              <a:off x="7427" y="2943"/>
              <a:ext cx="255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8"/>
            <p:cNvSpPr txBox="1"/>
            <p:nvPr/>
          </p:nvSpPr>
          <p:spPr>
            <a:xfrm>
              <a:off x="7562" y="3450"/>
              <a:ext cx="2098" cy="1326"/>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6000">
                  <a:solidFill>
                    <a:schemeClr val="tx1">
                      <a:lumMod val="75000"/>
                    </a:schemeClr>
                  </a:solidFill>
                </a:rPr>
                <a:t>7</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000" fill="hold">
                                          <p:stCondLst>
                                            <p:cond delay="0"/>
                                          </p:stCondLst>
                                        </p:cTn>
                                        <p:tgtEl>
                                          <p:spTgt spid="2950"/>
                                        </p:tgtEl>
                                        <p:attrNameLst>
                                          <p:attrName>style.visibility</p:attrName>
                                        </p:attrNameLst>
                                      </p:cBhvr>
                                      <p:to>
                                        <p:strVal val="visible"/>
                                      </p:to>
                                    </p:set>
                                    <p:anim calcmode="lin" valueType="num">
                                      <p:cBhvr additive="base">
                                        <p:cTn id="7" dur="1000" fill="hold"/>
                                        <p:tgtEl>
                                          <p:spTgt spid="2950"/>
                                        </p:tgtEl>
                                        <p:attrNameLst>
                                          <p:attrName>ppt_x</p:attrName>
                                        </p:attrNameLst>
                                      </p:cBhvr>
                                      <p:tavLst>
                                        <p:tav tm="0">
                                          <p:val>
                                            <p:strVal val="#ppt_x"/>
                                          </p:val>
                                        </p:tav>
                                        <p:tav tm="100000">
                                          <p:val>
                                            <p:strVal val="#ppt_x"/>
                                          </p:val>
                                        </p:tav>
                                      </p:tavLst>
                                    </p:anim>
                                    <p:anim calcmode="lin" valueType="num">
                                      <p:cBhvr additive="base">
                                        <p:cTn id="8" dur="1000" fill="hold"/>
                                        <p:tgtEl>
                                          <p:spTgt spid="29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500" fill="hold">
                                          <p:stCondLst>
                                            <p:cond delay="0"/>
                                          </p:stCondLst>
                                        </p:cTn>
                                        <p:tgtEl>
                                          <p:spTgt spid="2"/>
                                        </p:tgtEl>
                                        <p:attrNameLst>
                                          <p:attrName>style.visibility</p:attrName>
                                        </p:attrNameLst>
                                      </p:cBhvr>
                                      <p:to>
                                        <p:strVal val="visible"/>
                                      </p:to>
                                    </p:set>
                                    <p:animEffect transition="in" filter="wheel(1)">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500" fill="hold">
                                          <p:stCondLst>
                                            <p:cond delay="0"/>
                                          </p:stCondLst>
                                        </p:cTn>
                                        <p:tgtEl>
                                          <p:spTgt spid="2947">
                                            <p:txEl>
                                              <p:pRg st="0" end="0"/>
                                            </p:txEl>
                                          </p:spTgt>
                                        </p:tgtEl>
                                        <p:attrNameLst>
                                          <p:attrName>style.visibility</p:attrName>
                                        </p:attrNameLst>
                                      </p:cBhvr>
                                      <p:to>
                                        <p:strVal val="visible"/>
                                      </p:to>
                                    </p:set>
                                    <p:anim calcmode="lin" valueType="num">
                                      <p:cBhvr>
                                        <p:cTn id="18" dur="500" fill="hold"/>
                                        <p:tgtEl>
                                          <p:spTgt spid="2947">
                                            <p:txEl>
                                              <p:pRg st="0" end="0"/>
                                            </p:txEl>
                                          </p:spTgt>
                                        </p:tgtEl>
                                        <p:attrNameLst>
                                          <p:attrName>ppt_w</p:attrName>
                                        </p:attrNameLst>
                                      </p:cBhvr>
                                      <p:tavLst>
                                        <p:tav tm="0">
                                          <p:val>
                                            <p:strVal val="#ppt_w*0.70"/>
                                          </p:val>
                                        </p:tav>
                                        <p:tav tm="100000">
                                          <p:val>
                                            <p:strVal val="#ppt_w"/>
                                          </p:val>
                                        </p:tav>
                                      </p:tavLst>
                                    </p:anim>
                                    <p:anim calcmode="lin" valueType="num">
                                      <p:cBhvr>
                                        <p:cTn id="19" dur="500" fill="hold"/>
                                        <p:tgtEl>
                                          <p:spTgt spid="2947">
                                            <p:txEl>
                                              <p:pRg st="0" end="0"/>
                                            </p:txEl>
                                          </p:spTgt>
                                        </p:tgtEl>
                                        <p:attrNameLst>
                                          <p:attrName>ppt_h</p:attrName>
                                        </p:attrNameLst>
                                      </p:cBhvr>
                                      <p:tavLst>
                                        <p:tav tm="0">
                                          <p:val>
                                            <p:strVal val="#ppt_h"/>
                                          </p:val>
                                        </p:tav>
                                        <p:tav tm="100000">
                                          <p:val>
                                            <p:strVal val="#ppt_h"/>
                                          </p:val>
                                        </p:tav>
                                      </p:tavLst>
                                    </p:anim>
                                    <p:animEffect transition="in" filter="fade">
                                      <p:cBhvr>
                                        <p:cTn id="20" dur="500"/>
                                        <p:tgtEl>
                                          <p:spTgt spid="2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7" grpId="0" build="p"/>
      <p:bldP spid="2947" grpId="1" build="p"/>
      <p:bldP spid="2950" grpId="0" animBg="1"/>
      <p:bldP spid="295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568450" y="1995170"/>
            <a:ext cx="600773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Các bước tiến hành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1</a:t>
            </a:r>
          </a:p>
        </p:txBody>
      </p:sp>
      <p:sp>
        <p:nvSpPr>
          <p:cNvPr id="4" name="Text Box 3"/>
          <p:cNvSpPr txBox="1"/>
          <p:nvPr/>
        </p:nvSpPr>
        <p:spPr>
          <a:xfrm>
            <a:off x="2338705" y="699770"/>
            <a:ext cx="676465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Dùng băng giấy đen che phủ một phần </a:t>
            </a:r>
          </a:p>
        </p:txBody>
      </p:sp>
      <p:sp>
        <p:nvSpPr>
          <p:cNvPr id="5" name="Text Box 4"/>
          <p:cNvSpPr txBox="1"/>
          <p:nvPr/>
        </p:nvSpPr>
        <p:spPr>
          <a:xfrm>
            <a:off x="1252220" y="1540510"/>
            <a:ext cx="607949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ít nhất 2 ngày.</a:t>
            </a:r>
          </a:p>
        </p:txBody>
      </p:sp>
      <p:sp>
        <p:nvSpPr>
          <p:cNvPr id="6" name="Text Box 5"/>
          <p:cNvSpPr txBox="1"/>
          <p:nvPr/>
        </p:nvSpPr>
        <p:spPr>
          <a:xfrm>
            <a:off x="181991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lá cây ở cả hai mặt, đặt chậu cây ở chỗ tối</a:t>
            </a:r>
          </a:p>
        </p:txBody>
      </p:sp>
      <p:pic>
        <p:nvPicPr>
          <p:cNvPr id="23" name="Picture 22" descr="chau-cay-van-nien-thanh-01-removebg-preview"/>
          <p:cNvPicPr>
            <a:picLocks noChangeAspect="1"/>
          </p:cNvPicPr>
          <p:nvPr/>
        </p:nvPicPr>
        <p:blipFill>
          <a:blip r:embed="rId3"/>
          <a:stretch>
            <a:fillRect/>
          </a:stretch>
        </p:blipFill>
        <p:spPr>
          <a:xfrm>
            <a:off x="3851275" y="1635760"/>
            <a:ext cx="4316095" cy="3593465"/>
          </a:xfrm>
          <a:prstGeom prst="rect">
            <a:avLst/>
          </a:prstGeom>
        </p:spPr>
      </p:pic>
      <p:pic>
        <p:nvPicPr>
          <p:cNvPr id="24" name="Picture 23" descr="đen"/>
          <p:cNvPicPr>
            <a:picLocks noChangeAspect="1"/>
          </p:cNvPicPr>
          <p:nvPr/>
        </p:nvPicPr>
        <p:blipFill>
          <a:blip r:embed="rId4"/>
          <a:stretch>
            <a:fillRect/>
          </a:stretch>
        </p:blipFill>
        <p:spPr>
          <a:xfrm rot="19080000">
            <a:off x="6301740" y="3368675"/>
            <a:ext cx="607695" cy="182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0.7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strVal val="#ppt_w*0.70"/>
                                          </p:val>
                                        </p:tav>
                                        <p:tav tm="100000">
                                          <p:val>
                                            <p:strVal val="#ppt_w"/>
                                          </p:val>
                                        </p:tav>
                                      </p:tavLst>
                                    </p:anim>
                                    <p:anim calcmode="lin" valueType="num">
                                      <p:cBhvr>
                                        <p:cTn id="32" dur="1000" fill="hold"/>
                                        <p:tgtEl>
                                          <p:spTgt spid="23"/>
                                        </p:tgtEl>
                                        <p:attrNameLst>
                                          <p:attrName>ppt_h</p:attrName>
                                        </p:attrNameLst>
                                      </p:cBhvr>
                                      <p:tavLst>
                                        <p:tav tm="0">
                                          <p:val>
                                            <p:strVal val="#ppt_h"/>
                                          </p:val>
                                        </p:tav>
                                        <p:tav tm="100000">
                                          <p:val>
                                            <p:strVal val="#ppt_h"/>
                                          </p:val>
                                        </p:tav>
                                      </p:tavLst>
                                    </p:anim>
                                    <p:animEffect transition="in" filter="fade">
                                      <p:cBhvr>
                                        <p:cTn id="33" dur="1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1</a:t>
            </a:r>
          </a:p>
        </p:txBody>
      </p:sp>
      <p:sp>
        <p:nvSpPr>
          <p:cNvPr id="4" name="Text Box 3"/>
          <p:cNvSpPr txBox="1"/>
          <p:nvPr/>
        </p:nvSpPr>
        <p:spPr>
          <a:xfrm>
            <a:off x="2338705" y="699770"/>
            <a:ext cx="676465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Dùng băng giấy đen che phủ một phần </a:t>
            </a:r>
          </a:p>
        </p:txBody>
      </p:sp>
      <p:sp>
        <p:nvSpPr>
          <p:cNvPr id="5" name="Text Box 4"/>
          <p:cNvSpPr txBox="1"/>
          <p:nvPr/>
        </p:nvSpPr>
        <p:spPr>
          <a:xfrm>
            <a:off x="1252220" y="1540510"/>
            <a:ext cx="607949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ít nhất 2 ngày.</a:t>
            </a:r>
          </a:p>
        </p:txBody>
      </p:sp>
      <p:sp>
        <p:nvSpPr>
          <p:cNvPr id="6" name="Text Box 5"/>
          <p:cNvSpPr txBox="1"/>
          <p:nvPr/>
        </p:nvSpPr>
        <p:spPr>
          <a:xfrm>
            <a:off x="181991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lá cây ở cả hai mặt, đặt chậu cây ở chỗ tối</a:t>
            </a:r>
          </a:p>
        </p:txBody>
      </p:sp>
      <p:pic>
        <p:nvPicPr>
          <p:cNvPr id="7" name="Picture 6" descr="chau-cay-van-nien-thanh-01-removebg-preview"/>
          <p:cNvPicPr>
            <a:picLocks noChangeAspect="1"/>
          </p:cNvPicPr>
          <p:nvPr/>
        </p:nvPicPr>
        <p:blipFill>
          <a:blip r:embed="rId3"/>
          <a:stretch>
            <a:fillRect/>
          </a:stretch>
        </p:blipFill>
        <p:spPr>
          <a:xfrm>
            <a:off x="3851275" y="1635760"/>
            <a:ext cx="4316095" cy="3593465"/>
          </a:xfrm>
          <a:prstGeom prst="rect">
            <a:avLst/>
          </a:prstGeom>
        </p:spPr>
      </p:pic>
      <p:pic>
        <p:nvPicPr>
          <p:cNvPr id="2" name="Picture 1" descr="đen"/>
          <p:cNvPicPr>
            <a:picLocks noChangeAspect="1"/>
          </p:cNvPicPr>
          <p:nvPr/>
        </p:nvPicPr>
        <p:blipFill>
          <a:blip r:embed="rId4"/>
          <a:stretch>
            <a:fillRect/>
          </a:stretch>
        </p:blipFill>
        <p:spPr>
          <a:xfrm rot="19080000">
            <a:off x="6301740" y="3368675"/>
            <a:ext cx="607695" cy="182880"/>
          </a:xfrm>
          <a:prstGeom prst="rect">
            <a:avLst/>
          </a:prstGeom>
        </p:spPr>
      </p:pic>
      <p:grpSp>
        <p:nvGrpSpPr>
          <p:cNvPr id="19" name="Group 18"/>
          <p:cNvGrpSpPr/>
          <p:nvPr/>
        </p:nvGrpSpPr>
        <p:grpSpPr>
          <a:xfrm>
            <a:off x="3851910" y="1635125"/>
            <a:ext cx="4316095" cy="3593465"/>
            <a:chOff x="8994" y="987"/>
            <a:chExt cx="6797" cy="5659"/>
          </a:xfrm>
          <a:solidFill>
            <a:schemeClr val="tx2">
              <a:lumMod val="75000"/>
            </a:schemeClr>
          </a:solidFill>
          <a:effectLst>
            <a:outerShdw blurRad="50800" dist="12700" dir="5400000" algn="ctr" rotWithShape="0">
              <a:srgbClr val="000000">
                <a:alpha val="43000"/>
              </a:srgbClr>
            </a:outerShdw>
          </a:effectLst>
        </p:grpSpPr>
        <p:pic>
          <p:nvPicPr>
            <p:cNvPr id="20" name="Picture 19" descr="chau-cay-van-nien-thanh-01-removebg-preview"/>
            <p:cNvPicPr>
              <a:picLocks noChangeAspect="1"/>
            </p:cNvPicPr>
            <p:nvPr/>
          </p:nvPicPr>
          <p:blipFill>
            <a:blip r:embed="rId3">
              <a:lum bright="-18000"/>
            </a:blip>
            <a:stretch>
              <a:fillRect/>
            </a:stretch>
          </p:blipFill>
          <p:spPr>
            <a:xfrm>
              <a:off x="8994" y="987"/>
              <a:ext cx="6797" cy="5659"/>
            </a:xfrm>
            <a:prstGeom prst="rect">
              <a:avLst/>
            </a:prstGeom>
            <a:grpFill/>
          </p:spPr>
        </p:pic>
        <p:pic>
          <p:nvPicPr>
            <p:cNvPr id="23" name="Picture 22" descr="đen"/>
            <p:cNvPicPr>
              <a:picLocks noChangeAspect="1"/>
            </p:cNvPicPr>
            <p:nvPr/>
          </p:nvPicPr>
          <p:blipFill>
            <a:blip r:embed="rId4">
              <a:lum bright="-18000"/>
            </a:blip>
            <a:stretch>
              <a:fillRect/>
            </a:stretch>
          </p:blipFill>
          <p:spPr>
            <a:xfrm rot="19080000">
              <a:off x="12822" y="3717"/>
              <a:ext cx="957" cy="288"/>
            </a:xfrm>
            <a:prstGeom prst="rect">
              <a:avLst/>
            </a:prstGeom>
            <a:grpFill/>
          </p:spPr>
        </p:pic>
      </p:grpSp>
      <p:pic>
        <p:nvPicPr>
          <p:cNvPr id="24" name="Picture 23" descr="dong-ho-treo-tuong-tron-kim-troi-size-lon-duong-kinh-30cm_0-removebg-preview"/>
          <p:cNvPicPr>
            <a:picLocks noChangeAspect="1"/>
          </p:cNvPicPr>
          <p:nvPr/>
        </p:nvPicPr>
        <p:blipFill>
          <a:blip r:embed="rId5"/>
          <a:stretch>
            <a:fillRect/>
          </a:stretch>
        </p:blipFill>
        <p:spPr>
          <a:xfrm>
            <a:off x="1618615" y="2642870"/>
            <a:ext cx="1600200" cy="1590675"/>
          </a:xfrm>
          <a:prstGeom prst="rect">
            <a:avLst/>
          </a:prstGeom>
        </p:spPr>
      </p:pic>
      <p:sp>
        <p:nvSpPr>
          <p:cNvPr id="25" name="Google Shape;3190;p47"/>
          <p:cNvSpPr txBox="1"/>
          <p:nvPr/>
        </p:nvSpPr>
        <p:spPr>
          <a:xfrm>
            <a:off x="1835150" y="4293870"/>
            <a:ext cx="126174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2 ngày</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strVal val="#ppt_w*0.70"/>
                                          </p:val>
                                        </p:tav>
                                        <p:tav tm="100000">
                                          <p:val>
                                            <p:strVal val="#ppt_w"/>
                                          </p:val>
                                        </p:tav>
                                      </p:tavLst>
                                    </p:anim>
                                    <p:anim calcmode="lin" valueType="num">
                                      <p:cBhvr>
                                        <p:cTn id="18" dur="1000" fill="hold"/>
                                        <p:tgtEl>
                                          <p:spTgt spid="25"/>
                                        </p:tgtEl>
                                        <p:attrNameLst>
                                          <p:attrName>ppt_h</p:attrName>
                                        </p:attrNameLst>
                                      </p:cBhvr>
                                      <p:tavLst>
                                        <p:tav tm="0">
                                          <p:val>
                                            <p:strVal val="#ppt_h"/>
                                          </p:val>
                                        </p:tav>
                                        <p:tav tm="100000">
                                          <p:val>
                                            <p:strVal val="#ppt_h"/>
                                          </p:val>
                                        </p:tav>
                                      </p:tavLst>
                                    </p:anim>
                                    <p:animEffect transition="in" filter="fade">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2</a:t>
            </a:r>
          </a:p>
        </p:txBody>
      </p:sp>
      <p:sp>
        <p:nvSpPr>
          <p:cNvPr id="4" name="Text Box 3"/>
          <p:cNvSpPr txBox="1"/>
          <p:nvPr/>
        </p:nvSpPr>
        <p:spPr>
          <a:xfrm>
            <a:off x="2338705" y="699770"/>
            <a:ext cx="676465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Đặt chậu cây ra chỗ có nắng trực tiếp </a:t>
            </a:r>
          </a:p>
        </p:txBody>
      </p:sp>
      <p:sp>
        <p:nvSpPr>
          <p:cNvPr id="6" name="Text Box 5"/>
          <p:cNvSpPr txBox="1"/>
          <p:nvPr/>
        </p:nvSpPr>
        <p:spPr>
          <a:xfrm>
            <a:off x="196342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trong 4 - 8 giờ.</a:t>
            </a:r>
          </a:p>
        </p:txBody>
      </p:sp>
      <p:grpSp>
        <p:nvGrpSpPr>
          <p:cNvPr id="7" name="Group 6"/>
          <p:cNvGrpSpPr/>
          <p:nvPr/>
        </p:nvGrpSpPr>
        <p:grpSpPr>
          <a:xfrm>
            <a:off x="3851275" y="1635760"/>
            <a:ext cx="4315460" cy="3592830"/>
            <a:chOff x="6065" y="2576"/>
            <a:chExt cx="6796" cy="5658"/>
          </a:xfrm>
        </p:grpSpPr>
        <p:pic>
          <p:nvPicPr>
            <p:cNvPr id="5" name="Picture 0" descr="chau-cay-van-nien-thanh-01-removebg-preview"/>
            <p:cNvPicPr>
              <a:picLocks noChangeAspect="1"/>
            </p:cNvPicPr>
            <p:nvPr/>
          </p:nvPicPr>
          <p:blipFill>
            <a:blip r:embed="rId3"/>
            <a:stretch>
              <a:fillRect/>
            </a:stretch>
          </p:blipFill>
          <p:spPr>
            <a:xfrm>
              <a:off x="6065" y="2576"/>
              <a:ext cx="6797" cy="5659"/>
            </a:xfrm>
            <a:prstGeom prst="rect">
              <a:avLst/>
            </a:prstGeom>
          </p:spPr>
        </p:pic>
        <p:pic>
          <p:nvPicPr>
            <p:cNvPr id="2" name="Picture 1" descr="đen"/>
            <p:cNvPicPr>
              <a:picLocks noChangeAspect="1"/>
            </p:cNvPicPr>
            <p:nvPr/>
          </p:nvPicPr>
          <p:blipFill>
            <a:blip r:embed="rId4"/>
            <a:stretch>
              <a:fillRect/>
            </a:stretch>
          </p:blipFill>
          <p:spPr>
            <a:xfrm rot="19080000">
              <a:off x="9924" y="5305"/>
              <a:ext cx="957" cy="288"/>
            </a:xfrm>
            <a:prstGeom prst="rect">
              <a:avLst/>
            </a:prstGeom>
          </p:spPr>
        </p:pic>
      </p:grpSp>
      <p:pic>
        <p:nvPicPr>
          <p:cNvPr id="24" name="Picture 23" descr="dong-ho-treo-tuong-tron-kim-troi-size-lon-duong-kinh-30cm_0-removebg-preview"/>
          <p:cNvPicPr>
            <a:picLocks noChangeAspect="1"/>
          </p:cNvPicPr>
          <p:nvPr/>
        </p:nvPicPr>
        <p:blipFill>
          <a:blip r:embed="rId5"/>
          <a:stretch>
            <a:fillRect/>
          </a:stretch>
        </p:blipFill>
        <p:spPr>
          <a:xfrm>
            <a:off x="2120900" y="2140585"/>
            <a:ext cx="1600200" cy="1590675"/>
          </a:xfrm>
          <a:prstGeom prst="rect">
            <a:avLst/>
          </a:prstGeom>
        </p:spPr>
      </p:pic>
      <p:sp>
        <p:nvSpPr>
          <p:cNvPr id="25" name="Google Shape;3190;p47"/>
          <p:cNvSpPr txBox="1"/>
          <p:nvPr/>
        </p:nvSpPr>
        <p:spPr>
          <a:xfrm>
            <a:off x="2265680" y="4006850"/>
            <a:ext cx="126174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4 - 8 giờ</a:t>
            </a:r>
          </a:p>
        </p:txBody>
      </p:sp>
      <p:pic>
        <p:nvPicPr>
          <p:cNvPr id="8" name="Picture 7" descr="PNG-0000001843-png-hieu-ung-anh-sang-mat-troi-removebg-preview"/>
          <p:cNvPicPr>
            <a:picLocks noChangeAspect="1"/>
          </p:cNvPicPr>
          <p:nvPr/>
        </p:nvPicPr>
        <p:blipFill>
          <a:blip r:embed="rId6"/>
          <a:stretch>
            <a:fillRect/>
          </a:stretch>
        </p:blipFill>
        <p:spPr>
          <a:xfrm>
            <a:off x="7595870" y="987425"/>
            <a:ext cx="1518285" cy="1518285"/>
          </a:xfrm>
          <a:prstGeom prst="rect">
            <a:avLst/>
          </a:prstGeom>
        </p:spPr>
      </p:pic>
      <p:cxnSp>
        <p:nvCxnSpPr>
          <p:cNvPr id="9" name="Straight Connector 8"/>
          <p:cNvCxnSpPr/>
          <p:nvPr/>
        </p:nvCxnSpPr>
        <p:spPr>
          <a:xfrm flipH="1">
            <a:off x="7019925" y="2427605"/>
            <a:ext cx="1008380" cy="10077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371590" y="1746885"/>
            <a:ext cx="1152525" cy="30543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948170" y="1995170"/>
            <a:ext cx="791845" cy="5105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091680" y="2211705"/>
            <a:ext cx="792480" cy="6477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1000" fill="hold"/>
                                        <p:tgtEl>
                                          <p:spTgt spid="25"/>
                                        </p:tgtEl>
                                        <p:attrNameLst>
                                          <p:attrName>ppt_w</p:attrName>
                                        </p:attrNameLst>
                                      </p:cBhvr>
                                      <p:tavLst>
                                        <p:tav tm="0">
                                          <p:val>
                                            <p:strVal val="#ppt_w*0.70"/>
                                          </p:val>
                                        </p:tav>
                                        <p:tav tm="100000">
                                          <p:val>
                                            <p:strVal val="#ppt_w"/>
                                          </p:val>
                                        </p:tav>
                                      </p:tavLst>
                                    </p:anim>
                                    <p:anim calcmode="lin" valueType="num">
                                      <p:cBhvr>
                                        <p:cTn id="61" dur="1000" fill="hold"/>
                                        <p:tgtEl>
                                          <p:spTgt spid="25"/>
                                        </p:tgtEl>
                                        <p:attrNameLst>
                                          <p:attrName>ppt_h</p:attrName>
                                        </p:attrNameLst>
                                      </p:cBhvr>
                                      <p:tavLst>
                                        <p:tav tm="0">
                                          <p:val>
                                            <p:strVal val="#ppt_h"/>
                                          </p:val>
                                        </p:tav>
                                        <p:tav tm="100000">
                                          <p:val>
                                            <p:strVal val="#ppt_h"/>
                                          </p:val>
                                        </p:tav>
                                      </p:tavLst>
                                    </p:anim>
                                    <p:animEffect transition="in" filter="fade">
                                      <p:cBhvr>
                                        <p:cTn id="62" dur="1000"/>
                                        <p:tgtEl>
                                          <p:spTgt spid="25"/>
                                        </p:tgtEl>
                                      </p:cBhvr>
                                    </p:animEffect>
                                  </p:childTnLst>
                                </p:cTn>
                              </p:par>
                              <p:par>
                                <p:cTn id="63" presetID="55"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1000" fill="hold"/>
                                        <p:tgtEl>
                                          <p:spTgt spid="24"/>
                                        </p:tgtEl>
                                        <p:attrNameLst>
                                          <p:attrName>ppt_w</p:attrName>
                                        </p:attrNameLst>
                                      </p:cBhvr>
                                      <p:tavLst>
                                        <p:tav tm="0">
                                          <p:val>
                                            <p:strVal val="#ppt_w*0.70"/>
                                          </p:val>
                                        </p:tav>
                                        <p:tav tm="100000">
                                          <p:val>
                                            <p:strVal val="#ppt_w"/>
                                          </p:val>
                                        </p:tav>
                                      </p:tavLst>
                                    </p:anim>
                                    <p:anim calcmode="lin" valueType="num">
                                      <p:cBhvr>
                                        <p:cTn id="66" dur="1000" fill="hold"/>
                                        <p:tgtEl>
                                          <p:spTgt spid="24"/>
                                        </p:tgtEl>
                                        <p:attrNameLst>
                                          <p:attrName>ppt_h</p:attrName>
                                        </p:attrNameLst>
                                      </p:cBhvr>
                                      <p:tavLst>
                                        <p:tav tm="0">
                                          <p:val>
                                            <p:strVal val="#ppt_h"/>
                                          </p:val>
                                        </p:tav>
                                        <p:tav tm="100000">
                                          <p:val>
                                            <p:strVal val="#ppt_h"/>
                                          </p:val>
                                        </p:tav>
                                      </p:tavLst>
                                    </p:anim>
                                    <p:animEffect transition="in" filter="fade">
                                      <p:cBhvr>
                                        <p:cTn id="6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P spid="25" grpId="0"/>
      <p:bldP spid="25"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3</a:t>
            </a:r>
          </a:p>
        </p:txBody>
      </p:sp>
      <p:sp>
        <p:nvSpPr>
          <p:cNvPr id="4" name="Text Box 3"/>
          <p:cNvSpPr txBox="1"/>
          <p:nvPr/>
        </p:nvSpPr>
        <p:spPr>
          <a:xfrm>
            <a:off x="2338705" y="699770"/>
            <a:ext cx="676465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Ngắt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có</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băng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giấy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đen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cho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6" name="Text Box 5"/>
          <p:cNvSpPr txBox="1"/>
          <p:nvPr/>
        </p:nvSpPr>
        <p:spPr>
          <a:xfrm>
            <a:off x="196342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cốc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thủy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tinh</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đựng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nước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cất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đun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sôi</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a:t>
            </a:r>
          </a:p>
        </p:txBody>
      </p:sp>
      <p:pic>
        <p:nvPicPr>
          <p:cNvPr id="5" name="Picture 4" descr="bath-mats-big-tree-leaf-texture.jpg-removebg-preview"/>
          <p:cNvPicPr>
            <a:picLocks noChangeAspect="1"/>
          </p:cNvPicPr>
          <p:nvPr/>
        </p:nvPicPr>
        <p:blipFill>
          <a:blip r:embed="rId3"/>
          <a:stretch>
            <a:fillRect/>
          </a:stretch>
        </p:blipFill>
        <p:spPr>
          <a:xfrm rot="2580000">
            <a:off x="3143250" y="964565"/>
            <a:ext cx="3414395" cy="4678045"/>
          </a:xfrm>
          <a:prstGeom prst="rect">
            <a:avLst/>
          </a:prstGeom>
        </p:spPr>
      </p:pic>
      <p:pic>
        <p:nvPicPr>
          <p:cNvPr id="13" name="Picture 12" descr="đen"/>
          <p:cNvPicPr>
            <a:picLocks noChangeAspect="1"/>
          </p:cNvPicPr>
          <p:nvPr/>
        </p:nvPicPr>
        <p:blipFill>
          <a:blip r:embed="rId4"/>
          <a:stretch>
            <a:fillRect/>
          </a:stretch>
        </p:blipFill>
        <p:spPr>
          <a:xfrm rot="2340000" flipV="1">
            <a:off x="3261360" y="3270885"/>
            <a:ext cx="2693035" cy="680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0.7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par>
                                <p:cTn id="29" presetID="55"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strVal val="#ppt_w*0.70"/>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Effect transition="in" filter="fade">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3</a:t>
            </a:r>
          </a:p>
        </p:txBody>
      </p:sp>
      <p:pic>
        <p:nvPicPr>
          <p:cNvPr id="2" name="Picture 1" descr="6a82ac3a1949895bf4456b31fb65d65f-removebg-preview"/>
          <p:cNvPicPr>
            <a:picLocks noChangeAspect="1"/>
          </p:cNvPicPr>
          <p:nvPr/>
        </p:nvPicPr>
        <p:blipFill>
          <a:blip r:embed="rId3"/>
          <a:stretch>
            <a:fillRect/>
          </a:stretch>
        </p:blipFill>
        <p:spPr>
          <a:xfrm>
            <a:off x="3635375" y="1302385"/>
            <a:ext cx="3244215" cy="3871595"/>
          </a:xfrm>
          <a:prstGeom prst="rect">
            <a:avLst/>
          </a:prstGeom>
        </p:spPr>
      </p:pic>
      <p:sp>
        <p:nvSpPr>
          <p:cNvPr id="25" name="Google Shape;3190;p47"/>
          <p:cNvSpPr txBox="1"/>
          <p:nvPr/>
        </p:nvSpPr>
        <p:spPr>
          <a:xfrm>
            <a:off x="6230620" y="2066925"/>
            <a:ext cx="176911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Nước cất</a:t>
            </a:r>
          </a:p>
        </p:txBody>
      </p:sp>
      <p:sp>
        <p:nvSpPr>
          <p:cNvPr id="7" name="Text Box 3">
            <a:extLst>
              <a:ext uri="{FF2B5EF4-FFF2-40B4-BE49-F238E27FC236}">
                <a16:creationId xmlns:a16="http://schemas.microsoft.com/office/drawing/2014/main" id="{D8530475-9236-4B6A-974F-8D6DFFBE3265}"/>
              </a:ext>
            </a:extLst>
          </p:cNvPr>
          <p:cNvSpPr txBox="1"/>
          <p:nvPr/>
        </p:nvSpPr>
        <p:spPr>
          <a:xfrm>
            <a:off x="2338705" y="699770"/>
            <a:ext cx="676465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Ngắt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có</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băng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giấy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đen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cho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8" name="Text Box 5">
            <a:extLst>
              <a:ext uri="{FF2B5EF4-FFF2-40B4-BE49-F238E27FC236}">
                <a16:creationId xmlns:a16="http://schemas.microsoft.com/office/drawing/2014/main" id="{3ACDF5C2-D82F-4CCB-B4F6-3CDC03A492F8}"/>
              </a:ext>
            </a:extLst>
          </p:cNvPr>
          <p:cNvSpPr txBox="1"/>
          <p:nvPr/>
        </p:nvSpPr>
        <p:spPr>
          <a:xfrm>
            <a:off x="196342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cốc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thủy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tinh</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đựng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nước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cất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đun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sôi</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strVal val="#ppt_w*0.70"/>
                                          </p:val>
                                        </p:tav>
                                        <p:tav tm="100000">
                                          <p:val>
                                            <p:strVal val="#ppt_w"/>
                                          </p:val>
                                        </p:tav>
                                      </p:tavLst>
                                    </p:anim>
                                    <p:anim calcmode="lin" valueType="num">
                                      <p:cBhvr>
                                        <p:cTn id="15" dur="1000" fill="hold"/>
                                        <p:tgtEl>
                                          <p:spTgt spid="25"/>
                                        </p:tgtEl>
                                        <p:attrNameLst>
                                          <p:attrName>ppt_h</p:attrName>
                                        </p:attrNameLst>
                                      </p:cBhvr>
                                      <p:tavLst>
                                        <p:tav tm="0">
                                          <p:val>
                                            <p:strVal val="#ppt_h"/>
                                          </p:val>
                                        </p:tav>
                                        <p:tav tm="100000">
                                          <p:val>
                                            <p:strVal val="#ppt_h"/>
                                          </p:val>
                                        </p:tav>
                                      </p:tavLst>
                                    </p:anim>
                                    <p:animEffect transition="in" filter="fade">
                                      <p:cBhvr>
                                        <p:cTn id="16" dur="1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7" grpId="0"/>
      <p:bldP spid="7" grpId="1"/>
      <p:bldP spid="8"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3</a:t>
            </a:r>
          </a:p>
        </p:txBody>
      </p:sp>
      <p:pic>
        <p:nvPicPr>
          <p:cNvPr id="2" name="Picture 1" descr="6a82ac3a1949895bf4456b31fb65d65f-removebg-preview"/>
          <p:cNvPicPr>
            <a:picLocks noChangeAspect="1"/>
          </p:cNvPicPr>
          <p:nvPr/>
        </p:nvPicPr>
        <p:blipFill>
          <a:blip r:embed="rId3"/>
          <a:stretch>
            <a:fillRect/>
          </a:stretch>
        </p:blipFill>
        <p:spPr>
          <a:xfrm>
            <a:off x="3635375" y="1302385"/>
            <a:ext cx="3244215" cy="3871595"/>
          </a:xfrm>
          <a:prstGeom prst="rect">
            <a:avLst/>
          </a:prstGeom>
        </p:spPr>
      </p:pic>
      <p:sp>
        <p:nvSpPr>
          <p:cNvPr id="25" name="Google Shape;3190;p47"/>
          <p:cNvSpPr txBox="1"/>
          <p:nvPr/>
        </p:nvSpPr>
        <p:spPr>
          <a:xfrm>
            <a:off x="6230620" y="2066925"/>
            <a:ext cx="176911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Nước cất</a:t>
            </a:r>
          </a:p>
        </p:txBody>
      </p:sp>
      <p:pic>
        <p:nvPicPr>
          <p:cNvPr id="5" name="Picture 4" descr="bath-mats-big-tree-leaf-texture.jpg-removebg-preview"/>
          <p:cNvPicPr>
            <a:picLocks noChangeAspect="1"/>
          </p:cNvPicPr>
          <p:nvPr/>
        </p:nvPicPr>
        <p:blipFill>
          <a:blip r:embed="rId4"/>
          <a:stretch>
            <a:fillRect/>
          </a:stretch>
        </p:blipFill>
        <p:spPr>
          <a:xfrm rot="2580000">
            <a:off x="1523365" y="2839720"/>
            <a:ext cx="793115" cy="1087755"/>
          </a:xfrm>
          <a:prstGeom prst="rect">
            <a:avLst/>
          </a:prstGeom>
        </p:spPr>
      </p:pic>
      <p:sp>
        <p:nvSpPr>
          <p:cNvPr id="10" name="Text Box 3">
            <a:extLst>
              <a:ext uri="{FF2B5EF4-FFF2-40B4-BE49-F238E27FC236}">
                <a16:creationId xmlns:a16="http://schemas.microsoft.com/office/drawing/2014/main" id="{A58D6537-8A1E-45FD-A576-B38DD74D77B1}"/>
              </a:ext>
            </a:extLst>
          </p:cNvPr>
          <p:cNvSpPr txBox="1"/>
          <p:nvPr/>
        </p:nvSpPr>
        <p:spPr>
          <a:xfrm>
            <a:off x="2338705" y="699770"/>
            <a:ext cx="676465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Ngắt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có</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băng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giấy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đen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cho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11" name="Text Box 5">
            <a:extLst>
              <a:ext uri="{FF2B5EF4-FFF2-40B4-BE49-F238E27FC236}">
                <a16:creationId xmlns:a16="http://schemas.microsoft.com/office/drawing/2014/main" id="{95B0E42C-9E94-46CC-99D3-837E5770E161}"/>
              </a:ext>
            </a:extLst>
          </p:cNvPr>
          <p:cNvSpPr txBox="1"/>
          <p:nvPr/>
        </p:nvSpPr>
        <p:spPr>
          <a:xfrm>
            <a:off x="196342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cốc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thủy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tinh</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đựng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nước</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cất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đun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sôi</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94444e-05 -0.0318519 L -0.00465278 -0.0627161 L -0.00777778 -0.0796297 L -0.00937499 -0.0935802 L -0.0109723 -0.107654 L -0.0125695 -0.121605 L -0.0125695 -0.135679 L -0.0125695 -0.155309 L -0.0140973 -0.174938 L -0.0140973 -0.189012 L -0.0140973 -0.205803 L -0.0140973 -0.222716 L -0.0140973 -0.239506 L -0.0125695 -0.261975 L -0.0109723 -0.275926 L -0.00777778 -0.298395 L -0.00465278 -0.318025 L -0.00145834 -0.332099 L 0.00166666 -0.348889 L 0.00479166 -0.362963 L 0.00798611 -0.379753 L 0.0111111 -0.393827 L 0.0159027 -0.416296 L 0.0221527 -0.435926 L 0.0300694 -0.45 L 0.0379861 -0.463951 L 0.0474305 -0.475185 L 0.0584722 -0.48642 L 0.0711111 -0.497654 L 0.0790277 -0.50605 L 0.0916666 -0.514445 L 0.101111 -0.525679 L 0.109027 -0.531358 L 0.116875 -0.539753 L 0.124791 -0.545309 L 0.134236 -0.550988 L 0.142152 -0.556543 L 0.15 -0.559383 L 0.164236 -0.567778 L 0.17368 -0.570617 L 0.184722 -0.579013 L 0.194236 -0.579013 L 0.205277 -0.584568 L 0.213194 -0.587408 L 0.225763 -0.587408 L 0.236805 -0.590247 L 0.246319 -0.593087 L 0.255763 -0.593087 L 0.266805 -0.593087 L 0.276319 -0.593087 L 0.285763 -0.593087 L 0.295208 -0.590247 L 0.303125 -0.587408 L 0.311041 -0.584568 L 0.318888 -0.576173 L 0.326805 -0.567778 L 0.334722 -0.559383 L 0.342569 -0.548148 L 0.350486 -0.531358 L 0.355208 -0.517284 L 0.358333 -0.50321 L 0.35993 -0.489259 L 0.361527 -0.475185 L 0.361527 -0.461111 L 0.363125 -0.447161 L 0.363125 -0.433087 L 0.364652 -0.419136 L 0.36625 -0.402222 L 0.36625 -0.388272 L 0.36625 -0.374198 L 0.36625 -0.360124 L 0.36625 -0.346173 L 0.36625 -0.332099 L 0.367847 -0.318025 L 0.367847 -0.304074 L 0.367847 -0.29 L 0.367847 -0.275926 L 0.367847 -0.261975 L 0.367847 -0.247901 L 0.367847 -0.233951 L 0.367847 -0.219877 L 0.367847 -0.205803 L 0.367847 -0.191852 L 0.367847 -0.177778 L 0.36625 -0.163704 L 0.36625 -0.149753 L 0.364652 -0.135679 " pathEditMode="relative" rAng="0" ptsTypes="">
                                      <p:cBhvr>
                                        <p:cTn id="6" dur="2000" fill="hold"/>
                                        <p:tgtEl>
                                          <p:spTgt spid="5"/>
                                        </p:tgtEl>
                                        <p:attrNameLst>
                                          <p:attrName>ppt_x</p:attrName>
                                          <p:attrName>ppt_y</p:attrName>
                                        </p:attrNameLst>
                                      </p:cBhvr>
                                      <p:rCtr x="17700" y="-28000"/>
                                    </p:animMotion>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0.7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0.70"/>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4</a:t>
            </a:r>
          </a:p>
        </p:txBody>
      </p:sp>
      <p:sp>
        <p:nvSpPr>
          <p:cNvPr id="4" name="Text Box 3"/>
          <p:cNvSpPr txBox="1"/>
          <p:nvPr/>
        </p:nvSpPr>
        <p:spPr>
          <a:xfrm>
            <a:off x="2155825" y="699770"/>
            <a:ext cx="694753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Tắt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đèn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cồn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dùng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panh</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gắp</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ống</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6" name="Text Box 5"/>
          <p:cNvSpPr txBox="1"/>
          <p:nvPr/>
        </p:nvSpPr>
        <p:spPr>
          <a:xfrm>
            <a:off x="181991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nghiệm chứa cồn 90 độ, đun sôi cách thủy</a:t>
            </a:r>
          </a:p>
        </p:txBody>
      </p:sp>
      <p:grpSp>
        <p:nvGrpSpPr>
          <p:cNvPr id="2" name="Group 1"/>
          <p:cNvGrpSpPr/>
          <p:nvPr/>
        </p:nvGrpSpPr>
        <p:grpSpPr>
          <a:xfrm>
            <a:off x="3852545" y="1637030"/>
            <a:ext cx="3348990" cy="2724150"/>
            <a:chOff x="6067" y="2578"/>
            <a:chExt cx="5274" cy="4290"/>
          </a:xfrm>
        </p:grpSpPr>
        <p:pic>
          <p:nvPicPr>
            <p:cNvPr id="14" name="Picture 13" descr="ppt_1-removebg-preview (4)"/>
            <p:cNvPicPr>
              <a:picLocks noChangeAspect="1"/>
            </p:cNvPicPr>
            <p:nvPr/>
          </p:nvPicPr>
          <p:blipFill>
            <a:blip r:embed="rId3"/>
            <a:stretch>
              <a:fillRect/>
            </a:stretch>
          </p:blipFill>
          <p:spPr>
            <a:xfrm>
              <a:off x="6067" y="2578"/>
              <a:ext cx="5274" cy="4290"/>
            </a:xfrm>
            <a:prstGeom prst="rect">
              <a:avLst/>
            </a:prstGeom>
          </p:spPr>
        </p:pic>
        <p:pic>
          <p:nvPicPr>
            <p:cNvPr id="5" name="Picture 0" descr="bath-mats-big-tree-leaf-texture.jpg-removebg-preview"/>
            <p:cNvPicPr>
              <a:picLocks noChangeAspect="1"/>
            </p:cNvPicPr>
            <p:nvPr/>
          </p:nvPicPr>
          <p:blipFill>
            <a:blip r:embed="rId4">
              <a:lum bright="-12000"/>
            </a:blip>
            <a:stretch>
              <a:fillRect/>
            </a:stretch>
          </p:blipFill>
          <p:spPr>
            <a:xfrm rot="480000">
              <a:off x="7838" y="4972"/>
              <a:ext cx="264" cy="103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4</a:t>
            </a:r>
          </a:p>
        </p:txBody>
      </p:sp>
      <p:sp>
        <p:nvSpPr>
          <p:cNvPr id="4" name="Text Box 3"/>
          <p:cNvSpPr txBox="1"/>
          <p:nvPr/>
        </p:nvSpPr>
        <p:spPr>
          <a:xfrm>
            <a:off x="2155825" y="699770"/>
            <a:ext cx="694753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Tắt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đèn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cồn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dùng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panh</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gắp</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lá</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ống</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6" name="Text Box 5"/>
          <p:cNvSpPr txBox="1"/>
          <p:nvPr/>
        </p:nvSpPr>
        <p:spPr>
          <a:xfrm>
            <a:off x="181991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nghiệm chứa cồn 90 độ, đun sôi cách thủy</a:t>
            </a:r>
          </a:p>
        </p:txBody>
      </p:sp>
      <p:grpSp>
        <p:nvGrpSpPr>
          <p:cNvPr id="23" name="Group 22"/>
          <p:cNvGrpSpPr/>
          <p:nvPr/>
        </p:nvGrpSpPr>
        <p:grpSpPr>
          <a:xfrm>
            <a:off x="3133725" y="1138555"/>
            <a:ext cx="3658870" cy="4079875"/>
            <a:chOff x="4935" y="1793"/>
            <a:chExt cx="5762" cy="6425"/>
          </a:xfrm>
        </p:grpSpPr>
        <p:pic>
          <p:nvPicPr>
            <p:cNvPr id="9" name="Picture 8" descr="6a82ac3a1949895bf4456b31fb65d65f-removebg-preview"/>
            <p:cNvPicPr>
              <a:picLocks noChangeAspect="1"/>
            </p:cNvPicPr>
            <p:nvPr/>
          </p:nvPicPr>
          <p:blipFill>
            <a:blip r:embed="rId3"/>
            <a:stretch>
              <a:fillRect/>
            </a:stretch>
          </p:blipFill>
          <p:spPr>
            <a:xfrm>
              <a:off x="4935" y="2122"/>
              <a:ext cx="5109" cy="6097"/>
            </a:xfrm>
            <a:prstGeom prst="rect">
              <a:avLst/>
            </a:prstGeom>
          </p:spPr>
        </p:pic>
        <p:grpSp>
          <p:nvGrpSpPr>
            <p:cNvPr id="21" name="Group 20"/>
            <p:cNvGrpSpPr/>
            <p:nvPr/>
          </p:nvGrpSpPr>
          <p:grpSpPr>
            <a:xfrm>
              <a:off x="5423" y="1793"/>
              <a:ext cx="5274" cy="4290"/>
              <a:chOff x="2822" y="3026"/>
              <a:chExt cx="5274" cy="4290"/>
            </a:xfrm>
          </p:grpSpPr>
          <p:grpSp>
            <p:nvGrpSpPr>
              <p:cNvPr id="17" name="Group 16"/>
              <p:cNvGrpSpPr/>
              <p:nvPr/>
            </p:nvGrpSpPr>
            <p:grpSpPr>
              <a:xfrm rot="1320000">
                <a:off x="2822" y="3026"/>
                <a:ext cx="5274" cy="4290"/>
                <a:chOff x="1983" y="3483"/>
                <a:chExt cx="5274" cy="4290"/>
              </a:xfrm>
            </p:grpSpPr>
            <p:pic>
              <p:nvPicPr>
                <p:cNvPr id="14" name="Picture 13" descr="ppt_1-removebg-preview (4)"/>
                <p:cNvPicPr>
                  <a:picLocks noChangeAspect="1"/>
                </p:cNvPicPr>
                <p:nvPr/>
              </p:nvPicPr>
              <p:blipFill>
                <a:blip r:embed="rId4"/>
                <a:stretch>
                  <a:fillRect/>
                </a:stretch>
              </p:blipFill>
              <p:spPr>
                <a:xfrm>
                  <a:off x="1983" y="3483"/>
                  <a:ext cx="5274" cy="4290"/>
                </a:xfrm>
                <a:prstGeom prst="rect">
                  <a:avLst/>
                </a:prstGeom>
              </p:spPr>
            </p:pic>
            <p:sp>
              <p:nvSpPr>
                <p:cNvPr id="16" name="Rounded Rectangle 15"/>
                <p:cNvSpPr/>
                <p:nvPr/>
              </p:nvSpPr>
              <p:spPr>
                <a:xfrm>
                  <a:off x="3684" y="5637"/>
                  <a:ext cx="319" cy="14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pic>
            <p:nvPicPr>
              <p:cNvPr id="20" name="Picture 19" descr="bath-mats-big-tree-leaf-texture.jpg-removebg-preview"/>
              <p:cNvPicPr>
                <a:picLocks noChangeAspect="1"/>
              </p:cNvPicPr>
              <p:nvPr/>
            </p:nvPicPr>
            <p:blipFill>
              <a:blip r:embed="rId5">
                <a:lum bright="-12000"/>
              </a:blip>
              <a:stretch>
                <a:fillRect/>
              </a:stretch>
            </p:blipFill>
            <p:spPr>
              <a:xfrm rot="1800000">
                <a:off x="4270" y="5291"/>
                <a:ext cx="264" cy="1030"/>
              </a:xfrm>
              <a:prstGeom prst="rect">
                <a:avLst/>
              </a:prstGeom>
            </p:spPr>
          </p:pic>
        </p:grpSp>
        <p:cxnSp>
          <p:nvCxnSpPr>
            <p:cNvPr id="22" name="Straight Connector 21"/>
            <p:cNvCxnSpPr/>
            <p:nvPr/>
          </p:nvCxnSpPr>
          <p:spPr>
            <a:xfrm>
              <a:off x="6189" y="2802"/>
              <a:ext cx="240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25" name="Google Shape;3190;p47"/>
          <p:cNvSpPr txBox="1"/>
          <p:nvPr/>
        </p:nvSpPr>
        <p:spPr>
          <a:xfrm>
            <a:off x="6230620" y="2066925"/>
            <a:ext cx="176911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Cồn 90 độ</a:t>
            </a:r>
          </a:p>
        </p:txBody>
      </p:sp>
      <p:cxnSp>
        <p:nvCxnSpPr>
          <p:cNvPr id="24" name="Straight Connector 23"/>
          <p:cNvCxnSpPr>
            <a:stCxn id="20" idx="0"/>
            <a:endCxn id="25" idx="1"/>
          </p:cNvCxnSpPr>
          <p:nvPr/>
        </p:nvCxnSpPr>
        <p:spPr>
          <a:xfrm flipV="1">
            <a:off x="4610735" y="2317750"/>
            <a:ext cx="1619885" cy="302895"/>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5" descr="dong-ho-treo-tuong-tron-kim-troi-size-lon-duong-kinh-30cm_0-removebg-preview"/>
          <p:cNvPicPr>
            <a:picLocks noChangeAspect="1"/>
          </p:cNvPicPr>
          <p:nvPr/>
        </p:nvPicPr>
        <p:blipFill>
          <a:blip r:embed="rId6"/>
          <a:stretch>
            <a:fillRect/>
          </a:stretch>
        </p:blipFill>
        <p:spPr>
          <a:xfrm>
            <a:off x="1435100" y="2139315"/>
            <a:ext cx="1600200" cy="1590675"/>
          </a:xfrm>
          <a:prstGeom prst="rect">
            <a:avLst/>
          </a:prstGeom>
        </p:spPr>
      </p:pic>
      <p:sp>
        <p:nvSpPr>
          <p:cNvPr id="27" name="Google Shape;3190;p47"/>
          <p:cNvSpPr txBox="1"/>
          <p:nvPr/>
        </p:nvSpPr>
        <p:spPr>
          <a:xfrm>
            <a:off x="1650365" y="3933825"/>
            <a:ext cx="162179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2 - 3 phút</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strVal val="#ppt_w*0.70"/>
                                          </p:val>
                                        </p:tav>
                                        <p:tav tm="100000">
                                          <p:val>
                                            <p:strVal val="#ppt_w"/>
                                          </p:val>
                                        </p:tav>
                                      </p:tavLst>
                                    </p:anim>
                                    <p:anim calcmode="lin" valueType="num">
                                      <p:cBhvr>
                                        <p:cTn id="15" dur="1000" fill="hold"/>
                                        <p:tgtEl>
                                          <p:spTgt spid="25"/>
                                        </p:tgtEl>
                                        <p:attrNameLst>
                                          <p:attrName>ppt_h</p:attrName>
                                        </p:attrNameLst>
                                      </p:cBhvr>
                                      <p:tavLst>
                                        <p:tav tm="0">
                                          <p:val>
                                            <p:strVal val="#ppt_h"/>
                                          </p:val>
                                        </p:tav>
                                        <p:tav tm="100000">
                                          <p:val>
                                            <p:strVal val="#ppt_h"/>
                                          </p:val>
                                        </p:tav>
                                      </p:tavLst>
                                    </p:anim>
                                    <p:animEffect transition="in" filter="fade">
                                      <p:cBhvr>
                                        <p:cTn id="16" dur="1000"/>
                                        <p:tgtEl>
                                          <p:spTgt spid="25"/>
                                        </p:tgtEl>
                                      </p:cBhvr>
                                    </p:animEffect>
                                  </p:childTnLst>
                                </p:cTn>
                              </p:par>
                              <p:par>
                                <p:cTn id="17" presetID="55"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strVal val="#ppt_w*0.70"/>
                                          </p:val>
                                        </p:tav>
                                        <p:tav tm="100000">
                                          <p:val>
                                            <p:strVal val="#ppt_w"/>
                                          </p:val>
                                        </p:tav>
                                      </p:tavLst>
                                    </p:anim>
                                    <p:anim calcmode="lin" valueType="num">
                                      <p:cBhvr>
                                        <p:cTn id="20" dur="1000" fill="hold"/>
                                        <p:tgtEl>
                                          <p:spTgt spid="24"/>
                                        </p:tgtEl>
                                        <p:attrNameLst>
                                          <p:attrName>ppt_h</p:attrName>
                                        </p:attrNameLst>
                                      </p:cBhvr>
                                      <p:tavLst>
                                        <p:tav tm="0">
                                          <p:val>
                                            <p:strVal val="#ppt_h"/>
                                          </p:val>
                                        </p:tav>
                                        <p:tav tm="100000">
                                          <p:val>
                                            <p:strVal val="#ppt_h"/>
                                          </p:val>
                                        </p:tav>
                                      </p:tavLst>
                                    </p:anim>
                                    <p:animEffect transition="in" filter="fade">
                                      <p:cBhvr>
                                        <p:cTn id="21" dur="1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ppt_w</p:attrName>
                                        </p:attrNameLst>
                                      </p:cBhvr>
                                      <p:tavLst>
                                        <p:tav tm="0">
                                          <p:val>
                                            <p:strVal val="#ppt_w*0.70"/>
                                          </p:val>
                                        </p:tav>
                                        <p:tav tm="100000">
                                          <p:val>
                                            <p:strVal val="#ppt_w"/>
                                          </p:val>
                                        </p:tav>
                                      </p:tavLst>
                                    </p:anim>
                                    <p:anim calcmode="lin" valueType="num">
                                      <p:cBhvr>
                                        <p:cTn id="27" dur="1000" fill="hold"/>
                                        <p:tgtEl>
                                          <p:spTgt spid="27"/>
                                        </p:tgtEl>
                                        <p:attrNameLst>
                                          <p:attrName>ppt_h</p:attrName>
                                        </p:attrNameLst>
                                      </p:cBhvr>
                                      <p:tavLst>
                                        <p:tav tm="0">
                                          <p:val>
                                            <p:strVal val="#ppt_h"/>
                                          </p:val>
                                        </p:tav>
                                        <p:tav tm="100000">
                                          <p:val>
                                            <p:strVal val="#ppt_h"/>
                                          </p:val>
                                        </p:tav>
                                      </p:tavLst>
                                    </p:anim>
                                    <p:animEffect transition="in" filter="fade">
                                      <p:cBhvr>
                                        <p:cTn id="28" dur="1000"/>
                                        <p:tgtEl>
                                          <p:spTgt spid="27"/>
                                        </p:tgtEl>
                                      </p:cBhvr>
                                    </p:animEffect>
                                  </p:childTnLst>
                                </p:cTn>
                              </p:par>
                              <p:par>
                                <p:cTn id="29" presetID="55"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strVal val="#ppt_w*0.70"/>
                                          </p:val>
                                        </p:tav>
                                        <p:tav tm="100000">
                                          <p:val>
                                            <p:strVal val="#ppt_w"/>
                                          </p:val>
                                        </p:tav>
                                      </p:tavLst>
                                    </p:anim>
                                    <p:anim calcmode="lin" valueType="num">
                                      <p:cBhvr>
                                        <p:cTn id="32" dur="1000" fill="hold"/>
                                        <p:tgtEl>
                                          <p:spTgt spid="26"/>
                                        </p:tgtEl>
                                        <p:attrNameLst>
                                          <p:attrName>ppt_h</p:attrName>
                                        </p:attrNameLst>
                                      </p:cBhvr>
                                      <p:tavLst>
                                        <p:tav tm="0">
                                          <p:val>
                                            <p:strVal val="#ppt_h"/>
                                          </p:val>
                                        </p:tav>
                                        <p:tav tm="100000">
                                          <p:val>
                                            <p:strVal val="#ppt_h"/>
                                          </p:val>
                                        </p:tav>
                                      </p:tavLst>
                                    </p:anim>
                                    <p:animEffect transition="in" filter="fade">
                                      <p:cBhvr>
                                        <p:cTn id="3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7" grpId="0"/>
      <p:bldP spid="27"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5</a:t>
            </a:r>
          </a:p>
        </p:txBody>
      </p:sp>
      <p:sp>
        <p:nvSpPr>
          <p:cNvPr id="4" name="Text Box 3"/>
          <p:cNvSpPr txBox="1"/>
          <p:nvPr/>
        </p:nvSpPr>
        <p:spPr>
          <a:xfrm>
            <a:off x="2155825" y="699770"/>
            <a:ext cx="694753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Rửa sạch lá trong cốc nước ấm.</a:t>
            </a:r>
          </a:p>
        </p:txBody>
      </p:sp>
      <p:pic>
        <p:nvPicPr>
          <p:cNvPr id="5" name="Picture 4" descr="6a82ac3a1949895bf4456b31fb65d65f-removebg-preview-removebg-preview"/>
          <p:cNvPicPr>
            <a:picLocks noChangeAspect="1"/>
          </p:cNvPicPr>
          <p:nvPr/>
        </p:nvPicPr>
        <p:blipFill>
          <a:blip r:embed="rId3"/>
          <a:stretch>
            <a:fillRect/>
          </a:stretch>
        </p:blipFill>
        <p:spPr>
          <a:xfrm>
            <a:off x="2339340" y="1221740"/>
            <a:ext cx="5015230" cy="3255645"/>
          </a:xfrm>
          <a:prstGeom prst="rect">
            <a:avLst/>
          </a:prstGeom>
        </p:spPr>
      </p:pic>
      <p:sp>
        <p:nvSpPr>
          <p:cNvPr id="25" name="Google Shape;3190;p47"/>
          <p:cNvSpPr txBox="1"/>
          <p:nvPr/>
        </p:nvSpPr>
        <p:spPr>
          <a:xfrm>
            <a:off x="6948170" y="1492885"/>
            <a:ext cx="176911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Nước ấm</a:t>
            </a:r>
          </a:p>
        </p:txBody>
      </p:sp>
      <p:cxnSp>
        <p:nvCxnSpPr>
          <p:cNvPr id="24" name="Straight Connector 23"/>
          <p:cNvCxnSpPr>
            <a:endCxn id="25" idx="1"/>
          </p:cNvCxnSpPr>
          <p:nvPr/>
        </p:nvCxnSpPr>
        <p:spPr>
          <a:xfrm flipV="1">
            <a:off x="5147945" y="1743710"/>
            <a:ext cx="1800225" cy="1908175"/>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bath-mats-big-tree-leaf-texture.jpg-removebg-preview"/>
          <p:cNvPicPr>
            <a:picLocks noChangeAspect="1"/>
          </p:cNvPicPr>
          <p:nvPr/>
        </p:nvPicPr>
        <p:blipFill>
          <a:blip r:embed="rId4">
            <a:lum bright="30000" contrast="-24000"/>
          </a:blip>
          <a:stretch>
            <a:fillRect/>
          </a:stretch>
        </p:blipFill>
        <p:spPr>
          <a:xfrm rot="12840000">
            <a:off x="3869690" y="2777490"/>
            <a:ext cx="1268095" cy="17379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1000" fill="hold"/>
                                        <p:tgtEl>
                                          <p:spTgt spid="24"/>
                                        </p:tgtEl>
                                        <p:attrNameLst>
                                          <p:attrName>ppt_w</p:attrName>
                                        </p:attrNameLst>
                                      </p:cBhvr>
                                      <p:tavLst>
                                        <p:tav tm="0">
                                          <p:val>
                                            <p:strVal val="#ppt_w*0.70"/>
                                          </p:val>
                                        </p:tav>
                                        <p:tav tm="100000">
                                          <p:val>
                                            <p:strVal val="#ppt_w"/>
                                          </p:val>
                                        </p:tav>
                                      </p:tavLst>
                                    </p:anim>
                                    <p:anim calcmode="lin" valueType="num">
                                      <p:cBhvr>
                                        <p:cTn id="27" dur="1000" fill="hold"/>
                                        <p:tgtEl>
                                          <p:spTgt spid="24"/>
                                        </p:tgtEl>
                                        <p:attrNameLst>
                                          <p:attrName>ppt_h</p:attrName>
                                        </p:attrNameLst>
                                      </p:cBhvr>
                                      <p:tavLst>
                                        <p:tav tm="0">
                                          <p:val>
                                            <p:strVal val="#ppt_h"/>
                                          </p:val>
                                        </p:tav>
                                        <p:tav tm="100000">
                                          <p:val>
                                            <p:strVal val="#ppt_h"/>
                                          </p:val>
                                        </p:tav>
                                      </p:tavLst>
                                    </p:anim>
                                    <p:animEffect transition="in" filter="fade">
                                      <p:cBhvr>
                                        <p:cTn id="28" dur="1000"/>
                                        <p:tgtEl>
                                          <p:spTgt spid="24"/>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strVal val="#ppt_w*0.70"/>
                                          </p:val>
                                        </p:tav>
                                        <p:tav tm="100000">
                                          <p:val>
                                            <p:strVal val="#ppt_w"/>
                                          </p:val>
                                        </p:tav>
                                      </p:tavLst>
                                    </p:anim>
                                    <p:anim calcmode="lin" valueType="num">
                                      <p:cBhvr>
                                        <p:cTn id="32" dur="1000" fill="hold"/>
                                        <p:tgtEl>
                                          <p:spTgt spid="25"/>
                                        </p:tgtEl>
                                        <p:attrNameLst>
                                          <p:attrName>ppt_h</p:attrName>
                                        </p:attrNameLst>
                                      </p:cBhvr>
                                      <p:tavLst>
                                        <p:tav tm="0">
                                          <p:val>
                                            <p:strVal val="#ppt_h"/>
                                          </p:val>
                                        </p:tav>
                                        <p:tav tm="100000">
                                          <p:val>
                                            <p:strVal val="#ppt_h"/>
                                          </p:val>
                                        </p:tav>
                                      </p:tavLst>
                                    </p:anim>
                                    <p:animEffect transition="in" filter="fade">
                                      <p:cBhvr>
                                        <p:cTn id="33" dur="1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5" grpId="0"/>
      <p:bldP spid="2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2960"/>
        <p:cNvGrpSpPr/>
        <p:nvPr/>
      </p:nvGrpSpPr>
      <p:grpSpPr>
        <a:xfrm>
          <a:off x="0" y="0"/>
          <a:ext cx="0" cy="0"/>
          <a:chOff x="0" y="0"/>
          <a:chExt cx="0" cy="0"/>
        </a:xfrm>
      </p:grpSpPr>
      <p:grpSp>
        <p:nvGrpSpPr>
          <p:cNvPr id="2" name="Group 1"/>
          <p:cNvGrpSpPr/>
          <p:nvPr/>
        </p:nvGrpSpPr>
        <p:grpSpPr>
          <a:xfrm>
            <a:off x="4463415" y="83185"/>
            <a:ext cx="2264410" cy="1400810"/>
            <a:chOff x="6012" y="1600"/>
            <a:chExt cx="3566" cy="2206"/>
          </a:xfrm>
        </p:grpSpPr>
        <p:grpSp>
          <p:nvGrpSpPr>
            <p:cNvPr id="3" name="Group 0"/>
            <p:cNvGrpSpPr/>
            <p:nvPr/>
          </p:nvGrpSpPr>
          <p:grpSpPr>
            <a:xfrm>
              <a:off x="6012" y="1600"/>
              <a:ext cx="3566" cy="2206"/>
              <a:chOff x="6012" y="1487"/>
              <a:chExt cx="3566" cy="2206"/>
            </a:xfrm>
          </p:grpSpPr>
          <p:sp>
            <p:nvSpPr>
              <p:cNvPr id="3195"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3197" name="Google Shape;3197;p48"/>
          <p:cNvSpPr txBox="1"/>
          <p:nvPr/>
        </p:nvSpPr>
        <p:spPr>
          <a:xfrm>
            <a:off x="4262120" y="405130"/>
            <a:ext cx="2338070" cy="84201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400">
                <a:latin typeface="Arial" panose="020B0604020202020204" pitchFamily="34" charset="0"/>
                <a:cs typeface="Arial" panose="020B0604020202020204" pitchFamily="34" charset="0"/>
              </a:rPr>
              <a:t>Bài 24</a:t>
            </a:r>
          </a:p>
        </p:txBody>
      </p:sp>
      <p:sp>
        <p:nvSpPr>
          <p:cNvPr id="3198" name="Google Shape;3198;p48"/>
          <p:cNvSpPr txBox="1">
            <a:spLocks noGrp="1"/>
          </p:cNvSpPr>
          <p:nvPr>
            <p:ph type="subTitle" idx="1"/>
          </p:nvPr>
        </p:nvSpPr>
        <p:spPr>
          <a:xfrm>
            <a:off x="3420110" y="4228465"/>
            <a:ext cx="2085975" cy="713105"/>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altLang="en-GB"/>
              <a:t>Giáo viên:</a:t>
            </a:r>
          </a:p>
        </p:txBody>
      </p:sp>
      <p:sp>
        <p:nvSpPr>
          <p:cNvPr id="11" name="Google Shape;3196;p48"/>
          <p:cNvSpPr txBox="1"/>
          <p:nvPr/>
        </p:nvSpPr>
        <p:spPr>
          <a:xfrm>
            <a:off x="3767455" y="1203325"/>
            <a:ext cx="3513455" cy="133032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a:solidFill>
                  <a:schemeClr val="bg2">
                    <a:lumMod val="50000"/>
                  </a:schemeClr>
                </a:solidFill>
                <a:latin typeface="Arial" panose="020B0604020202020204" pitchFamily="34" charset="0"/>
                <a:cs typeface="Arial" panose="020B0604020202020204" pitchFamily="34" charset="0"/>
              </a:rPr>
              <a:t>Thực Hành</a:t>
            </a:r>
          </a:p>
        </p:txBody>
      </p:sp>
      <p:grpSp>
        <p:nvGrpSpPr>
          <p:cNvPr id="3254" name="Google Shape;3254;p50"/>
          <p:cNvGrpSpPr/>
          <p:nvPr/>
        </p:nvGrpSpPr>
        <p:grpSpPr>
          <a:xfrm>
            <a:off x="522605" y="436880"/>
            <a:ext cx="2082165" cy="4486275"/>
            <a:chOff x="6833531" y="540000"/>
            <a:chExt cx="1462565" cy="4063530"/>
          </a:xfrm>
        </p:grpSpPr>
        <p:sp>
          <p:nvSpPr>
            <p:cNvPr id="3255" name="Google Shape;3255;p50"/>
            <p:cNvSpPr/>
            <p:nvPr/>
          </p:nvSpPr>
          <p:spPr>
            <a:xfrm>
              <a:off x="6914252" y="3363953"/>
              <a:ext cx="1167210" cy="285876"/>
            </a:xfrm>
            <a:custGeom>
              <a:avLst/>
              <a:gdLst/>
              <a:ahLst/>
              <a:cxnLst/>
              <a:rect l="l" t="t" r="r" b="b"/>
              <a:pathLst>
                <a:path w="33676" h="8248" extrusionOk="0">
                  <a:moveTo>
                    <a:pt x="17675" y="0"/>
                  </a:moveTo>
                  <a:cubicBezTo>
                    <a:pt x="16744" y="0"/>
                    <a:pt x="15813" y="6"/>
                    <a:pt x="14882" y="15"/>
                  </a:cubicBezTo>
                  <a:cubicBezTo>
                    <a:pt x="12337" y="39"/>
                    <a:pt x="9793" y="135"/>
                    <a:pt x="7225" y="255"/>
                  </a:cubicBezTo>
                  <a:cubicBezTo>
                    <a:pt x="6025" y="303"/>
                    <a:pt x="4777" y="327"/>
                    <a:pt x="3600" y="543"/>
                  </a:cubicBezTo>
                  <a:cubicBezTo>
                    <a:pt x="2568" y="711"/>
                    <a:pt x="1560" y="1119"/>
                    <a:pt x="840" y="1863"/>
                  </a:cubicBezTo>
                  <a:cubicBezTo>
                    <a:pt x="504" y="2223"/>
                    <a:pt x="240" y="2607"/>
                    <a:pt x="72" y="3063"/>
                  </a:cubicBezTo>
                  <a:cubicBezTo>
                    <a:pt x="0" y="3255"/>
                    <a:pt x="168" y="3399"/>
                    <a:pt x="312" y="3399"/>
                  </a:cubicBezTo>
                  <a:cubicBezTo>
                    <a:pt x="336" y="3471"/>
                    <a:pt x="408" y="3543"/>
                    <a:pt x="504" y="3567"/>
                  </a:cubicBezTo>
                  <a:cubicBezTo>
                    <a:pt x="1056" y="3687"/>
                    <a:pt x="1536" y="3951"/>
                    <a:pt x="2016" y="4191"/>
                  </a:cubicBezTo>
                  <a:cubicBezTo>
                    <a:pt x="2544" y="4455"/>
                    <a:pt x="3072" y="4719"/>
                    <a:pt x="3624" y="4911"/>
                  </a:cubicBezTo>
                  <a:cubicBezTo>
                    <a:pt x="4753" y="5343"/>
                    <a:pt x="5929" y="5631"/>
                    <a:pt x="7105" y="5943"/>
                  </a:cubicBezTo>
                  <a:cubicBezTo>
                    <a:pt x="9457" y="6567"/>
                    <a:pt x="11809" y="7119"/>
                    <a:pt x="14210" y="7527"/>
                  </a:cubicBezTo>
                  <a:cubicBezTo>
                    <a:pt x="16586" y="7960"/>
                    <a:pt x="18986" y="8224"/>
                    <a:pt x="21410" y="8248"/>
                  </a:cubicBezTo>
                  <a:cubicBezTo>
                    <a:pt x="23811" y="8248"/>
                    <a:pt x="26211" y="8032"/>
                    <a:pt x="28539" y="7479"/>
                  </a:cubicBezTo>
                  <a:cubicBezTo>
                    <a:pt x="29499" y="7239"/>
                    <a:pt x="30459" y="6951"/>
                    <a:pt x="31323" y="6495"/>
                  </a:cubicBezTo>
                  <a:cubicBezTo>
                    <a:pt x="32163" y="6039"/>
                    <a:pt x="32979" y="5367"/>
                    <a:pt x="33388" y="4479"/>
                  </a:cubicBezTo>
                  <a:cubicBezTo>
                    <a:pt x="33628" y="3975"/>
                    <a:pt x="33676" y="3447"/>
                    <a:pt x="33412" y="2943"/>
                  </a:cubicBezTo>
                  <a:cubicBezTo>
                    <a:pt x="33171" y="2511"/>
                    <a:pt x="32787" y="2199"/>
                    <a:pt x="32379" y="1959"/>
                  </a:cubicBezTo>
                  <a:cubicBezTo>
                    <a:pt x="31443" y="1407"/>
                    <a:pt x="30363" y="1047"/>
                    <a:pt x="29307" y="783"/>
                  </a:cubicBezTo>
                  <a:cubicBezTo>
                    <a:pt x="27075" y="207"/>
                    <a:pt x="24771" y="111"/>
                    <a:pt x="22514" y="63"/>
                  </a:cubicBezTo>
                  <a:cubicBezTo>
                    <a:pt x="20901" y="17"/>
                    <a:pt x="19288" y="0"/>
                    <a:pt x="176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0"/>
            <p:cNvSpPr/>
            <p:nvPr/>
          </p:nvSpPr>
          <p:spPr>
            <a:xfrm>
              <a:off x="7053998" y="540000"/>
              <a:ext cx="396025" cy="836380"/>
            </a:xfrm>
            <a:custGeom>
              <a:avLst/>
              <a:gdLst/>
              <a:ahLst/>
              <a:cxnLst/>
              <a:rect l="l" t="t" r="r" b="b"/>
              <a:pathLst>
                <a:path w="11426" h="24131" extrusionOk="0">
                  <a:moveTo>
                    <a:pt x="8837" y="1"/>
                  </a:moveTo>
                  <a:cubicBezTo>
                    <a:pt x="8709" y="1"/>
                    <a:pt x="8579" y="10"/>
                    <a:pt x="8449" y="29"/>
                  </a:cubicBezTo>
                  <a:cubicBezTo>
                    <a:pt x="7633" y="149"/>
                    <a:pt x="6913" y="629"/>
                    <a:pt x="6433" y="1301"/>
                  </a:cubicBezTo>
                  <a:cubicBezTo>
                    <a:pt x="5881" y="2021"/>
                    <a:pt x="5617" y="2933"/>
                    <a:pt x="5473" y="3797"/>
                  </a:cubicBezTo>
                  <a:cubicBezTo>
                    <a:pt x="5305" y="4757"/>
                    <a:pt x="5233" y="5717"/>
                    <a:pt x="4993" y="6653"/>
                  </a:cubicBezTo>
                  <a:cubicBezTo>
                    <a:pt x="4873" y="7109"/>
                    <a:pt x="4729" y="7541"/>
                    <a:pt x="4489" y="7973"/>
                  </a:cubicBezTo>
                  <a:cubicBezTo>
                    <a:pt x="4249" y="8357"/>
                    <a:pt x="3985" y="8717"/>
                    <a:pt x="3721" y="9078"/>
                  </a:cubicBezTo>
                  <a:cubicBezTo>
                    <a:pt x="3457" y="9438"/>
                    <a:pt x="3193" y="9798"/>
                    <a:pt x="2953" y="10182"/>
                  </a:cubicBezTo>
                  <a:cubicBezTo>
                    <a:pt x="2713" y="10590"/>
                    <a:pt x="2545" y="11046"/>
                    <a:pt x="2425" y="11502"/>
                  </a:cubicBezTo>
                  <a:cubicBezTo>
                    <a:pt x="2305" y="11982"/>
                    <a:pt x="2233" y="12462"/>
                    <a:pt x="2137" y="12942"/>
                  </a:cubicBezTo>
                  <a:cubicBezTo>
                    <a:pt x="2017" y="13398"/>
                    <a:pt x="1849" y="13854"/>
                    <a:pt x="1633" y="14286"/>
                  </a:cubicBezTo>
                  <a:cubicBezTo>
                    <a:pt x="1201" y="15102"/>
                    <a:pt x="649" y="15870"/>
                    <a:pt x="360" y="16782"/>
                  </a:cubicBezTo>
                  <a:cubicBezTo>
                    <a:pt x="96" y="17574"/>
                    <a:pt x="0" y="18414"/>
                    <a:pt x="72" y="19231"/>
                  </a:cubicBezTo>
                  <a:cubicBezTo>
                    <a:pt x="120" y="20095"/>
                    <a:pt x="312" y="20911"/>
                    <a:pt x="673" y="21703"/>
                  </a:cubicBezTo>
                  <a:cubicBezTo>
                    <a:pt x="1033" y="22471"/>
                    <a:pt x="1537" y="23239"/>
                    <a:pt x="2233" y="23743"/>
                  </a:cubicBezTo>
                  <a:cubicBezTo>
                    <a:pt x="2524" y="23976"/>
                    <a:pt x="2877" y="24130"/>
                    <a:pt x="3256" y="24130"/>
                  </a:cubicBezTo>
                  <a:cubicBezTo>
                    <a:pt x="3345" y="24130"/>
                    <a:pt x="3437" y="24121"/>
                    <a:pt x="3529" y="24103"/>
                  </a:cubicBezTo>
                  <a:cubicBezTo>
                    <a:pt x="3985" y="24031"/>
                    <a:pt x="4345" y="23671"/>
                    <a:pt x="4657" y="23359"/>
                  </a:cubicBezTo>
                  <a:cubicBezTo>
                    <a:pt x="5305" y="22663"/>
                    <a:pt x="5905" y="21943"/>
                    <a:pt x="6481" y="21199"/>
                  </a:cubicBezTo>
                  <a:cubicBezTo>
                    <a:pt x="7657" y="19735"/>
                    <a:pt x="8665" y="18126"/>
                    <a:pt x="9433" y="16422"/>
                  </a:cubicBezTo>
                  <a:cubicBezTo>
                    <a:pt x="10250" y="14598"/>
                    <a:pt x="10754" y="12654"/>
                    <a:pt x="11018" y="10662"/>
                  </a:cubicBezTo>
                  <a:cubicBezTo>
                    <a:pt x="11282" y="8645"/>
                    <a:pt x="11306" y="6605"/>
                    <a:pt x="11306" y="4541"/>
                  </a:cubicBezTo>
                  <a:cubicBezTo>
                    <a:pt x="11306" y="4181"/>
                    <a:pt x="11306" y="3821"/>
                    <a:pt x="11306" y="3461"/>
                  </a:cubicBezTo>
                  <a:cubicBezTo>
                    <a:pt x="11402" y="3389"/>
                    <a:pt x="11426" y="3269"/>
                    <a:pt x="11426" y="3149"/>
                  </a:cubicBezTo>
                  <a:cubicBezTo>
                    <a:pt x="11282" y="2357"/>
                    <a:pt x="11114" y="1517"/>
                    <a:pt x="10610" y="869"/>
                  </a:cubicBezTo>
                  <a:cubicBezTo>
                    <a:pt x="10184" y="280"/>
                    <a:pt x="9535" y="1"/>
                    <a:pt x="8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0"/>
            <p:cNvSpPr/>
            <p:nvPr/>
          </p:nvSpPr>
          <p:spPr>
            <a:xfrm>
              <a:off x="7514859" y="636630"/>
              <a:ext cx="781236" cy="1725825"/>
            </a:xfrm>
            <a:custGeom>
              <a:avLst/>
              <a:gdLst/>
              <a:ahLst/>
              <a:cxnLst/>
              <a:rect l="l" t="t" r="r" b="b"/>
              <a:pathLst>
                <a:path w="22540" h="49793" extrusionOk="0">
                  <a:moveTo>
                    <a:pt x="10097" y="0"/>
                  </a:moveTo>
                  <a:cubicBezTo>
                    <a:pt x="9066" y="0"/>
                    <a:pt x="8198" y="640"/>
                    <a:pt x="7586" y="1441"/>
                  </a:cubicBezTo>
                  <a:cubicBezTo>
                    <a:pt x="6914" y="2329"/>
                    <a:pt x="6530" y="3409"/>
                    <a:pt x="5929" y="4369"/>
                  </a:cubicBezTo>
                  <a:cubicBezTo>
                    <a:pt x="5353" y="5281"/>
                    <a:pt x="4513" y="6002"/>
                    <a:pt x="3673" y="6674"/>
                  </a:cubicBezTo>
                  <a:cubicBezTo>
                    <a:pt x="2857" y="7322"/>
                    <a:pt x="1993" y="7970"/>
                    <a:pt x="1321" y="8786"/>
                  </a:cubicBezTo>
                  <a:cubicBezTo>
                    <a:pt x="649" y="9602"/>
                    <a:pt x="121" y="10586"/>
                    <a:pt x="49" y="11642"/>
                  </a:cubicBezTo>
                  <a:cubicBezTo>
                    <a:pt x="1" y="12122"/>
                    <a:pt x="73" y="12626"/>
                    <a:pt x="265" y="13082"/>
                  </a:cubicBezTo>
                  <a:cubicBezTo>
                    <a:pt x="721" y="15410"/>
                    <a:pt x="1249" y="17739"/>
                    <a:pt x="1873" y="20043"/>
                  </a:cubicBezTo>
                  <a:cubicBezTo>
                    <a:pt x="2209" y="21291"/>
                    <a:pt x="2545" y="22515"/>
                    <a:pt x="2929" y="23715"/>
                  </a:cubicBezTo>
                  <a:cubicBezTo>
                    <a:pt x="3121" y="24339"/>
                    <a:pt x="3313" y="24939"/>
                    <a:pt x="3505" y="25539"/>
                  </a:cubicBezTo>
                  <a:cubicBezTo>
                    <a:pt x="3673" y="26044"/>
                    <a:pt x="3817" y="26572"/>
                    <a:pt x="4105" y="27028"/>
                  </a:cubicBezTo>
                  <a:cubicBezTo>
                    <a:pt x="4369" y="27484"/>
                    <a:pt x="4777" y="27820"/>
                    <a:pt x="5305" y="27916"/>
                  </a:cubicBezTo>
                  <a:cubicBezTo>
                    <a:pt x="5398" y="27927"/>
                    <a:pt x="5491" y="27933"/>
                    <a:pt x="5584" y="27933"/>
                  </a:cubicBezTo>
                  <a:cubicBezTo>
                    <a:pt x="6072" y="27933"/>
                    <a:pt x="6566" y="27785"/>
                    <a:pt x="7010" y="27604"/>
                  </a:cubicBezTo>
                  <a:cubicBezTo>
                    <a:pt x="7322" y="27484"/>
                    <a:pt x="7610" y="27340"/>
                    <a:pt x="7874" y="27172"/>
                  </a:cubicBezTo>
                  <a:lnTo>
                    <a:pt x="7874" y="27172"/>
                  </a:lnTo>
                  <a:cubicBezTo>
                    <a:pt x="7730" y="27604"/>
                    <a:pt x="7562" y="28060"/>
                    <a:pt x="7346" y="28492"/>
                  </a:cubicBezTo>
                  <a:cubicBezTo>
                    <a:pt x="6986" y="29116"/>
                    <a:pt x="6482" y="29596"/>
                    <a:pt x="5905" y="30004"/>
                  </a:cubicBezTo>
                  <a:cubicBezTo>
                    <a:pt x="5305" y="30436"/>
                    <a:pt x="4705" y="30796"/>
                    <a:pt x="4153" y="31300"/>
                  </a:cubicBezTo>
                  <a:cubicBezTo>
                    <a:pt x="3649" y="31756"/>
                    <a:pt x="3241" y="32332"/>
                    <a:pt x="2953" y="32956"/>
                  </a:cubicBezTo>
                  <a:cubicBezTo>
                    <a:pt x="2377" y="34252"/>
                    <a:pt x="2257" y="35692"/>
                    <a:pt x="2401" y="37085"/>
                  </a:cubicBezTo>
                  <a:cubicBezTo>
                    <a:pt x="2713" y="40205"/>
                    <a:pt x="4249" y="43373"/>
                    <a:pt x="3193" y="46494"/>
                  </a:cubicBezTo>
                  <a:cubicBezTo>
                    <a:pt x="3025" y="47046"/>
                    <a:pt x="2737" y="47574"/>
                    <a:pt x="2353" y="48030"/>
                  </a:cubicBezTo>
                  <a:cubicBezTo>
                    <a:pt x="2341" y="48028"/>
                    <a:pt x="2328" y="48027"/>
                    <a:pt x="2316" y="48027"/>
                  </a:cubicBezTo>
                  <a:cubicBezTo>
                    <a:pt x="2155" y="48027"/>
                    <a:pt x="1974" y="48165"/>
                    <a:pt x="2041" y="48366"/>
                  </a:cubicBezTo>
                  <a:cubicBezTo>
                    <a:pt x="2185" y="48774"/>
                    <a:pt x="2329" y="49182"/>
                    <a:pt x="2449" y="49590"/>
                  </a:cubicBezTo>
                  <a:cubicBezTo>
                    <a:pt x="2505" y="49715"/>
                    <a:pt x="2626" y="49792"/>
                    <a:pt x="2745" y="49792"/>
                  </a:cubicBezTo>
                  <a:cubicBezTo>
                    <a:pt x="2831" y="49792"/>
                    <a:pt x="2917" y="49752"/>
                    <a:pt x="2977" y="49662"/>
                  </a:cubicBezTo>
                  <a:cubicBezTo>
                    <a:pt x="3433" y="48870"/>
                    <a:pt x="3889" y="48102"/>
                    <a:pt x="4345" y="47310"/>
                  </a:cubicBezTo>
                  <a:cubicBezTo>
                    <a:pt x="4537" y="46974"/>
                    <a:pt x="4729" y="46590"/>
                    <a:pt x="4969" y="46278"/>
                  </a:cubicBezTo>
                  <a:cubicBezTo>
                    <a:pt x="5209" y="45989"/>
                    <a:pt x="5521" y="45869"/>
                    <a:pt x="5881" y="45821"/>
                  </a:cubicBezTo>
                  <a:cubicBezTo>
                    <a:pt x="6241" y="45797"/>
                    <a:pt x="6602" y="45797"/>
                    <a:pt x="6938" y="45701"/>
                  </a:cubicBezTo>
                  <a:cubicBezTo>
                    <a:pt x="7202" y="45605"/>
                    <a:pt x="7466" y="45509"/>
                    <a:pt x="7682" y="45365"/>
                  </a:cubicBezTo>
                  <a:cubicBezTo>
                    <a:pt x="8162" y="45053"/>
                    <a:pt x="8546" y="44621"/>
                    <a:pt x="8882" y="44165"/>
                  </a:cubicBezTo>
                  <a:cubicBezTo>
                    <a:pt x="9578" y="43253"/>
                    <a:pt x="10154" y="42173"/>
                    <a:pt x="11162" y="41573"/>
                  </a:cubicBezTo>
                  <a:cubicBezTo>
                    <a:pt x="11834" y="41189"/>
                    <a:pt x="12578" y="41021"/>
                    <a:pt x="13274" y="40733"/>
                  </a:cubicBezTo>
                  <a:cubicBezTo>
                    <a:pt x="13922" y="40469"/>
                    <a:pt x="14522" y="40085"/>
                    <a:pt x="15050" y="39653"/>
                  </a:cubicBezTo>
                  <a:cubicBezTo>
                    <a:pt x="16083" y="38765"/>
                    <a:pt x="16875" y="37565"/>
                    <a:pt x="17235" y="36245"/>
                  </a:cubicBezTo>
                  <a:cubicBezTo>
                    <a:pt x="17667" y="34612"/>
                    <a:pt x="17451" y="32884"/>
                    <a:pt x="17931" y="31252"/>
                  </a:cubicBezTo>
                  <a:cubicBezTo>
                    <a:pt x="18723" y="28612"/>
                    <a:pt x="21075" y="26596"/>
                    <a:pt x="21147" y="23715"/>
                  </a:cubicBezTo>
                  <a:cubicBezTo>
                    <a:pt x="21195" y="22059"/>
                    <a:pt x="20499" y="20427"/>
                    <a:pt x="20979" y="18795"/>
                  </a:cubicBezTo>
                  <a:cubicBezTo>
                    <a:pt x="21195" y="18051"/>
                    <a:pt x="21555" y="17379"/>
                    <a:pt x="21891" y="16683"/>
                  </a:cubicBezTo>
                  <a:cubicBezTo>
                    <a:pt x="22179" y="16035"/>
                    <a:pt x="22539" y="15290"/>
                    <a:pt x="22515" y="14570"/>
                  </a:cubicBezTo>
                  <a:cubicBezTo>
                    <a:pt x="22469" y="13904"/>
                    <a:pt x="21983" y="13391"/>
                    <a:pt x="21309" y="13391"/>
                  </a:cubicBezTo>
                  <a:cubicBezTo>
                    <a:pt x="21280" y="13391"/>
                    <a:pt x="21250" y="13392"/>
                    <a:pt x="21219" y="13394"/>
                  </a:cubicBezTo>
                  <a:cubicBezTo>
                    <a:pt x="20499" y="13466"/>
                    <a:pt x="19923" y="13898"/>
                    <a:pt x="19395" y="14330"/>
                  </a:cubicBezTo>
                  <a:cubicBezTo>
                    <a:pt x="18267" y="15338"/>
                    <a:pt x="17379" y="16563"/>
                    <a:pt x="16395" y="17691"/>
                  </a:cubicBezTo>
                  <a:cubicBezTo>
                    <a:pt x="15458" y="18747"/>
                    <a:pt x="14402" y="19635"/>
                    <a:pt x="13298" y="20475"/>
                  </a:cubicBezTo>
                  <a:cubicBezTo>
                    <a:pt x="13202" y="20547"/>
                    <a:pt x="13082" y="20619"/>
                    <a:pt x="12986" y="20691"/>
                  </a:cubicBezTo>
                  <a:cubicBezTo>
                    <a:pt x="13034" y="20619"/>
                    <a:pt x="13058" y="20547"/>
                    <a:pt x="13082" y="20475"/>
                  </a:cubicBezTo>
                  <a:cubicBezTo>
                    <a:pt x="13778" y="18579"/>
                    <a:pt x="14018" y="16467"/>
                    <a:pt x="13490" y="14498"/>
                  </a:cubicBezTo>
                  <a:cubicBezTo>
                    <a:pt x="13370" y="13970"/>
                    <a:pt x="13154" y="13466"/>
                    <a:pt x="12962" y="12962"/>
                  </a:cubicBezTo>
                  <a:cubicBezTo>
                    <a:pt x="12746" y="12458"/>
                    <a:pt x="12506" y="11906"/>
                    <a:pt x="12434" y="11354"/>
                  </a:cubicBezTo>
                  <a:cubicBezTo>
                    <a:pt x="12314" y="10202"/>
                    <a:pt x="12866" y="9122"/>
                    <a:pt x="12962" y="7994"/>
                  </a:cubicBezTo>
                  <a:cubicBezTo>
                    <a:pt x="13010" y="7442"/>
                    <a:pt x="12938" y="6914"/>
                    <a:pt x="12722" y="6386"/>
                  </a:cubicBezTo>
                  <a:cubicBezTo>
                    <a:pt x="12530" y="5857"/>
                    <a:pt x="12290" y="5377"/>
                    <a:pt x="12122" y="4849"/>
                  </a:cubicBezTo>
                  <a:cubicBezTo>
                    <a:pt x="11978" y="4345"/>
                    <a:pt x="12002" y="3841"/>
                    <a:pt x="12074" y="3313"/>
                  </a:cubicBezTo>
                  <a:cubicBezTo>
                    <a:pt x="12170" y="2761"/>
                    <a:pt x="12266" y="2185"/>
                    <a:pt x="12194" y="1633"/>
                  </a:cubicBezTo>
                  <a:cubicBezTo>
                    <a:pt x="12026" y="625"/>
                    <a:pt x="11114" y="25"/>
                    <a:pt x="10154" y="1"/>
                  </a:cubicBezTo>
                  <a:cubicBezTo>
                    <a:pt x="10135" y="0"/>
                    <a:pt x="10116" y="0"/>
                    <a:pt x="10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0"/>
            <p:cNvSpPr/>
            <p:nvPr/>
          </p:nvSpPr>
          <p:spPr>
            <a:xfrm>
              <a:off x="6932552" y="1539984"/>
              <a:ext cx="512483" cy="1211887"/>
            </a:xfrm>
            <a:custGeom>
              <a:avLst/>
              <a:gdLst/>
              <a:ahLst/>
              <a:cxnLst/>
              <a:rect l="l" t="t" r="r" b="b"/>
              <a:pathLst>
                <a:path w="14786" h="34965" extrusionOk="0">
                  <a:moveTo>
                    <a:pt x="1727" y="1"/>
                  </a:moveTo>
                  <a:cubicBezTo>
                    <a:pt x="1703" y="1"/>
                    <a:pt x="1680" y="2"/>
                    <a:pt x="1656" y="4"/>
                  </a:cubicBezTo>
                  <a:cubicBezTo>
                    <a:pt x="1008" y="52"/>
                    <a:pt x="648" y="676"/>
                    <a:pt x="432" y="1228"/>
                  </a:cubicBezTo>
                  <a:cubicBezTo>
                    <a:pt x="0" y="2380"/>
                    <a:pt x="120" y="3652"/>
                    <a:pt x="384" y="4852"/>
                  </a:cubicBezTo>
                  <a:cubicBezTo>
                    <a:pt x="672" y="6100"/>
                    <a:pt x="1128" y="7324"/>
                    <a:pt x="1368" y="8596"/>
                  </a:cubicBezTo>
                  <a:cubicBezTo>
                    <a:pt x="1512" y="9220"/>
                    <a:pt x="1584" y="9868"/>
                    <a:pt x="1560" y="10493"/>
                  </a:cubicBezTo>
                  <a:cubicBezTo>
                    <a:pt x="1512" y="11237"/>
                    <a:pt x="1368" y="11957"/>
                    <a:pt x="1176" y="12653"/>
                  </a:cubicBezTo>
                  <a:cubicBezTo>
                    <a:pt x="1008" y="13349"/>
                    <a:pt x="816" y="14045"/>
                    <a:pt x="696" y="14741"/>
                  </a:cubicBezTo>
                  <a:cubicBezTo>
                    <a:pt x="576" y="15413"/>
                    <a:pt x="528" y="16061"/>
                    <a:pt x="504" y="16733"/>
                  </a:cubicBezTo>
                  <a:cubicBezTo>
                    <a:pt x="480" y="18053"/>
                    <a:pt x="648" y="19373"/>
                    <a:pt x="1008" y="20622"/>
                  </a:cubicBezTo>
                  <a:cubicBezTo>
                    <a:pt x="1368" y="21894"/>
                    <a:pt x="1920" y="23094"/>
                    <a:pt x="2640" y="24198"/>
                  </a:cubicBezTo>
                  <a:cubicBezTo>
                    <a:pt x="3384" y="25350"/>
                    <a:pt x="4369" y="26358"/>
                    <a:pt x="5209" y="27462"/>
                  </a:cubicBezTo>
                  <a:cubicBezTo>
                    <a:pt x="5641" y="28014"/>
                    <a:pt x="6001" y="28614"/>
                    <a:pt x="6313" y="29238"/>
                  </a:cubicBezTo>
                  <a:cubicBezTo>
                    <a:pt x="6649" y="29910"/>
                    <a:pt x="6937" y="30583"/>
                    <a:pt x="7321" y="31207"/>
                  </a:cubicBezTo>
                  <a:cubicBezTo>
                    <a:pt x="7993" y="32287"/>
                    <a:pt x="8881" y="33223"/>
                    <a:pt x="9913" y="33967"/>
                  </a:cubicBezTo>
                  <a:cubicBezTo>
                    <a:pt x="10417" y="34327"/>
                    <a:pt x="10993" y="34711"/>
                    <a:pt x="11617" y="34903"/>
                  </a:cubicBezTo>
                  <a:cubicBezTo>
                    <a:pt x="11753" y="34945"/>
                    <a:pt x="11887" y="34965"/>
                    <a:pt x="12017" y="34965"/>
                  </a:cubicBezTo>
                  <a:cubicBezTo>
                    <a:pt x="12487" y="34965"/>
                    <a:pt x="12904" y="34701"/>
                    <a:pt x="13129" y="34231"/>
                  </a:cubicBezTo>
                  <a:cubicBezTo>
                    <a:pt x="13273" y="33967"/>
                    <a:pt x="13345" y="33679"/>
                    <a:pt x="13417" y="33391"/>
                  </a:cubicBezTo>
                  <a:cubicBezTo>
                    <a:pt x="13513" y="33007"/>
                    <a:pt x="13585" y="32647"/>
                    <a:pt x="13658" y="32287"/>
                  </a:cubicBezTo>
                  <a:cubicBezTo>
                    <a:pt x="13826" y="31543"/>
                    <a:pt x="13970" y="30799"/>
                    <a:pt x="14090" y="30054"/>
                  </a:cubicBezTo>
                  <a:cubicBezTo>
                    <a:pt x="14594" y="27054"/>
                    <a:pt x="14786" y="24006"/>
                    <a:pt x="14690" y="20982"/>
                  </a:cubicBezTo>
                  <a:cubicBezTo>
                    <a:pt x="14666" y="20430"/>
                    <a:pt x="14642" y="19877"/>
                    <a:pt x="14594" y="19325"/>
                  </a:cubicBezTo>
                  <a:cubicBezTo>
                    <a:pt x="14666" y="19301"/>
                    <a:pt x="14714" y="19205"/>
                    <a:pt x="14714" y="19109"/>
                  </a:cubicBezTo>
                  <a:cubicBezTo>
                    <a:pt x="14570" y="16637"/>
                    <a:pt x="13273" y="14309"/>
                    <a:pt x="11233" y="12917"/>
                  </a:cubicBezTo>
                  <a:cubicBezTo>
                    <a:pt x="10249" y="12221"/>
                    <a:pt x="9121" y="11789"/>
                    <a:pt x="8113" y="11165"/>
                  </a:cubicBezTo>
                  <a:cubicBezTo>
                    <a:pt x="7609" y="10877"/>
                    <a:pt x="7153" y="10517"/>
                    <a:pt x="6769" y="10085"/>
                  </a:cubicBezTo>
                  <a:cubicBezTo>
                    <a:pt x="6361" y="9628"/>
                    <a:pt x="6097" y="9076"/>
                    <a:pt x="5905" y="8500"/>
                  </a:cubicBezTo>
                  <a:cubicBezTo>
                    <a:pt x="5497" y="7252"/>
                    <a:pt x="5377" y="5956"/>
                    <a:pt x="4993" y="4708"/>
                  </a:cubicBezTo>
                  <a:cubicBezTo>
                    <a:pt x="4585" y="3412"/>
                    <a:pt x="3960" y="2164"/>
                    <a:pt x="3144" y="1084"/>
                  </a:cubicBezTo>
                  <a:cubicBezTo>
                    <a:pt x="2797" y="620"/>
                    <a:pt x="2360" y="1"/>
                    <a:pt x="1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0"/>
            <p:cNvSpPr/>
            <p:nvPr/>
          </p:nvSpPr>
          <p:spPr>
            <a:xfrm>
              <a:off x="7601403" y="2119692"/>
              <a:ext cx="497510" cy="745918"/>
            </a:xfrm>
            <a:custGeom>
              <a:avLst/>
              <a:gdLst/>
              <a:ahLst/>
              <a:cxnLst/>
              <a:rect l="l" t="t" r="r" b="b"/>
              <a:pathLst>
                <a:path w="14354" h="21521" extrusionOk="0">
                  <a:moveTo>
                    <a:pt x="13414" y="0"/>
                  </a:moveTo>
                  <a:cubicBezTo>
                    <a:pt x="13145" y="0"/>
                    <a:pt x="12875" y="102"/>
                    <a:pt x="12649" y="247"/>
                  </a:cubicBezTo>
                  <a:cubicBezTo>
                    <a:pt x="11929" y="703"/>
                    <a:pt x="11473" y="1423"/>
                    <a:pt x="10921" y="2071"/>
                  </a:cubicBezTo>
                  <a:cubicBezTo>
                    <a:pt x="10681" y="2383"/>
                    <a:pt x="10393" y="2671"/>
                    <a:pt x="10033" y="2887"/>
                  </a:cubicBezTo>
                  <a:cubicBezTo>
                    <a:pt x="9697" y="3127"/>
                    <a:pt x="9289" y="3295"/>
                    <a:pt x="8905" y="3464"/>
                  </a:cubicBezTo>
                  <a:cubicBezTo>
                    <a:pt x="8497" y="3632"/>
                    <a:pt x="8089" y="3800"/>
                    <a:pt x="7705" y="4040"/>
                  </a:cubicBezTo>
                  <a:cubicBezTo>
                    <a:pt x="7369" y="4280"/>
                    <a:pt x="7057" y="4568"/>
                    <a:pt x="6817" y="4928"/>
                  </a:cubicBezTo>
                  <a:cubicBezTo>
                    <a:pt x="6361" y="5600"/>
                    <a:pt x="6145" y="6392"/>
                    <a:pt x="5809" y="7112"/>
                  </a:cubicBezTo>
                  <a:cubicBezTo>
                    <a:pt x="5641" y="7472"/>
                    <a:pt x="5473" y="7832"/>
                    <a:pt x="5209" y="8144"/>
                  </a:cubicBezTo>
                  <a:cubicBezTo>
                    <a:pt x="4945" y="8504"/>
                    <a:pt x="4609" y="8792"/>
                    <a:pt x="4249" y="9080"/>
                  </a:cubicBezTo>
                  <a:cubicBezTo>
                    <a:pt x="3552" y="9632"/>
                    <a:pt x="2832" y="10136"/>
                    <a:pt x="2232" y="10832"/>
                  </a:cubicBezTo>
                  <a:cubicBezTo>
                    <a:pt x="1656" y="11528"/>
                    <a:pt x="1200" y="12320"/>
                    <a:pt x="864" y="13184"/>
                  </a:cubicBezTo>
                  <a:cubicBezTo>
                    <a:pt x="120" y="15057"/>
                    <a:pt x="0" y="17097"/>
                    <a:pt x="72" y="19113"/>
                  </a:cubicBezTo>
                  <a:cubicBezTo>
                    <a:pt x="72" y="19617"/>
                    <a:pt x="120" y="20145"/>
                    <a:pt x="144" y="20673"/>
                  </a:cubicBezTo>
                  <a:cubicBezTo>
                    <a:pt x="168" y="20817"/>
                    <a:pt x="264" y="20961"/>
                    <a:pt x="432" y="20961"/>
                  </a:cubicBezTo>
                  <a:cubicBezTo>
                    <a:pt x="456" y="20961"/>
                    <a:pt x="480" y="20937"/>
                    <a:pt x="504" y="20937"/>
                  </a:cubicBezTo>
                  <a:cubicBezTo>
                    <a:pt x="850" y="21326"/>
                    <a:pt x="1390" y="21521"/>
                    <a:pt x="1914" y="21521"/>
                  </a:cubicBezTo>
                  <a:cubicBezTo>
                    <a:pt x="1973" y="21521"/>
                    <a:pt x="2031" y="21518"/>
                    <a:pt x="2088" y="21513"/>
                  </a:cubicBezTo>
                  <a:cubicBezTo>
                    <a:pt x="3024" y="21417"/>
                    <a:pt x="3768" y="20769"/>
                    <a:pt x="4441" y="20145"/>
                  </a:cubicBezTo>
                  <a:cubicBezTo>
                    <a:pt x="5233" y="19425"/>
                    <a:pt x="6001" y="18705"/>
                    <a:pt x="6769" y="17961"/>
                  </a:cubicBezTo>
                  <a:cubicBezTo>
                    <a:pt x="7489" y="17265"/>
                    <a:pt x="8233" y="16569"/>
                    <a:pt x="8881" y="15801"/>
                  </a:cubicBezTo>
                  <a:cubicBezTo>
                    <a:pt x="9193" y="15441"/>
                    <a:pt x="9505" y="15057"/>
                    <a:pt x="9745" y="14649"/>
                  </a:cubicBezTo>
                  <a:cubicBezTo>
                    <a:pt x="9985" y="14241"/>
                    <a:pt x="10153" y="13785"/>
                    <a:pt x="10297" y="13328"/>
                  </a:cubicBezTo>
                  <a:cubicBezTo>
                    <a:pt x="10441" y="12872"/>
                    <a:pt x="10537" y="12392"/>
                    <a:pt x="10681" y="11936"/>
                  </a:cubicBezTo>
                  <a:cubicBezTo>
                    <a:pt x="10825" y="11504"/>
                    <a:pt x="11017" y="11072"/>
                    <a:pt x="11281" y="10688"/>
                  </a:cubicBezTo>
                  <a:cubicBezTo>
                    <a:pt x="11569" y="10328"/>
                    <a:pt x="11857" y="9968"/>
                    <a:pt x="12145" y="9584"/>
                  </a:cubicBezTo>
                  <a:cubicBezTo>
                    <a:pt x="12409" y="9224"/>
                    <a:pt x="12625" y="8840"/>
                    <a:pt x="12793" y="8408"/>
                  </a:cubicBezTo>
                  <a:cubicBezTo>
                    <a:pt x="13081" y="7616"/>
                    <a:pt x="13105" y="6752"/>
                    <a:pt x="13129" y="5912"/>
                  </a:cubicBezTo>
                  <a:cubicBezTo>
                    <a:pt x="13129" y="5096"/>
                    <a:pt x="13081" y="4256"/>
                    <a:pt x="13201" y="3440"/>
                  </a:cubicBezTo>
                  <a:cubicBezTo>
                    <a:pt x="13273" y="3055"/>
                    <a:pt x="13370" y="2671"/>
                    <a:pt x="13538" y="2311"/>
                  </a:cubicBezTo>
                  <a:cubicBezTo>
                    <a:pt x="13730" y="1927"/>
                    <a:pt x="14018" y="1591"/>
                    <a:pt x="14186" y="1183"/>
                  </a:cubicBezTo>
                  <a:cubicBezTo>
                    <a:pt x="14354" y="775"/>
                    <a:pt x="14234" y="271"/>
                    <a:pt x="13802" y="79"/>
                  </a:cubicBezTo>
                  <a:cubicBezTo>
                    <a:pt x="13676" y="24"/>
                    <a:pt x="13545" y="0"/>
                    <a:pt x="1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0"/>
            <p:cNvSpPr/>
            <p:nvPr/>
          </p:nvSpPr>
          <p:spPr>
            <a:xfrm>
              <a:off x="7091429" y="629836"/>
              <a:ext cx="817837" cy="2837060"/>
            </a:xfrm>
            <a:custGeom>
              <a:avLst/>
              <a:gdLst/>
              <a:ahLst/>
              <a:cxnLst/>
              <a:rect l="l" t="t" r="r" b="b"/>
              <a:pathLst>
                <a:path w="23596" h="81854" extrusionOk="0">
                  <a:moveTo>
                    <a:pt x="9008" y="1"/>
                  </a:moveTo>
                  <a:cubicBezTo>
                    <a:pt x="8744" y="1"/>
                    <a:pt x="8481" y="54"/>
                    <a:pt x="8233" y="173"/>
                  </a:cubicBezTo>
                  <a:cubicBezTo>
                    <a:pt x="7609" y="485"/>
                    <a:pt x="7273" y="1133"/>
                    <a:pt x="7033" y="1733"/>
                  </a:cubicBezTo>
                  <a:cubicBezTo>
                    <a:pt x="6433" y="3245"/>
                    <a:pt x="6049" y="4877"/>
                    <a:pt x="5833" y="6510"/>
                  </a:cubicBezTo>
                  <a:cubicBezTo>
                    <a:pt x="5713" y="7350"/>
                    <a:pt x="5665" y="8190"/>
                    <a:pt x="5641" y="9030"/>
                  </a:cubicBezTo>
                  <a:cubicBezTo>
                    <a:pt x="5641" y="9750"/>
                    <a:pt x="5665" y="10494"/>
                    <a:pt x="5641" y="11214"/>
                  </a:cubicBezTo>
                  <a:cubicBezTo>
                    <a:pt x="5617" y="11910"/>
                    <a:pt x="5569" y="12630"/>
                    <a:pt x="5353" y="13302"/>
                  </a:cubicBezTo>
                  <a:cubicBezTo>
                    <a:pt x="5137" y="13998"/>
                    <a:pt x="4777" y="14598"/>
                    <a:pt x="4249" y="15126"/>
                  </a:cubicBezTo>
                  <a:cubicBezTo>
                    <a:pt x="3721" y="15630"/>
                    <a:pt x="3169" y="16086"/>
                    <a:pt x="2713" y="16663"/>
                  </a:cubicBezTo>
                  <a:cubicBezTo>
                    <a:pt x="2257" y="17191"/>
                    <a:pt x="1873" y="17767"/>
                    <a:pt x="1537" y="18367"/>
                  </a:cubicBezTo>
                  <a:cubicBezTo>
                    <a:pt x="889" y="19591"/>
                    <a:pt x="505" y="20935"/>
                    <a:pt x="337" y="22303"/>
                  </a:cubicBezTo>
                  <a:cubicBezTo>
                    <a:pt x="1" y="25111"/>
                    <a:pt x="793" y="27920"/>
                    <a:pt x="2281" y="30296"/>
                  </a:cubicBezTo>
                  <a:cubicBezTo>
                    <a:pt x="3049" y="31496"/>
                    <a:pt x="3985" y="32576"/>
                    <a:pt x="5041" y="33512"/>
                  </a:cubicBezTo>
                  <a:cubicBezTo>
                    <a:pt x="6145" y="34520"/>
                    <a:pt x="7417" y="35312"/>
                    <a:pt x="8617" y="36224"/>
                  </a:cubicBezTo>
                  <a:cubicBezTo>
                    <a:pt x="9194" y="36681"/>
                    <a:pt x="9746" y="37161"/>
                    <a:pt x="10250" y="37713"/>
                  </a:cubicBezTo>
                  <a:cubicBezTo>
                    <a:pt x="10250" y="37713"/>
                    <a:pt x="10250" y="37713"/>
                    <a:pt x="10274" y="37737"/>
                  </a:cubicBezTo>
                  <a:cubicBezTo>
                    <a:pt x="10346" y="38049"/>
                    <a:pt x="10490" y="38361"/>
                    <a:pt x="10658" y="38649"/>
                  </a:cubicBezTo>
                  <a:cubicBezTo>
                    <a:pt x="10658" y="38673"/>
                    <a:pt x="10682" y="38673"/>
                    <a:pt x="10682" y="38673"/>
                  </a:cubicBezTo>
                  <a:cubicBezTo>
                    <a:pt x="10802" y="39945"/>
                    <a:pt x="10922" y="41217"/>
                    <a:pt x="11042" y="42489"/>
                  </a:cubicBezTo>
                  <a:cubicBezTo>
                    <a:pt x="11042" y="42513"/>
                    <a:pt x="11042" y="42513"/>
                    <a:pt x="11042" y="42537"/>
                  </a:cubicBezTo>
                  <a:cubicBezTo>
                    <a:pt x="10754" y="42609"/>
                    <a:pt x="10466" y="42777"/>
                    <a:pt x="10202" y="42969"/>
                  </a:cubicBezTo>
                  <a:cubicBezTo>
                    <a:pt x="9025" y="43905"/>
                    <a:pt x="8809" y="45417"/>
                    <a:pt x="8113" y="46666"/>
                  </a:cubicBezTo>
                  <a:cubicBezTo>
                    <a:pt x="7753" y="47338"/>
                    <a:pt x="7273" y="47914"/>
                    <a:pt x="7009" y="48658"/>
                  </a:cubicBezTo>
                  <a:cubicBezTo>
                    <a:pt x="6745" y="49354"/>
                    <a:pt x="6649" y="50122"/>
                    <a:pt x="6601" y="50866"/>
                  </a:cubicBezTo>
                  <a:cubicBezTo>
                    <a:pt x="6505" y="52498"/>
                    <a:pt x="6577" y="54130"/>
                    <a:pt x="6817" y="55762"/>
                  </a:cubicBezTo>
                  <a:cubicBezTo>
                    <a:pt x="6937" y="56531"/>
                    <a:pt x="7105" y="57275"/>
                    <a:pt x="7273" y="58019"/>
                  </a:cubicBezTo>
                  <a:cubicBezTo>
                    <a:pt x="7393" y="58619"/>
                    <a:pt x="7489" y="59267"/>
                    <a:pt x="7369" y="59867"/>
                  </a:cubicBezTo>
                  <a:cubicBezTo>
                    <a:pt x="7345" y="59987"/>
                    <a:pt x="7297" y="60131"/>
                    <a:pt x="7249" y="60251"/>
                  </a:cubicBezTo>
                  <a:cubicBezTo>
                    <a:pt x="6721" y="59315"/>
                    <a:pt x="5953" y="58499"/>
                    <a:pt x="5017" y="57947"/>
                  </a:cubicBezTo>
                  <a:cubicBezTo>
                    <a:pt x="4465" y="57611"/>
                    <a:pt x="3817" y="57299"/>
                    <a:pt x="3145" y="57275"/>
                  </a:cubicBezTo>
                  <a:cubicBezTo>
                    <a:pt x="3121" y="57274"/>
                    <a:pt x="3097" y="57273"/>
                    <a:pt x="3072" y="57273"/>
                  </a:cubicBezTo>
                  <a:cubicBezTo>
                    <a:pt x="2475" y="57273"/>
                    <a:pt x="1906" y="57557"/>
                    <a:pt x="1537" y="58019"/>
                  </a:cubicBezTo>
                  <a:cubicBezTo>
                    <a:pt x="1153" y="58523"/>
                    <a:pt x="961" y="59123"/>
                    <a:pt x="937" y="59723"/>
                  </a:cubicBezTo>
                  <a:cubicBezTo>
                    <a:pt x="913" y="60467"/>
                    <a:pt x="1129" y="61211"/>
                    <a:pt x="1369" y="61907"/>
                  </a:cubicBezTo>
                  <a:cubicBezTo>
                    <a:pt x="1825" y="63275"/>
                    <a:pt x="2353" y="64619"/>
                    <a:pt x="2929" y="65939"/>
                  </a:cubicBezTo>
                  <a:cubicBezTo>
                    <a:pt x="3361" y="66924"/>
                    <a:pt x="3841" y="67908"/>
                    <a:pt x="4369" y="68868"/>
                  </a:cubicBezTo>
                  <a:cubicBezTo>
                    <a:pt x="4225" y="68940"/>
                    <a:pt x="4153" y="69084"/>
                    <a:pt x="4249" y="69252"/>
                  </a:cubicBezTo>
                  <a:cubicBezTo>
                    <a:pt x="5137" y="70932"/>
                    <a:pt x="6025" y="72636"/>
                    <a:pt x="6913" y="74316"/>
                  </a:cubicBezTo>
                  <a:cubicBezTo>
                    <a:pt x="7825" y="76020"/>
                    <a:pt x="8713" y="77725"/>
                    <a:pt x="9626" y="79453"/>
                  </a:cubicBezTo>
                  <a:cubicBezTo>
                    <a:pt x="9842" y="79861"/>
                    <a:pt x="10058" y="80293"/>
                    <a:pt x="10274" y="80701"/>
                  </a:cubicBezTo>
                  <a:cubicBezTo>
                    <a:pt x="10466" y="81061"/>
                    <a:pt x="10634" y="81469"/>
                    <a:pt x="10970" y="81709"/>
                  </a:cubicBezTo>
                  <a:cubicBezTo>
                    <a:pt x="11108" y="81808"/>
                    <a:pt x="11262" y="81854"/>
                    <a:pt x="11416" y="81854"/>
                  </a:cubicBezTo>
                  <a:cubicBezTo>
                    <a:pt x="11636" y="81854"/>
                    <a:pt x="11856" y="81759"/>
                    <a:pt x="12026" y="81589"/>
                  </a:cubicBezTo>
                  <a:cubicBezTo>
                    <a:pt x="12170" y="81421"/>
                    <a:pt x="12290" y="81229"/>
                    <a:pt x="12434" y="81061"/>
                  </a:cubicBezTo>
                  <a:lnTo>
                    <a:pt x="12866" y="80485"/>
                  </a:lnTo>
                  <a:cubicBezTo>
                    <a:pt x="14018" y="78973"/>
                    <a:pt x="15194" y="77437"/>
                    <a:pt x="16346" y="75924"/>
                  </a:cubicBezTo>
                  <a:cubicBezTo>
                    <a:pt x="17474" y="74436"/>
                    <a:pt x="18651" y="72972"/>
                    <a:pt x="19731" y="71460"/>
                  </a:cubicBezTo>
                  <a:cubicBezTo>
                    <a:pt x="20763" y="70044"/>
                    <a:pt x="21747" y="68532"/>
                    <a:pt x="22299" y="66852"/>
                  </a:cubicBezTo>
                  <a:cubicBezTo>
                    <a:pt x="22587" y="66035"/>
                    <a:pt x="22755" y="65147"/>
                    <a:pt x="22683" y="64283"/>
                  </a:cubicBezTo>
                  <a:cubicBezTo>
                    <a:pt x="22635" y="63395"/>
                    <a:pt x="22299" y="62555"/>
                    <a:pt x="22251" y="61667"/>
                  </a:cubicBezTo>
                  <a:cubicBezTo>
                    <a:pt x="22155" y="60035"/>
                    <a:pt x="22947" y="58259"/>
                    <a:pt x="22131" y="56723"/>
                  </a:cubicBezTo>
                  <a:cubicBezTo>
                    <a:pt x="21827" y="56175"/>
                    <a:pt x="21266" y="55713"/>
                    <a:pt x="20650" y="55713"/>
                  </a:cubicBezTo>
                  <a:cubicBezTo>
                    <a:pt x="20537" y="55713"/>
                    <a:pt x="20422" y="55729"/>
                    <a:pt x="20307" y="55762"/>
                  </a:cubicBezTo>
                  <a:cubicBezTo>
                    <a:pt x="19587" y="55978"/>
                    <a:pt x="19155" y="56699"/>
                    <a:pt x="18795" y="57299"/>
                  </a:cubicBezTo>
                  <a:cubicBezTo>
                    <a:pt x="17882" y="58907"/>
                    <a:pt x="17018" y="60539"/>
                    <a:pt x="16226" y="62195"/>
                  </a:cubicBezTo>
                  <a:cubicBezTo>
                    <a:pt x="16226" y="62195"/>
                    <a:pt x="16226" y="62219"/>
                    <a:pt x="16202" y="62219"/>
                  </a:cubicBezTo>
                  <a:cubicBezTo>
                    <a:pt x="16250" y="60107"/>
                    <a:pt x="16634" y="57995"/>
                    <a:pt x="16754" y="55906"/>
                  </a:cubicBezTo>
                  <a:cubicBezTo>
                    <a:pt x="16826" y="54490"/>
                    <a:pt x="16778" y="53050"/>
                    <a:pt x="16418" y="51682"/>
                  </a:cubicBezTo>
                  <a:cubicBezTo>
                    <a:pt x="16250" y="50938"/>
                    <a:pt x="15938" y="50266"/>
                    <a:pt x="15602" y="49594"/>
                  </a:cubicBezTo>
                  <a:cubicBezTo>
                    <a:pt x="15434" y="49258"/>
                    <a:pt x="15266" y="48922"/>
                    <a:pt x="15146" y="48586"/>
                  </a:cubicBezTo>
                  <a:cubicBezTo>
                    <a:pt x="14978" y="48226"/>
                    <a:pt x="14882" y="47842"/>
                    <a:pt x="14810" y="47458"/>
                  </a:cubicBezTo>
                  <a:cubicBezTo>
                    <a:pt x="14666" y="46714"/>
                    <a:pt x="14594" y="45945"/>
                    <a:pt x="14402" y="45201"/>
                  </a:cubicBezTo>
                  <a:cubicBezTo>
                    <a:pt x="14258" y="44553"/>
                    <a:pt x="13970" y="43953"/>
                    <a:pt x="13562" y="43425"/>
                  </a:cubicBezTo>
                  <a:cubicBezTo>
                    <a:pt x="13274" y="43089"/>
                    <a:pt x="12938" y="42801"/>
                    <a:pt x="12530" y="42633"/>
                  </a:cubicBezTo>
                  <a:cubicBezTo>
                    <a:pt x="12506" y="40929"/>
                    <a:pt x="12410" y="39249"/>
                    <a:pt x="12218" y="37593"/>
                  </a:cubicBezTo>
                  <a:cubicBezTo>
                    <a:pt x="12194" y="37521"/>
                    <a:pt x="12194" y="37473"/>
                    <a:pt x="12146" y="37425"/>
                  </a:cubicBezTo>
                  <a:cubicBezTo>
                    <a:pt x="12146" y="37329"/>
                    <a:pt x="12122" y="37233"/>
                    <a:pt x="12122" y="37137"/>
                  </a:cubicBezTo>
                  <a:cubicBezTo>
                    <a:pt x="12914" y="36633"/>
                    <a:pt x="13538" y="35864"/>
                    <a:pt x="14138" y="35144"/>
                  </a:cubicBezTo>
                  <a:cubicBezTo>
                    <a:pt x="15146" y="33896"/>
                    <a:pt x="16154" y="32624"/>
                    <a:pt x="17042" y="31304"/>
                  </a:cubicBezTo>
                  <a:cubicBezTo>
                    <a:pt x="18795" y="28688"/>
                    <a:pt x="20139" y="25615"/>
                    <a:pt x="19923" y="22423"/>
                  </a:cubicBezTo>
                  <a:cubicBezTo>
                    <a:pt x="19851" y="21631"/>
                    <a:pt x="19683" y="20863"/>
                    <a:pt x="19467" y="20095"/>
                  </a:cubicBezTo>
                  <a:cubicBezTo>
                    <a:pt x="19227" y="19327"/>
                    <a:pt x="19011" y="18535"/>
                    <a:pt x="19059" y="17695"/>
                  </a:cubicBezTo>
                  <a:cubicBezTo>
                    <a:pt x="19131" y="16903"/>
                    <a:pt x="19347" y="16086"/>
                    <a:pt x="19275" y="15294"/>
                  </a:cubicBezTo>
                  <a:cubicBezTo>
                    <a:pt x="19203" y="14646"/>
                    <a:pt x="18987" y="14046"/>
                    <a:pt x="18627" y="13518"/>
                  </a:cubicBezTo>
                  <a:cubicBezTo>
                    <a:pt x="18579" y="13422"/>
                    <a:pt x="18506" y="13350"/>
                    <a:pt x="18434" y="13254"/>
                  </a:cubicBezTo>
                  <a:lnTo>
                    <a:pt x="18434" y="13254"/>
                  </a:lnTo>
                  <a:cubicBezTo>
                    <a:pt x="18472" y="13270"/>
                    <a:pt x="18512" y="13278"/>
                    <a:pt x="18553" y="13278"/>
                  </a:cubicBezTo>
                  <a:cubicBezTo>
                    <a:pt x="18696" y="13278"/>
                    <a:pt x="18837" y="13182"/>
                    <a:pt x="18819" y="13014"/>
                  </a:cubicBezTo>
                  <a:cubicBezTo>
                    <a:pt x="18795" y="11838"/>
                    <a:pt x="19371" y="10782"/>
                    <a:pt x="19899" y="9774"/>
                  </a:cubicBezTo>
                  <a:cubicBezTo>
                    <a:pt x="19971" y="9774"/>
                    <a:pt x="20043" y="9774"/>
                    <a:pt x="20091" y="9750"/>
                  </a:cubicBezTo>
                  <a:cubicBezTo>
                    <a:pt x="21387" y="9150"/>
                    <a:pt x="22563" y="8262"/>
                    <a:pt x="23475" y="7182"/>
                  </a:cubicBezTo>
                  <a:cubicBezTo>
                    <a:pt x="23571" y="7062"/>
                    <a:pt x="23595" y="6894"/>
                    <a:pt x="23475" y="6774"/>
                  </a:cubicBezTo>
                  <a:cubicBezTo>
                    <a:pt x="23424" y="6723"/>
                    <a:pt x="23347" y="6692"/>
                    <a:pt x="23271" y="6692"/>
                  </a:cubicBezTo>
                  <a:cubicBezTo>
                    <a:pt x="23203" y="6692"/>
                    <a:pt x="23136" y="6717"/>
                    <a:pt x="23091" y="6774"/>
                  </a:cubicBezTo>
                  <a:cubicBezTo>
                    <a:pt x="22299" y="7710"/>
                    <a:pt x="21363" y="8478"/>
                    <a:pt x="20283" y="9030"/>
                  </a:cubicBezTo>
                  <a:cubicBezTo>
                    <a:pt x="20451" y="8694"/>
                    <a:pt x="20595" y="8334"/>
                    <a:pt x="20715" y="7974"/>
                  </a:cubicBezTo>
                  <a:cubicBezTo>
                    <a:pt x="20955" y="7326"/>
                    <a:pt x="21051" y="6606"/>
                    <a:pt x="21147" y="5909"/>
                  </a:cubicBezTo>
                  <a:cubicBezTo>
                    <a:pt x="21267" y="5093"/>
                    <a:pt x="21387" y="4253"/>
                    <a:pt x="21507" y="3413"/>
                  </a:cubicBezTo>
                  <a:cubicBezTo>
                    <a:pt x="21531" y="3269"/>
                    <a:pt x="21483" y="3125"/>
                    <a:pt x="21315" y="3077"/>
                  </a:cubicBezTo>
                  <a:cubicBezTo>
                    <a:pt x="21294" y="3069"/>
                    <a:pt x="21270" y="3065"/>
                    <a:pt x="21246" y="3065"/>
                  </a:cubicBezTo>
                  <a:cubicBezTo>
                    <a:pt x="21132" y="3065"/>
                    <a:pt x="20999" y="3151"/>
                    <a:pt x="20979" y="3269"/>
                  </a:cubicBezTo>
                  <a:cubicBezTo>
                    <a:pt x="20859" y="4013"/>
                    <a:pt x="20763" y="4757"/>
                    <a:pt x="20643" y="5501"/>
                  </a:cubicBezTo>
                  <a:cubicBezTo>
                    <a:pt x="20547" y="6222"/>
                    <a:pt x="20451" y="6942"/>
                    <a:pt x="20235" y="7638"/>
                  </a:cubicBezTo>
                  <a:cubicBezTo>
                    <a:pt x="19923" y="8718"/>
                    <a:pt x="19275" y="9678"/>
                    <a:pt x="18819" y="10710"/>
                  </a:cubicBezTo>
                  <a:cubicBezTo>
                    <a:pt x="18771" y="10590"/>
                    <a:pt x="18699" y="10518"/>
                    <a:pt x="18627" y="10422"/>
                  </a:cubicBezTo>
                  <a:cubicBezTo>
                    <a:pt x="18362" y="10110"/>
                    <a:pt x="18002" y="9894"/>
                    <a:pt x="17666" y="9654"/>
                  </a:cubicBezTo>
                  <a:cubicBezTo>
                    <a:pt x="17090" y="9222"/>
                    <a:pt x="16730" y="8550"/>
                    <a:pt x="16754" y="7806"/>
                  </a:cubicBezTo>
                  <a:cubicBezTo>
                    <a:pt x="16754" y="7626"/>
                    <a:pt x="16610" y="7536"/>
                    <a:pt x="16466" y="7536"/>
                  </a:cubicBezTo>
                  <a:cubicBezTo>
                    <a:pt x="16322" y="7536"/>
                    <a:pt x="16178" y="7626"/>
                    <a:pt x="16178" y="7806"/>
                  </a:cubicBezTo>
                  <a:cubicBezTo>
                    <a:pt x="16178" y="8574"/>
                    <a:pt x="16490" y="9342"/>
                    <a:pt x="17042" y="9870"/>
                  </a:cubicBezTo>
                  <a:cubicBezTo>
                    <a:pt x="17330" y="10134"/>
                    <a:pt x="17690" y="10326"/>
                    <a:pt x="18002" y="10566"/>
                  </a:cubicBezTo>
                  <a:cubicBezTo>
                    <a:pt x="18242" y="10782"/>
                    <a:pt x="18482" y="11094"/>
                    <a:pt x="18386" y="11430"/>
                  </a:cubicBezTo>
                  <a:cubicBezTo>
                    <a:pt x="18362" y="11526"/>
                    <a:pt x="18386" y="11622"/>
                    <a:pt x="18434" y="11670"/>
                  </a:cubicBezTo>
                  <a:cubicBezTo>
                    <a:pt x="18314" y="12102"/>
                    <a:pt x="18242" y="12558"/>
                    <a:pt x="18266" y="13014"/>
                  </a:cubicBezTo>
                  <a:cubicBezTo>
                    <a:pt x="18266" y="13014"/>
                    <a:pt x="18266" y="13038"/>
                    <a:pt x="18266" y="13038"/>
                  </a:cubicBezTo>
                  <a:cubicBezTo>
                    <a:pt x="17594" y="12246"/>
                    <a:pt x="16634" y="11670"/>
                    <a:pt x="15602" y="11526"/>
                  </a:cubicBezTo>
                  <a:cubicBezTo>
                    <a:pt x="15409" y="11496"/>
                    <a:pt x="15207" y="11476"/>
                    <a:pt x="15007" y="11476"/>
                  </a:cubicBezTo>
                  <a:cubicBezTo>
                    <a:pt x="14884" y="11476"/>
                    <a:pt x="14761" y="11484"/>
                    <a:pt x="14642" y="11502"/>
                  </a:cubicBezTo>
                  <a:cubicBezTo>
                    <a:pt x="14486" y="11514"/>
                    <a:pt x="14306" y="11544"/>
                    <a:pt x="14132" y="11544"/>
                  </a:cubicBezTo>
                  <a:cubicBezTo>
                    <a:pt x="13958" y="11544"/>
                    <a:pt x="13790" y="11514"/>
                    <a:pt x="13658" y="11406"/>
                  </a:cubicBezTo>
                  <a:cubicBezTo>
                    <a:pt x="13418" y="11190"/>
                    <a:pt x="13346" y="10854"/>
                    <a:pt x="13298" y="10590"/>
                  </a:cubicBezTo>
                  <a:cubicBezTo>
                    <a:pt x="13202" y="10158"/>
                    <a:pt x="13106" y="9750"/>
                    <a:pt x="13034" y="9318"/>
                  </a:cubicBezTo>
                  <a:cubicBezTo>
                    <a:pt x="12674" y="7566"/>
                    <a:pt x="12338" y="5837"/>
                    <a:pt x="11978" y="4085"/>
                  </a:cubicBezTo>
                  <a:cubicBezTo>
                    <a:pt x="11690" y="2717"/>
                    <a:pt x="11450" y="1037"/>
                    <a:pt x="10082" y="293"/>
                  </a:cubicBezTo>
                  <a:cubicBezTo>
                    <a:pt x="9757" y="109"/>
                    <a:pt x="9383" y="1"/>
                    <a:pt x="9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0"/>
            <p:cNvSpPr/>
            <p:nvPr/>
          </p:nvSpPr>
          <p:spPr>
            <a:xfrm>
              <a:off x="6833531" y="2664290"/>
              <a:ext cx="1302003" cy="953150"/>
            </a:xfrm>
            <a:custGeom>
              <a:avLst/>
              <a:gdLst/>
              <a:ahLst/>
              <a:cxnLst/>
              <a:rect l="l" t="t" r="r" b="b"/>
              <a:pathLst>
                <a:path w="37565" h="27500" extrusionOk="0">
                  <a:moveTo>
                    <a:pt x="36604" y="1"/>
                  </a:moveTo>
                  <a:cubicBezTo>
                    <a:pt x="36505" y="1"/>
                    <a:pt x="36406" y="52"/>
                    <a:pt x="36365" y="136"/>
                  </a:cubicBezTo>
                  <a:cubicBezTo>
                    <a:pt x="35260" y="2056"/>
                    <a:pt x="34156" y="3976"/>
                    <a:pt x="32644" y="5632"/>
                  </a:cubicBezTo>
                  <a:cubicBezTo>
                    <a:pt x="31924" y="6400"/>
                    <a:pt x="31132" y="7072"/>
                    <a:pt x="30268" y="7720"/>
                  </a:cubicBezTo>
                  <a:cubicBezTo>
                    <a:pt x="29428" y="8321"/>
                    <a:pt x="28540" y="8945"/>
                    <a:pt x="27796" y="9665"/>
                  </a:cubicBezTo>
                  <a:cubicBezTo>
                    <a:pt x="27004" y="10457"/>
                    <a:pt x="26452" y="11369"/>
                    <a:pt x="25971" y="12377"/>
                  </a:cubicBezTo>
                  <a:cubicBezTo>
                    <a:pt x="25707" y="12881"/>
                    <a:pt x="25443" y="13385"/>
                    <a:pt x="25131" y="13841"/>
                  </a:cubicBezTo>
                  <a:cubicBezTo>
                    <a:pt x="24843" y="14297"/>
                    <a:pt x="24483" y="14705"/>
                    <a:pt x="24099" y="15089"/>
                  </a:cubicBezTo>
                  <a:cubicBezTo>
                    <a:pt x="23331" y="15857"/>
                    <a:pt x="22467" y="16529"/>
                    <a:pt x="21699" y="17297"/>
                  </a:cubicBezTo>
                  <a:cubicBezTo>
                    <a:pt x="20955" y="18018"/>
                    <a:pt x="20307" y="18858"/>
                    <a:pt x="19779" y="19770"/>
                  </a:cubicBezTo>
                  <a:cubicBezTo>
                    <a:pt x="19155" y="20826"/>
                    <a:pt x="18675" y="22002"/>
                    <a:pt x="18387" y="23202"/>
                  </a:cubicBezTo>
                  <a:cubicBezTo>
                    <a:pt x="18459" y="22218"/>
                    <a:pt x="18459" y="21210"/>
                    <a:pt x="18291" y="20226"/>
                  </a:cubicBezTo>
                  <a:cubicBezTo>
                    <a:pt x="18123" y="19146"/>
                    <a:pt x="17739" y="18090"/>
                    <a:pt x="17115" y="17177"/>
                  </a:cubicBezTo>
                  <a:cubicBezTo>
                    <a:pt x="16803" y="16673"/>
                    <a:pt x="16418" y="16217"/>
                    <a:pt x="16106" y="15713"/>
                  </a:cubicBezTo>
                  <a:cubicBezTo>
                    <a:pt x="15770" y="15209"/>
                    <a:pt x="15506" y="14681"/>
                    <a:pt x="15266" y="14153"/>
                  </a:cubicBezTo>
                  <a:cubicBezTo>
                    <a:pt x="14810" y="13097"/>
                    <a:pt x="14450" y="12017"/>
                    <a:pt x="13874" y="11033"/>
                  </a:cubicBezTo>
                  <a:cubicBezTo>
                    <a:pt x="13370" y="10193"/>
                    <a:pt x="12746" y="9401"/>
                    <a:pt x="12026" y="8729"/>
                  </a:cubicBezTo>
                  <a:cubicBezTo>
                    <a:pt x="11282" y="8057"/>
                    <a:pt x="10442" y="7528"/>
                    <a:pt x="9530" y="7192"/>
                  </a:cubicBezTo>
                  <a:cubicBezTo>
                    <a:pt x="9050" y="7024"/>
                    <a:pt x="8546" y="6928"/>
                    <a:pt x="8018" y="6880"/>
                  </a:cubicBezTo>
                  <a:cubicBezTo>
                    <a:pt x="7418" y="6808"/>
                    <a:pt x="6817" y="6832"/>
                    <a:pt x="6217" y="6760"/>
                  </a:cubicBezTo>
                  <a:cubicBezTo>
                    <a:pt x="5689" y="6712"/>
                    <a:pt x="5161" y="6592"/>
                    <a:pt x="4657" y="6328"/>
                  </a:cubicBezTo>
                  <a:cubicBezTo>
                    <a:pt x="4249" y="6112"/>
                    <a:pt x="3865" y="5848"/>
                    <a:pt x="3481" y="5584"/>
                  </a:cubicBezTo>
                  <a:cubicBezTo>
                    <a:pt x="2761" y="5056"/>
                    <a:pt x="1993" y="4480"/>
                    <a:pt x="1081" y="4336"/>
                  </a:cubicBezTo>
                  <a:cubicBezTo>
                    <a:pt x="928" y="4319"/>
                    <a:pt x="763" y="4302"/>
                    <a:pt x="604" y="4302"/>
                  </a:cubicBezTo>
                  <a:cubicBezTo>
                    <a:pt x="537" y="4302"/>
                    <a:pt x="472" y="4305"/>
                    <a:pt x="409" y="4312"/>
                  </a:cubicBezTo>
                  <a:cubicBezTo>
                    <a:pt x="241" y="4312"/>
                    <a:pt x="145" y="4432"/>
                    <a:pt x="121" y="4600"/>
                  </a:cubicBezTo>
                  <a:cubicBezTo>
                    <a:pt x="1" y="6976"/>
                    <a:pt x="1801" y="8825"/>
                    <a:pt x="3529" y="10217"/>
                  </a:cubicBezTo>
                  <a:cubicBezTo>
                    <a:pt x="4441" y="10985"/>
                    <a:pt x="5425" y="11705"/>
                    <a:pt x="6241" y="12593"/>
                  </a:cubicBezTo>
                  <a:cubicBezTo>
                    <a:pt x="7034" y="13433"/>
                    <a:pt x="7610" y="14441"/>
                    <a:pt x="8114" y="15497"/>
                  </a:cubicBezTo>
                  <a:cubicBezTo>
                    <a:pt x="9074" y="17561"/>
                    <a:pt x="9650" y="19794"/>
                    <a:pt x="10706" y="21786"/>
                  </a:cubicBezTo>
                  <a:cubicBezTo>
                    <a:pt x="11210" y="22722"/>
                    <a:pt x="11810" y="23610"/>
                    <a:pt x="12578" y="24378"/>
                  </a:cubicBezTo>
                  <a:cubicBezTo>
                    <a:pt x="13346" y="25146"/>
                    <a:pt x="14258" y="25674"/>
                    <a:pt x="15290" y="26082"/>
                  </a:cubicBezTo>
                  <a:cubicBezTo>
                    <a:pt x="15842" y="26274"/>
                    <a:pt x="16394" y="26466"/>
                    <a:pt x="16899" y="26730"/>
                  </a:cubicBezTo>
                  <a:cubicBezTo>
                    <a:pt x="17043" y="26802"/>
                    <a:pt x="17187" y="26898"/>
                    <a:pt x="17307" y="26970"/>
                  </a:cubicBezTo>
                  <a:cubicBezTo>
                    <a:pt x="17355" y="27042"/>
                    <a:pt x="17403" y="27090"/>
                    <a:pt x="17475" y="27090"/>
                  </a:cubicBezTo>
                  <a:cubicBezTo>
                    <a:pt x="17523" y="27114"/>
                    <a:pt x="17547" y="27162"/>
                    <a:pt x="17595" y="27186"/>
                  </a:cubicBezTo>
                  <a:cubicBezTo>
                    <a:pt x="17811" y="27354"/>
                    <a:pt x="18051" y="27498"/>
                    <a:pt x="18339" y="27498"/>
                  </a:cubicBezTo>
                  <a:cubicBezTo>
                    <a:pt x="18355" y="27499"/>
                    <a:pt x="18370" y="27500"/>
                    <a:pt x="18386" y="27500"/>
                  </a:cubicBezTo>
                  <a:cubicBezTo>
                    <a:pt x="18891" y="27500"/>
                    <a:pt x="19286" y="27130"/>
                    <a:pt x="19635" y="26850"/>
                  </a:cubicBezTo>
                  <a:cubicBezTo>
                    <a:pt x="19827" y="26706"/>
                    <a:pt x="20019" y="26538"/>
                    <a:pt x="20235" y="26466"/>
                  </a:cubicBezTo>
                  <a:cubicBezTo>
                    <a:pt x="20475" y="26370"/>
                    <a:pt x="20739" y="26322"/>
                    <a:pt x="21003" y="26322"/>
                  </a:cubicBezTo>
                  <a:cubicBezTo>
                    <a:pt x="21095" y="26318"/>
                    <a:pt x="21186" y="26317"/>
                    <a:pt x="21279" y="26317"/>
                  </a:cubicBezTo>
                  <a:cubicBezTo>
                    <a:pt x="21680" y="26317"/>
                    <a:pt x="22085" y="26348"/>
                    <a:pt x="22485" y="26348"/>
                  </a:cubicBezTo>
                  <a:cubicBezTo>
                    <a:pt x="23077" y="26348"/>
                    <a:pt x="23658" y="26279"/>
                    <a:pt x="24195" y="25938"/>
                  </a:cubicBezTo>
                  <a:cubicBezTo>
                    <a:pt x="25059" y="25410"/>
                    <a:pt x="25539" y="24498"/>
                    <a:pt x="26212" y="23778"/>
                  </a:cubicBezTo>
                  <a:cubicBezTo>
                    <a:pt x="26908" y="22986"/>
                    <a:pt x="27892" y="22578"/>
                    <a:pt x="28804" y="22122"/>
                  </a:cubicBezTo>
                  <a:cubicBezTo>
                    <a:pt x="29284" y="21882"/>
                    <a:pt x="29740" y="21618"/>
                    <a:pt x="30148" y="21306"/>
                  </a:cubicBezTo>
                  <a:cubicBezTo>
                    <a:pt x="30580" y="20970"/>
                    <a:pt x="30916" y="20538"/>
                    <a:pt x="31204" y="20082"/>
                  </a:cubicBezTo>
                  <a:cubicBezTo>
                    <a:pt x="31780" y="19122"/>
                    <a:pt x="32092" y="18042"/>
                    <a:pt x="32740" y="17153"/>
                  </a:cubicBezTo>
                  <a:cubicBezTo>
                    <a:pt x="33364" y="16241"/>
                    <a:pt x="34300" y="15593"/>
                    <a:pt x="34972" y="14729"/>
                  </a:cubicBezTo>
                  <a:cubicBezTo>
                    <a:pt x="35669" y="13841"/>
                    <a:pt x="35981" y="12761"/>
                    <a:pt x="36005" y="11609"/>
                  </a:cubicBezTo>
                  <a:cubicBezTo>
                    <a:pt x="36053" y="10457"/>
                    <a:pt x="35885" y="9305"/>
                    <a:pt x="35861" y="8129"/>
                  </a:cubicBezTo>
                  <a:cubicBezTo>
                    <a:pt x="35861" y="7576"/>
                    <a:pt x="35885" y="7000"/>
                    <a:pt x="36005" y="6448"/>
                  </a:cubicBezTo>
                  <a:cubicBezTo>
                    <a:pt x="36149" y="5848"/>
                    <a:pt x="36389" y="5296"/>
                    <a:pt x="36653" y="4744"/>
                  </a:cubicBezTo>
                  <a:cubicBezTo>
                    <a:pt x="37109" y="3712"/>
                    <a:pt x="37565" y="2632"/>
                    <a:pt x="37421" y="1480"/>
                  </a:cubicBezTo>
                  <a:cubicBezTo>
                    <a:pt x="37349" y="952"/>
                    <a:pt x="37157" y="472"/>
                    <a:pt x="36797" y="88"/>
                  </a:cubicBezTo>
                  <a:cubicBezTo>
                    <a:pt x="36746" y="27"/>
                    <a:pt x="36675" y="1"/>
                    <a:pt x="36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0"/>
            <p:cNvSpPr/>
            <p:nvPr/>
          </p:nvSpPr>
          <p:spPr>
            <a:xfrm>
              <a:off x="7167887" y="804761"/>
              <a:ext cx="525931" cy="1108011"/>
            </a:xfrm>
            <a:custGeom>
              <a:avLst/>
              <a:gdLst/>
              <a:ahLst/>
              <a:cxnLst/>
              <a:rect l="l" t="t" r="r" b="b"/>
              <a:pathLst>
                <a:path w="15174" h="31968" extrusionOk="0">
                  <a:moveTo>
                    <a:pt x="7039" y="1"/>
                  </a:moveTo>
                  <a:cubicBezTo>
                    <a:pt x="6928" y="1"/>
                    <a:pt x="6819" y="59"/>
                    <a:pt x="6771" y="190"/>
                  </a:cubicBezTo>
                  <a:cubicBezTo>
                    <a:pt x="6363" y="1511"/>
                    <a:pt x="6291" y="2879"/>
                    <a:pt x="6363" y="4247"/>
                  </a:cubicBezTo>
                  <a:cubicBezTo>
                    <a:pt x="6219" y="4103"/>
                    <a:pt x="6075" y="3959"/>
                    <a:pt x="5955" y="3815"/>
                  </a:cubicBezTo>
                  <a:cubicBezTo>
                    <a:pt x="5835" y="3671"/>
                    <a:pt x="5739" y="3551"/>
                    <a:pt x="5643" y="3431"/>
                  </a:cubicBezTo>
                  <a:cubicBezTo>
                    <a:pt x="5547" y="3287"/>
                    <a:pt x="5427" y="3143"/>
                    <a:pt x="5331" y="2975"/>
                  </a:cubicBezTo>
                  <a:cubicBezTo>
                    <a:pt x="5282" y="2893"/>
                    <a:pt x="5189" y="2845"/>
                    <a:pt x="5089" y="2845"/>
                  </a:cubicBezTo>
                  <a:cubicBezTo>
                    <a:pt x="5042" y="2845"/>
                    <a:pt x="4993" y="2856"/>
                    <a:pt x="4947" y="2879"/>
                  </a:cubicBezTo>
                  <a:cubicBezTo>
                    <a:pt x="4827" y="2951"/>
                    <a:pt x="4779" y="3143"/>
                    <a:pt x="4851" y="3263"/>
                  </a:cubicBezTo>
                  <a:cubicBezTo>
                    <a:pt x="5259" y="3887"/>
                    <a:pt x="5739" y="4463"/>
                    <a:pt x="6315" y="4943"/>
                  </a:cubicBezTo>
                  <a:cubicBezTo>
                    <a:pt x="6339" y="4967"/>
                    <a:pt x="6387" y="4991"/>
                    <a:pt x="6411" y="5015"/>
                  </a:cubicBezTo>
                  <a:cubicBezTo>
                    <a:pt x="6459" y="5495"/>
                    <a:pt x="6531" y="5975"/>
                    <a:pt x="6603" y="6431"/>
                  </a:cubicBezTo>
                  <a:cubicBezTo>
                    <a:pt x="6771" y="7487"/>
                    <a:pt x="6964" y="8543"/>
                    <a:pt x="7132" y="9599"/>
                  </a:cubicBezTo>
                  <a:cubicBezTo>
                    <a:pt x="7300" y="10607"/>
                    <a:pt x="7420" y="11640"/>
                    <a:pt x="7492" y="12648"/>
                  </a:cubicBezTo>
                  <a:cubicBezTo>
                    <a:pt x="7540" y="13344"/>
                    <a:pt x="7564" y="14016"/>
                    <a:pt x="7588" y="14688"/>
                  </a:cubicBezTo>
                  <a:cubicBezTo>
                    <a:pt x="6988" y="14088"/>
                    <a:pt x="6219" y="13752"/>
                    <a:pt x="5427" y="13488"/>
                  </a:cubicBezTo>
                  <a:cubicBezTo>
                    <a:pt x="5427" y="13464"/>
                    <a:pt x="5427" y="13440"/>
                    <a:pt x="5427" y="13440"/>
                  </a:cubicBezTo>
                  <a:cubicBezTo>
                    <a:pt x="5355" y="12408"/>
                    <a:pt x="5067" y="11424"/>
                    <a:pt x="4635" y="10511"/>
                  </a:cubicBezTo>
                  <a:cubicBezTo>
                    <a:pt x="4589" y="10419"/>
                    <a:pt x="4494" y="10376"/>
                    <a:pt x="4399" y="10376"/>
                  </a:cubicBezTo>
                  <a:cubicBezTo>
                    <a:pt x="4347" y="10376"/>
                    <a:pt x="4294" y="10390"/>
                    <a:pt x="4251" y="10415"/>
                  </a:cubicBezTo>
                  <a:cubicBezTo>
                    <a:pt x="4107" y="10487"/>
                    <a:pt x="4083" y="10655"/>
                    <a:pt x="4131" y="10799"/>
                  </a:cubicBezTo>
                  <a:cubicBezTo>
                    <a:pt x="4515" y="11568"/>
                    <a:pt x="4755" y="12432"/>
                    <a:pt x="4851" y="13296"/>
                  </a:cubicBezTo>
                  <a:cubicBezTo>
                    <a:pt x="4515" y="13176"/>
                    <a:pt x="4179" y="13080"/>
                    <a:pt x="3867" y="12960"/>
                  </a:cubicBezTo>
                  <a:cubicBezTo>
                    <a:pt x="3411" y="12792"/>
                    <a:pt x="2979" y="12600"/>
                    <a:pt x="2595" y="12312"/>
                  </a:cubicBezTo>
                  <a:cubicBezTo>
                    <a:pt x="2562" y="12292"/>
                    <a:pt x="2524" y="12283"/>
                    <a:pt x="2484" y="12283"/>
                  </a:cubicBezTo>
                  <a:cubicBezTo>
                    <a:pt x="2378" y="12283"/>
                    <a:pt x="2263" y="12345"/>
                    <a:pt x="2211" y="12432"/>
                  </a:cubicBezTo>
                  <a:cubicBezTo>
                    <a:pt x="2115" y="12552"/>
                    <a:pt x="2187" y="12720"/>
                    <a:pt x="2307" y="12816"/>
                  </a:cubicBezTo>
                  <a:cubicBezTo>
                    <a:pt x="3627" y="13728"/>
                    <a:pt x="5355" y="13776"/>
                    <a:pt x="6699" y="14664"/>
                  </a:cubicBezTo>
                  <a:cubicBezTo>
                    <a:pt x="7036" y="14904"/>
                    <a:pt x="7324" y="15168"/>
                    <a:pt x="7540" y="15504"/>
                  </a:cubicBezTo>
                  <a:cubicBezTo>
                    <a:pt x="7564" y="15552"/>
                    <a:pt x="7588" y="15576"/>
                    <a:pt x="7612" y="15600"/>
                  </a:cubicBezTo>
                  <a:cubicBezTo>
                    <a:pt x="7612" y="16680"/>
                    <a:pt x="7612" y="17760"/>
                    <a:pt x="7612" y="18864"/>
                  </a:cubicBezTo>
                  <a:cubicBezTo>
                    <a:pt x="7612" y="19200"/>
                    <a:pt x="7588" y="19560"/>
                    <a:pt x="7588" y="19920"/>
                  </a:cubicBezTo>
                  <a:cubicBezTo>
                    <a:pt x="7300" y="19848"/>
                    <a:pt x="7012" y="19680"/>
                    <a:pt x="6747" y="19512"/>
                  </a:cubicBezTo>
                  <a:cubicBezTo>
                    <a:pt x="6339" y="19224"/>
                    <a:pt x="5955" y="18888"/>
                    <a:pt x="5547" y="18624"/>
                  </a:cubicBezTo>
                  <a:cubicBezTo>
                    <a:pt x="5091" y="18312"/>
                    <a:pt x="4587" y="18144"/>
                    <a:pt x="4059" y="18048"/>
                  </a:cubicBezTo>
                  <a:cubicBezTo>
                    <a:pt x="3483" y="17976"/>
                    <a:pt x="2907" y="17976"/>
                    <a:pt x="2331" y="17952"/>
                  </a:cubicBezTo>
                  <a:cubicBezTo>
                    <a:pt x="1731" y="17928"/>
                    <a:pt x="1107" y="17880"/>
                    <a:pt x="555" y="17592"/>
                  </a:cubicBezTo>
                  <a:cubicBezTo>
                    <a:pt x="510" y="17568"/>
                    <a:pt x="465" y="17557"/>
                    <a:pt x="422" y="17557"/>
                  </a:cubicBezTo>
                  <a:cubicBezTo>
                    <a:pt x="172" y="17557"/>
                    <a:pt x="0" y="17929"/>
                    <a:pt x="267" y="18072"/>
                  </a:cubicBezTo>
                  <a:cubicBezTo>
                    <a:pt x="1179" y="18552"/>
                    <a:pt x="2187" y="18504"/>
                    <a:pt x="3195" y="18528"/>
                  </a:cubicBezTo>
                  <a:cubicBezTo>
                    <a:pt x="2259" y="19080"/>
                    <a:pt x="1851" y="20352"/>
                    <a:pt x="843" y="20808"/>
                  </a:cubicBezTo>
                  <a:cubicBezTo>
                    <a:pt x="699" y="20856"/>
                    <a:pt x="675" y="21048"/>
                    <a:pt x="723" y="21169"/>
                  </a:cubicBezTo>
                  <a:cubicBezTo>
                    <a:pt x="790" y="21269"/>
                    <a:pt x="892" y="21311"/>
                    <a:pt x="988" y="21311"/>
                  </a:cubicBezTo>
                  <a:cubicBezTo>
                    <a:pt x="1030" y="21311"/>
                    <a:pt x="1071" y="21303"/>
                    <a:pt x="1107" y="21289"/>
                  </a:cubicBezTo>
                  <a:cubicBezTo>
                    <a:pt x="1731" y="21000"/>
                    <a:pt x="2163" y="20424"/>
                    <a:pt x="2571" y="19896"/>
                  </a:cubicBezTo>
                  <a:cubicBezTo>
                    <a:pt x="2763" y="19656"/>
                    <a:pt x="2979" y="19392"/>
                    <a:pt x="3219" y="19200"/>
                  </a:cubicBezTo>
                  <a:cubicBezTo>
                    <a:pt x="3315" y="19104"/>
                    <a:pt x="3435" y="19032"/>
                    <a:pt x="3555" y="18960"/>
                  </a:cubicBezTo>
                  <a:cubicBezTo>
                    <a:pt x="3651" y="18912"/>
                    <a:pt x="3843" y="18864"/>
                    <a:pt x="3939" y="18864"/>
                  </a:cubicBezTo>
                  <a:cubicBezTo>
                    <a:pt x="4059" y="18840"/>
                    <a:pt x="4155" y="18768"/>
                    <a:pt x="4203" y="18648"/>
                  </a:cubicBezTo>
                  <a:cubicBezTo>
                    <a:pt x="4539" y="18744"/>
                    <a:pt x="4875" y="18864"/>
                    <a:pt x="5187" y="19056"/>
                  </a:cubicBezTo>
                  <a:cubicBezTo>
                    <a:pt x="5619" y="19320"/>
                    <a:pt x="5979" y="19656"/>
                    <a:pt x="6411" y="19944"/>
                  </a:cubicBezTo>
                  <a:cubicBezTo>
                    <a:pt x="6699" y="20160"/>
                    <a:pt x="7060" y="20352"/>
                    <a:pt x="7420" y="20448"/>
                  </a:cubicBezTo>
                  <a:cubicBezTo>
                    <a:pt x="7348" y="20592"/>
                    <a:pt x="7468" y="20760"/>
                    <a:pt x="7588" y="20808"/>
                  </a:cubicBezTo>
                  <a:cubicBezTo>
                    <a:pt x="7588" y="21601"/>
                    <a:pt x="7612" y="22369"/>
                    <a:pt x="7636" y="23161"/>
                  </a:cubicBezTo>
                  <a:cubicBezTo>
                    <a:pt x="6219" y="23161"/>
                    <a:pt x="5307" y="24553"/>
                    <a:pt x="4203" y="25201"/>
                  </a:cubicBezTo>
                  <a:cubicBezTo>
                    <a:pt x="3867" y="25393"/>
                    <a:pt x="3555" y="25513"/>
                    <a:pt x="3171" y="25513"/>
                  </a:cubicBezTo>
                  <a:cubicBezTo>
                    <a:pt x="3163" y="25512"/>
                    <a:pt x="3156" y="25512"/>
                    <a:pt x="3149" y="25512"/>
                  </a:cubicBezTo>
                  <a:cubicBezTo>
                    <a:pt x="2811" y="25512"/>
                    <a:pt x="2819" y="26041"/>
                    <a:pt x="3171" y="26065"/>
                  </a:cubicBezTo>
                  <a:cubicBezTo>
                    <a:pt x="3195" y="26066"/>
                    <a:pt x="3218" y="26066"/>
                    <a:pt x="3241" y="26066"/>
                  </a:cubicBezTo>
                  <a:cubicBezTo>
                    <a:pt x="4758" y="26066"/>
                    <a:pt x="5638" y="24543"/>
                    <a:pt x="6868" y="23905"/>
                  </a:cubicBezTo>
                  <a:cubicBezTo>
                    <a:pt x="7012" y="23833"/>
                    <a:pt x="7132" y="23785"/>
                    <a:pt x="7324" y="23737"/>
                  </a:cubicBezTo>
                  <a:cubicBezTo>
                    <a:pt x="7420" y="23713"/>
                    <a:pt x="7540" y="23713"/>
                    <a:pt x="7636" y="23713"/>
                  </a:cubicBezTo>
                  <a:cubicBezTo>
                    <a:pt x="7660" y="24145"/>
                    <a:pt x="7684" y="24577"/>
                    <a:pt x="7708" y="25033"/>
                  </a:cubicBezTo>
                  <a:cubicBezTo>
                    <a:pt x="7852" y="27049"/>
                    <a:pt x="8140" y="29089"/>
                    <a:pt x="8740" y="31033"/>
                  </a:cubicBezTo>
                  <a:cubicBezTo>
                    <a:pt x="8812" y="31274"/>
                    <a:pt x="8908" y="31514"/>
                    <a:pt x="8980" y="31778"/>
                  </a:cubicBezTo>
                  <a:cubicBezTo>
                    <a:pt x="9027" y="31909"/>
                    <a:pt x="9140" y="31967"/>
                    <a:pt x="9254" y="31967"/>
                  </a:cubicBezTo>
                  <a:cubicBezTo>
                    <a:pt x="9429" y="31967"/>
                    <a:pt x="9605" y="31828"/>
                    <a:pt x="9532" y="31610"/>
                  </a:cubicBezTo>
                  <a:cubicBezTo>
                    <a:pt x="8860" y="29713"/>
                    <a:pt x="8500" y="27721"/>
                    <a:pt x="8332" y="25705"/>
                  </a:cubicBezTo>
                  <a:cubicBezTo>
                    <a:pt x="8260" y="25057"/>
                    <a:pt x="8236" y="24409"/>
                    <a:pt x="8212" y="23761"/>
                  </a:cubicBezTo>
                  <a:lnTo>
                    <a:pt x="8212" y="23761"/>
                  </a:lnTo>
                  <a:cubicBezTo>
                    <a:pt x="8733" y="23949"/>
                    <a:pt x="9271" y="24006"/>
                    <a:pt x="9817" y="24006"/>
                  </a:cubicBezTo>
                  <a:cubicBezTo>
                    <a:pt x="10176" y="24006"/>
                    <a:pt x="10538" y="23981"/>
                    <a:pt x="10900" y="23953"/>
                  </a:cubicBezTo>
                  <a:lnTo>
                    <a:pt x="10900" y="23953"/>
                  </a:lnTo>
                  <a:cubicBezTo>
                    <a:pt x="10876" y="24001"/>
                    <a:pt x="10876" y="24073"/>
                    <a:pt x="10924" y="24145"/>
                  </a:cubicBezTo>
                  <a:cubicBezTo>
                    <a:pt x="11500" y="24913"/>
                    <a:pt x="12244" y="25489"/>
                    <a:pt x="13132" y="25873"/>
                  </a:cubicBezTo>
                  <a:cubicBezTo>
                    <a:pt x="13151" y="25880"/>
                    <a:pt x="13170" y="25884"/>
                    <a:pt x="13191" y="25884"/>
                  </a:cubicBezTo>
                  <a:cubicBezTo>
                    <a:pt x="13301" y="25884"/>
                    <a:pt x="13428" y="25782"/>
                    <a:pt x="13468" y="25681"/>
                  </a:cubicBezTo>
                  <a:cubicBezTo>
                    <a:pt x="13516" y="25513"/>
                    <a:pt x="13420" y="25393"/>
                    <a:pt x="13276" y="25321"/>
                  </a:cubicBezTo>
                  <a:cubicBezTo>
                    <a:pt x="12556" y="25033"/>
                    <a:pt x="11908" y="24505"/>
                    <a:pt x="11428" y="23905"/>
                  </a:cubicBezTo>
                  <a:cubicBezTo>
                    <a:pt x="11797" y="23870"/>
                    <a:pt x="12166" y="23847"/>
                    <a:pt x="12535" y="23847"/>
                  </a:cubicBezTo>
                  <a:cubicBezTo>
                    <a:pt x="12670" y="23847"/>
                    <a:pt x="12805" y="23850"/>
                    <a:pt x="12940" y="23857"/>
                  </a:cubicBezTo>
                  <a:cubicBezTo>
                    <a:pt x="13396" y="23881"/>
                    <a:pt x="13852" y="23977"/>
                    <a:pt x="14260" y="24193"/>
                  </a:cubicBezTo>
                  <a:cubicBezTo>
                    <a:pt x="14304" y="24216"/>
                    <a:pt x="14347" y="24227"/>
                    <a:pt x="14388" y="24227"/>
                  </a:cubicBezTo>
                  <a:cubicBezTo>
                    <a:pt x="14641" y="24227"/>
                    <a:pt x="14813" y="23837"/>
                    <a:pt x="14524" y="23713"/>
                  </a:cubicBezTo>
                  <a:cubicBezTo>
                    <a:pt x="13878" y="23390"/>
                    <a:pt x="13197" y="23298"/>
                    <a:pt x="12502" y="23298"/>
                  </a:cubicBezTo>
                  <a:cubicBezTo>
                    <a:pt x="11592" y="23298"/>
                    <a:pt x="10661" y="23455"/>
                    <a:pt x="9758" y="23455"/>
                  </a:cubicBezTo>
                  <a:cubicBezTo>
                    <a:pt x="9658" y="23455"/>
                    <a:pt x="9559" y="23453"/>
                    <a:pt x="9460" y="23449"/>
                  </a:cubicBezTo>
                  <a:cubicBezTo>
                    <a:pt x="9028" y="23425"/>
                    <a:pt x="8572" y="23329"/>
                    <a:pt x="8188" y="23161"/>
                  </a:cubicBezTo>
                  <a:cubicBezTo>
                    <a:pt x="8164" y="22249"/>
                    <a:pt x="8164" y="21337"/>
                    <a:pt x="8164" y="20424"/>
                  </a:cubicBezTo>
                  <a:cubicBezTo>
                    <a:pt x="8188" y="20400"/>
                    <a:pt x="8212" y="20376"/>
                    <a:pt x="8212" y="20352"/>
                  </a:cubicBezTo>
                  <a:cubicBezTo>
                    <a:pt x="9052" y="19368"/>
                    <a:pt x="9628" y="18216"/>
                    <a:pt x="10156" y="17040"/>
                  </a:cubicBezTo>
                  <a:cubicBezTo>
                    <a:pt x="10348" y="16632"/>
                    <a:pt x="10540" y="16200"/>
                    <a:pt x="10732" y="15768"/>
                  </a:cubicBezTo>
                  <a:cubicBezTo>
                    <a:pt x="10780" y="15792"/>
                    <a:pt x="10828" y="15816"/>
                    <a:pt x="10876" y="15816"/>
                  </a:cubicBezTo>
                  <a:cubicBezTo>
                    <a:pt x="11090" y="15835"/>
                    <a:pt x="11305" y="15844"/>
                    <a:pt x="11520" y="15844"/>
                  </a:cubicBezTo>
                  <a:cubicBezTo>
                    <a:pt x="12682" y="15844"/>
                    <a:pt x="13851" y="15571"/>
                    <a:pt x="14884" y="15024"/>
                  </a:cubicBezTo>
                  <a:cubicBezTo>
                    <a:pt x="15173" y="14900"/>
                    <a:pt x="15001" y="14510"/>
                    <a:pt x="14748" y="14510"/>
                  </a:cubicBezTo>
                  <a:cubicBezTo>
                    <a:pt x="14707" y="14510"/>
                    <a:pt x="14664" y="14520"/>
                    <a:pt x="14620" y="14544"/>
                  </a:cubicBezTo>
                  <a:cubicBezTo>
                    <a:pt x="13653" y="15038"/>
                    <a:pt x="12581" y="15284"/>
                    <a:pt x="11508" y="15284"/>
                  </a:cubicBezTo>
                  <a:cubicBezTo>
                    <a:pt x="11329" y="15284"/>
                    <a:pt x="11150" y="15278"/>
                    <a:pt x="10972" y="15264"/>
                  </a:cubicBezTo>
                  <a:cubicBezTo>
                    <a:pt x="11308" y="14544"/>
                    <a:pt x="11668" y="13824"/>
                    <a:pt x="12100" y="13152"/>
                  </a:cubicBezTo>
                  <a:cubicBezTo>
                    <a:pt x="12532" y="12504"/>
                    <a:pt x="13036" y="11880"/>
                    <a:pt x="13660" y="11376"/>
                  </a:cubicBezTo>
                  <a:cubicBezTo>
                    <a:pt x="13780" y="11280"/>
                    <a:pt x="13756" y="11087"/>
                    <a:pt x="13660" y="10991"/>
                  </a:cubicBezTo>
                  <a:cubicBezTo>
                    <a:pt x="13604" y="10935"/>
                    <a:pt x="13536" y="10910"/>
                    <a:pt x="13468" y="10910"/>
                  </a:cubicBezTo>
                  <a:cubicBezTo>
                    <a:pt x="13392" y="10910"/>
                    <a:pt x="13315" y="10941"/>
                    <a:pt x="13252" y="10991"/>
                  </a:cubicBezTo>
                  <a:cubicBezTo>
                    <a:pt x="12148" y="11904"/>
                    <a:pt x="11380" y="13152"/>
                    <a:pt x="10732" y="14424"/>
                  </a:cubicBezTo>
                  <a:cubicBezTo>
                    <a:pt x="10108" y="15744"/>
                    <a:pt x="9580" y="17112"/>
                    <a:pt x="8884" y="18384"/>
                  </a:cubicBezTo>
                  <a:cubicBezTo>
                    <a:pt x="8668" y="18792"/>
                    <a:pt x="8428" y="19152"/>
                    <a:pt x="8164" y="19512"/>
                  </a:cubicBezTo>
                  <a:cubicBezTo>
                    <a:pt x="8164" y="17496"/>
                    <a:pt x="8188" y="15480"/>
                    <a:pt x="8092" y="13464"/>
                  </a:cubicBezTo>
                  <a:cubicBezTo>
                    <a:pt x="8092" y="13248"/>
                    <a:pt x="8068" y="13032"/>
                    <a:pt x="8068" y="12792"/>
                  </a:cubicBezTo>
                  <a:cubicBezTo>
                    <a:pt x="8956" y="11424"/>
                    <a:pt x="9724" y="9959"/>
                    <a:pt x="10300" y="8423"/>
                  </a:cubicBezTo>
                  <a:cubicBezTo>
                    <a:pt x="10348" y="8279"/>
                    <a:pt x="10228" y="8135"/>
                    <a:pt x="10108" y="8087"/>
                  </a:cubicBezTo>
                  <a:cubicBezTo>
                    <a:pt x="10078" y="8079"/>
                    <a:pt x="10050" y="8075"/>
                    <a:pt x="10023" y="8075"/>
                  </a:cubicBezTo>
                  <a:cubicBezTo>
                    <a:pt x="9899" y="8075"/>
                    <a:pt x="9807" y="8161"/>
                    <a:pt x="9748" y="8279"/>
                  </a:cubicBezTo>
                  <a:cubicBezTo>
                    <a:pt x="9292" y="9527"/>
                    <a:pt x="8692" y="10727"/>
                    <a:pt x="7996" y="11880"/>
                  </a:cubicBezTo>
                  <a:cubicBezTo>
                    <a:pt x="7948" y="11376"/>
                    <a:pt x="7876" y="10871"/>
                    <a:pt x="7828" y="10391"/>
                  </a:cubicBezTo>
                  <a:cubicBezTo>
                    <a:pt x="7684" y="9335"/>
                    <a:pt x="7492" y="8303"/>
                    <a:pt x="7300" y="7247"/>
                  </a:cubicBezTo>
                  <a:cubicBezTo>
                    <a:pt x="6964" y="5231"/>
                    <a:pt x="6651" y="3143"/>
                    <a:pt x="7108" y="1103"/>
                  </a:cubicBezTo>
                  <a:cubicBezTo>
                    <a:pt x="7156" y="862"/>
                    <a:pt x="7228" y="598"/>
                    <a:pt x="7324" y="358"/>
                  </a:cubicBezTo>
                  <a:cubicBezTo>
                    <a:pt x="7382" y="140"/>
                    <a:pt x="7210" y="1"/>
                    <a:pt x="7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0"/>
            <p:cNvSpPr/>
            <p:nvPr/>
          </p:nvSpPr>
          <p:spPr>
            <a:xfrm>
              <a:off x="7332691" y="1682259"/>
              <a:ext cx="31645" cy="79302"/>
            </a:xfrm>
            <a:custGeom>
              <a:avLst/>
              <a:gdLst/>
              <a:ahLst/>
              <a:cxnLst/>
              <a:rect l="l" t="t" r="r" b="b"/>
              <a:pathLst>
                <a:path w="913" h="2288" extrusionOk="0">
                  <a:moveTo>
                    <a:pt x="656" y="0"/>
                  </a:moveTo>
                  <a:cubicBezTo>
                    <a:pt x="646" y="0"/>
                    <a:pt x="635" y="1"/>
                    <a:pt x="624" y="3"/>
                  </a:cubicBezTo>
                  <a:cubicBezTo>
                    <a:pt x="480" y="3"/>
                    <a:pt x="336" y="123"/>
                    <a:pt x="336" y="267"/>
                  </a:cubicBezTo>
                  <a:cubicBezTo>
                    <a:pt x="360" y="843"/>
                    <a:pt x="264" y="1395"/>
                    <a:pt x="48" y="1947"/>
                  </a:cubicBezTo>
                  <a:cubicBezTo>
                    <a:pt x="0" y="2067"/>
                    <a:pt x="96" y="2259"/>
                    <a:pt x="240" y="2283"/>
                  </a:cubicBezTo>
                  <a:cubicBezTo>
                    <a:pt x="262" y="2286"/>
                    <a:pt x="282" y="2288"/>
                    <a:pt x="302" y="2288"/>
                  </a:cubicBezTo>
                  <a:cubicBezTo>
                    <a:pt x="438" y="2288"/>
                    <a:pt x="537" y="2217"/>
                    <a:pt x="600" y="2091"/>
                  </a:cubicBezTo>
                  <a:cubicBezTo>
                    <a:pt x="816" y="1515"/>
                    <a:pt x="912" y="891"/>
                    <a:pt x="888" y="267"/>
                  </a:cubicBezTo>
                  <a:cubicBezTo>
                    <a:pt x="888" y="134"/>
                    <a:pt x="786" y="0"/>
                    <a:pt x="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0"/>
            <p:cNvSpPr/>
            <p:nvPr/>
          </p:nvSpPr>
          <p:spPr>
            <a:xfrm>
              <a:off x="7464950" y="2093628"/>
              <a:ext cx="54936" cy="25025"/>
            </a:xfrm>
            <a:custGeom>
              <a:avLst/>
              <a:gdLst/>
              <a:ahLst/>
              <a:cxnLst/>
              <a:rect l="l" t="t" r="r" b="b"/>
              <a:pathLst>
                <a:path w="1585" h="722" extrusionOk="0">
                  <a:moveTo>
                    <a:pt x="526" y="0"/>
                  </a:moveTo>
                  <a:cubicBezTo>
                    <a:pt x="447" y="0"/>
                    <a:pt x="367" y="5"/>
                    <a:pt x="289" y="15"/>
                  </a:cubicBezTo>
                  <a:cubicBezTo>
                    <a:pt x="193" y="15"/>
                    <a:pt x="145" y="39"/>
                    <a:pt x="73" y="87"/>
                  </a:cubicBezTo>
                  <a:cubicBezTo>
                    <a:pt x="25" y="135"/>
                    <a:pt x="1" y="231"/>
                    <a:pt x="1" y="303"/>
                  </a:cubicBezTo>
                  <a:cubicBezTo>
                    <a:pt x="1" y="375"/>
                    <a:pt x="25" y="447"/>
                    <a:pt x="73" y="495"/>
                  </a:cubicBezTo>
                  <a:cubicBezTo>
                    <a:pt x="112" y="534"/>
                    <a:pt x="183" y="574"/>
                    <a:pt x="247" y="574"/>
                  </a:cubicBezTo>
                  <a:cubicBezTo>
                    <a:pt x="261" y="574"/>
                    <a:pt x="276" y="572"/>
                    <a:pt x="289" y="567"/>
                  </a:cubicBezTo>
                  <a:cubicBezTo>
                    <a:pt x="361" y="567"/>
                    <a:pt x="457" y="543"/>
                    <a:pt x="529" y="543"/>
                  </a:cubicBezTo>
                  <a:cubicBezTo>
                    <a:pt x="577" y="543"/>
                    <a:pt x="625" y="567"/>
                    <a:pt x="649" y="567"/>
                  </a:cubicBezTo>
                  <a:lnTo>
                    <a:pt x="721" y="567"/>
                  </a:lnTo>
                  <a:cubicBezTo>
                    <a:pt x="817" y="567"/>
                    <a:pt x="889" y="591"/>
                    <a:pt x="961" y="615"/>
                  </a:cubicBezTo>
                  <a:cubicBezTo>
                    <a:pt x="1009" y="615"/>
                    <a:pt x="1033" y="639"/>
                    <a:pt x="1081" y="663"/>
                  </a:cubicBezTo>
                  <a:lnTo>
                    <a:pt x="1129" y="663"/>
                  </a:lnTo>
                  <a:lnTo>
                    <a:pt x="1153" y="687"/>
                  </a:lnTo>
                  <a:cubicBezTo>
                    <a:pt x="1204" y="704"/>
                    <a:pt x="1255" y="721"/>
                    <a:pt x="1306" y="721"/>
                  </a:cubicBezTo>
                  <a:cubicBezTo>
                    <a:pt x="1327" y="721"/>
                    <a:pt x="1348" y="718"/>
                    <a:pt x="1369" y="711"/>
                  </a:cubicBezTo>
                  <a:cubicBezTo>
                    <a:pt x="1441" y="687"/>
                    <a:pt x="1489" y="639"/>
                    <a:pt x="1537" y="567"/>
                  </a:cubicBezTo>
                  <a:cubicBezTo>
                    <a:pt x="1585" y="447"/>
                    <a:pt x="1585" y="255"/>
                    <a:pt x="1441" y="207"/>
                  </a:cubicBezTo>
                  <a:cubicBezTo>
                    <a:pt x="1154" y="73"/>
                    <a:pt x="837" y="0"/>
                    <a:pt x="526" y="0"/>
                  </a:cubicBezTo>
                  <a:close/>
                </a:path>
              </a:pathLst>
            </a:custGeom>
            <a:solidFill>
              <a:srgbClr val="62A0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0"/>
            <p:cNvSpPr/>
            <p:nvPr/>
          </p:nvSpPr>
          <p:spPr>
            <a:xfrm>
              <a:off x="6954179" y="2279747"/>
              <a:ext cx="1073212" cy="1345085"/>
            </a:xfrm>
            <a:custGeom>
              <a:avLst/>
              <a:gdLst/>
              <a:ahLst/>
              <a:cxnLst/>
              <a:rect l="l" t="t" r="r" b="b"/>
              <a:pathLst>
                <a:path w="30964" h="38808" extrusionOk="0">
                  <a:moveTo>
                    <a:pt x="14865" y="1"/>
                  </a:moveTo>
                  <a:cubicBezTo>
                    <a:pt x="14727" y="1"/>
                    <a:pt x="14594" y="85"/>
                    <a:pt x="14594" y="262"/>
                  </a:cubicBezTo>
                  <a:cubicBezTo>
                    <a:pt x="14738" y="2326"/>
                    <a:pt x="14906" y="4390"/>
                    <a:pt x="15098" y="6454"/>
                  </a:cubicBezTo>
                  <a:cubicBezTo>
                    <a:pt x="15146" y="7078"/>
                    <a:pt x="15218" y="7726"/>
                    <a:pt x="15266" y="8374"/>
                  </a:cubicBezTo>
                  <a:cubicBezTo>
                    <a:pt x="15170" y="8254"/>
                    <a:pt x="15050" y="8134"/>
                    <a:pt x="14954" y="8038"/>
                  </a:cubicBezTo>
                  <a:cubicBezTo>
                    <a:pt x="14354" y="7438"/>
                    <a:pt x="13610" y="6982"/>
                    <a:pt x="13106" y="6310"/>
                  </a:cubicBezTo>
                  <a:cubicBezTo>
                    <a:pt x="12841" y="5998"/>
                    <a:pt x="12649" y="5614"/>
                    <a:pt x="12601" y="5182"/>
                  </a:cubicBezTo>
                  <a:cubicBezTo>
                    <a:pt x="12601" y="5038"/>
                    <a:pt x="12481" y="4894"/>
                    <a:pt x="12337" y="4894"/>
                  </a:cubicBezTo>
                  <a:cubicBezTo>
                    <a:pt x="12193" y="4894"/>
                    <a:pt x="12049" y="5038"/>
                    <a:pt x="12049" y="5182"/>
                  </a:cubicBezTo>
                  <a:cubicBezTo>
                    <a:pt x="12121" y="6046"/>
                    <a:pt x="12649" y="6742"/>
                    <a:pt x="13274" y="7318"/>
                  </a:cubicBezTo>
                  <a:cubicBezTo>
                    <a:pt x="13370" y="7414"/>
                    <a:pt x="13466" y="7486"/>
                    <a:pt x="13586" y="7582"/>
                  </a:cubicBezTo>
                  <a:cubicBezTo>
                    <a:pt x="13562" y="7606"/>
                    <a:pt x="13538" y="7606"/>
                    <a:pt x="13514" y="7630"/>
                  </a:cubicBezTo>
                  <a:lnTo>
                    <a:pt x="12505" y="8638"/>
                  </a:lnTo>
                  <a:cubicBezTo>
                    <a:pt x="12409" y="8734"/>
                    <a:pt x="12385" y="8927"/>
                    <a:pt x="12505" y="9047"/>
                  </a:cubicBezTo>
                  <a:cubicBezTo>
                    <a:pt x="12565" y="9095"/>
                    <a:pt x="12637" y="9119"/>
                    <a:pt x="12709" y="9119"/>
                  </a:cubicBezTo>
                  <a:cubicBezTo>
                    <a:pt x="12781" y="9119"/>
                    <a:pt x="12853" y="9095"/>
                    <a:pt x="12913" y="9047"/>
                  </a:cubicBezTo>
                  <a:cubicBezTo>
                    <a:pt x="13250" y="8686"/>
                    <a:pt x="13586" y="8350"/>
                    <a:pt x="13922" y="8014"/>
                  </a:cubicBezTo>
                  <a:cubicBezTo>
                    <a:pt x="13946" y="7990"/>
                    <a:pt x="13970" y="7966"/>
                    <a:pt x="13970" y="7918"/>
                  </a:cubicBezTo>
                  <a:cubicBezTo>
                    <a:pt x="14378" y="8254"/>
                    <a:pt x="14786" y="8614"/>
                    <a:pt x="15098" y="9047"/>
                  </a:cubicBezTo>
                  <a:cubicBezTo>
                    <a:pt x="15218" y="9239"/>
                    <a:pt x="15314" y="9431"/>
                    <a:pt x="15386" y="9623"/>
                  </a:cubicBezTo>
                  <a:cubicBezTo>
                    <a:pt x="15386" y="9719"/>
                    <a:pt x="15410" y="9815"/>
                    <a:pt x="15410" y="9911"/>
                  </a:cubicBezTo>
                  <a:cubicBezTo>
                    <a:pt x="15386" y="9911"/>
                    <a:pt x="15386" y="9935"/>
                    <a:pt x="15386" y="9959"/>
                  </a:cubicBezTo>
                  <a:cubicBezTo>
                    <a:pt x="15290" y="10079"/>
                    <a:pt x="15338" y="10223"/>
                    <a:pt x="15434" y="10295"/>
                  </a:cubicBezTo>
                  <a:cubicBezTo>
                    <a:pt x="15506" y="11087"/>
                    <a:pt x="15578" y="11879"/>
                    <a:pt x="15650" y="12647"/>
                  </a:cubicBezTo>
                  <a:cubicBezTo>
                    <a:pt x="15818" y="14711"/>
                    <a:pt x="15938" y="16775"/>
                    <a:pt x="16010" y="18840"/>
                  </a:cubicBezTo>
                  <a:cubicBezTo>
                    <a:pt x="16058" y="20784"/>
                    <a:pt x="16034" y="22752"/>
                    <a:pt x="15938" y="24696"/>
                  </a:cubicBezTo>
                  <a:cubicBezTo>
                    <a:pt x="15386" y="24120"/>
                    <a:pt x="14882" y="23520"/>
                    <a:pt x="14522" y="22800"/>
                  </a:cubicBezTo>
                  <a:cubicBezTo>
                    <a:pt x="14306" y="22368"/>
                    <a:pt x="14162" y="21912"/>
                    <a:pt x="13970" y="21456"/>
                  </a:cubicBezTo>
                  <a:cubicBezTo>
                    <a:pt x="13826" y="21072"/>
                    <a:pt x="13658" y="20688"/>
                    <a:pt x="13490" y="20328"/>
                  </a:cubicBezTo>
                  <a:cubicBezTo>
                    <a:pt x="13514" y="20280"/>
                    <a:pt x="13562" y="20232"/>
                    <a:pt x="13562" y="20160"/>
                  </a:cubicBezTo>
                  <a:cubicBezTo>
                    <a:pt x="13586" y="19176"/>
                    <a:pt x="13610" y="18215"/>
                    <a:pt x="13634" y="17231"/>
                  </a:cubicBezTo>
                  <a:cubicBezTo>
                    <a:pt x="13658" y="16391"/>
                    <a:pt x="13634" y="15527"/>
                    <a:pt x="13442" y="14711"/>
                  </a:cubicBezTo>
                  <a:cubicBezTo>
                    <a:pt x="13322" y="14231"/>
                    <a:pt x="13130" y="13775"/>
                    <a:pt x="12889" y="13367"/>
                  </a:cubicBezTo>
                  <a:cubicBezTo>
                    <a:pt x="12831" y="13272"/>
                    <a:pt x="12746" y="13233"/>
                    <a:pt x="12661" y="13233"/>
                  </a:cubicBezTo>
                  <a:cubicBezTo>
                    <a:pt x="12467" y="13233"/>
                    <a:pt x="12276" y="13438"/>
                    <a:pt x="12409" y="13655"/>
                  </a:cubicBezTo>
                  <a:cubicBezTo>
                    <a:pt x="13274" y="15071"/>
                    <a:pt x="13082" y="16895"/>
                    <a:pt x="13034" y="18479"/>
                  </a:cubicBezTo>
                  <a:lnTo>
                    <a:pt x="13010" y="19488"/>
                  </a:lnTo>
                  <a:cubicBezTo>
                    <a:pt x="12193" y="18167"/>
                    <a:pt x="11113" y="17015"/>
                    <a:pt x="9985" y="15983"/>
                  </a:cubicBezTo>
                  <a:cubicBezTo>
                    <a:pt x="9217" y="15287"/>
                    <a:pt x="8425" y="14639"/>
                    <a:pt x="7633" y="13991"/>
                  </a:cubicBezTo>
                  <a:cubicBezTo>
                    <a:pt x="7570" y="13940"/>
                    <a:pt x="7493" y="13910"/>
                    <a:pt x="7417" y="13910"/>
                  </a:cubicBezTo>
                  <a:cubicBezTo>
                    <a:pt x="7349" y="13910"/>
                    <a:pt x="7282" y="13934"/>
                    <a:pt x="7225" y="13991"/>
                  </a:cubicBezTo>
                  <a:cubicBezTo>
                    <a:pt x="7129" y="14087"/>
                    <a:pt x="7105" y="14279"/>
                    <a:pt x="7225" y="14375"/>
                  </a:cubicBezTo>
                  <a:cubicBezTo>
                    <a:pt x="8641" y="15527"/>
                    <a:pt x="10033" y="16679"/>
                    <a:pt x="11233" y="18023"/>
                  </a:cubicBezTo>
                  <a:cubicBezTo>
                    <a:pt x="10897" y="17951"/>
                    <a:pt x="10537" y="17927"/>
                    <a:pt x="10201" y="17903"/>
                  </a:cubicBezTo>
                  <a:cubicBezTo>
                    <a:pt x="9601" y="17831"/>
                    <a:pt x="8857" y="17687"/>
                    <a:pt x="8545" y="17135"/>
                  </a:cubicBezTo>
                  <a:cubicBezTo>
                    <a:pt x="8487" y="17040"/>
                    <a:pt x="8401" y="17001"/>
                    <a:pt x="8316" y="17001"/>
                  </a:cubicBezTo>
                  <a:cubicBezTo>
                    <a:pt x="8121" y="17001"/>
                    <a:pt x="7924" y="17206"/>
                    <a:pt x="8041" y="17423"/>
                  </a:cubicBezTo>
                  <a:cubicBezTo>
                    <a:pt x="8425" y="18071"/>
                    <a:pt x="9193" y="18311"/>
                    <a:pt x="9889" y="18407"/>
                  </a:cubicBezTo>
                  <a:cubicBezTo>
                    <a:pt x="10585" y="18503"/>
                    <a:pt x="11425" y="18479"/>
                    <a:pt x="11977" y="18984"/>
                  </a:cubicBezTo>
                  <a:cubicBezTo>
                    <a:pt x="12001" y="19008"/>
                    <a:pt x="12001" y="19008"/>
                    <a:pt x="12025" y="19008"/>
                  </a:cubicBezTo>
                  <a:cubicBezTo>
                    <a:pt x="12289" y="19392"/>
                    <a:pt x="12553" y="19800"/>
                    <a:pt x="12793" y="20208"/>
                  </a:cubicBezTo>
                  <a:cubicBezTo>
                    <a:pt x="13010" y="20616"/>
                    <a:pt x="13202" y="21000"/>
                    <a:pt x="13370" y="21432"/>
                  </a:cubicBezTo>
                  <a:cubicBezTo>
                    <a:pt x="13562" y="21888"/>
                    <a:pt x="13730" y="22368"/>
                    <a:pt x="13922" y="22848"/>
                  </a:cubicBezTo>
                  <a:cubicBezTo>
                    <a:pt x="14378" y="23856"/>
                    <a:pt x="15098" y="24672"/>
                    <a:pt x="15866" y="25464"/>
                  </a:cubicBezTo>
                  <a:cubicBezTo>
                    <a:pt x="15818" y="26184"/>
                    <a:pt x="15746" y="26904"/>
                    <a:pt x="15674" y="27600"/>
                  </a:cubicBezTo>
                  <a:cubicBezTo>
                    <a:pt x="15650" y="27624"/>
                    <a:pt x="15650" y="27648"/>
                    <a:pt x="15626" y="27672"/>
                  </a:cubicBezTo>
                  <a:cubicBezTo>
                    <a:pt x="15602" y="27744"/>
                    <a:pt x="15602" y="27840"/>
                    <a:pt x="15626" y="27912"/>
                  </a:cubicBezTo>
                  <a:cubicBezTo>
                    <a:pt x="15482" y="28969"/>
                    <a:pt x="15314" y="30001"/>
                    <a:pt x="15098" y="31033"/>
                  </a:cubicBezTo>
                  <a:cubicBezTo>
                    <a:pt x="15050" y="31297"/>
                    <a:pt x="15002" y="31537"/>
                    <a:pt x="14954" y="31777"/>
                  </a:cubicBezTo>
                  <a:cubicBezTo>
                    <a:pt x="14906" y="31945"/>
                    <a:pt x="15002" y="32065"/>
                    <a:pt x="15122" y="32113"/>
                  </a:cubicBezTo>
                  <a:cubicBezTo>
                    <a:pt x="15002" y="33793"/>
                    <a:pt x="14378" y="35401"/>
                    <a:pt x="14306" y="37081"/>
                  </a:cubicBezTo>
                  <a:cubicBezTo>
                    <a:pt x="14306" y="37105"/>
                    <a:pt x="14306" y="37129"/>
                    <a:pt x="14306" y="37153"/>
                  </a:cubicBezTo>
                  <a:cubicBezTo>
                    <a:pt x="13994" y="36673"/>
                    <a:pt x="13682" y="36217"/>
                    <a:pt x="13298" y="35809"/>
                  </a:cubicBezTo>
                  <a:cubicBezTo>
                    <a:pt x="13010" y="35521"/>
                    <a:pt x="12721" y="35281"/>
                    <a:pt x="12385" y="35041"/>
                  </a:cubicBezTo>
                  <a:cubicBezTo>
                    <a:pt x="12025" y="34825"/>
                    <a:pt x="11665" y="34633"/>
                    <a:pt x="11305" y="34417"/>
                  </a:cubicBezTo>
                  <a:cubicBezTo>
                    <a:pt x="11257" y="34393"/>
                    <a:pt x="11209" y="34369"/>
                    <a:pt x="11161" y="34321"/>
                  </a:cubicBezTo>
                  <a:cubicBezTo>
                    <a:pt x="11089" y="33745"/>
                    <a:pt x="11329" y="33169"/>
                    <a:pt x="11545" y="32593"/>
                  </a:cubicBezTo>
                  <a:lnTo>
                    <a:pt x="11569" y="32593"/>
                  </a:lnTo>
                  <a:cubicBezTo>
                    <a:pt x="11605" y="32594"/>
                    <a:pt x="11640" y="32595"/>
                    <a:pt x="11675" y="32595"/>
                  </a:cubicBezTo>
                  <a:cubicBezTo>
                    <a:pt x="12716" y="32595"/>
                    <a:pt x="13695" y="31912"/>
                    <a:pt x="14090" y="30937"/>
                  </a:cubicBezTo>
                  <a:cubicBezTo>
                    <a:pt x="14162" y="30817"/>
                    <a:pt x="14042" y="30649"/>
                    <a:pt x="13898" y="30601"/>
                  </a:cubicBezTo>
                  <a:cubicBezTo>
                    <a:pt x="13868" y="30592"/>
                    <a:pt x="13840" y="30588"/>
                    <a:pt x="13813" y="30588"/>
                  </a:cubicBezTo>
                  <a:cubicBezTo>
                    <a:pt x="13689" y="30588"/>
                    <a:pt x="13601" y="30674"/>
                    <a:pt x="13562" y="30793"/>
                  </a:cubicBezTo>
                  <a:cubicBezTo>
                    <a:pt x="13274" y="31513"/>
                    <a:pt x="12529" y="31993"/>
                    <a:pt x="11761" y="32041"/>
                  </a:cubicBezTo>
                  <a:cubicBezTo>
                    <a:pt x="12001" y="31345"/>
                    <a:pt x="12121" y="30553"/>
                    <a:pt x="11881" y="29833"/>
                  </a:cubicBezTo>
                  <a:cubicBezTo>
                    <a:pt x="11842" y="29714"/>
                    <a:pt x="11737" y="29628"/>
                    <a:pt x="11621" y="29628"/>
                  </a:cubicBezTo>
                  <a:cubicBezTo>
                    <a:pt x="11596" y="29628"/>
                    <a:pt x="11571" y="29632"/>
                    <a:pt x="11545" y="29641"/>
                  </a:cubicBezTo>
                  <a:cubicBezTo>
                    <a:pt x="11401" y="29689"/>
                    <a:pt x="11305" y="29857"/>
                    <a:pt x="11353" y="30001"/>
                  </a:cubicBezTo>
                  <a:cubicBezTo>
                    <a:pt x="11593" y="30721"/>
                    <a:pt x="11377" y="31513"/>
                    <a:pt x="11113" y="32209"/>
                  </a:cubicBezTo>
                  <a:cubicBezTo>
                    <a:pt x="10897" y="32785"/>
                    <a:pt x="10657" y="33361"/>
                    <a:pt x="10609" y="33961"/>
                  </a:cubicBezTo>
                  <a:cubicBezTo>
                    <a:pt x="9961" y="33457"/>
                    <a:pt x="9433" y="32857"/>
                    <a:pt x="8953" y="32209"/>
                  </a:cubicBezTo>
                  <a:cubicBezTo>
                    <a:pt x="8929" y="32089"/>
                    <a:pt x="8881" y="31993"/>
                    <a:pt x="8833" y="31873"/>
                  </a:cubicBezTo>
                  <a:cubicBezTo>
                    <a:pt x="8905" y="31801"/>
                    <a:pt x="8929" y="31705"/>
                    <a:pt x="8857" y="31585"/>
                  </a:cubicBezTo>
                  <a:cubicBezTo>
                    <a:pt x="8305" y="30553"/>
                    <a:pt x="8305" y="29353"/>
                    <a:pt x="8449" y="28224"/>
                  </a:cubicBezTo>
                  <a:cubicBezTo>
                    <a:pt x="8473" y="27888"/>
                    <a:pt x="8521" y="27528"/>
                    <a:pt x="8569" y="27192"/>
                  </a:cubicBezTo>
                  <a:cubicBezTo>
                    <a:pt x="9265" y="27000"/>
                    <a:pt x="10057" y="26808"/>
                    <a:pt x="10393" y="26136"/>
                  </a:cubicBezTo>
                  <a:cubicBezTo>
                    <a:pt x="10465" y="25992"/>
                    <a:pt x="10417" y="25848"/>
                    <a:pt x="10297" y="25752"/>
                  </a:cubicBezTo>
                  <a:cubicBezTo>
                    <a:pt x="10259" y="25729"/>
                    <a:pt x="10213" y="25718"/>
                    <a:pt x="10166" y="25718"/>
                  </a:cubicBezTo>
                  <a:cubicBezTo>
                    <a:pt x="10066" y="25718"/>
                    <a:pt x="9962" y="25767"/>
                    <a:pt x="9913" y="25848"/>
                  </a:cubicBezTo>
                  <a:cubicBezTo>
                    <a:pt x="9889" y="25896"/>
                    <a:pt x="9865" y="25920"/>
                    <a:pt x="9841" y="25968"/>
                  </a:cubicBezTo>
                  <a:cubicBezTo>
                    <a:pt x="9841" y="25968"/>
                    <a:pt x="9817" y="25992"/>
                    <a:pt x="9817" y="26016"/>
                  </a:cubicBezTo>
                  <a:cubicBezTo>
                    <a:pt x="9769" y="26064"/>
                    <a:pt x="9697" y="26136"/>
                    <a:pt x="9649" y="26184"/>
                  </a:cubicBezTo>
                  <a:lnTo>
                    <a:pt x="9625" y="26184"/>
                  </a:lnTo>
                  <a:cubicBezTo>
                    <a:pt x="9625" y="26208"/>
                    <a:pt x="9601" y="26208"/>
                    <a:pt x="9577" y="26232"/>
                  </a:cubicBezTo>
                  <a:cubicBezTo>
                    <a:pt x="9553" y="26232"/>
                    <a:pt x="9529" y="26256"/>
                    <a:pt x="9481" y="26280"/>
                  </a:cubicBezTo>
                  <a:cubicBezTo>
                    <a:pt x="9409" y="26328"/>
                    <a:pt x="9337" y="26352"/>
                    <a:pt x="9265" y="26400"/>
                  </a:cubicBezTo>
                  <a:cubicBezTo>
                    <a:pt x="9241" y="26400"/>
                    <a:pt x="9217" y="26400"/>
                    <a:pt x="9193" y="26424"/>
                  </a:cubicBezTo>
                  <a:cubicBezTo>
                    <a:pt x="9145" y="26424"/>
                    <a:pt x="9121" y="26448"/>
                    <a:pt x="9073" y="26448"/>
                  </a:cubicBezTo>
                  <a:cubicBezTo>
                    <a:pt x="9001" y="26496"/>
                    <a:pt x="8929" y="26520"/>
                    <a:pt x="8857" y="26544"/>
                  </a:cubicBezTo>
                  <a:cubicBezTo>
                    <a:pt x="8785" y="26544"/>
                    <a:pt x="8737" y="26568"/>
                    <a:pt x="8665" y="26592"/>
                  </a:cubicBezTo>
                  <a:cubicBezTo>
                    <a:pt x="8761" y="25944"/>
                    <a:pt x="8809" y="25296"/>
                    <a:pt x="8785" y="24648"/>
                  </a:cubicBezTo>
                  <a:cubicBezTo>
                    <a:pt x="8761" y="23952"/>
                    <a:pt x="8617" y="23280"/>
                    <a:pt x="8329" y="22656"/>
                  </a:cubicBezTo>
                  <a:cubicBezTo>
                    <a:pt x="8283" y="22564"/>
                    <a:pt x="8187" y="22521"/>
                    <a:pt x="8093" y="22521"/>
                  </a:cubicBezTo>
                  <a:cubicBezTo>
                    <a:pt x="8040" y="22521"/>
                    <a:pt x="7988" y="22534"/>
                    <a:pt x="7945" y="22560"/>
                  </a:cubicBezTo>
                  <a:cubicBezTo>
                    <a:pt x="7801" y="22632"/>
                    <a:pt x="7777" y="22800"/>
                    <a:pt x="7849" y="22944"/>
                  </a:cubicBezTo>
                  <a:cubicBezTo>
                    <a:pt x="8353" y="24000"/>
                    <a:pt x="8281" y="25248"/>
                    <a:pt x="8137" y="26400"/>
                  </a:cubicBezTo>
                  <a:cubicBezTo>
                    <a:pt x="8113" y="26544"/>
                    <a:pt x="8089" y="26688"/>
                    <a:pt x="8065" y="26832"/>
                  </a:cubicBezTo>
                  <a:cubicBezTo>
                    <a:pt x="8041" y="26904"/>
                    <a:pt x="8017" y="26976"/>
                    <a:pt x="8041" y="27048"/>
                  </a:cubicBezTo>
                  <a:cubicBezTo>
                    <a:pt x="7897" y="28008"/>
                    <a:pt x="7753" y="28969"/>
                    <a:pt x="7825" y="29953"/>
                  </a:cubicBezTo>
                  <a:cubicBezTo>
                    <a:pt x="7849" y="30049"/>
                    <a:pt x="7849" y="30145"/>
                    <a:pt x="7873" y="30265"/>
                  </a:cubicBezTo>
                  <a:cubicBezTo>
                    <a:pt x="7849" y="30217"/>
                    <a:pt x="7825" y="30169"/>
                    <a:pt x="7801" y="30121"/>
                  </a:cubicBezTo>
                  <a:cubicBezTo>
                    <a:pt x="7801" y="30073"/>
                    <a:pt x="7801" y="30001"/>
                    <a:pt x="7777" y="29977"/>
                  </a:cubicBezTo>
                  <a:cubicBezTo>
                    <a:pt x="7753" y="29929"/>
                    <a:pt x="7729" y="29905"/>
                    <a:pt x="7705" y="29857"/>
                  </a:cubicBezTo>
                  <a:cubicBezTo>
                    <a:pt x="7273" y="28824"/>
                    <a:pt x="6937" y="27768"/>
                    <a:pt x="6577" y="26712"/>
                  </a:cubicBezTo>
                  <a:cubicBezTo>
                    <a:pt x="6145" y="25344"/>
                    <a:pt x="5713" y="23952"/>
                    <a:pt x="4969" y="22728"/>
                  </a:cubicBezTo>
                  <a:cubicBezTo>
                    <a:pt x="4969" y="22704"/>
                    <a:pt x="4993" y="22680"/>
                    <a:pt x="4993" y="22656"/>
                  </a:cubicBezTo>
                  <a:cubicBezTo>
                    <a:pt x="5065" y="21864"/>
                    <a:pt x="4969" y="21072"/>
                    <a:pt x="4705" y="20328"/>
                  </a:cubicBezTo>
                  <a:cubicBezTo>
                    <a:pt x="4665" y="20209"/>
                    <a:pt x="4577" y="20123"/>
                    <a:pt x="4453" y="20123"/>
                  </a:cubicBezTo>
                  <a:cubicBezTo>
                    <a:pt x="4427" y="20123"/>
                    <a:pt x="4398" y="20127"/>
                    <a:pt x="4369" y="20136"/>
                  </a:cubicBezTo>
                  <a:cubicBezTo>
                    <a:pt x="4225" y="20160"/>
                    <a:pt x="4129" y="20328"/>
                    <a:pt x="4177" y="20472"/>
                  </a:cubicBezTo>
                  <a:cubicBezTo>
                    <a:pt x="4345" y="20952"/>
                    <a:pt x="4441" y="21456"/>
                    <a:pt x="4465" y="21960"/>
                  </a:cubicBezTo>
                  <a:cubicBezTo>
                    <a:pt x="3985" y="21360"/>
                    <a:pt x="3408" y="20832"/>
                    <a:pt x="2784" y="20400"/>
                  </a:cubicBezTo>
                  <a:cubicBezTo>
                    <a:pt x="2040" y="19920"/>
                    <a:pt x="1248" y="19536"/>
                    <a:pt x="456" y="19176"/>
                  </a:cubicBezTo>
                  <a:cubicBezTo>
                    <a:pt x="404" y="19150"/>
                    <a:pt x="350" y="19136"/>
                    <a:pt x="297" y="19136"/>
                  </a:cubicBezTo>
                  <a:cubicBezTo>
                    <a:pt x="204" y="19136"/>
                    <a:pt x="118" y="19179"/>
                    <a:pt x="72" y="19272"/>
                  </a:cubicBezTo>
                  <a:cubicBezTo>
                    <a:pt x="0" y="19392"/>
                    <a:pt x="24" y="19584"/>
                    <a:pt x="168" y="19656"/>
                  </a:cubicBezTo>
                  <a:cubicBezTo>
                    <a:pt x="1560" y="20304"/>
                    <a:pt x="3000" y="21000"/>
                    <a:pt x="3961" y="22248"/>
                  </a:cubicBezTo>
                  <a:cubicBezTo>
                    <a:pt x="4033" y="22320"/>
                    <a:pt x="4081" y="22392"/>
                    <a:pt x="4129" y="22464"/>
                  </a:cubicBezTo>
                  <a:cubicBezTo>
                    <a:pt x="3961" y="22440"/>
                    <a:pt x="3793" y="22440"/>
                    <a:pt x="3625" y="22440"/>
                  </a:cubicBezTo>
                  <a:cubicBezTo>
                    <a:pt x="3432" y="22416"/>
                    <a:pt x="3264" y="22416"/>
                    <a:pt x="3096" y="22392"/>
                  </a:cubicBezTo>
                  <a:cubicBezTo>
                    <a:pt x="3048" y="22368"/>
                    <a:pt x="3000" y="22368"/>
                    <a:pt x="2976" y="22344"/>
                  </a:cubicBezTo>
                  <a:cubicBezTo>
                    <a:pt x="2952" y="22344"/>
                    <a:pt x="2928" y="22344"/>
                    <a:pt x="2904" y="22320"/>
                  </a:cubicBezTo>
                  <a:lnTo>
                    <a:pt x="2880" y="22320"/>
                  </a:lnTo>
                  <a:cubicBezTo>
                    <a:pt x="2832" y="22296"/>
                    <a:pt x="2784" y="22272"/>
                    <a:pt x="2760" y="22248"/>
                  </a:cubicBezTo>
                  <a:cubicBezTo>
                    <a:pt x="2712" y="22224"/>
                    <a:pt x="2712" y="22200"/>
                    <a:pt x="2664" y="22176"/>
                  </a:cubicBezTo>
                  <a:cubicBezTo>
                    <a:pt x="2609" y="22115"/>
                    <a:pt x="2546" y="22090"/>
                    <a:pt x="2483" y="22090"/>
                  </a:cubicBezTo>
                  <a:cubicBezTo>
                    <a:pt x="2273" y="22090"/>
                    <a:pt x="2077" y="22375"/>
                    <a:pt x="2280" y="22560"/>
                  </a:cubicBezTo>
                  <a:cubicBezTo>
                    <a:pt x="2592" y="22896"/>
                    <a:pt x="3024" y="22968"/>
                    <a:pt x="3481" y="22992"/>
                  </a:cubicBezTo>
                  <a:cubicBezTo>
                    <a:pt x="3673" y="22992"/>
                    <a:pt x="3889" y="22992"/>
                    <a:pt x="4081" y="23016"/>
                  </a:cubicBezTo>
                  <a:cubicBezTo>
                    <a:pt x="4153" y="23016"/>
                    <a:pt x="4129" y="23016"/>
                    <a:pt x="4201" y="23040"/>
                  </a:cubicBezTo>
                  <a:cubicBezTo>
                    <a:pt x="4249" y="23040"/>
                    <a:pt x="4297" y="23064"/>
                    <a:pt x="4345" y="23064"/>
                  </a:cubicBezTo>
                  <a:cubicBezTo>
                    <a:pt x="4465" y="23088"/>
                    <a:pt x="4489" y="23112"/>
                    <a:pt x="4585" y="23160"/>
                  </a:cubicBezTo>
                  <a:cubicBezTo>
                    <a:pt x="5185" y="24192"/>
                    <a:pt x="5569" y="25368"/>
                    <a:pt x="5929" y="26496"/>
                  </a:cubicBezTo>
                  <a:cubicBezTo>
                    <a:pt x="6121" y="27048"/>
                    <a:pt x="6289" y="27600"/>
                    <a:pt x="6481" y="28152"/>
                  </a:cubicBezTo>
                  <a:cubicBezTo>
                    <a:pt x="6169" y="27888"/>
                    <a:pt x="5809" y="27720"/>
                    <a:pt x="5401" y="27624"/>
                  </a:cubicBezTo>
                  <a:cubicBezTo>
                    <a:pt x="5382" y="27621"/>
                    <a:pt x="5364" y="27620"/>
                    <a:pt x="5345" y="27620"/>
                  </a:cubicBezTo>
                  <a:cubicBezTo>
                    <a:pt x="5216" y="27620"/>
                    <a:pt x="5086" y="27691"/>
                    <a:pt x="5065" y="27816"/>
                  </a:cubicBezTo>
                  <a:cubicBezTo>
                    <a:pt x="5017" y="27960"/>
                    <a:pt x="5089" y="28128"/>
                    <a:pt x="5257" y="28176"/>
                  </a:cubicBezTo>
                  <a:cubicBezTo>
                    <a:pt x="5353" y="28176"/>
                    <a:pt x="5449" y="28224"/>
                    <a:pt x="5521" y="28248"/>
                  </a:cubicBezTo>
                  <a:cubicBezTo>
                    <a:pt x="5545" y="28248"/>
                    <a:pt x="5569" y="28272"/>
                    <a:pt x="5593" y="28272"/>
                  </a:cubicBezTo>
                  <a:lnTo>
                    <a:pt x="5617" y="28272"/>
                  </a:lnTo>
                  <a:cubicBezTo>
                    <a:pt x="5665" y="28296"/>
                    <a:pt x="5713" y="28320"/>
                    <a:pt x="5737" y="28344"/>
                  </a:cubicBezTo>
                  <a:cubicBezTo>
                    <a:pt x="5833" y="28368"/>
                    <a:pt x="5905" y="28416"/>
                    <a:pt x="5977" y="28488"/>
                  </a:cubicBezTo>
                  <a:cubicBezTo>
                    <a:pt x="6001" y="28488"/>
                    <a:pt x="6025" y="28512"/>
                    <a:pt x="6049" y="28512"/>
                  </a:cubicBezTo>
                  <a:cubicBezTo>
                    <a:pt x="6049" y="28536"/>
                    <a:pt x="6049" y="28536"/>
                    <a:pt x="6049" y="28536"/>
                  </a:cubicBezTo>
                  <a:cubicBezTo>
                    <a:pt x="6097" y="28560"/>
                    <a:pt x="6145" y="28608"/>
                    <a:pt x="6169" y="28632"/>
                  </a:cubicBezTo>
                  <a:cubicBezTo>
                    <a:pt x="6241" y="28704"/>
                    <a:pt x="6313" y="28752"/>
                    <a:pt x="6361" y="28824"/>
                  </a:cubicBezTo>
                  <a:cubicBezTo>
                    <a:pt x="6385" y="28849"/>
                    <a:pt x="6385" y="28873"/>
                    <a:pt x="6409" y="28897"/>
                  </a:cubicBezTo>
                  <a:cubicBezTo>
                    <a:pt x="6457" y="28945"/>
                    <a:pt x="6481" y="28969"/>
                    <a:pt x="6505" y="29017"/>
                  </a:cubicBezTo>
                  <a:cubicBezTo>
                    <a:pt x="6553" y="29113"/>
                    <a:pt x="6601" y="29185"/>
                    <a:pt x="6649" y="29281"/>
                  </a:cubicBezTo>
                  <a:cubicBezTo>
                    <a:pt x="6649" y="29281"/>
                    <a:pt x="6649" y="29305"/>
                    <a:pt x="6649" y="29305"/>
                  </a:cubicBezTo>
                  <a:cubicBezTo>
                    <a:pt x="6673" y="29329"/>
                    <a:pt x="6673" y="29353"/>
                    <a:pt x="6673" y="29353"/>
                  </a:cubicBezTo>
                  <a:cubicBezTo>
                    <a:pt x="6697" y="29401"/>
                    <a:pt x="6721" y="29449"/>
                    <a:pt x="6721" y="29497"/>
                  </a:cubicBezTo>
                  <a:cubicBezTo>
                    <a:pt x="6745" y="29569"/>
                    <a:pt x="6793" y="29641"/>
                    <a:pt x="6865" y="29665"/>
                  </a:cubicBezTo>
                  <a:cubicBezTo>
                    <a:pt x="6985" y="29833"/>
                    <a:pt x="7105" y="30001"/>
                    <a:pt x="7225" y="30169"/>
                  </a:cubicBezTo>
                  <a:cubicBezTo>
                    <a:pt x="7561" y="30961"/>
                    <a:pt x="7969" y="31753"/>
                    <a:pt x="8449" y="32449"/>
                  </a:cubicBezTo>
                  <a:cubicBezTo>
                    <a:pt x="8449" y="32497"/>
                    <a:pt x="8473" y="32545"/>
                    <a:pt x="8473" y="32593"/>
                  </a:cubicBezTo>
                  <a:cubicBezTo>
                    <a:pt x="8497" y="32689"/>
                    <a:pt x="8593" y="32761"/>
                    <a:pt x="8689" y="32785"/>
                  </a:cubicBezTo>
                  <a:cubicBezTo>
                    <a:pt x="9001" y="33217"/>
                    <a:pt x="9361" y="33625"/>
                    <a:pt x="9769" y="34009"/>
                  </a:cubicBezTo>
                  <a:cubicBezTo>
                    <a:pt x="9563" y="34056"/>
                    <a:pt x="9345" y="34081"/>
                    <a:pt x="9125" y="34081"/>
                  </a:cubicBezTo>
                  <a:cubicBezTo>
                    <a:pt x="8783" y="34081"/>
                    <a:pt x="8434" y="34021"/>
                    <a:pt x="8113" y="33889"/>
                  </a:cubicBezTo>
                  <a:cubicBezTo>
                    <a:pt x="8070" y="33863"/>
                    <a:pt x="8021" y="33850"/>
                    <a:pt x="7972" y="33850"/>
                  </a:cubicBezTo>
                  <a:cubicBezTo>
                    <a:pt x="7885" y="33850"/>
                    <a:pt x="7799" y="33893"/>
                    <a:pt x="7753" y="33985"/>
                  </a:cubicBezTo>
                  <a:cubicBezTo>
                    <a:pt x="7681" y="34105"/>
                    <a:pt x="7705" y="34297"/>
                    <a:pt x="7849" y="34369"/>
                  </a:cubicBezTo>
                  <a:cubicBezTo>
                    <a:pt x="8250" y="34550"/>
                    <a:pt x="8685" y="34640"/>
                    <a:pt x="9125" y="34640"/>
                  </a:cubicBezTo>
                  <a:cubicBezTo>
                    <a:pt x="9503" y="34640"/>
                    <a:pt x="9884" y="34574"/>
                    <a:pt x="10249" y="34441"/>
                  </a:cubicBezTo>
                  <a:cubicBezTo>
                    <a:pt x="10249" y="34441"/>
                    <a:pt x="10273" y="34417"/>
                    <a:pt x="10297" y="34417"/>
                  </a:cubicBezTo>
                  <a:cubicBezTo>
                    <a:pt x="10345" y="34465"/>
                    <a:pt x="10417" y="34513"/>
                    <a:pt x="10465" y="34561"/>
                  </a:cubicBezTo>
                  <a:cubicBezTo>
                    <a:pt x="11185" y="35065"/>
                    <a:pt x="12001" y="35377"/>
                    <a:pt x="12649" y="35953"/>
                  </a:cubicBezTo>
                  <a:cubicBezTo>
                    <a:pt x="13274" y="36553"/>
                    <a:pt x="13730" y="37297"/>
                    <a:pt x="14186" y="38017"/>
                  </a:cubicBezTo>
                  <a:cubicBezTo>
                    <a:pt x="14234" y="38089"/>
                    <a:pt x="14306" y="38113"/>
                    <a:pt x="14354" y="38137"/>
                  </a:cubicBezTo>
                  <a:cubicBezTo>
                    <a:pt x="14378" y="38305"/>
                    <a:pt x="14426" y="38449"/>
                    <a:pt x="14450" y="38617"/>
                  </a:cubicBezTo>
                  <a:cubicBezTo>
                    <a:pt x="14487" y="38749"/>
                    <a:pt x="14591" y="38807"/>
                    <a:pt x="14700" y="38807"/>
                  </a:cubicBezTo>
                  <a:cubicBezTo>
                    <a:pt x="14868" y="38807"/>
                    <a:pt x="15045" y="38668"/>
                    <a:pt x="15002" y="38449"/>
                  </a:cubicBezTo>
                  <a:cubicBezTo>
                    <a:pt x="14954" y="38353"/>
                    <a:pt x="14954" y="38233"/>
                    <a:pt x="14930" y="38113"/>
                  </a:cubicBezTo>
                  <a:lnTo>
                    <a:pt x="14930" y="38113"/>
                  </a:lnTo>
                  <a:lnTo>
                    <a:pt x="15170" y="38233"/>
                  </a:lnTo>
                  <a:cubicBezTo>
                    <a:pt x="15212" y="38262"/>
                    <a:pt x="15254" y="38273"/>
                    <a:pt x="15296" y="38273"/>
                  </a:cubicBezTo>
                  <a:cubicBezTo>
                    <a:pt x="15326" y="38273"/>
                    <a:pt x="15356" y="38267"/>
                    <a:pt x="15386" y="38257"/>
                  </a:cubicBezTo>
                  <a:cubicBezTo>
                    <a:pt x="15458" y="38257"/>
                    <a:pt x="15530" y="38209"/>
                    <a:pt x="15554" y="38137"/>
                  </a:cubicBezTo>
                  <a:cubicBezTo>
                    <a:pt x="15578" y="38065"/>
                    <a:pt x="15602" y="37993"/>
                    <a:pt x="15578" y="37921"/>
                  </a:cubicBezTo>
                  <a:cubicBezTo>
                    <a:pt x="15578" y="37897"/>
                    <a:pt x="15554" y="37873"/>
                    <a:pt x="15530" y="37849"/>
                  </a:cubicBezTo>
                  <a:cubicBezTo>
                    <a:pt x="16274" y="35953"/>
                    <a:pt x="17642" y="34441"/>
                    <a:pt x="19154" y="33145"/>
                  </a:cubicBezTo>
                  <a:cubicBezTo>
                    <a:pt x="19248" y="33130"/>
                    <a:pt x="19341" y="33123"/>
                    <a:pt x="19435" y="33123"/>
                  </a:cubicBezTo>
                  <a:cubicBezTo>
                    <a:pt x="19940" y="33123"/>
                    <a:pt x="20440" y="33323"/>
                    <a:pt x="20906" y="33505"/>
                  </a:cubicBezTo>
                  <a:cubicBezTo>
                    <a:pt x="21398" y="33702"/>
                    <a:pt x="21906" y="33866"/>
                    <a:pt x="22444" y="33866"/>
                  </a:cubicBezTo>
                  <a:cubicBezTo>
                    <a:pt x="22562" y="33866"/>
                    <a:pt x="22681" y="33858"/>
                    <a:pt x="22803" y="33841"/>
                  </a:cubicBezTo>
                  <a:cubicBezTo>
                    <a:pt x="22971" y="33817"/>
                    <a:pt x="23043" y="33625"/>
                    <a:pt x="22995" y="33505"/>
                  </a:cubicBezTo>
                  <a:cubicBezTo>
                    <a:pt x="22974" y="33364"/>
                    <a:pt x="22852" y="33307"/>
                    <a:pt x="22728" y="33307"/>
                  </a:cubicBezTo>
                  <a:cubicBezTo>
                    <a:pt x="22705" y="33307"/>
                    <a:pt x="22681" y="33309"/>
                    <a:pt x="22659" y="33313"/>
                  </a:cubicBezTo>
                  <a:cubicBezTo>
                    <a:pt x="22586" y="33321"/>
                    <a:pt x="22515" y="33325"/>
                    <a:pt x="22444" y="33325"/>
                  </a:cubicBezTo>
                  <a:cubicBezTo>
                    <a:pt x="22114" y="33325"/>
                    <a:pt x="21794" y="33239"/>
                    <a:pt x="21458" y="33121"/>
                  </a:cubicBezTo>
                  <a:cubicBezTo>
                    <a:pt x="22082" y="32641"/>
                    <a:pt x="22875" y="32353"/>
                    <a:pt x="23667" y="32305"/>
                  </a:cubicBezTo>
                  <a:cubicBezTo>
                    <a:pt x="23811" y="32305"/>
                    <a:pt x="23955" y="32185"/>
                    <a:pt x="23955" y="32041"/>
                  </a:cubicBezTo>
                  <a:cubicBezTo>
                    <a:pt x="23955" y="31897"/>
                    <a:pt x="23811" y="31753"/>
                    <a:pt x="23667" y="31753"/>
                  </a:cubicBezTo>
                  <a:cubicBezTo>
                    <a:pt x="22659" y="31801"/>
                    <a:pt x="21698" y="32185"/>
                    <a:pt x="20930" y="32857"/>
                  </a:cubicBezTo>
                  <a:cubicBezTo>
                    <a:pt x="20906" y="32857"/>
                    <a:pt x="20882" y="32881"/>
                    <a:pt x="20882" y="32905"/>
                  </a:cubicBezTo>
                  <a:cubicBezTo>
                    <a:pt x="20522" y="32761"/>
                    <a:pt x="20186" y="32665"/>
                    <a:pt x="19826" y="32593"/>
                  </a:cubicBezTo>
                  <a:cubicBezTo>
                    <a:pt x="20282" y="32233"/>
                    <a:pt x="20738" y="31873"/>
                    <a:pt x="21194" y="31537"/>
                  </a:cubicBezTo>
                  <a:cubicBezTo>
                    <a:pt x="21746" y="31129"/>
                    <a:pt x="22298" y="30697"/>
                    <a:pt x="22827" y="30289"/>
                  </a:cubicBezTo>
                  <a:lnTo>
                    <a:pt x="22995" y="30289"/>
                  </a:lnTo>
                  <a:cubicBezTo>
                    <a:pt x="23202" y="30259"/>
                    <a:pt x="23419" y="30238"/>
                    <a:pt x="23634" y="30238"/>
                  </a:cubicBezTo>
                  <a:cubicBezTo>
                    <a:pt x="23766" y="30238"/>
                    <a:pt x="23898" y="30246"/>
                    <a:pt x="24027" y="30265"/>
                  </a:cubicBezTo>
                  <a:cubicBezTo>
                    <a:pt x="24363" y="30313"/>
                    <a:pt x="24675" y="30385"/>
                    <a:pt x="25011" y="30433"/>
                  </a:cubicBezTo>
                  <a:cubicBezTo>
                    <a:pt x="25095" y="30439"/>
                    <a:pt x="25180" y="30442"/>
                    <a:pt x="25264" y="30442"/>
                  </a:cubicBezTo>
                  <a:cubicBezTo>
                    <a:pt x="25845" y="30442"/>
                    <a:pt x="26407" y="30297"/>
                    <a:pt x="26931" y="30025"/>
                  </a:cubicBezTo>
                  <a:cubicBezTo>
                    <a:pt x="27198" y="29881"/>
                    <a:pt x="27026" y="29509"/>
                    <a:pt x="26776" y="29509"/>
                  </a:cubicBezTo>
                  <a:cubicBezTo>
                    <a:pt x="26733" y="29509"/>
                    <a:pt x="26688" y="29520"/>
                    <a:pt x="26643" y="29545"/>
                  </a:cubicBezTo>
                  <a:cubicBezTo>
                    <a:pt x="26226" y="29772"/>
                    <a:pt x="25750" y="29880"/>
                    <a:pt x="25273" y="29880"/>
                  </a:cubicBezTo>
                  <a:cubicBezTo>
                    <a:pt x="25145" y="29880"/>
                    <a:pt x="25017" y="29872"/>
                    <a:pt x="24891" y="29857"/>
                  </a:cubicBezTo>
                  <a:cubicBezTo>
                    <a:pt x="24555" y="29809"/>
                    <a:pt x="24219" y="29713"/>
                    <a:pt x="23883" y="29689"/>
                  </a:cubicBezTo>
                  <a:lnTo>
                    <a:pt x="23595" y="29689"/>
                  </a:lnTo>
                  <a:cubicBezTo>
                    <a:pt x="24003" y="29329"/>
                    <a:pt x="24435" y="28969"/>
                    <a:pt x="24819" y="28584"/>
                  </a:cubicBezTo>
                  <a:cubicBezTo>
                    <a:pt x="25107" y="28320"/>
                    <a:pt x="25371" y="28032"/>
                    <a:pt x="25635" y="27744"/>
                  </a:cubicBezTo>
                  <a:cubicBezTo>
                    <a:pt x="25707" y="27744"/>
                    <a:pt x="25803" y="27720"/>
                    <a:pt x="25851" y="27624"/>
                  </a:cubicBezTo>
                  <a:cubicBezTo>
                    <a:pt x="25923" y="27504"/>
                    <a:pt x="25995" y="27384"/>
                    <a:pt x="26043" y="27288"/>
                  </a:cubicBezTo>
                  <a:cubicBezTo>
                    <a:pt x="26067" y="27240"/>
                    <a:pt x="26091" y="27216"/>
                    <a:pt x="26115" y="27192"/>
                  </a:cubicBezTo>
                  <a:cubicBezTo>
                    <a:pt x="26691" y="26784"/>
                    <a:pt x="27363" y="26568"/>
                    <a:pt x="28011" y="26328"/>
                  </a:cubicBezTo>
                  <a:cubicBezTo>
                    <a:pt x="28755" y="26040"/>
                    <a:pt x="29523" y="25728"/>
                    <a:pt x="30123" y="25200"/>
                  </a:cubicBezTo>
                  <a:cubicBezTo>
                    <a:pt x="30459" y="24912"/>
                    <a:pt x="30723" y="24552"/>
                    <a:pt x="30915" y="24168"/>
                  </a:cubicBezTo>
                  <a:cubicBezTo>
                    <a:pt x="30963" y="24024"/>
                    <a:pt x="30939" y="23856"/>
                    <a:pt x="30795" y="23784"/>
                  </a:cubicBezTo>
                  <a:cubicBezTo>
                    <a:pt x="30761" y="23758"/>
                    <a:pt x="30711" y="23745"/>
                    <a:pt x="30659" y="23745"/>
                  </a:cubicBezTo>
                  <a:cubicBezTo>
                    <a:pt x="30566" y="23745"/>
                    <a:pt x="30466" y="23788"/>
                    <a:pt x="30435" y="23880"/>
                  </a:cubicBezTo>
                  <a:cubicBezTo>
                    <a:pt x="29835" y="25248"/>
                    <a:pt x="28227" y="25632"/>
                    <a:pt x="26931" y="26136"/>
                  </a:cubicBezTo>
                  <a:cubicBezTo>
                    <a:pt x="27195" y="25800"/>
                    <a:pt x="27435" y="25440"/>
                    <a:pt x="27675" y="25080"/>
                  </a:cubicBezTo>
                  <a:cubicBezTo>
                    <a:pt x="28611" y="23664"/>
                    <a:pt x="29427" y="22176"/>
                    <a:pt x="30243" y="20688"/>
                  </a:cubicBezTo>
                  <a:cubicBezTo>
                    <a:pt x="30375" y="20457"/>
                    <a:pt x="30179" y="20261"/>
                    <a:pt x="29989" y="20261"/>
                  </a:cubicBezTo>
                  <a:cubicBezTo>
                    <a:pt x="29902" y="20261"/>
                    <a:pt x="29816" y="20302"/>
                    <a:pt x="29763" y="20400"/>
                  </a:cubicBezTo>
                  <a:cubicBezTo>
                    <a:pt x="28707" y="22344"/>
                    <a:pt x="27627" y="24312"/>
                    <a:pt x="26307" y="26064"/>
                  </a:cubicBezTo>
                  <a:cubicBezTo>
                    <a:pt x="26307" y="25128"/>
                    <a:pt x="26043" y="24144"/>
                    <a:pt x="26019" y="23208"/>
                  </a:cubicBezTo>
                  <a:cubicBezTo>
                    <a:pt x="25995" y="22800"/>
                    <a:pt x="26043" y="22416"/>
                    <a:pt x="26187" y="22032"/>
                  </a:cubicBezTo>
                  <a:cubicBezTo>
                    <a:pt x="26235" y="21888"/>
                    <a:pt x="26115" y="21720"/>
                    <a:pt x="25971" y="21672"/>
                  </a:cubicBezTo>
                  <a:cubicBezTo>
                    <a:pt x="25956" y="21669"/>
                    <a:pt x="25941" y="21668"/>
                    <a:pt x="25926" y="21668"/>
                  </a:cubicBezTo>
                  <a:cubicBezTo>
                    <a:pt x="25798" y="21668"/>
                    <a:pt x="25678" y="21759"/>
                    <a:pt x="25635" y="21888"/>
                  </a:cubicBezTo>
                  <a:cubicBezTo>
                    <a:pt x="25131" y="23328"/>
                    <a:pt x="25851" y="24816"/>
                    <a:pt x="25731" y="26280"/>
                  </a:cubicBezTo>
                  <a:cubicBezTo>
                    <a:pt x="25707" y="26496"/>
                    <a:pt x="25659" y="26688"/>
                    <a:pt x="25587" y="26880"/>
                  </a:cubicBezTo>
                  <a:cubicBezTo>
                    <a:pt x="25539" y="26928"/>
                    <a:pt x="25467" y="26976"/>
                    <a:pt x="25419" y="27024"/>
                  </a:cubicBezTo>
                  <a:cubicBezTo>
                    <a:pt x="25347" y="27072"/>
                    <a:pt x="25323" y="27144"/>
                    <a:pt x="25347" y="27240"/>
                  </a:cubicBezTo>
                  <a:cubicBezTo>
                    <a:pt x="25131" y="27456"/>
                    <a:pt x="24939" y="27696"/>
                    <a:pt x="24723" y="27912"/>
                  </a:cubicBezTo>
                  <a:cubicBezTo>
                    <a:pt x="23667" y="28969"/>
                    <a:pt x="22466" y="29881"/>
                    <a:pt x="21290" y="30769"/>
                  </a:cubicBezTo>
                  <a:cubicBezTo>
                    <a:pt x="21578" y="30481"/>
                    <a:pt x="21890" y="30193"/>
                    <a:pt x="22130" y="29857"/>
                  </a:cubicBezTo>
                  <a:cubicBezTo>
                    <a:pt x="22683" y="29065"/>
                    <a:pt x="22779" y="28080"/>
                    <a:pt x="22923" y="27168"/>
                  </a:cubicBezTo>
                  <a:cubicBezTo>
                    <a:pt x="22995" y="26640"/>
                    <a:pt x="23091" y="26112"/>
                    <a:pt x="23307" y="25632"/>
                  </a:cubicBezTo>
                  <a:cubicBezTo>
                    <a:pt x="23379" y="25512"/>
                    <a:pt x="23355" y="25344"/>
                    <a:pt x="23211" y="25248"/>
                  </a:cubicBezTo>
                  <a:cubicBezTo>
                    <a:pt x="23174" y="25234"/>
                    <a:pt x="23129" y="25226"/>
                    <a:pt x="23082" y="25226"/>
                  </a:cubicBezTo>
                  <a:cubicBezTo>
                    <a:pt x="22975" y="25226"/>
                    <a:pt x="22860" y="25268"/>
                    <a:pt x="22827" y="25368"/>
                  </a:cubicBezTo>
                  <a:cubicBezTo>
                    <a:pt x="22418" y="26256"/>
                    <a:pt x="22394" y="27240"/>
                    <a:pt x="22202" y="28176"/>
                  </a:cubicBezTo>
                  <a:cubicBezTo>
                    <a:pt x="22106" y="28632"/>
                    <a:pt x="21962" y="29065"/>
                    <a:pt x="21722" y="29473"/>
                  </a:cubicBezTo>
                  <a:cubicBezTo>
                    <a:pt x="21482" y="29833"/>
                    <a:pt x="21146" y="30121"/>
                    <a:pt x="20834" y="30433"/>
                  </a:cubicBezTo>
                  <a:cubicBezTo>
                    <a:pt x="20546" y="30721"/>
                    <a:pt x="20258" y="31057"/>
                    <a:pt x="20090" y="31465"/>
                  </a:cubicBezTo>
                  <a:cubicBezTo>
                    <a:pt x="20042" y="31465"/>
                    <a:pt x="20018" y="31489"/>
                    <a:pt x="19994" y="31513"/>
                  </a:cubicBezTo>
                  <a:cubicBezTo>
                    <a:pt x="19322" y="32161"/>
                    <a:pt x="18602" y="32785"/>
                    <a:pt x="17882" y="33385"/>
                  </a:cubicBezTo>
                  <a:cubicBezTo>
                    <a:pt x="17906" y="33001"/>
                    <a:pt x="17882" y="32641"/>
                    <a:pt x="17882" y="32257"/>
                  </a:cubicBezTo>
                  <a:cubicBezTo>
                    <a:pt x="17858" y="31729"/>
                    <a:pt x="17906" y="31105"/>
                    <a:pt x="18338" y="30745"/>
                  </a:cubicBezTo>
                  <a:cubicBezTo>
                    <a:pt x="18458" y="30649"/>
                    <a:pt x="18434" y="30457"/>
                    <a:pt x="18338" y="30337"/>
                  </a:cubicBezTo>
                  <a:cubicBezTo>
                    <a:pt x="18278" y="30289"/>
                    <a:pt x="18206" y="30265"/>
                    <a:pt x="18134" y="30265"/>
                  </a:cubicBezTo>
                  <a:cubicBezTo>
                    <a:pt x="18062" y="30265"/>
                    <a:pt x="17990" y="30289"/>
                    <a:pt x="17930" y="30337"/>
                  </a:cubicBezTo>
                  <a:cubicBezTo>
                    <a:pt x="17450" y="30769"/>
                    <a:pt x="17330" y="31441"/>
                    <a:pt x="17330" y="32041"/>
                  </a:cubicBezTo>
                  <a:cubicBezTo>
                    <a:pt x="17306" y="32689"/>
                    <a:pt x="17450" y="33385"/>
                    <a:pt x="17138" y="33985"/>
                  </a:cubicBezTo>
                  <a:cubicBezTo>
                    <a:pt x="17090" y="34081"/>
                    <a:pt x="17090" y="34201"/>
                    <a:pt x="17162" y="34297"/>
                  </a:cubicBezTo>
                  <a:cubicBezTo>
                    <a:pt x="16298" y="35257"/>
                    <a:pt x="15530" y="36337"/>
                    <a:pt x="15050" y="37561"/>
                  </a:cubicBezTo>
                  <a:cubicBezTo>
                    <a:pt x="15002" y="37513"/>
                    <a:pt x="14930" y="37489"/>
                    <a:pt x="14858" y="37465"/>
                  </a:cubicBezTo>
                  <a:cubicBezTo>
                    <a:pt x="14834" y="36073"/>
                    <a:pt x="15290" y="34657"/>
                    <a:pt x="15530" y="33313"/>
                  </a:cubicBezTo>
                  <a:cubicBezTo>
                    <a:pt x="15626" y="32809"/>
                    <a:pt x="15674" y="32281"/>
                    <a:pt x="15698" y="31777"/>
                  </a:cubicBezTo>
                  <a:cubicBezTo>
                    <a:pt x="15698" y="31657"/>
                    <a:pt x="15650" y="31585"/>
                    <a:pt x="15578" y="31537"/>
                  </a:cubicBezTo>
                  <a:cubicBezTo>
                    <a:pt x="15842" y="30313"/>
                    <a:pt x="16034" y="29041"/>
                    <a:pt x="16202" y="27792"/>
                  </a:cubicBezTo>
                  <a:cubicBezTo>
                    <a:pt x="16610" y="27000"/>
                    <a:pt x="17090" y="26256"/>
                    <a:pt x="17666" y="25608"/>
                  </a:cubicBezTo>
                  <a:cubicBezTo>
                    <a:pt x="18266" y="24912"/>
                    <a:pt x="18986" y="24312"/>
                    <a:pt x="19586" y="23640"/>
                  </a:cubicBezTo>
                  <a:cubicBezTo>
                    <a:pt x="19898" y="23280"/>
                    <a:pt x="20186" y="22896"/>
                    <a:pt x="20402" y="22464"/>
                  </a:cubicBezTo>
                  <a:cubicBezTo>
                    <a:pt x="20642" y="22032"/>
                    <a:pt x="20834" y="21576"/>
                    <a:pt x="21002" y="21120"/>
                  </a:cubicBezTo>
                  <a:cubicBezTo>
                    <a:pt x="21194" y="20544"/>
                    <a:pt x="21410" y="19992"/>
                    <a:pt x="21602" y="19440"/>
                  </a:cubicBezTo>
                  <a:cubicBezTo>
                    <a:pt x="22539" y="18695"/>
                    <a:pt x="24099" y="18719"/>
                    <a:pt x="24651" y="17495"/>
                  </a:cubicBezTo>
                  <a:cubicBezTo>
                    <a:pt x="24699" y="17351"/>
                    <a:pt x="24699" y="17183"/>
                    <a:pt x="24555" y="17111"/>
                  </a:cubicBezTo>
                  <a:cubicBezTo>
                    <a:pt x="24512" y="17085"/>
                    <a:pt x="24456" y="17072"/>
                    <a:pt x="24401" y="17072"/>
                  </a:cubicBezTo>
                  <a:cubicBezTo>
                    <a:pt x="24301" y="17072"/>
                    <a:pt x="24201" y="17115"/>
                    <a:pt x="24171" y="17207"/>
                  </a:cubicBezTo>
                  <a:cubicBezTo>
                    <a:pt x="23931" y="17759"/>
                    <a:pt x="23355" y="18023"/>
                    <a:pt x="22803" y="18239"/>
                  </a:cubicBezTo>
                  <a:cubicBezTo>
                    <a:pt x="22515" y="18359"/>
                    <a:pt x="22202" y="18455"/>
                    <a:pt x="21890" y="18599"/>
                  </a:cubicBezTo>
                  <a:cubicBezTo>
                    <a:pt x="21962" y="18455"/>
                    <a:pt x="22010" y="18287"/>
                    <a:pt x="22082" y="18119"/>
                  </a:cubicBezTo>
                  <a:cubicBezTo>
                    <a:pt x="22490" y="16991"/>
                    <a:pt x="22899" y="15863"/>
                    <a:pt x="23307" y="14711"/>
                  </a:cubicBezTo>
                  <a:cubicBezTo>
                    <a:pt x="23355" y="14567"/>
                    <a:pt x="23235" y="14423"/>
                    <a:pt x="23115" y="14375"/>
                  </a:cubicBezTo>
                  <a:cubicBezTo>
                    <a:pt x="23085" y="14367"/>
                    <a:pt x="23057" y="14363"/>
                    <a:pt x="23030" y="14363"/>
                  </a:cubicBezTo>
                  <a:cubicBezTo>
                    <a:pt x="22906" y="14363"/>
                    <a:pt x="22814" y="14449"/>
                    <a:pt x="22755" y="14567"/>
                  </a:cubicBezTo>
                  <a:cubicBezTo>
                    <a:pt x="22226" y="16079"/>
                    <a:pt x="21674" y="17591"/>
                    <a:pt x="21122" y="19104"/>
                  </a:cubicBezTo>
                  <a:cubicBezTo>
                    <a:pt x="21098" y="19152"/>
                    <a:pt x="21050" y="19176"/>
                    <a:pt x="21026" y="19224"/>
                  </a:cubicBezTo>
                  <a:cubicBezTo>
                    <a:pt x="20930" y="19320"/>
                    <a:pt x="20930" y="19440"/>
                    <a:pt x="20978" y="19536"/>
                  </a:cubicBezTo>
                  <a:cubicBezTo>
                    <a:pt x="20858" y="19872"/>
                    <a:pt x="20714" y="20232"/>
                    <a:pt x="20594" y="20568"/>
                  </a:cubicBezTo>
                  <a:cubicBezTo>
                    <a:pt x="20474" y="20928"/>
                    <a:pt x="20354" y="21264"/>
                    <a:pt x="20210" y="21600"/>
                  </a:cubicBezTo>
                  <a:cubicBezTo>
                    <a:pt x="20186" y="20352"/>
                    <a:pt x="19898" y="19128"/>
                    <a:pt x="19394" y="17999"/>
                  </a:cubicBezTo>
                  <a:cubicBezTo>
                    <a:pt x="19348" y="17907"/>
                    <a:pt x="19253" y="17864"/>
                    <a:pt x="19158" y="17864"/>
                  </a:cubicBezTo>
                  <a:cubicBezTo>
                    <a:pt x="19106" y="17864"/>
                    <a:pt x="19053" y="17878"/>
                    <a:pt x="19010" y="17903"/>
                  </a:cubicBezTo>
                  <a:cubicBezTo>
                    <a:pt x="18866" y="17975"/>
                    <a:pt x="18842" y="18143"/>
                    <a:pt x="18890" y="18287"/>
                  </a:cubicBezTo>
                  <a:cubicBezTo>
                    <a:pt x="19466" y="19536"/>
                    <a:pt x="19706" y="20928"/>
                    <a:pt x="19634" y="22320"/>
                  </a:cubicBezTo>
                  <a:cubicBezTo>
                    <a:pt x="19634" y="22416"/>
                    <a:pt x="19658" y="22488"/>
                    <a:pt x="19730" y="22536"/>
                  </a:cubicBezTo>
                  <a:cubicBezTo>
                    <a:pt x="19610" y="22728"/>
                    <a:pt x="19490" y="22896"/>
                    <a:pt x="19346" y="23064"/>
                  </a:cubicBezTo>
                  <a:cubicBezTo>
                    <a:pt x="18746" y="23760"/>
                    <a:pt x="18050" y="24360"/>
                    <a:pt x="17450" y="25032"/>
                  </a:cubicBezTo>
                  <a:cubicBezTo>
                    <a:pt x="17042" y="25464"/>
                    <a:pt x="16682" y="25920"/>
                    <a:pt x="16346" y="26424"/>
                  </a:cubicBezTo>
                  <a:cubicBezTo>
                    <a:pt x="16370" y="26232"/>
                    <a:pt x="16394" y="26040"/>
                    <a:pt x="16394" y="25824"/>
                  </a:cubicBezTo>
                  <a:cubicBezTo>
                    <a:pt x="16586" y="23784"/>
                    <a:pt x="16610" y="21720"/>
                    <a:pt x="16586" y="19680"/>
                  </a:cubicBezTo>
                  <a:cubicBezTo>
                    <a:pt x="16538" y="17615"/>
                    <a:pt x="16418" y="15551"/>
                    <a:pt x="16274" y="13487"/>
                  </a:cubicBezTo>
                  <a:cubicBezTo>
                    <a:pt x="16202" y="12455"/>
                    <a:pt x="16106" y="11423"/>
                    <a:pt x="16010" y="10391"/>
                  </a:cubicBezTo>
                  <a:cubicBezTo>
                    <a:pt x="16034" y="10367"/>
                    <a:pt x="16034" y="10319"/>
                    <a:pt x="16034" y="10295"/>
                  </a:cubicBezTo>
                  <a:cubicBezTo>
                    <a:pt x="16034" y="10175"/>
                    <a:pt x="16034" y="10079"/>
                    <a:pt x="16034" y="9983"/>
                  </a:cubicBezTo>
                  <a:cubicBezTo>
                    <a:pt x="17090" y="8326"/>
                    <a:pt x="18146" y="6598"/>
                    <a:pt x="18218" y="4582"/>
                  </a:cubicBezTo>
                  <a:cubicBezTo>
                    <a:pt x="18230" y="4402"/>
                    <a:pt x="18098" y="4312"/>
                    <a:pt x="17960" y="4312"/>
                  </a:cubicBezTo>
                  <a:cubicBezTo>
                    <a:pt x="17822" y="4312"/>
                    <a:pt x="17678" y="4402"/>
                    <a:pt x="17666" y="4582"/>
                  </a:cubicBezTo>
                  <a:cubicBezTo>
                    <a:pt x="17594" y="6262"/>
                    <a:pt x="16778" y="7750"/>
                    <a:pt x="15890" y="9143"/>
                  </a:cubicBezTo>
                  <a:cubicBezTo>
                    <a:pt x="15842" y="8518"/>
                    <a:pt x="15794" y="7894"/>
                    <a:pt x="15722" y="7270"/>
                  </a:cubicBezTo>
                  <a:cubicBezTo>
                    <a:pt x="15530" y="5206"/>
                    <a:pt x="15362" y="3142"/>
                    <a:pt x="15218" y="1054"/>
                  </a:cubicBezTo>
                  <a:cubicBezTo>
                    <a:pt x="15194" y="790"/>
                    <a:pt x="15170" y="526"/>
                    <a:pt x="15170" y="262"/>
                  </a:cubicBezTo>
                  <a:cubicBezTo>
                    <a:pt x="15158" y="91"/>
                    <a:pt x="15009" y="1"/>
                    <a:pt x="148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0"/>
            <p:cNvSpPr/>
            <p:nvPr/>
          </p:nvSpPr>
          <p:spPr>
            <a:xfrm>
              <a:off x="6961666" y="1680006"/>
              <a:ext cx="386875" cy="977135"/>
            </a:xfrm>
            <a:custGeom>
              <a:avLst/>
              <a:gdLst/>
              <a:ahLst/>
              <a:cxnLst/>
              <a:rect l="l" t="t" r="r" b="b"/>
              <a:pathLst>
                <a:path w="11162" h="28192" extrusionOk="0">
                  <a:moveTo>
                    <a:pt x="710" y="1"/>
                  </a:moveTo>
                  <a:cubicBezTo>
                    <a:pt x="518" y="1"/>
                    <a:pt x="317" y="197"/>
                    <a:pt x="432" y="428"/>
                  </a:cubicBezTo>
                  <a:cubicBezTo>
                    <a:pt x="1320" y="2084"/>
                    <a:pt x="1800" y="3908"/>
                    <a:pt x="2136" y="5756"/>
                  </a:cubicBezTo>
                  <a:cubicBezTo>
                    <a:pt x="2304" y="6741"/>
                    <a:pt x="2424" y="7725"/>
                    <a:pt x="2544" y="8709"/>
                  </a:cubicBezTo>
                  <a:cubicBezTo>
                    <a:pt x="2400" y="8565"/>
                    <a:pt x="2232" y="8397"/>
                    <a:pt x="2112" y="8229"/>
                  </a:cubicBezTo>
                  <a:cubicBezTo>
                    <a:pt x="2088" y="8205"/>
                    <a:pt x="2040" y="8157"/>
                    <a:pt x="2016" y="8133"/>
                  </a:cubicBezTo>
                  <a:cubicBezTo>
                    <a:pt x="2016" y="8133"/>
                    <a:pt x="2016" y="8133"/>
                    <a:pt x="2016" y="8109"/>
                  </a:cubicBezTo>
                  <a:cubicBezTo>
                    <a:pt x="2016" y="8109"/>
                    <a:pt x="1992" y="8085"/>
                    <a:pt x="1992" y="8085"/>
                  </a:cubicBezTo>
                  <a:cubicBezTo>
                    <a:pt x="1944" y="8013"/>
                    <a:pt x="1896" y="7941"/>
                    <a:pt x="1848" y="7869"/>
                  </a:cubicBezTo>
                  <a:cubicBezTo>
                    <a:pt x="1752" y="7725"/>
                    <a:pt x="1656" y="7605"/>
                    <a:pt x="1584" y="7461"/>
                  </a:cubicBezTo>
                  <a:cubicBezTo>
                    <a:pt x="1535" y="7361"/>
                    <a:pt x="1428" y="7308"/>
                    <a:pt x="1327" y="7308"/>
                  </a:cubicBezTo>
                  <a:cubicBezTo>
                    <a:pt x="1281" y="7308"/>
                    <a:pt x="1237" y="7318"/>
                    <a:pt x="1200" y="7341"/>
                  </a:cubicBezTo>
                  <a:cubicBezTo>
                    <a:pt x="1056" y="7437"/>
                    <a:pt x="1008" y="7605"/>
                    <a:pt x="1104" y="7725"/>
                  </a:cubicBezTo>
                  <a:cubicBezTo>
                    <a:pt x="1440" y="8325"/>
                    <a:pt x="1872" y="8877"/>
                    <a:pt x="2400" y="9309"/>
                  </a:cubicBezTo>
                  <a:cubicBezTo>
                    <a:pt x="2448" y="9381"/>
                    <a:pt x="2544" y="9405"/>
                    <a:pt x="2640" y="9405"/>
                  </a:cubicBezTo>
                  <a:cubicBezTo>
                    <a:pt x="2712" y="10077"/>
                    <a:pt x="2784" y="10749"/>
                    <a:pt x="2880" y="11445"/>
                  </a:cubicBezTo>
                  <a:cubicBezTo>
                    <a:pt x="3072" y="12909"/>
                    <a:pt x="3337" y="14373"/>
                    <a:pt x="3721" y="15789"/>
                  </a:cubicBezTo>
                  <a:cubicBezTo>
                    <a:pt x="2856" y="14277"/>
                    <a:pt x="1800" y="12837"/>
                    <a:pt x="624" y="11541"/>
                  </a:cubicBezTo>
                  <a:cubicBezTo>
                    <a:pt x="567" y="11478"/>
                    <a:pt x="501" y="11452"/>
                    <a:pt x="436" y="11452"/>
                  </a:cubicBezTo>
                  <a:cubicBezTo>
                    <a:pt x="227" y="11452"/>
                    <a:pt x="33" y="11724"/>
                    <a:pt x="216" y="11925"/>
                  </a:cubicBezTo>
                  <a:cubicBezTo>
                    <a:pt x="1008" y="12813"/>
                    <a:pt x="1728" y="13725"/>
                    <a:pt x="2376" y="14709"/>
                  </a:cubicBezTo>
                  <a:cubicBezTo>
                    <a:pt x="1728" y="14565"/>
                    <a:pt x="1056" y="14445"/>
                    <a:pt x="384" y="14325"/>
                  </a:cubicBezTo>
                  <a:cubicBezTo>
                    <a:pt x="366" y="14322"/>
                    <a:pt x="348" y="14321"/>
                    <a:pt x="330" y="14321"/>
                  </a:cubicBezTo>
                  <a:cubicBezTo>
                    <a:pt x="205" y="14321"/>
                    <a:pt x="90" y="14392"/>
                    <a:pt x="48" y="14517"/>
                  </a:cubicBezTo>
                  <a:cubicBezTo>
                    <a:pt x="0" y="14661"/>
                    <a:pt x="96" y="14829"/>
                    <a:pt x="240" y="14877"/>
                  </a:cubicBezTo>
                  <a:cubicBezTo>
                    <a:pt x="1032" y="15021"/>
                    <a:pt x="1824" y="15165"/>
                    <a:pt x="2616" y="15309"/>
                  </a:cubicBezTo>
                  <a:cubicBezTo>
                    <a:pt x="2664" y="15309"/>
                    <a:pt x="2712" y="15309"/>
                    <a:pt x="2784" y="15285"/>
                  </a:cubicBezTo>
                  <a:cubicBezTo>
                    <a:pt x="3024" y="15693"/>
                    <a:pt x="3240" y="16078"/>
                    <a:pt x="3481" y="16486"/>
                  </a:cubicBezTo>
                  <a:cubicBezTo>
                    <a:pt x="3505" y="16510"/>
                    <a:pt x="3529" y="16558"/>
                    <a:pt x="3553" y="16582"/>
                  </a:cubicBezTo>
                  <a:cubicBezTo>
                    <a:pt x="3577" y="16582"/>
                    <a:pt x="3577" y="16606"/>
                    <a:pt x="3601" y="16606"/>
                  </a:cubicBezTo>
                  <a:cubicBezTo>
                    <a:pt x="3625" y="16630"/>
                    <a:pt x="3649" y="16678"/>
                    <a:pt x="3673" y="16702"/>
                  </a:cubicBezTo>
                  <a:cubicBezTo>
                    <a:pt x="3721" y="16774"/>
                    <a:pt x="3769" y="16870"/>
                    <a:pt x="3817" y="16942"/>
                  </a:cubicBezTo>
                  <a:cubicBezTo>
                    <a:pt x="3841" y="17014"/>
                    <a:pt x="3865" y="17086"/>
                    <a:pt x="3889" y="17134"/>
                  </a:cubicBezTo>
                  <a:cubicBezTo>
                    <a:pt x="3910" y="17263"/>
                    <a:pt x="4047" y="17353"/>
                    <a:pt x="4179" y="17353"/>
                  </a:cubicBezTo>
                  <a:cubicBezTo>
                    <a:pt x="4195" y="17353"/>
                    <a:pt x="4210" y="17352"/>
                    <a:pt x="4225" y="17350"/>
                  </a:cubicBezTo>
                  <a:cubicBezTo>
                    <a:pt x="4225" y="17326"/>
                    <a:pt x="4225" y="17326"/>
                    <a:pt x="4249" y="17326"/>
                  </a:cubicBezTo>
                  <a:cubicBezTo>
                    <a:pt x="4537" y="18094"/>
                    <a:pt x="4897" y="18838"/>
                    <a:pt x="5329" y="19558"/>
                  </a:cubicBezTo>
                  <a:cubicBezTo>
                    <a:pt x="5809" y="20326"/>
                    <a:pt x="6337" y="21070"/>
                    <a:pt x="6865" y="21814"/>
                  </a:cubicBezTo>
                  <a:cubicBezTo>
                    <a:pt x="6481" y="21550"/>
                    <a:pt x="6049" y="21334"/>
                    <a:pt x="5617" y="21142"/>
                  </a:cubicBezTo>
                  <a:cubicBezTo>
                    <a:pt x="5233" y="20974"/>
                    <a:pt x="4825" y="20830"/>
                    <a:pt x="4417" y="20710"/>
                  </a:cubicBezTo>
                  <a:cubicBezTo>
                    <a:pt x="4369" y="20710"/>
                    <a:pt x="4297" y="20686"/>
                    <a:pt x="4249" y="20662"/>
                  </a:cubicBezTo>
                  <a:cubicBezTo>
                    <a:pt x="4297" y="20590"/>
                    <a:pt x="4297" y="20494"/>
                    <a:pt x="4249" y="20398"/>
                  </a:cubicBezTo>
                  <a:cubicBezTo>
                    <a:pt x="3913" y="19846"/>
                    <a:pt x="3601" y="19270"/>
                    <a:pt x="3265" y="18718"/>
                  </a:cubicBezTo>
                  <a:cubicBezTo>
                    <a:pt x="3215" y="18618"/>
                    <a:pt x="3119" y="18565"/>
                    <a:pt x="3018" y="18565"/>
                  </a:cubicBezTo>
                  <a:cubicBezTo>
                    <a:pt x="2972" y="18565"/>
                    <a:pt x="2925" y="18575"/>
                    <a:pt x="2880" y="18598"/>
                  </a:cubicBezTo>
                  <a:cubicBezTo>
                    <a:pt x="2760" y="18694"/>
                    <a:pt x="2712" y="18862"/>
                    <a:pt x="2784" y="18982"/>
                  </a:cubicBezTo>
                  <a:cubicBezTo>
                    <a:pt x="3072" y="19510"/>
                    <a:pt x="3385" y="20014"/>
                    <a:pt x="3673" y="20518"/>
                  </a:cubicBezTo>
                  <a:cubicBezTo>
                    <a:pt x="3577" y="20494"/>
                    <a:pt x="3481" y="20470"/>
                    <a:pt x="3385" y="20446"/>
                  </a:cubicBezTo>
                  <a:cubicBezTo>
                    <a:pt x="3096" y="20350"/>
                    <a:pt x="2760" y="20182"/>
                    <a:pt x="2664" y="19894"/>
                  </a:cubicBezTo>
                  <a:cubicBezTo>
                    <a:pt x="2625" y="19775"/>
                    <a:pt x="2520" y="19689"/>
                    <a:pt x="2404" y="19689"/>
                  </a:cubicBezTo>
                  <a:cubicBezTo>
                    <a:pt x="2379" y="19689"/>
                    <a:pt x="2354" y="19693"/>
                    <a:pt x="2328" y="19702"/>
                  </a:cubicBezTo>
                  <a:cubicBezTo>
                    <a:pt x="2184" y="19726"/>
                    <a:pt x="2064" y="19894"/>
                    <a:pt x="2112" y="20038"/>
                  </a:cubicBezTo>
                  <a:cubicBezTo>
                    <a:pt x="2376" y="20758"/>
                    <a:pt x="3144" y="20974"/>
                    <a:pt x="3841" y="21142"/>
                  </a:cubicBezTo>
                  <a:cubicBezTo>
                    <a:pt x="4657" y="21334"/>
                    <a:pt x="5449" y="21646"/>
                    <a:pt x="6193" y="22054"/>
                  </a:cubicBezTo>
                  <a:cubicBezTo>
                    <a:pt x="6625" y="22294"/>
                    <a:pt x="7009" y="22558"/>
                    <a:pt x="7393" y="22870"/>
                  </a:cubicBezTo>
                  <a:cubicBezTo>
                    <a:pt x="7445" y="22922"/>
                    <a:pt x="7522" y="22962"/>
                    <a:pt x="7596" y="22962"/>
                  </a:cubicBezTo>
                  <a:cubicBezTo>
                    <a:pt x="7625" y="22962"/>
                    <a:pt x="7654" y="22956"/>
                    <a:pt x="7681" y="22942"/>
                  </a:cubicBezTo>
                  <a:cubicBezTo>
                    <a:pt x="8377" y="23854"/>
                    <a:pt x="9025" y="24814"/>
                    <a:pt x="9529" y="25846"/>
                  </a:cubicBezTo>
                  <a:cubicBezTo>
                    <a:pt x="8929" y="25294"/>
                    <a:pt x="8257" y="24862"/>
                    <a:pt x="7513" y="24526"/>
                  </a:cubicBezTo>
                  <a:cubicBezTo>
                    <a:pt x="7081" y="24334"/>
                    <a:pt x="6649" y="24166"/>
                    <a:pt x="6193" y="24046"/>
                  </a:cubicBezTo>
                  <a:cubicBezTo>
                    <a:pt x="6170" y="24042"/>
                    <a:pt x="6148" y="24040"/>
                    <a:pt x="6127" y="24040"/>
                  </a:cubicBezTo>
                  <a:cubicBezTo>
                    <a:pt x="5816" y="24040"/>
                    <a:pt x="5710" y="24508"/>
                    <a:pt x="6025" y="24598"/>
                  </a:cubicBezTo>
                  <a:cubicBezTo>
                    <a:pt x="6985" y="24838"/>
                    <a:pt x="7873" y="25246"/>
                    <a:pt x="8665" y="25846"/>
                  </a:cubicBezTo>
                  <a:cubicBezTo>
                    <a:pt x="9385" y="26375"/>
                    <a:pt x="10105" y="27095"/>
                    <a:pt x="10369" y="27983"/>
                  </a:cubicBezTo>
                  <a:cubicBezTo>
                    <a:pt x="10418" y="28128"/>
                    <a:pt x="10533" y="28191"/>
                    <a:pt x="10646" y="28191"/>
                  </a:cubicBezTo>
                  <a:cubicBezTo>
                    <a:pt x="10814" y="28191"/>
                    <a:pt x="10979" y="28053"/>
                    <a:pt x="10921" y="27839"/>
                  </a:cubicBezTo>
                  <a:cubicBezTo>
                    <a:pt x="10849" y="27623"/>
                    <a:pt x="10753" y="27407"/>
                    <a:pt x="10657" y="27215"/>
                  </a:cubicBezTo>
                  <a:cubicBezTo>
                    <a:pt x="10657" y="27167"/>
                    <a:pt x="10657" y="27119"/>
                    <a:pt x="10633" y="27047"/>
                  </a:cubicBezTo>
                  <a:cubicBezTo>
                    <a:pt x="10201" y="25702"/>
                    <a:pt x="9457" y="24502"/>
                    <a:pt x="8665" y="23350"/>
                  </a:cubicBezTo>
                  <a:cubicBezTo>
                    <a:pt x="8809" y="23302"/>
                    <a:pt x="8881" y="23158"/>
                    <a:pt x="8857" y="23014"/>
                  </a:cubicBezTo>
                  <a:cubicBezTo>
                    <a:pt x="8689" y="21886"/>
                    <a:pt x="8977" y="20710"/>
                    <a:pt x="9601" y="19774"/>
                  </a:cubicBezTo>
                  <a:cubicBezTo>
                    <a:pt x="9697" y="19654"/>
                    <a:pt x="9625" y="19462"/>
                    <a:pt x="9505" y="19390"/>
                  </a:cubicBezTo>
                  <a:cubicBezTo>
                    <a:pt x="9467" y="19367"/>
                    <a:pt x="9423" y="19356"/>
                    <a:pt x="9379" y="19356"/>
                  </a:cubicBezTo>
                  <a:cubicBezTo>
                    <a:pt x="9285" y="19356"/>
                    <a:pt x="9186" y="19404"/>
                    <a:pt x="9121" y="19486"/>
                  </a:cubicBezTo>
                  <a:cubicBezTo>
                    <a:pt x="8473" y="20470"/>
                    <a:pt x="8185" y="21646"/>
                    <a:pt x="8281" y="22798"/>
                  </a:cubicBezTo>
                  <a:cubicBezTo>
                    <a:pt x="8137" y="22606"/>
                    <a:pt x="7993" y="22414"/>
                    <a:pt x="7849" y="22222"/>
                  </a:cubicBezTo>
                  <a:cubicBezTo>
                    <a:pt x="7537" y="21766"/>
                    <a:pt x="7201" y="21334"/>
                    <a:pt x="6889" y="20902"/>
                  </a:cubicBezTo>
                  <a:cubicBezTo>
                    <a:pt x="6889" y="20830"/>
                    <a:pt x="6889" y="20782"/>
                    <a:pt x="6865" y="20710"/>
                  </a:cubicBezTo>
                  <a:cubicBezTo>
                    <a:pt x="6361" y="19534"/>
                    <a:pt x="6889" y="18238"/>
                    <a:pt x="7297" y="17110"/>
                  </a:cubicBezTo>
                  <a:cubicBezTo>
                    <a:pt x="7345" y="17086"/>
                    <a:pt x="7369" y="17038"/>
                    <a:pt x="7393" y="16990"/>
                  </a:cubicBezTo>
                  <a:cubicBezTo>
                    <a:pt x="7777" y="16294"/>
                    <a:pt x="8449" y="15789"/>
                    <a:pt x="9049" y="15285"/>
                  </a:cubicBezTo>
                  <a:cubicBezTo>
                    <a:pt x="9721" y="14733"/>
                    <a:pt x="10321" y="14133"/>
                    <a:pt x="10609" y="13317"/>
                  </a:cubicBezTo>
                  <a:cubicBezTo>
                    <a:pt x="10777" y="12765"/>
                    <a:pt x="10849" y="12165"/>
                    <a:pt x="11089" y="11637"/>
                  </a:cubicBezTo>
                  <a:cubicBezTo>
                    <a:pt x="11161" y="11517"/>
                    <a:pt x="11137" y="11349"/>
                    <a:pt x="10993" y="11253"/>
                  </a:cubicBezTo>
                  <a:cubicBezTo>
                    <a:pt x="10956" y="11231"/>
                    <a:pt x="10912" y="11220"/>
                    <a:pt x="10867" y="11220"/>
                  </a:cubicBezTo>
                  <a:cubicBezTo>
                    <a:pt x="10766" y="11220"/>
                    <a:pt x="10659" y="11274"/>
                    <a:pt x="10609" y="11373"/>
                  </a:cubicBezTo>
                  <a:cubicBezTo>
                    <a:pt x="10393" y="11829"/>
                    <a:pt x="10297" y="12357"/>
                    <a:pt x="10153" y="12861"/>
                  </a:cubicBezTo>
                  <a:cubicBezTo>
                    <a:pt x="10033" y="13269"/>
                    <a:pt x="9865" y="13653"/>
                    <a:pt x="9601" y="13989"/>
                  </a:cubicBezTo>
                  <a:cubicBezTo>
                    <a:pt x="9073" y="14613"/>
                    <a:pt x="8377" y="15069"/>
                    <a:pt x="7801" y="15621"/>
                  </a:cubicBezTo>
                  <a:cubicBezTo>
                    <a:pt x="7753" y="15669"/>
                    <a:pt x="7705" y="15693"/>
                    <a:pt x="7681" y="15741"/>
                  </a:cubicBezTo>
                  <a:cubicBezTo>
                    <a:pt x="7873" y="14733"/>
                    <a:pt x="7897" y="13701"/>
                    <a:pt x="7777" y="12693"/>
                  </a:cubicBezTo>
                  <a:cubicBezTo>
                    <a:pt x="7657" y="11925"/>
                    <a:pt x="7465" y="11181"/>
                    <a:pt x="7177" y="10485"/>
                  </a:cubicBezTo>
                  <a:cubicBezTo>
                    <a:pt x="7112" y="10356"/>
                    <a:pt x="7009" y="10265"/>
                    <a:pt x="6885" y="10265"/>
                  </a:cubicBezTo>
                  <a:cubicBezTo>
                    <a:pt x="6870" y="10265"/>
                    <a:pt x="6856" y="10266"/>
                    <a:pt x="6841" y="10269"/>
                  </a:cubicBezTo>
                  <a:cubicBezTo>
                    <a:pt x="6697" y="10317"/>
                    <a:pt x="6577" y="10485"/>
                    <a:pt x="6625" y="10629"/>
                  </a:cubicBezTo>
                  <a:cubicBezTo>
                    <a:pt x="7153" y="11877"/>
                    <a:pt x="7369" y="13245"/>
                    <a:pt x="7273" y="14613"/>
                  </a:cubicBezTo>
                  <a:cubicBezTo>
                    <a:pt x="7225" y="15309"/>
                    <a:pt x="7081" y="15981"/>
                    <a:pt x="6865" y="16654"/>
                  </a:cubicBezTo>
                  <a:cubicBezTo>
                    <a:pt x="6649" y="17326"/>
                    <a:pt x="6361" y="17998"/>
                    <a:pt x="6217" y="18694"/>
                  </a:cubicBezTo>
                  <a:cubicBezTo>
                    <a:pt x="6145" y="19054"/>
                    <a:pt x="6097" y="19390"/>
                    <a:pt x="6121" y="19750"/>
                  </a:cubicBezTo>
                  <a:cubicBezTo>
                    <a:pt x="5641" y="19030"/>
                    <a:pt x="5233" y="18262"/>
                    <a:pt x="4897" y="17470"/>
                  </a:cubicBezTo>
                  <a:cubicBezTo>
                    <a:pt x="4177" y="15717"/>
                    <a:pt x="3793" y="13821"/>
                    <a:pt x="3529" y="11949"/>
                  </a:cubicBezTo>
                  <a:cubicBezTo>
                    <a:pt x="3481" y="11781"/>
                    <a:pt x="3457" y="11589"/>
                    <a:pt x="3433" y="11397"/>
                  </a:cubicBezTo>
                  <a:cubicBezTo>
                    <a:pt x="3721" y="10701"/>
                    <a:pt x="4009" y="10029"/>
                    <a:pt x="4273" y="9333"/>
                  </a:cubicBezTo>
                  <a:cubicBezTo>
                    <a:pt x="4537" y="8661"/>
                    <a:pt x="4777" y="7965"/>
                    <a:pt x="4777" y="7245"/>
                  </a:cubicBezTo>
                  <a:cubicBezTo>
                    <a:pt x="4765" y="7065"/>
                    <a:pt x="4621" y="6975"/>
                    <a:pt x="4480" y="6975"/>
                  </a:cubicBezTo>
                  <a:cubicBezTo>
                    <a:pt x="4339" y="6975"/>
                    <a:pt x="4201" y="7065"/>
                    <a:pt x="4201" y="7245"/>
                  </a:cubicBezTo>
                  <a:cubicBezTo>
                    <a:pt x="4225" y="7941"/>
                    <a:pt x="3985" y="8589"/>
                    <a:pt x="3721" y="9213"/>
                  </a:cubicBezTo>
                  <a:cubicBezTo>
                    <a:pt x="3577" y="9573"/>
                    <a:pt x="3433" y="9933"/>
                    <a:pt x="3289" y="10269"/>
                  </a:cubicBezTo>
                  <a:cubicBezTo>
                    <a:pt x="3144" y="8925"/>
                    <a:pt x="3000" y="7581"/>
                    <a:pt x="2784" y="6237"/>
                  </a:cubicBezTo>
                  <a:cubicBezTo>
                    <a:pt x="2472" y="4364"/>
                    <a:pt x="2040" y="2516"/>
                    <a:pt x="1248" y="764"/>
                  </a:cubicBezTo>
                  <a:cubicBezTo>
                    <a:pt x="1128" y="572"/>
                    <a:pt x="1032" y="356"/>
                    <a:pt x="936" y="140"/>
                  </a:cubicBezTo>
                  <a:cubicBezTo>
                    <a:pt x="884" y="42"/>
                    <a:pt x="798" y="1"/>
                    <a:pt x="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0"/>
            <p:cNvSpPr/>
            <p:nvPr/>
          </p:nvSpPr>
          <p:spPr>
            <a:xfrm>
              <a:off x="7632458" y="1280214"/>
              <a:ext cx="524787" cy="965940"/>
            </a:xfrm>
            <a:custGeom>
              <a:avLst/>
              <a:gdLst/>
              <a:ahLst/>
              <a:cxnLst/>
              <a:rect l="l" t="t" r="r" b="b"/>
              <a:pathLst>
                <a:path w="15141" h="27869" extrusionOk="0">
                  <a:moveTo>
                    <a:pt x="14724" y="0"/>
                  </a:moveTo>
                  <a:cubicBezTo>
                    <a:pt x="14612" y="0"/>
                    <a:pt x="14504" y="60"/>
                    <a:pt x="14466" y="202"/>
                  </a:cubicBezTo>
                  <a:cubicBezTo>
                    <a:pt x="13890" y="2146"/>
                    <a:pt x="12666" y="3826"/>
                    <a:pt x="11513" y="5458"/>
                  </a:cubicBezTo>
                  <a:cubicBezTo>
                    <a:pt x="10913" y="6274"/>
                    <a:pt x="10337" y="7114"/>
                    <a:pt x="9833" y="8003"/>
                  </a:cubicBezTo>
                  <a:cubicBezTo>
                    <a:pt x="9593" y="8411"/>
                    <a:pt x="9377" y="8819"/>
                    <a:pt x="9209" y="9227"/>
                  </a:cubicBezTo>
                  <a:cubicBezTo>
                    <a:pt x="9209" y="9107"/>
                    <a:pt x="9233" y="8987"/>
                    <a:pt x="9233" y="8867"/>
                  </a:cubicBezTo>
                  <a:cubicBezTo>
                    <a:pt x="9305" y="8675"/>
                    <a:pt x="9329" y="8483"/>
                    <a:pt x="9305" y="8291"/>
                  </a:cubicBezTo>
                  <a:cubicBezTo>
                    <a:pt x="9521" y="7042"/>
                    <a:pt x="9929" y="5818"/>
                    <a:pt x="10505" y="4666"/>
                  </a:cubicBezTo>
                  <a:cubicBezTo>
                    <a:pt x="10620" y="4453"/>
                    <a:pt x="10433" y="4252"/>
                    <a:pt x="10249" y="4252"/>
                  </a:cubicBezTo>
                  <a:cubicBezTo>
                    <a:pt x="10164" y="4252"/>
                    <a:pt x="10079" y="4295"/>
                    <a:pt x="10025" y="4402"/>
                  </a:cubicBezTo>
                  <a:cubicBezTo>
                    <a:pt x="9593" y="5242"/>
                    <a:pt x="9233" y="6154"/>
                    <a:pt x="8993" y="7066"/>
                  </a:cubicBezTo>
                  <a:cubicBezTo>
                    <a:pt x="8969" y="7018"/>
                    <a:pt x="8945" y="6946"/>
                    <a:pt x="8945" y="6898"/>
                  </a:cubicBezTo>
                  <a:cubicBezTo>
                    <a:pt x="8801" y="6586"/>
                    <a:pt x="8657" y="6274"/>
                    <a:pt x="8585" y="5938"/>
                  </a:cubicBezTo>
                  <a:cubicBezTo>
                    <a:pt x="8537" y="5650"/>
                    <a:pt x="8513" y="5362"/>
                    <a:pt x="8657" y="5098"/>
                  </a:cubicBezTo>
                  <a:cubicBezTo>
                    <a:pt x="8774" y="4881"/>
                    <a:pt x="8577" y="4676"/>
                    <a:pt x="8390" y="4676"/>
                  </a:cubicBezTo>
                  <a:cubicBezTo>
                    <a:pt x="8308" y="4676"/>
                    <a:pt x="8228" y="4715"/>
                    <a:pt x="8177" y="4810"/>
                  </a:cubicBezTo>
                  <a:cubicBezTo>
                    <a:pt x="7817" y="5506"/>
                    <a:pt x="8057" y="6226"/>
                    <a:pt x="8321" y="6874"/>
                  </a:cubicBezTo>
                  <a:cubicBezTo>
                    <a:pt x="8465" y="7210"/>
                    <a:pt x="8609" y="7547"/>
                    <a:pt x="8705" y="7883"/>
                  </a:cubicBezTo>
                  <a:cubicBezTo>
                    <a:pt x="8729" y="8027"/>
                    <a:pt x="8753" y="8147"/>
                    <a:pt x="8753" y="8267"/>
                  </a:cubicBezTo>
                  <a:cubicBezTo>
                    <a:pt x="8729" y="8411"/>
                    <a:pt x="8705" y="8579"/>
                    <a:pt x="8681" y="8747"/>
                  </a:cubicBezTo>
                  <a:cubicBezTo>
                    <a:pt x="8681" y="8771"/>
                    <a:pt x="8681" y="8771"/>
                    <a:pt x="8681" y="8795"/>
                  </a:cubicBezTo>
                  <a:cubicBezTo>
                    <a:pt x="8657" y="8843"/>
                    <a:pt x="8657" y="8891"/>
                    <a:pt x="8657" y="8915"/>
                  </a:cubicBezTo>
                  <a:cubicBezTo>
                    <a:pt x="8609" y="9419"/>
                    <a:pt x="8585" y="9923"/>
                    <a:pt x="8609" y="10427"/>
                  </a:cubicBezTo>
                  <a:cubicBezTo>
                    <a:pt x="8609" y="10499"/>
                    <a:pt x="8633" y="10547"/>
                    <a:pt x="8657" y="10595"/>
                  </a:cubicBezTo>
                  <a:cubicBezTo>
                    <a:pt x="8633" y="10667"/>
                    <a:pt x="8609" y="10763"/>
                    <a:pt x="8585" y="10859"/>
                  </a:cubicBezTo>
                  <a:cubicBezTo>
                    <a:pt x="7937" y="12803"/>
                    <a:pt x="7505" y="14939"/>
                    <a:pt x="6185" y="16571"/>
                  </a:cubicBezTo>
                  <a:cubicBezTo>
                    <a:pt x="5489" y="17435"/>
                    <a:pt x="4601" y="18132"/>
                    <a:pt x="3929" y="18996"/>
                  </a:cubicBezTo>
                  <a:cubicBezTo>
                    <a:pt x="3617" y="19404"/>
                    <a:pt x="3377" y="19812"/>
                    <a:pt x="3161" y="20244"/>
                  </a:cubicBezTo>
                  <a:cubicBezTo>
                    <a:pt x="3161" y="19980"/>
                    <a:pt x="3137" y="19716"/>
                    <a:pt x="3089" y="19476"/>
                  </a:cubicBezTo>
                  <a:cubicBezTo>
                    <a:pt x="3065" y="19356"/>
                    <a:pt x="3041" y="19260"/>
                    <a:pt x="3017" y="19164"/>
                  </a:cubicBezTo>
                  <a:cubicBezTo>
                    <a:pt x="3065" y="19092"/>
                    <a:pt x="3089" y="18996"/>
                    <a:pt x="3065" y="18900"/>
                  </a:cubicBezTo>
                  <a:cubicBezTo>
                    <a:pt x="2945" y="17988"/>
                    <a:pt x="3353" y="17099"/>
                    <a:pt x="3761" y="16307"/>
                  </a:cubicBezTo>
                  <a:cubicBezTo>
                    <a:pt x="4193" y="15467"/>
                    <a:pt x="4697" y="14627"/>
                    <a:pt x="4841" y="13691"/>
                  </a:cubicBezTo>
                  <a:cubicBezTo>
                    <a:pt x="4937" y="13163"/>
                    <a:pt x="4937" y="12635"/>
                    <a:pt x="4769" y="12131"/>
                  </a:cubicBezTo>
                  <a:cubicBezTo>
                    <a:pt x="4729" y="12012"/>
                    <a:pt x="4625" y="11926"/>
                    <a:pt x="4495" y="11926"/>
                  </a:cubicBezTo>
                  <a:cubicBezTo>
                    <a:pt x="4467" y="11926"/>
                    <a:pt x="4438" y="11930"/>
                    <a:pt x="4409" y="11939"/>
                  </a:cubicBezTo>
                  <a:cubicBezTo>
                    <a:pt x="4289" y="11963"/>
                    <a:pt x="4169" y="12131"/>
                    <a:pt x="4217" y="12275"/>
                  </a:cubicBezTo>
                  <a:cubicBezTo>
                    <a:pt x="4529" y="13139"/>
                    <a:pt x="4241" y="14075"/>
                    <a:pt x="3881" y="14867"/>
                  </a:cubicBezTo>
                  <a:cubicBezTo>
                    <a:pt x="3473" y="15731"/>
                    <a:pt x="2945" y="16547"/>
                    <a:pt x="2656" y="17459"/>
                  </a:cubicBezTo>
                  <a:cubicBezTo>
                    <a:pt x="2608" y="17652"/>
                    <a:pt x="2560" y="17844"/>
                    <a:pt x="2536" y="18036"/>
                  </a:cubicBezTo>
                  <a:cubicBezTo>
                    <a:pt x="2368" y="17676"/>
                    <a:pt x="2224" y="17339"/>
                    <a:pt x="2152" y="16931"/>
                  </a:cubicBezTo>
                  <a:cubicBezTo>
                    <a:pt x="2080" y="16499"/>
                    <a:pt x="2080" y="16043"/>
                    <a:pt x="2128" y="15611"/>
                  </a:cubicBezTo>
                  <a:cubicBezTo>
                    <a:pt x="2176" y="15107"/>
                    <a:pt x="2272" y="14603"/>
                    <a:pt x="2368" y="14099"/>
                  </a:cubicBezTo>
                  <a:cubicBezTo>
                    <a:pt x="2392" y="13955"/>
                    <a:pt x="2320" y="13787"/>
                    <a:pt x="2152" y="13763"/>
                  </a:cubicBezTo>
                  <a:cubicBezTo>
                    <a:pt x="2131" y="13755"/>
                    <a:pt x="2108" y="13751"/>
                    <a:pt x="2083" y="13751"/>
                  </a:cubicBezTo>
                  <a:cubicBezTo>
                    <a:pt x="1970" y="13751"/>
                    <a:pt x="1836" y="13837"/>
                    <a:pt x="1816" y="13955"/>
                  </a:cubicBezTo>
                  <a:cubicBezTo>
                    <a:pt x="1648" y="14843"/>
                    <a:pt x="1480" y="15779"/>
                    <a:pt x="1576" y="16691"/>
                  </a:cubicBezTo>
                  <a:cubicBezTo>
                    <a:pt x="1624" y="17147"/>
                    <a:pt x="1744" y="17604"/>
                    <a:pt x="1912" y="18036"/>
                  </a:cubicBezTo>
                  <a:cubicBezTo>
                    <a:pt x="2104" y="18444"/>
                    <a:pt x="2320" y="18828"/>
                    <a:pt x="2440" y="19236"/>
                  </a:cubicBezTo>
                  <a:cubicBezTo>
                    <a:pt x="2584" y="19716"/>
                    <a:pt x="2632" y="20220"/>
                    <a:pt x="2560" y="20724"/>
                  </a:cubicBezTo>
                  <a:cubicBezTo>
                    <a:pt x="2536" y="20868"/>
                    <a:pt x="2608" y="21012"/>
                    <a:pt x="2752" y="21060"/>
                  </a:cubicBezTo>
                  <a:lnTo>
                    <a:pt x="2800" y="21060"/>
                  </a:lnTo>
                  <a:cubicBezTo>
                    <a:pt x="2728" y="21252"/>
                    <a:pt x="2656" y="21420"/>
                    <a:pt x="2584" y="21612"/>
                  </a:cubicBezTo>
                  <a:cubicBezTo>
                    <a:pt x="1984" y="23364"/>
                    <a:pt x="1672" y="25308"/>
                    <a:pt x="592" y="26868"/>
                  </a:cubicBezTo>
                  <a:cubicBezTo>
                    <a:pt x="472" y="27036"/>
                    <a:pt x="328" y="27228"/>
                    <a:pt x="184" y="27372"/>
                  </a:cubicBezTo>
                  <a:cubicBezTo>
                    <a:pt x="1" y="27593"/>
                    <a:pt x="182" y="27869"/>
                    <a:pt x="385" y="27869"/>
                  </a:cubicBezTo>
                  <a:cubicBezTo>
                    <a:pt x="447" y="27869"/>
                    <a:pt x="512" y="27843"/>
                    <a:pt x="568" y="27781"/>
                  </a:cubicBezTo>
                  <a:cubicBezTo>
                    <a:pt x="1552" y="26700"/>
                    <a:pt x="2032" y="25356"/>
                    <a:pt x="2440" y="23988"/>
                  </a:cubicBezTo>
                  <a:cubicBezTo>
                    <a:pt x="2471" y="24001"/>
                    <a:pt x="2507" y="24007"/>
                    <a:pt x="2544" y="24007"/>
                  </a:cubicBezTo>
                  <a:cubicBezTo>
                    <a:pt x="2650" y="24007"/>
                    <a:pt x="2765" y="23957"/>
                    <a:pt x="2800" y="23868"/>
                  </a:cubicBezTo>
                  <a:cubicBezTo>
                    <a:pt x="3521" y="22284"/>
                    <a:pt x="5537" y="21972"/>
                    <a:pt x="6977" y="21348"/>
                  </a:cubicBezTo>
                  <a:cubicBezTo>
                    <a:pt x="7457" y="21156"/>
                    <a:pt x="7913" y="20892"/>
                    <a:pt x="8321" y="20556"/>
                  </a:cubicBezTo>
                  <a:cubicBezTo>
                    <a:pt x="8441" y="20460"/>
                    <a:pt x="8417" y="20268"/>
                    <a:pt x="8321" y="20148"/>
                  </a:cubicBezTo>
                  <a:cubicBezTo>
                    <a:pt x="8261" y="20100"/>
                    <a:pt x="8189" y="20076"/>
                    <a:pt x="8117" y="20076"/>
                  </a:cubicBezTo>
                  <a:cubicBezTo>
                    <a:pt x="8045" y="20076"/>
                    <a:pt x="7973" y="20100"/>
                    <a:pt x="7913" y="20148"/>
                  </a:cubicBezTo>
                  <a:cubicBezTo>
                    <a:pt x="7217" y="20748"/>
                    <a:pt x="6353" y="21012"/>
                    <a:pt x="5513" y="21324"/>
                  </a:cubicBezTo>
                  <a:cubicBezTo>
                    <a:pt x="4697" y="21612"/>
                    <a:pt x="3881" y="21924"/>
                    <a:pt x="3185" y="22476"/>
                  </a:cubicBezTo>
                  <a:cubicBezTo>
                    <a:pt x="3041" y="22596"/>
                    <a:pt x="2896" y="22740"/>
                    <a:pt x="2776" y="22884"/>
                  </a:cubicBezTo>
                  <a:cubicBezTo>
                    <a:pt x="2800" y="22788"/>
                    <a:pt x="2848" y="22668"/>
                    <a:pt x="2872" y="22548"/>
                  </a:cubicBezTo>
                  <a:cubicBezTo>
                    <a:pt x="3161" y="21636"/>
                    <a:pt x="3473" y="20748"/>
                    <a:pt x="3953" y="19932"/>
                  </a:cubicBezTo>
                  <a:cubicBezTo>
                    <a:pt x="4457" y="19116"/>
                    <a:pt x="5129" y="18492"/>
                    <a:pt x="5801" y="17820"/>
                  </a:cubicBezTo>
                  <a:cubicBezTo>
                    <a:pt x="5801" y="17868"/>
                    <a:pt x="5801" y="17892"/>
                    <a:pt x="5825" y="17916"/>
                  </a:cubicBezTo>
                  <a:cubicBezTo>
                    <a:pt x="5874" y="17997"/>
                    <a:pt x="5977" y="18056"/>
                    <a:pt x="6076" y="18056"/>
                  </a:cubicBezTo>
                  <a:cubicBezTo>
                    <a:pt x="6124" y="18056"/>
                    <a:pt x="6170" y="18043"/>
                    <a:pt x="6209" y="18012"/>
                  </a:cubicBezTo>
                  <a:cubicBezTo>
                    <a:pt x="6665" y="17676"/>
                    <a:pt x="7241" y="17580"/>
                    <a:pt x="7793" y="17532"/>
                  </a:cubicBezTo>
                  <a:cubicBezTo>
                    <a:pt x="7849" y="17606"/>
                    <a:pt x="7949" y="17667"/>
                    <a:pt x="8036" y="17667"/>
                  </a:cubicBezTo>
                  <a:cubicBezTo>
                    <a:pt x="8061" y="17667"/>
                    <a:pt x="8084" y="17662"/>
                    <a:pt x="8105" y="17652"/>
                  </a:cubicBezTo>
                  <a:cubicBezTo>
                    <a:pt x="8261" y="17587"/>
                    <a:pt x="8417" y="17560"/>
                    <a:pt x="8572" y="17560"/>
                  </a:cubicBezTo>
                  <a:cubicBezTo>
                    <a:pt x="8991" y="17560"/>
                    <a:pt x="9407" y="17751"/>
                    <a:pt x="9809" y="17892"/>
                  </a:cubicBezTo>
                  <a:cubicBezTo>
                    <a:pt x="10209" y="18045"/>
                    <a:pt x="10619" y="18170"/>
                    <a:pt x="11026" y="18170"/>
                  </a:cubicBezTo>
                  <a:cubicBezTo>
                    <a:pt x="11254" y="18170"/>
                    <a:pt x="11481" y="18130"/>
                    <a:pt x="11705" y="18036"/>
                  </a:cubicBezTo>
                  <a:cubicBezTo>
                    <a:pt x="11849" y="17964"/>
                    <a:pt x="11873" y="17772"/>
                    <a:pt x="11801" y="17652"/>
                  </a:cubicBezTo>
                  <a:cubicBezTo>
                    <a:pt x="11755" y="17559"/>
                    <a:pt x="11670" y="17516"/>
                    <a:pt x="11576" y="17516"/>
                  </a:cubicBezTo>
                  <a:cubicBezTo>
                    <a:pt x="11524" y="17516"/>
                    <a:pt x="11469" y="17530"/>
                    <a:pt x="11417" y="17556"/>
                  </a:cubicBezTo>
                  <a:cubicBezTo>
                    <a:pt x="11309" y="17604"/>
                    <a:pt x="11189" y="17622"/>
                    <a:pt x="11063" y="17622"/>
                  </a:cubicBezTo>
                  <a:cubicBezTo>
                    <a:pt x="10937" y="17622"/>
                    <a:pt x="10805" y="17604"/>
                    <a:pt x="10673" y="17580"/>
                  </a:cubicBezTo>
                  <a:cubicBezTo>
                    <a:pt x="10385" y="17532"/>
                    <a:pt x="10073" y="17411"/>
                    <a:pt x="9785" y="17291"/>
                  </a:cubicBezTo>
                  <a:cubicBezTo>
                    <a:pt x="9713" y="17267"/>
                    <a:pt x="9641" y="17243"/>
                    <a:pt x="9569" y="17219"/>
                  </a:cubicBezTo>
                  <a:cubicBezTo>
                    <a:pt x="9593" y="17195"/>
                    <a:pt x="9617" y="17195"/>
                    <a:pt x="9641" y="17171"/>
                  </a:cubicBezTo>
                  <a:cubicBezTo>
                    <a:pt x="10049" y="17003"/>
                    <a:pt x="10433" y="16787"/>
                    <a:pt x="10793" y="16547"/>
                  </a:cubicBezTo>
                  <a:cubicBezTo>
                    <a:pt x="11201" y="16259"/>
                    <a:pt x="11561" y="15923"/>
                    <a:pt x="11945" y="15611"/>
                  </a:cubicBezTo>
                  <a:cubicBezTo>
                    <a:pt x="12041" y="15491"/>
                    <a:pt x="12041" y="15299"/>
                    <a:pt x="11945" y="15203"/>
                  </a:cubicBezTo>
                  <a:cubicBezTo>
                    <a:pt x="11889" y="15147"/>
                    <a:pt x="11821" y="15122"/>
                    <a:pt x="11753" y="15122"/>
                  </a:cubicBezTo>
                  <a:cubicBezTo>
                    <a:pt x="11677" y="15122"/>
                    <a:pt x="11601" y="15153"/>
                    <a:pt x="11537" y="15203"/>
                  </a:cubicBezTo>
                  <a:cubicBezTo>
                    <a:pt x="10913" y="15755"/>
                    <a:pt x="10289" y="16307"/>
                    <a:pt x="9521" y="16619"/>
                  </a:cubicBezTo>
                  <a:cubicBezTo>
                    <a:pt x="8777" y="16955"/>
                    <a:pt x="7961" y="16907"/>
                    <a:pt x="7169" y="17051"/>
                  </a:cubicBezTo>
                  <a:cubicBezTo>
                    <a:pt x="6857" y="17099"/>
                    <a:pt x="6545" y="17195"/>
                    <a:pt x="6257" y="17339"/>
                  </a:cubicBezTo>
                  <a:cubicBezTo>
                    <a:pt x="6929" y="16595"/>
                    <a:pt x="7433" y="15755"/>
                    <a:pt x="7817" y="14843"/>
                  </a:cubicBezTo>
                  <a:cubicBezTo>
                    <a:pt x="8009" y="14411"/>
                    <a:pt x="8177" y="13955"/>
                    <a:pt x="8321" y="13499"/>
                  </a:cubicBezTo>
                  <a:cubicBezTo>
                    <a:pt x="8441" y="13499"/>
                    <a:pt x="8537" y="13451"/>
                    <a:pt x="8585" y="13307"/>
                  </a:cubicBezTo>
                  <a:cubicBezTo>
                    <a:pt x="8945" y="12251"/>
                    <a:pt x="10073" y="11747"/>
                    <a:pt x="11033" y="11363"/>
                  </a:cubicBezTo>
                  <a:cubicBezTo>
                    <a:pt x="11585" y="11147"/>
                    <a:pt x="12161" y="10907"/>
                    <a:pt x="12690" y="10571"/>
                  </a:cubicBezTo>
                  <a:cubicBezTo>
                    <a:pt x="13146" y="10283"/>
                    <a:pt x="13578" y="9923"/>
                    <a:pt x="13962" y="9515"/>
                  </a:cubicBezTo>
                  <a:cubicBezTo>
                    <a:pt x="14394" y="9059"/>
                    <a:pt x="14754" y="8555"/>
                    <a:pt x="15042" y="8003"/>
                  </a:cubicBezTo>
                  <a:cubicBezTo>
                    <a:pt x="15140" y="7772"/>
                    <a:pt x="14946" y="7565"/>
                    <a:pt x="14768" y="7565"/>
                  </a:cubicBezTo>
                  <a:cubicBezTo>
                    <a:pt x="14686" y="7565"/>
                    <a:pt x="14607" y="7609"/>
                    <a:pt x="14562" y="7715"/>
                  </a:cubicBezTo>
                  <a:cubicBezTo>
                    <a:pt x="14058" y="8675"/>
                    <a:pt x="13314" y="9515"/>
                    <a:pt x="12401" y="10091"/>
                  </a:cubicBezTo>
                  <a:cubicBezTo>
                    <a:pt x="11369" y="10739"/>
                    <a:pt x="10145" y="10979"/>
                    <a:pt x="9161" y="11699"/>
                  </a:cubicBezTo>
                  <a:cubicBezTo>
                    <a:pt x="9041" y="11795"/>
                    <a:pt x="8897" y="11915"/>
                    <a:pt x="8801" y="12011"/>
                  </a:cubicBezTo>
                  <a:cubicBezTo>
                    <a:pt x="8801" y="11963"/>
                    <a:pt x="8825" y="11891"/>
                    <a:pt x="8849" y="11843"/>
                  </a:cubicBezTo>
                  <a:cubicBezTo>
                    <a:pt x="9161" y="10835"/>
                    <a:pt x="9497" y="9851"/>
                    <a:pt x="9977" y="8915"/>
                  </a:cubicBezTo>
                  <a:cubicBezTo>
                    <a:pt x="10433" y="8003"/>
                    <a:pt x="11009" y="7138"/>
                    <a:pt x="11585" y="6298"/>
                  </a:cubicBezTo>
                  <a:cubicBezTo>
                    <a:pt x="12762" y="4618"/>
                    <a:pt x="14034" y="2986"/>
                    <a:pt x="14778" y="1066"/>
                  </a:cubicBezTo>
                  <a:cubicBezTo>
                    <a:pt x="14850" y="826"/>
                    <a:pt x="14946" y="586"/>
                    <a:pt x="15018" y="346"/>
                  </a:cubicBezTo>
                  <a:cubicBezTo>
                    <a:pt x="15076" y="142"/>
                    <a:pt x="14896" y="0"/>
                    <a:pt x="14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0"/>
            <p:cNvSpPr/>
            <p:nvPr/>
          </p:nvSpPr>
          <p:spPr>
            <a:xfrm>
              <a:off x="7781908" y="1360519"/>
              <a:ext cx="183109" cy="216660"/>
            </a:xfrm>
            <a:custGeom>
              <a:avLst/>
              <a:gdLst/>
              <a:ahLst/>
              <a:cxnLst/>
              <a:rect l="l" t="t" r="r" b="b"/>
              <a:pathLst>
                <a:path w="5283" h="6251" extrusionOk="0">
                  <a:moveTo>
                    <a:pt x="4898" y="1"/>
                  </a:moveTo>
                  <a:cubicBezTo>
                    <a:pt x="4853" y="1"/>
                    <a:pt x="4804" y="14"/>
                    <a:pt x="4753" y="45"/>
                  </a:cubicBezTo>
                  <a:cubicBezTo>
                    <a:pt x="3097" y="1149"/>
                    <a:pt x="1729" y="2637"/>
                    <a:pt x="769" y="4389"/>
                  </a:cubicBezTo>
                  <a:cubicBezTo>
                    <a:pt x="481" y="4869"/>
                    <a:pt x="265" y="5374"/>
                    <a:pt x="49" y="5902"/>
                  </a:cubicBezTo>
                  <a:cubicBezTo>
                    <a:pt x="1" y="6046"/>
                    <a:pt x="121" y="6214"/>
                    <a:pt x="241" y="6238"/>
                  </a:cubicBezTo>
                  <a:cubicBezTo>
                    <a:pt x="270" y="6246"/>
                    <a:pt x="299" y="6250"/>
                    <a:pt x="325" y="6250"/>
                  </a:cubicBezTo>
                  <a:cubicBezTo>
                    <a:pt x="449" y="6250"/>
                    <a:pt x="537" y="6164"/>
                    <a:pt x="577" y="6046"/>
                  </a:cubicBezTo>
                  <a:cubicBezTo>
                    <a:pt x="1273" y="4293"/>
                    <a:pt x="2377" y="2733"/>
                    <a:pt x="3793" y="1485"/>
                  </a:cubicBezTo>
                  <a:cubicBezTo>
                    <a:pt x="4177" y="1149"/>
                    <a:pt x="4609" y="813"/>
                    <a:pt x="5041" y="525"/>
                  </a:cubicBezTo>
                  <a:cubicBezTo>
                    <a:pt x="5283" y="364"/>
                    <a:pt x="5136" y="1"/>
                    <a:pt x="4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0"/>
            <p:cNvSpPr/>
            <p:nvPr/>
          </p:nvSpPr>
          <p:spPr>
            <a:xfrm>
              <a:off x="7751477" y="1100403"/>
              <a:ext cx="192710" cy="181965"/>
            </a:xfrm>
            <a:custGeom>
              <a:avLst/>
              <a:gdLst/>
              <a:ahLst/>
              <a:cxnLst/>
              <a:rect l="l" t="t" r="r" b="b"/>
              <a:pathLst>
                <a:path w="5560" h="5250" extrusionOk="0">
                  <a:moveTo>
                    <a:pt x="4331" y="1"/>
                  </a:moveTo>
                  <a:cubicBezTo>
                    <a:pt x="4215" y="1"/>
                    <a:pt x="4110" y="87"/>
                    <a:pt x="4071" y="205"/>
                  </a:cubicBezTo>
                  <a:cubicBezTo>
                    <a:pt x="3783" y="973"/>
                    <a:pt x="3447" y="1741"/>
                    <a:pt x="2991" y="2437"/>
                  </a:cubicBezTo>
                  <a:cubicBezTo>
                    <a:pt x="2559" y="3110"/>
                    <a:pt x="1983" y="3638"/>
                    <a:pt x="1263" y="3998"/>
                  </a:cubicBezTo>
                  <a:cubicBezTo>
                    <a:pt x="831" y="4214"/>
                    <a:pt x="399" y="4406"/>
                    <a:pt x="135" y="4838"/>
                  </a:cubicBezTo>
                  <a:cubicBezTo>
                    <a:pt x="1" y="5055"/>
                    <a:pt x="194" y="5250"/>
                    <a:pt x="388" y="5250"/>
                  </a:cubicBezTo>
                  <a:cubicBezTo>
                    <a:pt x="472" y="5250"/>
                    <a:pt x="556" y="5213"/>
                    <a:pt x="615" y="5126"/>
                  </a:cubicBezTo>
                  <a:cubicBezTo>
                    <a:pt x="831" y="4790"/>
                    <a:pt x="1215" y="4622"/>
                    <a:pt x="1551" y="4478"/>
                  </a:cubicBezTo>
                  <a:cubicBezTo>
                    <a:pt x="1671" y="4406"/>
                    <a:pt x="1767" y="4358"/>
                    <a:pt x="1887" y="4310"/>
                  </a:cubicBezTo>
                  <a:cubicBezTo>
                    <a:pt x="1918" y="4421"/>
                    <a:pt x="2034" y="4521"/>
                    <a:pt x="2157" y="4521"/>
                  </a:cubicBezTo>
                  <a:cubicBezTo>
                    <a:pt x="2221" y="4521"/>
                    <a:pt x="2286" y="4495"/>
                    <a:pt x="2343" y="4430"/>
                  </a:cubicBezTo>
                  <a:cubicBezTo>
                    <a:pt x="2703" y="4022"/>
                    <a:pt x="3399" y="4070"/>
                    <a:pt x="3903" y="3974"/>
                  </a:cubicBezTo>
                  <a:cubicBezTo>
                    <a:pt x="4527" y="3830"/>
                    <a:pt x="5079" y="3446"/>
                    <a:pt x="5463" y="2918"/>
                  </a:cubicBezTo>
                  <a:cubicBezTo>
                    <a:pt x="5559" y="2798"/>
                    <a:pt x="5487" y="2606"/>
                    <a:pt x="5367" y="2533"/>
                  </a:cubicBezTo>
                  <a:cubicBezTo>
                    <a:pt x="5321" y="2510"/>
                    <a:pt x="5275" y="2500"/>
                    <a:pt x="5230" y="2500"/>
                  </a:cubicBezTo>
                  <a:cubicBezTo>
                    <a:pt x="5136" y="2500"/>
                    <a:pt x="5048" y="2548"/>
                    <a:pt x="4983" y="2630"/>
                  </a:cubicBezTo>
                  <a:cubicBezTo>
                    <a:pt x="4647" y="3110"/>
                    <a:pt x="4119" y="3374"/>
                    <a:pt x="3543" y="3470"/>
                  </a:cubicBezTo>
                  <a:cubicBezTo>
                    <a:pt x="3303" y="3518"/>
                    <a:pt x="3039" y="3542"/>
                    <a:pt x="2775" y="3590"/>
                  </a:cubicBezTo>
                  <a:cubicBezTo>
                    <a:pt x="3303" y="3062"/>
                    <a:pt x="3711" y="2389"/>
                    <a:pt x="4023" y="1717"/>
                  </a:cubicBezTo>
                  <a:cubicBezTo>
                    <a:pt x="4239" y="1285"/>
                    <a:pt x="4431" y="829"/>
                    <a:pt x="4623" y="373"/>
                  </a:cubicBezTo>
                  <a:cubicBezTo>
                    <a:pt x="4671" y="229"/>
                    <a:pt x="4551" y="61"/>
                    <a:pt x="4407" y="13"/>
                  </a:cubicBezTo>
                  <a:cubicBezTo>
                    <a:pt x="4382" y="5"/>
                    <a:pt x="4356" y="1"/>
                    <a:pt x="43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0"/>
            <p:cNvSpPr/>
            <p:nvPr/>
          </p:nvSpPr>
          <p:spPr>
            <a:xfrm>
              <a:off x="7784438" y="1311165"/>
              <a:ext cx="128970" cy="94345"/>
            </a:xfrm>
            <a:custGeom>
              <a:avLst/>
              <a:gdLst/>
              <a:ahLst/>
              <a:cxnLst/>
              <a:rect l="l" t="t" r="r" b="b"/>
              <a:pathLst>
                <a:path w="3721" h="2722" extrusionOk="0">
                  <a:moveTo>
                    <a:pt x="3375" y="0"/>
                  </a:moveTo>
                  <a:cubicBezTo>
                    <a:pt x="3336" y="0"/>
                    <a:pt x="3297" y="9"/>
                    <a:pt x="3264" y="29"/>
                  </a:cubicBezTo>
                  <a:cubicBezTo>
                    <a:pt x="2280" y="797"/>
                    <a:pt x="1272" y="1517"/>
                    <a:pt x="240" y="2189"/>
                  </a:cubicBezTo>
                  <a:cubicBezTo>
                    <a:pt x="1" y="2348"/>
                    <a:pt x="142" y="2722"/>
                    <a:pt x="374" y="2722"/>
                  </a:cubicBezTo>
                  <a:cubicBezTo>
                    <a:pt x="422" y="2722"/>
                    <a:pt x="474" y="2706"/>
                    <a:pt x="528" y="2669"/>
                  </a:cubicBezTo>
                  <a:cubicBezTo>
                    <a:pt x="1560" y="1997"/>
                    <a:pt x="2568" y="1277"/>
                    <a:pt x="3552" y="533"/>
                  </a:cubicBezTo>
                  <a:cubicBezTo>
                    <a:pt x="3672" y="437"/>
                    <a:pt x="3720" y="293"/>
                    <a:pt x="3648" y="149"/>
                  </a:cubicBezTo>
                  <a:cubicBezTo>
                    <a:pt x="3596" y="62"/>
                    <a:pt x="3481" y="0"/>
                    <a:pt x="3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0"/>
            <p:cNvSpPr/>
            <p:nvPr/>
          </p:nvSpPr>
          <p:spPr>
            <a:xfrm>
              <a:off x="7151320" y="1047721"/>
              <a:ext cx="103217" cy="63878"/>
            </a:xfrm>
            <a:custGeom>
              <a:avLst/>
              <a:gdLst/>
              <a:ahLst/>
              <a:cxnLst/>
              <a:rect l="l" t="t" r="r" b="b"/>
              <a:pathLst>
                <a:path w="2978" h="1843" extrusionOk="0">
                  <a:moveTo>
                    <a:pt x="348" y="1"/>
                  </a:moveTo>
                  <a:cubicBezTo>
                    <a:pt x="249" y="1"/>
                    <a:pt x="145" y="60"/>
                    <a:pt x="97" y="141"/>
                  </a:cubicBezTo>
                  <a:cubicBezTo>
                    <a:pt x="1" y="285"/>
                    <a:pt x="73" y="429"/>
                    <a:pt x="193" y="525"/>
                  </a:cubicBezTo>
                  <a:cubicBezTo>
                    <a:pt x="913" y="1077"/>
                    <a:pt x="1729" y="1509"/>
                    <a:pt x="2593" y="1821"/>
                  </a:cubicBezTo>
                  <a:cubicBezTo>
                    <a:pt x="2618" y="1836"/>
                    <a:pt x="2645" y="1843"/>
                    <a:pt x="2672" y="1843"/>
                  </a:cubicBezTo>
                  <a:cubicBezTo>
                    <a:pt x="2777" y="1843"/>
                    <a:pt x="2891" y="1744"/>
                    <a:pt x="2929" y="1629"/>
                  </a:cubicBezTo>
                  <a:cubicBezTo>
                    <a:pt x="2977" y="1485"/>
                    <a:pt x="2881" y="1341"/>
                    <a:pt x="2737" y="1293"/>
                  </a:cubicBezTo>
                  <a:cubicBezTo>
                    <a:pt x="1921" y="981"/>
                    <a:pt x="1153" y="573"/>
                    <a:pt x="481" y="45"/>
                  </a:cubicBezTo>
                  <a:cubicBezTo>
                    <a:pt x="442" y="14"/>
                    <a:pt x="396" y="1"/>
                    <a:pt x="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0"/>
            <p:cNvSpPr/>
            <p:nvPr/>
          </p:nvSpPr>
          <p:spPr>
            <a:xfrm>
              <a:off x="7210379" y="894216"/>
              <a:ext cx="61625" cy="55248"/>
            </a:xfrm>
            <a:custGeom>
              <a:avLst/>
              <a:gdLst/>
              <a:ahLst/>
              <a:cxnLst/>
              <a:rect l="l" t="t" r="r" b="b"/>
              <a:pathLst>
                <a:path w="1778" h="1594" extrusionOk="0">
                  <a:moveTo>
                    <a:pt x="301" y="0"/>
                  </a:moveTo>
                  <a:cubicBezTo>
                    <a:pt x="233" y="0"/>
                    <a:pt x="166" y="25"/>
                    <a:pt x="121" y="82"/>
                  </a:cubicBezTo>
                  <a:cubicBezTo>
                    <a:pt x="25" y="202"/>
                    <a:pt x="1" y="370"/>
                    <a:pt x="121" y="490"/>
                  </a:cubicBezTo>
                  <a:lnTo>
                    <a:pt x="1273" y="1522"/>
                  </a:lnTo>
                  <a:cubicBezTo>
                    <a:pt x="1333" y="1570"/>
                    <a:pt x="1405" y="1594"/>
                    <a:pt x="1474" y="1594"/>
                  </a:cubicBezTo>
                  <a:cubicBezTo>
                    <a:pt x="1543" y="1594"/>
                    <a:pt x="1609" y="1570"/>
                    <a:pt x="1657" y="1522"/>
                  </a:cubicBezTo>
                  <a:cubicBezTo>
                    <a:pt x="1753" y="1402"/>
                    <a:pt x="1777" y="1210"/>
                    <a:pt x="1657" y="1114"/>
                  </a:cubicBezTo>
                  <a:lnTo>
                    <a:pt x="505" y="82"/>
                  </a:lnTo>
                  <a:cubicBezTo>
                    <a:pt x="454" y="31"/>
                    <a:pt x="377"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0"/>
            <p:cNvSpPr/>
            <p:nvPr/>
          </p:nvSpPr>
          <p:spPr>
            <a:xfrm>
              <a:off x="7799549" y="2211781"/>
              <a:ext cx="227439" cy="338247"/>
            </a:xfrm>
            <a:custGeom>
              <a:avLst/>
              <a:gdLst/>
              <a:ahLst/>
              <a:cxnLst/>
              <a:rect l="l" t="t" r="r" b="b"/>
              <a:pathLst>
                <a:path w="6562" h="9759" extrusionOk="0">
                  <a:moveTo>
                    <a:pt x="6177" y="0"/>
                  </a:moveTo>
                  <a:cubicBezTo>
                    <a:pt x="6092" y="0"/>
                    <a:pt x="6007" y="39"/>
                    <a:pt x="5948" y="134"/>
                  </a:cubicBezTo>
                  <a:cubicBezTo>
                    <a:pt x="5516" y="831"/>
                    <a:pt x="5084" y="1527"/>
                    <a:pt x="4652" y="2223"/>
                  </a:cubicBezTo>
                  <a:cubicBezTo>
                    <a:pt x="4268" y="2871"/>
                    <a:pt x="3884" y="3519"/>
                    <a:pt x="3428" y="4143"/>
                  </a:cubicBezTo>
                  <a:cubicBezTo>
                    <a:pt x="3236" y="4431"/>
                    <a:pt x="2996" y="4695"/>
                    <a:pt x="2756" y="4935"/>
                  </a:cubicBezTo>
                  <a:cubicBezTo>
                    <a:pt x="2684" y="5031"/>
                    <a:pt x="2588" y="5103"/>
                    <a:pt x="2492" y="5175"/>
                  </a:cubicBezTo>
                  <a:cubicBezTo>
                    <a:pt x="2372" y="4551"/>
                    <a:pt x="2228" y="3951"/>
                    <a:pt x="2084" y="3327"/>
                  </a:cubicBezTo>
                  <a:cubicBezTo>
                    <a:pt x="2064" y="3208"/>
                    <a:pt x="1947" y="3122"/>
                    <a:pt x="1826" y="3122"/>
                  </a:cubicBezTo>
                  <a:cubicBezTo>
                    <a:pt x="1800" y="3122"/>
                    <a:pt x="1773" y="3126"/>
                    <a:pt x="1748" y="3135"/>
                  </a:cubicBezTo>
                  <a:cubicBezTo>
                    <a:pt x="1604" y="3183"/>
                    <a:pt x="1532" y="3327"/>
                    <a:pt x="1556" y="3471"/>
                  </a:cubicBezTo>
                  <a:cubicBezTo>
                    <a:pt x="1700" y="4167"/>
                    <a:pt x="1868" y="4863"/>
                    <a:pt x="2012" y="5559"/>
                  </a:cubicBezTo>
                  <a:cubicBezTo>
                    <a:pt x="1988" y="5583"/>
                    <a:pt x="1964" y="5607"/>
                    <a:pt x="1916" y="5631"/>
                  </a:cubicBezTo>
                  <a:cubicBezTo>
                    <a:pt x="1388" y="6087"/>
                    <a:pt x="980" y="6615"/>
                    <a:pt x="716" y="7239"/>
                  </a:cubicBezTo>
                  <a:cubicBezTo>
                    <a:pt x="404" y="7935"/>
                    <a:pt x="212" y="8679"/>
                    <a:pt x="44" y="9423"/>
                  </a:cubicBezTo>
                  <a:cubicBezTo>
                    <a:pt x="0" y="9626"/>
                    <a:pt x="184" y="9759"/>
                    <a:pt x="352" y="9759"/>
                  </a:cubicBezTo>
                  <a:cubicBezTo>
                    <a:pt x="463" y="9759"/>
                    <a:pt x="567" y="9701"/>
                    <a:pt x="596" y="9567"/>
                  </a:cubicBezTo>
                  <a:cubicBezTo>
                    <a:pt x="668" y="9207"/>
                    <a:pt x="764" y="8847"/>
                    <a:pt x="860" y="8487"/>
                  </a:cubicBezTo>
                  <a:cubicBezTo>
                    <a:pt x="932" y="8487"/>
                    <a:pt x="1004" y="8439"/>
                    <a:pt x="1028" y="8367"/>
                  </a:cubicBezTo>
                  <a:cubicBezTo>
                    <a:pt x="1292" y="7839"/>
                    <a:pt x="1868" y="7647"/>
                    <a:pt x="2420" y="7527"/>
                  </a:cubicBezTo>
                  <a:cubicBezTo>
                    <a:pt x="2420" y="7551"/>
                    <a:pt x="2420" y="7599"/>
                    <a:pt x="2444" y="7623"/>
                  </a:cubicBezTo>
                  <a:cubicBezTo>
                    <a:pt x="2828" y="8199"/>
                    <a:pt x="3380" y="8631"/>
                    <a:pt x="4052" y="8871"/>
                  </a:cubicBezTo>
                  <a:cubicBezTo>
                    <a:pt x="4078" y="8880"/>
                    <a:pt x="4104" y="8884"/>
                    <a:pt x="4130" y="8884"/>
                  </a:cubicBezTo>
                  <a:cubicBezTo>
                    <a:pt x="4251" y="8884"/>
                    <a:pt x="4368" y="8798"/>
                    <a:pt x="4388" y="8679"/>
                  </a:cubicBezTo>
                  <a:cubicBezTo>
                    <a:pt x="4436" y="8535"/>
                    <a:pt x="4340" y="8391"/>
                    <a:pt x="4196" y="8343"/>
                  </a:cubicBezTo>
                  <a:cubicBezTo>
                    <a:pt x="4172" y="8319"/>
                    <a:pt x="4124" y="8319"/>
                    <a:pt x="4100" y="8295"/>
                  </a:cubicBezTo>
                  <a:lnTo>
                    <a:pt x="4076" y="8295"/>
                  </a:lnTo>
                  <a:cubicBezTo>
                    <a:pt x="4076" y="8295"/>
                    <a:pt x="4052" y="8271"/>
                    <a:pt x="4028" y="8271"/>
                  </a:cubicBezTo>
                  <a:cubicBezTo>
                    <a:pt x="3956" y="8247"/>
                    <a:pt x="3908" y="8199"/>
                    <a:pt x="3836" y="8175"/>
                  </a:cubicBezTo>
                  <a:cubicBezTo>
                    <a:pt x="3764" y="8127"/>
                    <a:pt x="3716" y="8103"/>
                    <a:pt x="3644" y="8055"/>
                  </a:cubicBezTo>
                  <a:cubicBezTo>
                    <a:pt x="3620" y="8031"/>
                    <a:pt x="3596" y="8007"/>
                    <a:pt x="3548" y="7983"/>
                  </a:cubicBezTo>
                  <a:cubicBezTo>
                    <a:pt x="3548" y="7983"/>
                    <a:pt x="3524" y="7983"/>
                    <a:pt x="3500" y="7959"/>
                  </a:cubicBezTo>
                  <a:cubicBezTo>
                    <a:pt x="3380" y="7863"/>
                    <a:pt x="3284" y="7767"/>
                    <a:pt x="3188" y="7647"/>
                  </a:cubicBezTo>
                  <a:cubicBezTo>
                    <a:pt x="3140" y="7599"/>
                    <a:pt x="3092" y="7551"/>
                    <a:pt x="3044" y="7479"/>
                  </a:cubicBezTo>
                  <a:cubicBezTo>
                    <a:pt x="3020" y="7479"/>
                    <a:pt x="3020" y="7455"/>
                    <a:pt x="2996" y="7431"/>
                  </a:cubicBezTo>
                  <a:cubicBezTo>
                    <a:pt x="2996" y="7431"/>
                    <a:pt x="2972" y="7407"/>
                    <a:pt x="2972" y="7383"/>
                  </a:cubicBezTo>
                  <a:cubicBezTo>
                    <a:pt x="3332" y="7311"/>
                    <a:pt x="3668" y="7167"/>
                    <a:pt x="4004" y="6975"/>
                  </a:cubicBezTo>
                  <a:cubicBezTo>
                    <a:pt x="4316" y="6759"/>
                    <a:pt x="4604" y="6519"/>
                    <a:pt x="4868" y="6255"/>
                  </a:cubicBezTo>
                  <a:cubicBezTo>
                    <a:pt x="5180" y="5967"/>
                    <a:pt x="5468" y="5655"/>
                    <a:pt x="5804" y="5415"/>
                  </a:cubicBezTo>
                  <a:cubicBezTo>
                    <a:pt x="5924" y="5343"/>
                    <a:pt x="5972" y="5175"/>
                    <a:pt x="5900" y="5031"/>
                  </a:cubicBezTo>
                  <a:cubicBezTo>
                    <a:pt x="5852" y="4950"/>
                    <a:pt x="5748" y="4890"/>
                    <a:pt x="5649" y="4890"/>
                  </a:cubicBezTo>
                  <a:cubicBezTo>
                    <a:pt x="5601" y="4890"/>
                    <a:pt x="5555" y="4904"/>
                    <a:pt x="5516" y="4935"/>
                  </a:cubicBezTo>
                  <a:cubicBezTo>
                    <a:pt x="4892" y="5391"/>
                    <a:pt x="4412" y="6015"/>
                    <a:pt x="3788" y="6447"/>
                  </a:cubicBezTo>
                  <a:cubicBezTo>
                    <a:pt x="3428" y="6687"/>
                    <a:pt x="3068" y="6807"/>
                    <a:pt x="2660" y="6903"/>
                  </a:cubicBezTo>
                  <a:cubicBezTo>
                    <a:pt x="2252" y="6975"/>
                    <a:pt x="1844" y="7071"/>
                    <a:pt x="1460" y="7239"/>
                  </a:cubicBezTo>
                  <a:cubicBezTo>
                    <a:pt x="1412" y="7263"/>
                    <a:pt x="1340" y="7311"/>
                    <a:pt x="1268" y="7335"/>
                  </a:cubicBezTo>
                  <a:cubicBezTo>
                    <a:pt x="1508" y="6879"/>
                    <a:pt x="1820" y="6447"/>
                    <a:pt x="2228" y="6111"/>
                  </a:cubicBezTo>
                  <a:cubicBezTo>
                    <a:pt x="2492" y="5895"/>
                    <a:pt x="2780" y="5679"/>
                    <a:pt x="3044" y="5439"/>
                  </a:cubicBezTo>
                  <a:cubicBezTo>
                    <a:pt x="3308" y="5175"/>
                    <a:pt x="3548" y="4911"/>
                    <a:pt x="3764" y="4623"/>
                  </a:cubicBezTo>
                  <a:cubicBezTo>
                    <a:pt x="4220" y="4023"/>
                    <a:pt x="4604" y="3375"/>
                    <a:pt x="4988" y="2751"/>
                  </a:cubicBezTo>
                  <a:cubicBezTo>
                    <a:pt x="5468" y="1959"/>
                    <a:pt x="5948" y="1191"/>
                    <a:pt x="6428" y="422"/>
                  </a:cubicBezTo>
                  <a:cubicBezTo>
                    <a:pt x="6562" y="205"/>
                    <a:pt x="6370" y="0"/>
                    <a:pt x="6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0"/>
            <p:cNvSpPr/>
            <p:nvPr/>
          </p:nvSpPr>
          <p:spPr>
            <a:xfrm>
              <a:off x="7720353" y="2493247"/>
              <a:ext cx="29149" cy="107169"/>
            </a:xfrm>
            <a:custGeom>
              <a:avLst/>
              <a:gdLst/>
              <a:ahLst/>
              <a:cxnLst/>
              <a:rect l="l" t="t" r="r" b="b"/>
              <a:pathLst>
                <a:path w="841" h="3092" extrusionOk="0">
                  <a:moveTo>
                    <a:pt x="288" y="0"/>
                  </a:moveTo>
                  <a:cubicBezTo>
                    <a:pt x="144" y="0"/>
                    <a:pt x="0" y="90"/>
                    <a:pt x="0" y="270"/>
                  </a:cubicBezTo>
                  <a:cubicBezTo>
                    <a:pt x="0" y="1158"/>
                    <a:pt x="96" y="2022"/>
                    <a:pt x="264" y="2887"/>
                  </a:cubicBezTo>
                  <a:cubicBezTo>
                    <a:pt x="284" y="3005"/>
                    <a:pt x="418" y="3091"/>
                    <a:pt x="531" y="3091"/>
                  </a:cubicBezTo>
                  <a:cubicBezTo>
                    <a:pt x="556" y="3091"/>
                    <a:pt x="579" y="3087"/>
                    <a:pt x="601" y="3079"/>
                  </a:cubicBezTo>
                  <a:cubicBezTo>
                    <a:pt x="769" y="3055"/>
                    <a:pt x="841" y="2887"/>
                    <a:pt x="793" y="2743"/>
                  </a:cubicBezTo>
                  <a:cubicBezTo>
                    <a:pt x="649" y="1926"/>
                    <a:pt x="577" y="1110"/>
                    <a:pt x="577" y="270"/>
                  </a:cubicBezTo>
                  <a:cubicBezTo>
                    <a:pt x="577" y="90"/>
                    <a:pt x="433" y="0"/>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0"/>
            <p:cNvSpPr/>
            <p:nvPr/>
          </p:nvSpPr>
          <p:spPr>
            <a:xfrm>
              <a:off x="6911757" y="3455626"/>
              <a:ext cx="1176360" cy="1147905"/>
            </a:xfrm>
            <a:custGeom>
              <a:avLst/>
              <a:gdLst/>
              <a:ahLst/>
              <a:cxnLst/>
              <a:rect l="l" t="t" r="r" b="b"/>
              <a:pathLst>
                <a:path w="33940" h="33119" extrusionOk="0">
                  <a:moveTo>
                    <a:pt x="360" y="1"/>
                  </a:moveTo>
                  <a:cubicBezTo>
                    <a:pt x="292" y="1"/>
                    <a:pt x="225" y="25"/>
                    <a:pt x="168" y="82"/>
                  </a:cubicBezTo>
                  <a:cubicBezTo>
                    <a:pt x="120" y="130"/>
                    <a:pt x="96" y="202"/>
                    <a:pt x="96" y="298"/>
                  </a:cubicBezTo>
                  <a:cubicBezTo>
                    <a:pt x="24" y="346"/>
                    <a:pt x="0" y="418"/>
                    <a:pt x="0" y="490"/>
                  </a:cubicBezTo>
                  <a:cubicBezTo>
                    <a:pt x="408" y="3970"/>
                    <a:pt x="864" y="7451"/>
                    <a:pt x="1344" y="10907"/>
                  </a:cubicBezTo>
                  <a:cubicBezTo>
                    <a:pt x="1800" y="14291"/>
                    <a:pt x="2280" y="17676"/>
                    <a:pt x="3024" y="20988"/>
                  </a:cubicBezTo>
                  <a:cubicBezTo>
                    <a:pt x="3384" y="22620"/>
                    <a:pt x="3792" y="24252"/>
                    <a:pt x="4368" y="25813"/>
                  </a:cubicBezTo>
                  <a:cubicBezTo>
                    <a:pt x="4897" y="27229"/>
                    <a:pt x="5617" y="28573"/>
                    <a:pt x="6673" y="29677"/>
                  </a:cubicBezTo>
                  <a:cubicBezTo>
                    <a:pt x="8833" y="31861"/>
                    <a:pt x="11857" y="32845"/>
                    <a:pt x="14858" y="33061"/>
                  </a:cubicBezTo>
                  <a:cubicBezTo>
                    <a:pt x="15333" y="33101"/>
                    <a:pt x="15816" y="33119"/>
                    <a:pt x="16302" y="33119"/>
                  </a:cubicBezTo>
                  <a:cubicBezTo>
                    <a:pt x="16699" y="33119"/>
                    <a:pt x="17099" y="33107"/>
                    <a:pt x="17498" y="33085"/>
                  </a:cubicBezTo>
                  <a:cubicBezTo>
                    <a:pt x="17707" y="33098"/>
                    <a:pt x="17916" y="33104"/>
                    <a:pt x="18126" y="33104"/>
                  </a:cubicBezTo>
                  <a:cubicBezTo>
                    <a:pt x="19075" y="33104"/>
                    <a:pt x="20031" y="32983"/>
                    <a:pt x="20954" y="32845"/>
                  </a:cubicBezTo>
                  <a:cubicBezTo>
                    <a:pt x="22274" y="32629"/>
                    <a:pt x="23618" y="32341"/>
                    <a:pt x="24843" y="31717"/>
                  </a:cubicBezTo>
                  <a:cubicBezTo>
                    <a:pt x="26091" y="31117"/>
                    <a:pt x="27051" y="30133"/>
                    <a:pt x="27867" y="29029"/>
                  </a:cubicBezTo>
                  <a:cubicBezTo>
                    <a:pt x="28707" y="27877"/>
                    <a:pt x="29427" y="26653"/>
                    <a:pt x="29979" y="25333"/>
                  </a:cubicBezTo>
                  <a:cubicBezTo>
                    <a:pt x="30531" y="23940"/>
                    <a:pt x="30819" y="22476"/>
                    <a:pt x="31107" y="21012"/>
                  </a:cubicBezTo>
                  <a:cubicBezTo>
                    <a:pt x="31707" y="17964"/>
                    <a:pt x="32211" y="14891"/>
                    <a:pt x="32667" y="11795"/>
                  </a:cubicBezTo>
                  <a:cubicBezTo>
                    <a:pt x="33123" y="8723"/>
                    <a:pt x="33508" y="5627"/>
                    <a:pt x="33820" y="2506"/>
                  </a:cubicBezTo>
                  <a:cubicBezTo>
                    <a:pt x="33844" y="2122"/>
                    <a:pt x="33892" y="1738"/>
                    <a:pt x="33916" y="1354"/>
                  </a:cubicBezTo>
                  <a:cubicBezTo>
                    <a:pt x="33940" y="1258"/>
                    <a:pt x="33892" y="1186"/>
                    <a:pt x="33820" y="1114"/>
                  </a:cubicBezTo>
                  <a:cubicBezTo>
                    <a:pt x="33761" y="1041"/>
                    <a:pt x="33668" y="986"/>
                    <a:pt x="33571" y="986"/>
                  </a:cubicBezTo>
                  <a:cubicBezTo>
                    <a:pt x="33508" y="986"/>
                    <a:pt x="33444" y="1009"/>
                    <a:pt x="33388" y="1066"/>
                  </a:cubicBezTo>
                  <a:cubicBezTo>
                    <a:pt x="31995" y="2434"/>
                    <a:pt x="29859" y="2578"/>
                    <a:pt x="28035" y="2722"/>
                  </a:cubicBezTo>
                  <a:cubicBezTo>
                    <a:pt x="25635" y="2914"/>
                    <a:pt x="23210" y="3034"/>
                    <a:pt x="20810" y="3082"/>
                  </a:cubicBezTo>
                  <a:cubicBezTo>
                    <a:pt x="20288" y="3087"/>
                    <a:pt x="19767" y="3090"/>
                    <a:pt x="19245" y="3090"/>
                  </a:cubicBezTo>
                  <a:cubicBezTo>
                    <a:pt x="17342" y="3090"/>
                    <a:pt x="15440" y="3051"/>
                    <a:pt x="13537" y="2938"/>
                  </a:cubicBezTo>
                  <a:cubicBezTo>
                    <a:pt x="12337" y="2890"/>
                    <a:pt x="11137" y="2818"/>
                    <a:pt x="9937" y="2698"/>
                  </a:cubicBezTo>
                  <a:cubicBezTo>
                    <a:pt x="8881" y="2626"/>
                    <a:pt x="7801" y="2530"/>
                    <a:pt x="6745" y="2362"/>
                  </a:cubicBezTo>
                  <a:cubicBezTo>
                    <a:pt x="4801" y="2098"/>
                    <a:pt x="2832" y="1618"/>
                    <a:pt x="1176" y="514"/>
                  </a:cubicBezTo>
                  <a:cubicBezTo>
                    <a:pt x="960" y="370"/>
                    <a:pt x="768" y="226"/>
                    <a:pt x="576" y="82"/>
                  </a:cubicBezTo>
                  <a:cubicBezTo>
                    <a:pt x="513" y="31"/>
                    <a:pt x="436" y="1"/>
                    <a:pt x="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0"/>
            <p:cNvSpPr/>
            <p:nvPr/>
          </p:nvSpPr>
          <p:spPr>
            <a:xfrm>
              <a:off x="6965825" y="3578804"/>
              <a:ext cx="54104" cy="91849"/>
            </a:xfrm>
            <a:custGeom>
              <a:avLst/>
              <a:gdLst/>
              <a:ahLst/>
              <a:cxnLst/>
              <a:rect l="l" t="t" r="r" b="b"/>
              <a:pathLst>
                <a:path w="1561" h="2650" extrusionOk="0">
                  <a:moveTo>
                    <a:pt x="679" y="1"/>
                  </a:moveTo>
                  <a:cubicBezTo>
                    <a:pt x="609" y="1"/>
                    <a:pt x="536" y="24"/>
                    <a:pt x="480" y="80"/>
                  </a:cubicBezTo>
                  <a:cubicBezTo>
                    <a:pt x="456" y="128"/>
                    <a:pt x="432" y="152"/>
                    <a:pt x="408" y="200"/>
                  </a:cubicBezTo>
                  <a:cubicBezTo>
                    <a:pt x="264" y="200"/>
                    <a:pt x="144" y="272"/>
                    <a:pt x="120" y="392"/>
                  </a:cubicBezTo>
                  <a:cubicBezTo>
                    <a:pt x="24" y="848"/>
                    <a:pt x="0" y="1304"/>
                    <a:pt x="96" y="1761"/>
                  </a:cubicBezTo>
                  <a:cubicBezTo>
                    <a:pt x="168" y="2121"/>
                    <a:pt x="360" y="2625"/>
                    <a:pt x="816" y="2649"/>
                  </a:cubicBezTo>
                  <a:cubicBezTo>
                    <a:pt x="827" y="2649"/>
                    <a:pt x="837" y="2649"/>
                    <a:pt x="847" y="2649"/>
                  </a:cubicBezTo>
                  <a:cubicBezTo>
                    <a:pt x="1256" y="2649"/>
                    <a:pt x="1418" y="2184"/>
                    <a:pt x="1488" y="1857"/>
                  </a:cubicBezTo>
                  <a:cubicBezTo>
                    <a:pt x="1560" y="1521"/>
                    <a:pt x="1560" y="1184"/>
                    <a:pt x="1464" y="848"/>
                  </a:cubicBezTo>
                  <a:cubicBezTo>
                    <a:pt x="1392" y="512"/>
                    <a:pt x="1152" y="200"/>
                    <a:pt x="816" y="32"/>
                  </a:cubicBezTo>
                  <a:cubicBezTo>
                    <a:pt x="776" y="12"/>
                    <a:pt x="728"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0"/>
            <p:cNvSpPr/>
            <p:nvPr/>
          </p:nvSpPr>
          <p:spPr>
            <a:xfrm>
              <a:off x="7073129" y="3725793"/>
              <a:ext cx="54104" cy="92092"/>
            </a:xfrm>
            <a:custGeom>
              <a:avLst/>
              <a:gdLst/>
              <a:ahLst/>
              <a:cxnLst/>
              <a:rect l="l" t="t" r="r" b="b"/>
              <a:pathLst>
                <a:path w="1561" h="2657" extrusionOk="0">
                  <a:moveTo>
                    <a:pt x="662" y="0"/>
                  </a:moveTo>
                  <a:cubicBezTo>
                    <a:pt x="597" y="0"/>
                    <a:pt x="532" y="23"/>
                    <a:pt x="481" y="88"/>
                  </a:cubicBezTo>
                  <a:cubicBezTo>
                    <a:pt x="457" y="112"/>
                    <a:pt x="433" y="160"/>
                    <a:pt x="409" y="208"/>
                  </a:cubicBezTo>
                  <a:cubicBezTo>
                    <a:pt x="265" y="208"/>
                    <a:pt x="145" y="280"/>
                    <a:pt x="121" y="400"/>
                  </a:cubicBezTo>
                  <a:cubicBezTo>
                    <a:pt x="24" y="856"/>
                    <a:pt x="0" y="1312"/>
                    <a:pt x="97" y="1744"/>
                  </a:cubicBezTo>
                  <a:cubicBezTo>
                    <a:pt x="169" y="2128"/>
                    <a:pt x="361" y="2632"/>
                    <a:pt x="817" y="2656"/>
                  </a:cubicBezTo>
                  <a:cubicBezTo>
                    <a:pt x="827" y="2657"/>
                    <a:pt x="837" y="2657"/>
                    <a:pt x="847" y="2657"/>
                  </a:cubicBezTo>
                  <a:cubicBezTo>
                    <a:pt x="1257" y="2657"/>
                    <a:pt x="1418" y="2192"/>
                    <a:pt x="1489" y="1864"/>
                  </a:cubicBezTo>
                  <a:cubicBezTo>
                    <a:pt x="1561" y="1528"/>
                    <a:pt x="1561" y="1192"/>
                    <a:pt x="1489" y="856"/>
                  </a:cubicBezTo>
                  <a:cubicBezTo>
                    <a:pt x="1393" y="520"/>
                    <a:pt x="1153" y="184"/>
                    <a:pt x="817" y="40"/>
                  </a:cubicBezTo>
                  <a:cubicBezTo>
                    <a:pt x="772" y="18"/>
                    <a:pt x="717"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0"/>
            <p:cNvSpPr/>
            <p:nvPr/>
          </p:nvSpPr>
          <p:spPr>
            <a:xfrm>
              <a:off x="7171284" y="3849665"/>
              <a:ext cx="54104" cy="91433"/>
            </a:xfrm>
            <a:custGeom>
              <a:avLst/>
              <a:gdLst/>
              <a:ahLst/>
              <a:cxnLst/>
              <a:rect l="l" t="t" r="r" b="b"/>
              <a:pathLst>
                <a:path w="1561" h="2638" extrusionOk="0">
                  <a:moveTo>
                    <a:pt x="649" y="0"/>
                  </a:moveTo>
                  <a:cubicBezTo>
                    <a:pt x="589" y="0"/>
                    <a:pt x="529" y="18"/>
                    <a:pt x="481" y="66"/>
                  </a:cubicBezTo>
                  <a:cubicBezTo>
                    <a:pt x="457" y="114"/>
                    <a:pt x="433" y="162"/>
                    <a:pt x="385" y="186"/>
                  </a:cubicBezTo>
                  <a:cubicBezTo>
                    <a:pt x="265" y="186"/>
                    <a:pt x="145" y="282"/>
                    <a:pt x="121" y="402"/>
                  </a:cubicBezTo>
                  <a:cubicBezTo>
                    <a:pt x="25" y="834"/>
                    <a:pt x="1" y="1290"/>
                    <a:pt x="97" y="1746"/>
                  </a:cubicBezTo>
                  <a:cubicBezTo>
                    <a:pt x="169" y="2130"/>
                    <a:pt x="361" y="2610"/>
                    <a:pt x="817" y="2634"/>
                  </a:cubicBezTo>
                  <a:cubicBezTo>
                    <a:pt x="837" y="2637"/>
                    <a:pt x="857" y="2638"/>
                    <a:pt x="876" y="2638"/>
                  </a:cubicBezTo>
                  <a:cubicBezTo>
                    <a:pt x="1264" y="2638"/>
                    <a:pt x="1420" y="2186"/>
                    <a:pt x="1489" y="1842"/>
                  </a:cubicBezTo>
                  <a:cubicBezTo>
                    <a:pt x="1561" y="1530"/>
                    <a:pt x="1561" y="1170"/>
                    <a:pt x="1465" y="858"/>
                  </a:cubicBezTo>
                  <a:cubicBezTo>
                    <a:pt x="1369" y="498"/>
                    <a:pt x="1153" y="186"/>
                    <a:pt x="817" y="42"/>
                  </a:cubicBezTo>
                  <a:cubicBezTo>
                    <a:pt x="769" y="18"/>
                    <a:pt x="709"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0"/>
            <p:cNvSpPr/>
            <p:nvPr/>
          </p:nvSpPr>
          <p:spPr>
            <a:xfrm>
              <a:off x="7276959" y="3983692"/>
              <a:ext cx="54104" cy="92092"/>
            </a:xfrm>
            <a:custGeom>
              <a:avLst/>
              <a:gdLst/>
              <a:ahLst/>
              <a:cxnLst/>
              <a:rect l="l" t="t" r="r" b="b"/>
              <a:pathLst>
                <a:path w="1561" h="2657" extrusionOk="0">
                  <a:moveTo>
                    <a:pt x="661" y="0"/>
                  </a:moveTo>
                  <a:cubicBezTo>
                    <a:pt x="597" y="0"/>
                    <a:pt x="532" y="23"/>
                    <a:pt x="480" y="88"/>
                  </a:cubicBezTo>
                  <a:cubicBezTo>
                    <a:pt x="456" y="112"/>
                    <a:pt x="432" y="160"/>
                    <a:pt x="384" y="208"/>
                  </a:cubicBezTo>
                  <a:cubicBezTo>
                    <a:pt x="372" y="205"/>
                    <a:pt x="359" y="204"/>
                    <a:pt x="347" y="204"/>
                  </a:cubicBezTo>
                  <a:cubicBezTo>
                    <a:pt x="240" y="204"/>
                    <a:pt x="142" y="292"/>
                    <a:pt x="120" y="400"/>
                  </a:cubicBezTo>
                  <a:cubicBezTo>
                    <a:pt x="24" y="832"/>
                    <a:pt x="0" y="1288"/>
                    <a:pt x="96" y="1744"/>
                  </a:cubicBezTo>
                  <a:cubicBezTo>
                    <a:pt x="168" y="2128"/>
                    <a:pt x="360" y="2608"/>
                    <a:pt x="816" y="2656"/>
                  </a:cubicBezTo>
                  <a:cubicBezTo>
                    <a:pt x="827" y="2656"/>
                    <a:pt x="837" y="2657"/>
                    <a:pt x="847" y="2657"/>
                  </a:cubicBezTo>
                  <a:cubicBezTo>
                    <a:pt x="1256" y="2657"/>
                    <a:pt x="1418" y="2191"/>
                    <a:pt x="1488" y="1840"/>
                  </a:cubicBezTo>
                  <a:cubicBezTo>
                    <a:pt x="1560" y="1528"/>
                    <a:pt x="1560" y="1168"/>
                    <a:pt x="1464" y="856"/>
                  </a:cubicBezTo>
                  <a:cubicBezTo>
                    <a:pt x="1368" y="496"/>
                    <a:pt x="1152" y="184"/>
                    <a:pt x="816" y="40"/>
                  </a:cubicBezTo>
                  <a:cubicBezTo>
                    <a:pt x="772" y="17"/>
                    <a:pt x="717" y="0"/>
                    <a:pt x="6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0"/>
            <p:cNvSpPr/>
            <p:nvPr/>
          </p:nvSpPr>
          <p:spPr>
            <a:xfrm>
              <a:off x="7375114" y="4102087"/>
              <a:ext cx="54104" cy="91814"/>
            </a:xfrm>
            <a:custGeom>
              <a:avLst/>
              <a:gdLst/>
              <a:ahLst/>
              <a:cxnLst/>
              <a:rect l="l" t="t" r="r" b="b"/>
              <a:pathLst>
                <a:path w="1561" h="2649" extrusionOk="0">
                  <a:moveTo>
                    <a:pt x="672" y="0"/>
                  </a:moveTo>
                  <a:cubicBezTo>
                    <a:pt x="598" y="0"/>
                    <a:pt x="523" y="24"/>
                    <a:pt x="480" y="80"/>
                  </a:cubicBezTo>
                  <a:cubicBezTo>
                    <a:pt x="456" y="128"/>
                    <a:pt x="408" y="152"/>
                    <a:pt x="384" y="200"/>
                  </a:cubicBezTo>
                  <a:cubicBezTo>
                    <a:pt x="264" y="200"/>
                    <a:pt x="144" y="272"/>
                    <a:pt x="120" y="416"/>
                  </a:cubicBezTo>
                  <a:cubicBezTo>
                    <a:pt x="0" y="848"/>
                    <a:pt x="0" y="1304"/>
                    <a:pt x="96" y="1760"/>
                  </a:cubicBezTo>
                  <a:cubicBezTo>
                    <a:pt x="168" y="2120"/>
                    <a:pt x="360" y="2624"/>
                    <a:pt x="816" y="2648"/>
                  </a:cubicBezTo>
                  <a:cubicBezTo>
                    <a:pt x="827" y="2649"/>
                    <a:pt x="837" y="2649"/>
                    <a:pt x="847" y="2649"/>
                  </a:cubicBezTo>
                  <a:cubicBezTo>
                    <a:pt x="1257" y="2649"/>
                    <a:pt x="1418" y="2184"/>
                    <a:pt x="1489" y="1856"/>
                  </a:cubicBezTo>
                  <a:cubicBezTo>
                    <a:pt x="1537" y="1520"/>
                    <a:pt x="1561" y="1184"/>
                    <a:pt x="1465" y="848"/>
                  </a:cubicBezTo>
                  <a:cubicBezTo>
                    <a:pt x="1369" y="512"/>
                    <a:pt x="1153" y="200"/>
                    <a:pt x="816" y="32"/>
                  </a:cubicBezTo>
                  <a:cubicBezTo>
                    <a:pt x="777" y="12"/>
                    <a:pt x="725" y="0"/>
                    <a:pt x="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0"/>
            <p:cNvSpPr/>
            <p:nvPr/>
          </p:nvSpPr>
          <p:spPr>
            <a:xfrm>
              <a:off x="7496559" y="4218264"/>
              <a:ext cx="54104" cy="92126"/>
            </a:xfrm>
            <a:custGeom>
              <a:avLst/>
              <a:gdLst/>
              <a:ahLst/>
              <a:cxnLst/>
              <a:rect l="l" t="t" r="r" b="b"/>
              <a:pathLst>
                <a:path w="1561" h="2658" extrusionOk="0">
                  <a:moveTo>
                    <a:pt x="644" y="1"/>
                  </a:moveTo>
                  <a:cubicBezTo>
                    <a:pt x="579" y="1"/>
                    <a:pt x="519" y="24"/>
                    <a:pt x="481" y="88"/>
                  </a:cubicBezTo>
                  <a:cubicBezTo>
                    <a:pt x="433" y="112"/>
                    <a:pt x="409" y="160"/>
                    <a:pt x="385" y="208"/>
                  </a:cubicBezTo>
                  <a:cubicBezTo>
                    <a:pt x="265" y="208"/>
                    <a:pt x="145" y="280"/>
                    <a:pt x="97" y="400"/>
                  </a:cubicBezTo>
                  <a:cubicBezTo>
                    <a:pt x="1" y="856"/>
                    <a:pt x="1" y="1288"/>
                    <a:pt x="73" y="1744"/>
                  </a:cubicBezTo>
                  <a:cubicBezTo>
                    <a:pt x="145" y="2128"/>
                    <a:pt x="361" y="2608"/>
                    <a:pt x="793" y="2656"/>
                  </a:cubicBezTo>
                  <a:cubicBezTo>
                    <a:pt x="803" y="2657"/>
                    <a:pt x="814" y="2657"/>
                    <a:pt x="824" y="2657"/>
                  </a:cubicBezTo>
                  <a:cubicBezTo>
                    <a:pt x="1233" y="2657"/>
                    <a:pt x="1395" y="2192"/>
                    <a:pt x="1465" y="1840"/>
                  </a:cubicBezTo>
                  <a:cubicBezTo>
                    <a:pt x="1537" y="1528"/>
                    <a:pt x="1561" y="1168"/>
                    <a:pt x="1465" y="856"/>
                  </a:cubicBezTo>
                  <a:cubicBezTo>
                    <a:pt x="1369" y="496"/>
                    <a:pt x="1153" y="184"/>
                    <a:pt x="817" y="40"/>
                  </a:cubicBezTo>
                  <a:cubicBezTo>
                    <a:pt x="761" y="18"/>
                    <a:pt x="701" y="1"/>
                    <a:pt x="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0"/>
            <p:cNvSpPr/>
            <p:nvPr/>
          </p:nvSpPr>
          <p:spPr>
            <a:xfrm>
              <a:off x="7593917" y="4310042"/>
              <a:ext cx="54104" cy="91849"/>
            </a:xfrm>
            <a:custGeom>
              <a:avLst/>
              <a:gdLst/>
              <a:ahLst/>
              <a:cxnLst/>
              <a:rect l="l" t="t" r="r" b="b"/>
              <a:pathLst>
                <a:path w="1561" h="2650" extrusionOk="0">
                  <a:moveTo>
                    <a:pt x="684" y="1"/>
                  </a:moveTo>
                  <a:cubicBezTo>
                    <a:pt x="609" y="1"/>
                    <a:pt x="536" y="24"/>
                    <a:pt x="480" y="80"/>
                  </a:cubicBezTo>
                  <a:cubicBezTo>
                    <a:pt x="456" y="128"/>
                    <a:pt x="432" y="152"/>
                    <a:pt x="408" y="200"/>
                  </a:cubicBezTo>
                  <a:cubicBezTo>
                    <a:pt x="288" y="200"/>
                    <a:pt x="144" y="272"/>
                    <a:pt x="120" y="392"/>
                  </a:cubicBezTo>
                  <a:cubicBezTo>
                    <a:pt x="24" y="849"/>
                    <a:pt x="0" y="1305"/>
                    <a:pt x="96" y="1761"/>
                  </a:cubicBezTo>
                  <a:cubicBezTo>
                    <a:pt x="168" y="2121"/>
                    <a:pt x="360" y="2625"/>
                    <a:pt x="816" y="2649"/>
                  </a:cubicBezTo>
                  <a:cubicBezTo>
                    <a:pt x="827" y="2649"/>
                    <a:pt x="837" y="2650"/>
                    <a:pt x="847" y="2650"/>
                  </a:cubicBezTo>
                  <a:cubicBezTo>
                    <a:pt x="1256" y="2650"/>
                    <a:pt x="1418" y="2185"/>
                    <a:pt x="1488" y="1857"/>
                  </a:cubicBezTo>
                  <a:cubicBezTo>
                    <a:pt x="1560" y="1521"/>
                    <a:pt x="1560" y="1185"/>
                    <a:pt x="1488" y="849"/>
                  </a:cubicBezTo>
                  <a:cubicBezTo>
                    <a:pt x="1392" y="513"/>
                    <a:pt x="1152" y="200"/>
                    <a:pt x="840" y="32"/>
                  </a:cubicBezTo>
                  <a:cubicBezTo>
                    <a:pt x="790" y="13"/>
                    <a:pt x="737" y="1"/>
                    <a:pt x="6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0"/>
            <p:cNvSpPr/>
            <p:nvPr/>
          </p:nvSpPr>
          <p:spPr>
            <a:xfrm>
              <a:off x="7736989" y="4434849"/>
              <a:ext cx="54104" cy="91814"/>
            </a:xfrm>
            <a:custGeom>
              <a:avLst/>
              <a:gdLst/>
              <a:ahLst/>
              <a:cxnLst/>
              <a:rect l="l" t="t" r="r" b="b"/>
              <a:pathLst>
                <a:path w="1561" h="2649" extrusionOk="0">
                  <a:moveTo>
                    <a:pt x="684" y="0"/>
                  </a:moveTo>
                  <a:cubicBezTo>
                    <a:pt x="610" y="0"/>
                    <a:pt x="537" y="24"/>
                    <a:pt x="481" y="80"/>
                  </a:cubicBezTo>
                  <a:cubicBezTo>
                    <a:pt x="457" y="128"/>
                    <a:pt x="433" y="152"/>
                    <a:pt x="409" y="200"/>
                  </a:cubicBezTo>
                  <a:cubicBezTo>
                    <a:pt x="289" y="200"/>
                    <a:pt x="169" y="272"/>
                    <a:pt x="121" y="416"/>
                  </a:cubicBezTo>
                  <a:cubicBezTo>
                    <a:pt x="25" y="848"/>
                    <a:pt x="1" y="1304"/>
                    <a:pt x="97" y="1760"/>
                  </a:cubicBezTo>
                  <a:cubicBezTo>
                    <a:pt x="169" y="2120"/>
                    <a:pt x="361" y="2624"/>
                    <a:pt x="817" y="2648"/>
                  </a:cubicBezTo>
                  <a:cubicBezTo>
                    <a:pt x="827" y="2649"/>
                    <a:pt x="837" y="2649"/>
                    <a:pt x="847" y="2649"/>
                  </a:cubicBezTo>
                  <a:cubicBezTo>
                    <a:pt x="1257" y="2649"/>
                    <a:pt x="1418" y="2184"/>
                    <a:pt x="1489" y="1856"/>
                  </a:cubicBezTo>
                  <a:cubicBezTo>
                    <a:pt x="1561" y="1520"/>
                    <a:pt x="1561" y="1184"/>
                    <a:pt x="1489" y="872"/>
                  </a:cubicBezTo>
                  <a:cubicBezTo>
                    <a:pt x="1393" y="512"/>
                    <a:pt x="1153" y="200"/>
                    <a:pt x="841" y="32"/>
                  </a:cubicBezTo>
                  <a:cubicBezTo>
                    <a:pt x="791" y="12"/>
                    <a:pt x="737"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0"/>
            <p:cNvSpPr/>
            <p:nvPr/>
          </p:nvSpPr>
          <p:spPr>
            <a:xfrm>
              <a:off x="7059820" y="3522518"/>
              <a:ext cx="54104" cy="81590"/>
            </a:xfrm>
            <a:custGeom>
              <a:avLst/>
              <a:gdLst/>
              <a:ahLst/>
              <a:cxnLst/>
              <a:rect l="l" t="t" r="r" b="b"/>
              <a:pathLst>
                <a:path w="1561" h="2354" extrusionOk="0">
                  <a:moveTo>
                    <a:pt x="192" y="0"/>
                  </a:moveTo>
                  <a:cubicBezTo>
                    <a:pt x="168" y="24"/>
                    <a:pt x="144" y="72"/>
                    <a:pt x="120" y="96"/>
                  </a:cubicBezTo>
                  <a:cubicBezTo>
                    <a:pt x="24" y="552"/>
                    <a:pt x="0" y="1008"/>
                    <a:pt x="96" y="1440"/>
                  </a:cubicBezTo>
                  <a:cubicBezTo>
                    <a:pt x="168" y="1824"/>
                    <a:pt x="360" y="2328"/>
                    <a:pt x="817" y="2352"/>
                  </a:cubicBezTo>
                  <a:cubicBezTo>
                    <a:pt x="827" y="2353"/>
                    <a:pt x="837" y="2353"/>
                    <a:pt x="847" y="2353"/>
                  </a:cubicBezTo>
                  <a:cubicBezTo>
                    <a:pt x="1257" y="2353"/>
                    <a:pt x="1418" y="1888"/>
                    <a:pt x="1489" y="1560"/>
                  </a:cubicBezTo>
                  <a:cubicBezTo>
                    <a:pt x="1561" y="1224"/>
                    <a:pt x="1561" y="888"/>
                    <a:pt x="1489" y="552"/>
                  </a:cubicBezTo>
                  <a:cubicBezTo>
                    <a:pt x="1465" y="456"/>
                    <a:pt x="1417" y="360"/>
                    <a:pt x="1369" y="264"/>
                  </a:cubicBezTo>
                  <a:cubicBezTo>
                    <a:pt x="961" y="192"/>
                    <a:pt x="577" y="96"/>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0"/>
            <p:cNvSpPr/>
            <p:nvPr/>
          </p:nvSpPr>
          <p:spPr>
            <a:xfrm>
              <a:off x="7167957" y="3659248"/>
              <a:ext cx="53272" cy="92092"/>
            </a:xfrm>
            <a:custGeom>
              <a:avLst/>
              <a:gdLst/>
              <a:ahLst/>
              <a:cxnLst/>
              <a:rect l="l" t="t" r="r" b="b"/>
              <a:pathLst>
                <a:path w="1537" h="2657" extrusionOk="0">
                  <a:moveTo>
                    <a:pt x="644" y="0"/>
                  </a:moveTo>
                  <a:cubicBezTo>
                    <a:pt x="579" y="0"/>
                    <a:pt x="519" y="23"/>
                    <a:pt x="481" y="88"/>
                  </a:cubicBezTo>
                  <a:cubicBezTo>
                    <a:pt x="433" y="112"/>
                    <a:pt x="409" y="160"/>
                    <a:pt x="385" y="208"/>
                  </a:cubicBezTo>
                  <a:cubicBezTo>
                    <a:pt x="265" y="208"/>
                    <a:pt x="145" y="280"/>
                    <a:pt x="97" y="400"/>
                  </a:cubicBezTo>
                  <a:cubicBezTo>
                    <a:pt x="1" y="856"/>
                    <a:pt x="1" y="1312"/>
                    <a:pt x="73" y="1744"/>
                  </a:cubicBezTo>
                  <a:cubicBezTo>
                    <a:pt x="145" y="2128"/>
                    <a:pt x="361" y="2608"/>
                    <a:pt x="793" y="2656"/>
                  </a:cubicBezTo>
                  <a:cubicBezTo>
                    <a:pt x="803" y="2656"/>
                    <a:pt x="814" y="2657"/>
                    <a:pt x="824" y="2657"/>
                  </a:cubicBezTo>
                  <a:cubicBezTo>
                    <a:pt x="1233" y="2657"/>
                    <a:pt x="1395" y="2191"/>
                    <a:pt x="1465" y="1840"/>
                  </a:cubicBezTo>
                  <a:cubicBezTo>
                    <a:pt x="1537" y="1528"/>
                    <a:pt x="1537" y="1168"/>
                    <a:pt x="1465" y="856"/>
                  </a:cubicBezTo>
                  <a:cubicBezTo>
                    <a:pt x="1369" y="496"/>
                    <a:pt x="1153" y="184"/>
                    <a:pt x="817" y="40"/>
                  </a:cubicBezTo>
                  <a:cubicBezTo>
                    <a:pt x="761" y="17"/>
                    <a:pt x="701"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0"/>
            <p:cNvSpPr/>
            <p:nvPr/>
          </p:nvSpPr>
          <p:spPr>
            <a:xfrm>
              <a:off x="7265314" y="3782773"/>
              <a:ext cx="54104" cy="91780"/>
            </a:xfrm>
            <a:custGeom>
              <a:avLst/>
              <a:gdLst/>
              <a:ahLst/>
              <a:cxnLst/>
              <a:rect l="l" t="t" r="r" b="b"/>
              <a:pathLst>
                <a:path w="1561" h="2648" extrusionOk="0">
                  <a:moveTo>
                    <a:pt x="661" y="1"/>
                  </a:moveTo>
                  <a:cubicBezTo>
                    <a:pt x="597" y="1"/>
                    <a:pt x="532" y="25"/>
                    <a:pt x="480" y="76"/>
                  </a:cubicBezTo>
                  <a:cubicBezTo>
                    <a:pt x="456" y="124"/>
                    <a:pt x="432" y="172"/>
                    <a:pt x="408" y="196"/>
                  </a:cubicBezTo>
                  <a:cubicBezTo>
                    <a:pt x="264" y="196"/>
                    <a:pt x="144" y="292"/>
                    <a:pt x="120" y="412"/>
                  </a:cubicBezTo>
                  <a:cubicBezTo>
                    <a:pt x="24" y="844"/>
                    <a:pt x="0" y="1300"/>
                    <a:pt x="96" y="1756"/>
                  </a:cubicBezTo>
                  <a:cubicBezTo>
                    <a:pt x="168" y="2140"/>
                    <a:pt x="360" y="2620"/>
                    <a:pt x="816" y="2644"/>
                  </a:cubicBezTo>
                  <a:cubicBezTo>
                    <a:pt x="836" y="2646"/>
                    <a:pt x="856" y="2648"/>
                    <a:pt x="875" y="2648"/>
                  </a:cubicBezTo>
                  <a:cubicBezTo>
                    <a:pt x="1264" y="2648"/>
                    <a:pt x="1420" y="2195"/>
                    <a:pt x="1488" y="1852"/>
                  </a:cubicBezTo>
                  <a:cubicBezTo>
                    <a:pt x="1560" y="1540"/>
                    <a:pt x="1560" y="1180"/>
                    <a:pt x="1488" y="868"/>
                  </a:cubicBezTo>
                  <a:cubicBezTo>
                    <a:pt x="1392" y="508"/>
                    <a:pt x="1152" y="196"/>
                    <a:pt x="816" y="52"/>
                  </a:cubicBezTo>
                  <a:cubicBezTo>
                    <a:pt x="772" y="19"/>
                    <a:pt x="717" y="1"/>
                    <a:pt x="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0"/>
            <p:cNvSpPr/>
            <p:nvPr/>
          </p:nvSpPr>
          <p:spPr>
            <a:xfrm>
              <a:off x="7370955" y="3917042"/>
              <a:ext cx="54104" cy="91433"/>
            </a:xfrm>
            <a:custGeom>
              <a:avLst/>
              <a:gdLst/>
              <a:ahLst/>
              <a:cxnLst/>
              <a:rect l="l" t="t" r="r" b="b"/>
              <a:pathLst>
                <a:path w="1561" h="2638" extrusionOk="0">
                  <a:moveTo>
                    <a:pt x="651" y="0"/>
                  </a:moveTo>
                  <a:cubicBezTo>
                    <a:pt x="588" y="0"/>
                    <a:pt x="528" y="18"/>
                    <a:pt x="480" y="66"/>
                  </a:cubicBezTo>
                  <a:cubicBezTo>
                    <a:pt x="456" y="114"/>
                    <a:pt x="432" y="162"/>
                    <a:pt x="408" y="186"/>
                  </a:cubicBezTo>
                  <a:cubicBezTo>
                    <a:pt x="288" y="186"/>
                    <a:pt x="144" y="282"/>
                    <a:pt x="120" y="402"/>
                  </a:cubicBezTo>
                  <a:cubicBezTo>
                    <a:pt x="24" y="834"/>
                    <a:pt x="0" y="1290"/>
                    <a:pt x="96" y="1747"/>
                  </a:cubicBezTo>
                  <a:cubicBezTo>
                    <a:pt x="168" y="2131"/>
                    <a:pt x="360" y="2611"/>
                    <a:pt x="816" y="2635"/>
                  </a:cubicBezTo>
                  <a:cubicBezTo>
                    <a:pt x="837" y="2637"/>
                    <a:pt x="856" y="2638"/>
                    <a:pt x="875" y="2638"/>
                  </a:cubicBezTo>
                  <a:cubicBezTo>
                    <a:pt x="1264" y="2638"/>
                    <a:pt x="1420" y="2186"/>
                    <a:pt x="1489" y="1843"/>
                  </a:cubicBezTo>
                  <a:cubicBezTo>
                    <a:pt x="1561" y="1530"/>
                    <a:pt x="1561" y="1170"/>
                    <a:pt x="1489" y="858"/>
                  </a:cubicBezTo>
                  <a:cubicBezTo>
                    <a:pt x="1393" y="498"/>
                    <a:pt x="1153" y="186"/>
                    <a:pt x="840" y="42"/>
                  </a:cubicBezTo>
                  <a:cubicBezTo>
                    <a:pt x="780" y="18"/>
                    <a:pt x="714" y="0"/>
                    <a:pt x="6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0"/>
            <p:cNvSpPr/>
            <p:nvPr/>
          </p:nvSpPr>
          <p:spPr>
            <a:xfrm>
              <a:off x="7469109" y="4035542"/>
              <a:ext cx="54104" cy="91814"/>
            </a:xfrm>
            <a:custGeom>
              <a:avLst/>
              <a:gdLst/>
              <a:ahLst/>
              <a:cxnLst/>
              <a:rect l="l" t="t" r="r" b="b"/>
              <a:pathLst>
                <a:path w="1561" h="2649" extrusionOk="0">
                  <a:moveTo>
                    <a:pt x="680" y="0"/>
                  </a:moveTo>
                  <a:cubicBezTo>
                    <a:pt x="610" y="0"/>
                    <a:pt x="537" y="23"/>
                    <a:pt x="481" y="80"/>
                  </a:cubicBezTo>
                  <a:cubicBezTo>
                    <a:pt x="457" y="128"/>
                    <a:pt x="433" y="152"/>
                    <a:pt x="385" y="200"/>
                  </a:cubicBezTo>
                  <a:cubicBezTo>
                    <a:pt x="265" y="200"/>
                    <a:pt x="145" y="272"/>
                    <a:pt x="121" y="392"/>
                  </a:cubicBezTo>
                  <a:cubicBezTo>
                    <a:pt x="25" y="848"/>
                    <a:pt x="1" y="1304"/>
                    <a:pt x="97" y="1760"/>
                  </a:cubicBezTo>
                  <a:cubicBezTo>
                    <a:pt x="169" y="2120"/>
                    <a:pt x="361" y="2624"/>
                    <a:pt x="817" y="2648"/>
                  </a:cubicBezTo>
                  <a:cubicBezTo>
                    <a:pt x="827" y="2649"/>
                    <a:pt x="838" y="2649"/>
                    <a:pt x="848" y="2649"/>
                  </a:cubicBezTo>
                  <a:cubicBezTo>
                    <a:pt x="1257" y="2649"/>
                    <a:pt x="1419" y="2184"/>
                    <a:pt x="1489" y="1856"/>
                  </a:cubicBezTo>
                  <a:cubicBezTo>
                    <a:pt x="1561" y="1520"/>
                    <a:pt x="1561" y="1184"/>
                    <a:pt x="1465" y="848"/>
                  </a:cubicBezTo>
                  <a:cubicBezTo>
                    <a:pt x="1369" y="512"/>
                    <a:pt x="1153" y="200"/>
                    <a:pt x="817" y="32"/>
                  </a:cubicBezTo>
                  <a:cubicBezTo>
                    <a:pt x="777" y="12"/>
                    <a:pt x="729"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0"/>
            <p:cNvSpPr/>
            <p:nvPr/>
          </p:nvSpPr>
          <p:spPr>
            <a:xfrm>
              <a:off x="7590589" y="4151650"/>
              <a:ext cx="54104" cy="92196"/>
            </a:xfrm>
            <a:custGeom>
              <a:avLst/>
              <a:gdLst/>
              <a:ahLst/>
              <a:cxnLst/>
              <a:rect l="l" t="t" r="r" b="b"/>
              <a:pathLst>
                <a:path w="1561" h="2660" extrusionOk="0">
                  <a:moveTo>
                    <a:pt x="639" y="0"/>
                  </a:moveTo>
                  <a:cubicBezTo>
                    <a:pt x="576" y="0"/>
                    <a:pt x="516" y="18"/>
                    <a:pt x="480" y="66"/>
                  </a:cubicBezTo>
                  <a:cubicBezTo>
                    <a:pt x="456" y="114"/>
                    <a:pt x="408" y="162"/>
                    <a:pt x="384" y="186"/>
                  </a:cubicBezTo>
                  <a:cubicBezTo>
                    <a:pt x="264" y="186"/>
                    <a:pt x="144" y="282"/>
                    <a:pt x="120" y="402"/>
                  </a:cubicBezTo>
                  <a:cubicBezTo>
                    <a:pt x="0" y="834"/>
                    <a:pt x="0" y="1290"/>
                    <a:pt x="72" y="1746"/>
                  </a:cubicBezTo>
                  <a:cubicBezTo>
                    <a:pt x="144" y="2130"/>
                    <a:pt x="360" y="2610"/>
                    <a:pt x="816" y="2658"/>
                  </a:cubicBezTo>
                  <a:cubicBezTo>
                    <a:pt x="827" y="2659"/>
                    <a:pt x="837" y="2659"/>
                    <a:pt x="847" y="2659"/>
                  </a:cubicBezTo>
                  <a:cubicBezTo>
                    <a:pt x="1256" y="2659"/>
                    <a:pt x="1418" y="2194"/>
                    <a:pt x="1488" y="1842"/>
                  </a:cubicBezTo>
                  <a:cubicBezTo>
                    <a:pt x="1536" y="1530"/>
                    <a:pt x="1560" y="1170"/>
                    <a:pt x="1464" y="858"/>
                  </a:cubicBezTo>
                  <a:cubicBezTo>
                    <a:pt x="1368" y="498"/>
                    <a:pt x="1152" y="186"/>
                    <a:pt x="816" y="42"/>
                  </a:cubicBezTo>
                  <a:cubicBezTo>
                    <a:pt x="768" y="18"/>
                    <a:pt x="702"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0"/>
            <p:cNvSpPr/>
            <p:nvPr/>
          </p:nvSpPr>
          <p:spPr>
            <a:xfrm>
              <a:off x="7688744" y="4243496"/>
              <a:ext cx="54104" cy="91849"/>
            </a:xfrm>
            <a:custGeom>
              <a:avLst/>
              <a:gdLst/>
              <a:ahLst/>
              <a:cxnLst/>
              <a:rect l="l" t="t" r="r" b="b"/>
              <a:pathLst>
                <a:path w="1561" h="2650" extrusionOk="0">
                  <a:moveTo>
                    <a:pt x="662" y="1"/>
                  </a:moveTo>
                  <a:cubicBezTo>
                    <a:pt x="589" y="1"/>
                    <a:pt x="523" y="24"/>
                    <a:pt x="480" y="80"/>
                  </a:cubicBezTo>
                  <a:cubicBezTo>
                    <a:pt x="432" y="104"/>
                    <a:pt x="408" y="152"/>
                    <a:pt x="384" y="200"/>
                  </a:cubicBezTo>
                  <a:cubicBezTo>
                    <a:pt x="264" y="200"/>
                    <a:pt x="144" y="272"/>
                    <a:pt x="96" y="392"/>
                  </a:cubicBezTo>
                  <a:cubicBezTo>
                    <a:pt x="0" y="848"/>
                    <a:pt x="0" y="1304"/>
                    <a:pt x="72" y="1736"/>
                  </a:cubicBezTo>
                  <a:cubicBezTo>
                    <a:pt x="144" y="2120"/>
                    <a:pt x="360" y="2625"/>
                    <a:pt x="792" y="2649"/>
                  </a:cubicBezTo>
                  <a:cubicBezTo>
                    <a:pt x="803" y="2649"/>
                    <a:pt x="813" y="2649"/>
                    <a:pt x="823" y="2649"/>
                  </a:cubicBezTo>
                  <a:cubicBezTo>
                    <a:pt x="1233" y="2649"/>
                    <a:pt x="1394" y="2184"/>
                    <a:pt x="1465" y="1856"/>
                  </a:cubicBezTo>
                  <a:cubicBezTo>
                    <a:pt x="1537" y="1520"/>
                    <a:pt x="1561" y="1184"/>
                    <a:pt x="1465" y="848"/>
                  </a:cubicBezTo>
                  <a:cubicBezTo>
                    <a:pt x="1369" y="512"/>
                    <a:pt x="1152" y="176"/>
                    <a:pt x="816" y="32"/>
                  </a:cubicBezTo>
                  <a:cubicBezTo>
                    <a:pt x="767" y="12"/>
                    <a:pt x="713" y="1"/>
                    <a:pt x="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0"/>
            <p:cNvSpPr/>
            <p:nvPr/>
          </p:nvSpPr>
          <p:spPr>
            <a:xfrm>
              <a:off x="7816844" y="4401576"/>
              <a:ext cx="54104" cy="92126"/>
            </a:xfrm>
            <a:custGeom>
              <a:avLst/>
              <a:gdLst/>
              <a:ahLst/>
              <a:cxnLst/>
              <a:rect l="l" t="t" r="r" b="b"/>
              <a:pathLst>
                <a:path w="1561" h="2658" extrusionOk="0">
                  <a:moveTo>
                    <a:pt x="672" y="0"/>
                  </a:moveTo>
                  <a:cubicBezTo>
                    <a:pt x="598" y="0"/>
                    <a:pt x="523" y="23"/>
                    <a:pt x="481" y="80"/>
                  </a:cubicBezTo>
                  <a:cubicBezTo>
                    <a:pt x="457" y="128"/>
                    <a:pt x="433" y="176"/>
                    <a:pt x="385" y="200"/>
                  </a:cubicBezTo>
                  <a:cubicBezTo>
                    <a:pt x="265" y="200"/>
                    <a:pt x="145" y="296"/>
                    <a:pt x="121" y="416"/>
                  </a:cubicBezTo>
                  <a:cubicBezTo>
                    <a:pt x="1" y="848"/>
                    <a:pt x="1" y="1304"/>
                    <a:pt x="97" y="1760"/>
                  </a:cubicBezTo>
                  <a:cubicBezTo>
                    <a:pt x="169" y="2144"/>
                    <a:pt x="361" y="2624"/>
                    <a:pt x="817" y="2648"/>
                  </a:cubicBezTo>
                  <a:cubicBezTo>
                    <a:pt x="838" y="2655"/>
                    <a:pt x="859" y="2658"/>
                    <a:pt x="880" y="2658"/>
                  </a:cubicBezTo>
                  <a:cubicBezTo>
                    <a:pt x="929" y="2658"/>
                    <a:pt x="975" y="2641"/>
                    <a:pt x="1009" y="2624"/>
                  </a:cubicBezTo>
                  <a:cubicBezTo>
                    <a:pt x="1153" y="2480"/>
                    <a:pt x="1273" y="2336"/>
                    <a:pt x="1393" y="2192"/>
                  </a:cubicBezTo>
                  <a:cubicBezTo>
                    <a:pt x="1441" y="2072"/>
                    <a:pt x="1465" y="1976"/>
                    <a:pt x="1489" y="1856"/>
                  </a:cubicBezTo>
                  <a:cubicBezTo>
                    <a:pt x="1561" y="1544"/>
                    <a:pt x="1561" y="1184"/>
                    <a:pt x="1465" y="872"/>
                  </a:cubicBezTo>
                  <a:cubicBezTo>
                    <a:pt x="1369" y="512"/>
                    <a:pt x="1153" y="200"/>
                    <a:pt x="817" y="32"/>
                  </a:cubicBezTo>
                  <a:cubicBezTo>
                    <a:pt x="777" y="12"/>
                    <a:pt x="725" y="0"/>
                    <a:pt x="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0"/>
            <p:cNvSpPr/>
            <p:nvPr/>
          </p:nvSpPr>
          <p:spPr>
            <a:xfrm>
              <a:off x="7234502" y="3555513"/>
              <a:ext cx="54139" cy="91849"/>
            </a:xfrm>
            <a:custGeom>
              <a:avLst/>
              <a:gdLst/>
              <a:ahLst/>
              <a:cxnLst/>
              <a:rect l="l" t="t" r="r" b="b"/>
              <a:pathLst>
                <a:path w="1562" h="2650" extrusionOk="0">
                  <a:moveTo>
                    <a:pt x="680" y="1"/>
                  </a:moveTo>
                  <a:cubicBezTo>
                    <a:pt x="610" y="1"/>
                    <a:pt x="537" y="24"/>
                    <a:pt x="481" y="80"/>
                  </a:cubicBezTo>
                  <a:cubicBezTo>
                    <a:pt x="457" y="128"/>
                    <a:pt x="433" y="152"/>
                    <a:pt x="385" y="200"/>
                  </a:cubicBezTo>
                  <a:cubicBezTo>
                    <a:pt x="265" y="200"/>
                    <a:pt x="145" y="272"/>
                    <a:pt x="121" y="392"/>
                  </a:cubicBezTo>
                  <a:cubicBezTo>
                    <a:pt x="25" y="848"/>
                    <a:pt x="1" y="1304"/>
                    <a:pt x="97" y="1736"/>
                  </a:cubicBezTo>
                  <a:cubicBezTo>
                    <a:pt x="169" y="2121"/>
                    <a:pt x="361" y="2625"/>
                    <a:pt x="817" y="2649"/>
                  </a:cubicBezTo>
                  <a:cubicBezTo>
                    <a:pt x="828" y="2649"/>
                    <a:pt x="838" y="2649"/>
                    <a:pt x="848" y="2649"/>
                  </a:cubicBezTo>
                  <a:cubicBezTo>
                    <a:pt x="1257" y="2649"/>
                    <a:pt x="1419" y="2184"/>
                    <a:pt x="1489" y="1856"/>
                  </a:cubicBezTo>
                  <a:cubicBezTo>
                    <a:pt x="1561" y="1520"/>
                    <a:pt x="1561" y="1184"/>
                    <a:pt x="1465" y="848"/>
                  </a:cubicBezTo>
                  <a:cubicBezTo>
                    <a:pt x="1369" y="512"/>
                    <a:pt x="1153" y="200"/>
                    <a:pt x="817" y="32"/>
                  </a:cubicBezTo>
                  <a:cubicBezTo>
                    <a:pt x="777" y="12"/>
                    <a:pt x="729"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0"/>
            <p:cNvSpPr/>
            <p:nvPr/>
          </p:nvSpPr>
          <p:spPr>
            <a:xfrm>
              <a:off x="7341841" y="3702503"/>
              <a:ext cx="54104" cy="92092"/>
            </a:xfrm>
            <a:custGeom>
              <a:avLst/>
              <a:gdLst/>
              <a:ahLst/>
              <a:cxnLst/>
              <a:rect l="l" t="t" r="r" b="b"/>
              <a:pathLst>
                <a:path w="1561" h="2657" extrusionOk="0">
                  <a:moveTo>
                    <a:pt x="662" y="0"/>
                  </a:moveTo>
                  <a:cubicBezTo>
                    <a:pt x="597" y="0"/>
                    <a:pt x="532" y="23"/>
                    <a:pt x="480" y="88"/>
                  </a:cubicBezTo>
                  <a:cubicBezTo>
                    <a:pt x="456" y="112"/>
                    <a:pt x="432" y="160"/>
                    <a:pt x="408" y="208"/>
                  </a:cubicBezTo>
                  <a:cubicBezTo>
                    <a:pt x="264" y="208"/>
                    <a:pt x="144" y="280"/>
                    <a:pt x="120" y="400"/>
                  </a:cubicBezTo>
                  <a:cubicBezTo>
                    <a:pt x="24" y="856"/>
                    <a:pt x="0" y="1312"/>
                    <a:pt x="96" y="1744"/>
                  </a:cubicBezTo>
                  <a:cubicBezTo>
                    <a:pt x="168" y="2128"/>
                    <a:pt x="360" y="2608"/>
                    <a:pt x="816" y="2656"/>
                  </a:cubicBezTo>
                  <a:cubicBezTo>
                    <a:pt x="827" y="2657"/>
                    <a:pt x="837" y="2657"/>
                    <a:pt x="847" y="2657"/>
                  </a:cubicBezTo>
                  <a:cubicBezTo>
                    <a:pt x="1257" y="2657"/>
                    <a:pt x="1418" y="2191"/>
                    <a:pt x="1488" y="1840"/>
                  </a:cubicBezTo>
                  <a:cubicBezTo>
                    <a:pt x="1560" y="1528"/>
                    <a:pt x="1560" y="1168"/>
                    <a:pt x="1488" y="856"/>
                  </a:cubicBezTo>
                  <a:cubicBezTo>
                    <a:pt x="1392" y="496"/>
                    <a:pt x="1152" y="184"/>
                    <a:pt x="816" y="40"/>
                  </a:cubicBezTo>
                  <a:cubicBezTo>
                    <a:pt x="772" y="17"/>
                    <a:pt x="717"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0"/>
            <p:cNvSpPr/>
            <p:nvPr/>
          </p:nvSpPr>
          <p:spPr>
            <a:xfrm>
              <a:off x="7439996" y="3826374"/>
              <a:ext cx="54104" cy="91433"/>
            </a:xfrm>
            <a:custGeom>
              <a:avLst/>
              <a:gdLst/>
              <a:ahLst/>
              <a:cxnLst/>
              <a:rect l="l" t="t" r="r" b="b"/>
              <a:pathLst>
                <a:path w="1561" h="2638" extrusionOk="0">
                  <a:moveTo>
                    <a:pt x="640" y="0"/>
                  </a:moveTo>
                  <a:cubicBezTo>
                    <a:pt x="577" y="0"/>
                    <a:pt x="517" y="18"/>
                    <a:pt x="481" y="66"/>
                  </a:cubicBezTo>
                  <a:cubicBezTo>
                    <a:pt x="457" y="114"/>
                    <a:pt x="433" y="162"/>
                    <a:pt x="385" y="186"/>
                  </a:cubicBezTo>
                  <a:cubicBezTo>
                    <a:pt x="265" y="186"/>
                    <a:pt x="145" y="282"/>
                    <a:pt x="121" y="402"/>
                  </a:cubicBezTo>
                  <a:cubicBezTo>
                    <a:pt x="1" y="834"/>
                    <a:pt x="1" y="1290"/>
                    <a:pt x="97" y="1746"/>
                  </a:cubicBezTo>
                  <a:cubicBezTo>
                    <a:pt x="169" y="2130"/>
                    <a:pt x="361" y="2610"/>
                    <a:pt x="817" y="2634"/>
                  </a:cubicBezTo>
                  <a:cubicBezTo>
                    <a:pt x="837" y="2637"/>
                    <a:pt x="857" y="2638"/>
                    <a:pt x="876" y="2638"/>
                  </a:cubicBezTo>
                  <a:cubicBezTo>
                    <a:pt x="1264" y="2638"/>
                    <a:pt x="1420" y="2185"/>
                    <a:pt x="1489" y="1842"/>
                  </a:cubicBezTo>
                  <a:cubicBezTo>
                    <a:pt x="1561" y="1530"/>
                    <a:pt x="1561" y="1170"/>
                    <a:pt x="1465" y="858"/>
                  </a:cubicBezTo>
                  <a:cubicBezTo>
                    <a:pt x="1369" y="498"/>
                    <a:pt x="1153" y="186"/>
                    <a:pt x="817" y="42"/>
                  </a:cubicBezTo>
                  <a:cubicBezTo>
                    <a:pt x="769" y="18"/>
                    <a:pt x="703" y="0"/>
                    <a:pt x="6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0"/>
            <p:cNvSpPr/>
            <p:nvPr/>
          </p:nvSpPr>
          <p:spPr>
            <a:xfrm>
              <a:off x="7545637" y="3960297"/>
              <a:ext cx="54139" cy="91468"/>
            </a:xfrm>
            <a:custGeom>
              <a:avLst/>
              <a:gdLst/>
              <a:ahLst/>
              <a:cxnLst/>
              <a:rect l="l" t="t" r="r" b="b"/>
              <a:pathLst>
                <a:path w="1562" h="2639" extrusionOk="0">
                  <a:moveTo>
                    <a:pt x="649" y="0"/>
                  </a:moveTo>
                  <a:cubicBezTo>
                    <a:pt x="589" y="0"/>
                    <a:pt x="529" y="18"/>
                    <a:pt x="481" y="66"/>
                  </a:cubicBezTo>
                  <a:cubicBezTo>
                    <a:pt x="457" y="114"/>
                    <a:pt x="433" y="162"/>
                    <a:pt x="385" y="186"/>
                  </a:cubicBezTo>
                  <a:cubicBezTo>
                    <a:pt x="265" y="186"/>
                    <a:pt x="145" y="282"/>
                    <a:pt x="121" y="402"/>
                  </a:cubicBezTo>
                  <a:cubicBezTo>
                    <a:pt x="25" y="835"/>
                    <a:pt x="1" y="1291"/>
                    <a:pt x="97" y="1747"/>
                  </a:cubicBezTo>
                  <a:cubicBezTo>
                    <a:pt x="169" y="2131"/>
                    <a:pt x="361" y="2611"/>
                    <a:pt x="817" y="2635"/>
                  </a:cubicBezTo>
                  <a:cubicBezTo>
                    <a:pt x="837" y="2637"/>
                    <a:pt x="857" y="2638"/>
                    <a:pt x="876" y="2638"/>
                  </a:cubicBezTo>
                  <a:cubicBezTo>
                    <a:pt x="1265" y="2638"/>
                    <a:pt x="1420" y="2186"/>
                    <a:pt x="1489" y="1843"/>
                  </a:cubicBezTo>
                  <a:cubicBezTo>
                    <a:pt x="1561" y="1531"/>
                    <a:pt x="1561" y="1171"/>
                    <a:pt x="1465" y="859"/>
                  </a:cubicBezTo>
                  <a:cubicBezTo>
                    <a:pt x="1369" y="499"/>
                    <a:pt x="1153" y="186"/>
                    <a:pt x="817" y="42"/>
                  </a:cubicBezTo>
                  <a:cubicBezTo>
                    <a:pt x="769" y="18"/>
                    <a:pt x="709"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0"/>
            <p:cNvSpPr/>
            <p:nvPr/>
          </p:nvSpPr>
          <p:spPr>
            <a:xfrm>
              <a:off x="7643826" y="4078796"/>
              <a:ext cx="54104" cy="91814"/>
            </a:xfrm>
            <a:custGeom>
              <a:avLst/>
              <a:gdLst/>
              <a:ahLst/>
              <a:cxnLst/>
              <a:rect l="l" t="t" r="r" b="b"/>
              <a:pathLst>
                <a:path w="1561" h="2649" extrusionOk="0">
                  <a:moveTo>
                    <a:pt x="672" y="0"/>
                  </a:moveTo>
                  <a:cubicBezTo>
                    <a:pt x="598" y="0"/>
                    <a:pt x="522" y="24"/>
                    <a:pt x="480" y="80"/>
                  </a:cubicBezTo>
                  <a:cubicBezTo>
                    <a:pt x="456" y="128"/>
                    <a:pt x="408" y="152"/>
                    <a:pt x="384" y="200"/>
                  </a:cubicBezTo>
                  <a:cubicBezTo>
                    <a:pt x="264" y="200"/>
                    <a:pt x="144" y="272"/>
                    <a:pt x="120" y="416"/>
                  </a:cubicBezTo>
                  <a:cubicBezTo>
                    <a:pt x="0" y="848"/>
                    <a:pt x="0" y="1304"/>
                    <a:pt x="72" y="1760"/>
                  </a:cubicBezTo>
                  <a:cubicBezTo>
                    <a:pt x="168" y="2120"/>
                    <a:pt x="360" y="2624"/>
                    <a:pt x="816" y="2648"/>
                  </a:cubicBezTo>
                  <a:cubicBezTo>
                    <a:pt x="827" y="2649"/>
                    <a:pt x="837" y="2649"/>
                    <a:pt x="847" y="2649"/>
                  </a:cubicBezTo>
                  <a:cubicBezTo>
                    <a:pt x="1256" y="2649"/>
                    <a:pt x="1418" y="2184"/>
                    <a:pt x="1488" y="1856"/>
                  </a:cubicBezTo>
                  <a:cubicBezTo>
                    <a:pt x="1536" y="1520"/>
                    <a:pt x="1560" y="1184"/>
                    <a:pt x="1464" y="848"/>
                  </a:cubicBezTo>
                  <a:cubicBezTo>
                    <a:pt x="1368" y="512"/>
                    <a:pt x="1152" y="200"/>
                    <a:pt x="816" y="32"/>
                  </a:cubicBezTo>
                  <a:cubicBezTo>
                    <a:pt x="777" y="12"/>
                    <a:pt x="724" y="0"/>
                    <a:pt x="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0"/>
            <p:cNvSpPr/>
            <p:nvPr/>
          </p:nvSpPr>
          <p:spPr>
            <a:xfrm>
              <a:off x="7765271" y="4194904"/>
              <a:ext cx="54104" cy="92196"/>
            </a:xfrm>
            <a:custGeom>
              <a:avLst/>
              <a:gdLst/>
              <a:ahLst/>
              <a:cxnLst/>
              <a:rect l="l" t="t" r="r" b="b"/>
              <a:pathLst>
                <a:path w="1561" h="2660" extrusionOk="0">
                  <a:moveTo>
                    <a:pt x="631" y="0"/>
                  </a:moveTo>
                  <a:cubicBezTo>
                    <a:pt x="571" y="0"/>
                    <a:pt x="517" y="18"/>
                    <a:pt x="481" y="66"/>
                  </a:cubicBezTo>
                  <a:cubicBezTo>
                    <a:pt x="433" y="114"/>
                    <a:pt x="409" y="162"/>
                    <a:pt x="385" y="186"/>
                  </a:cubicBezTo>
                  <a:cubicBezTo>
                    <a:pt x="265" y="186"/>
                    <a:pt x="145" y="282"/>
                    <a:pt x="97" y="402"/>
                  </a:cubicBezTo>
                  <a:cubicBezTo>
                    <a:pt x="1" y="834"/>
                    <a:pt x="1" y="1290"/>
                    <a:pt x="73" y="1746"/>
                  </a:cubicBezTo>
                  <a:cubicBezTo>
                    <a:pt x="145" y="2130"/>
                    <a:pt x="361" y="2610"/>
                    <a:pt x="793" y="2658"/>
                  </a:cubicBezTo>
                  <a:cubicBezTo>
                    <a:pt x="803" y="2659"/>
                    <a:pt x="813" y="2659"/>
                    <a:pt x="824" y="2659"/>
                  </a:cubicBezTo>
                  <a:cubicBezTo>
                    <a:pt x="1233" y="2659"/>
                    <a:pt x="1394" y="2194"/>
                    <a:pt x="1465" y="1842"/>
                  </a:cubicBezTo>
                  <a:cubicBezTo>
                    <a:pt x="1537" y="1530"/>
                    <a:pt x="1561" y="1170"/>
                    <a:pt x="1465" y="858"/>
                  </a:cubicBezTo>
                  <a:cubicBezTo>
                    <a:pt x="1369" y="498"/>
                    <a:pt x="1153" y="186"/>
                    <a:pt x="817" y="42"/>
                  </a:cubicBezTo>
                  <a:cubicBezTo>
                    <a:pt x="757" y="18"/>
                    <a:pt x="691" y="0"/>
                    <a:pt x="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0"/>
            <p:cNvSpPr/>
            <p:nvPr/>
          </p:nvSpPr>
          <p:spPr>
            <a:xfrm>
              <a:off x="7862594" y="4286751"/>
              <a:ext cx="54139" cy="91849"/>
            </a:xfrm>
            <a:custGeom>
              <a:avLst/>
              <a:gdLst/>
              <a:ahLst/>
              <a:cxnLst/>
              <a:rect l="l" t="t" r="r" b="b"/>
              <a:pathLst>
                <a:path w="1562" h="2650" extrusionOk="0">
                  <a:moveTo>
                    <a:pt x="680" y="1"/>
                  </a:moveTo>
                  <a:cubicBezTo>
                    <a:pt x="610" y="1"/>
                    <a:pt x="537" y="24"/>
                    <a:pt x="481" y="80"/>
                  </a:cubicBezTo>
                  <a:cubicBezTo>
                    <a:pt x="457" y="104"/>
                    <a:pt x="433" y="152"/>
                    <a:pt x="409" y="200"/>
                  </a:cubicBezTo>
                  <a:cubicBezTo>
                    <a:pt x="289" y="200"/>
                    <a:pt x="145" y="272"/>
                    <a:pt x="121" y="392"/>
                  </a:cubicBezTo>
                  <a:cubicBezTo>
                    <a:pt x="25" y="848"/>
                    <a:pt x="1" y="1305"/>
                    <a:pt x="97" y="1737"/>
                  </a:cubicBezTo>
                  <a:cubicBezTo>
                    <a:pt x="169" y="2121"/>
                    <a:pt x="361" y="2625"/>
                    <a:pt x="817" y="2649"/>
                  </a:cubicBezTo>
                  <a:cubicBezTo>
                    <a:pt x="827" y="2649"/>
                    <a:pt x="838" y="2650"/>
                    <a:pt x="848" y="2650"/>
                  </a:cubicBezTo>
                  <a:cubicBezTo>
                    <a:pt x="1257" y="2650"/>
                    <a:pt x="1419" y="2184"/>
                    <a:pt x="1489" y="1857"/>
                  </a:cubicBezTo>
                  <a:cubicBezTo>
                    <a:pt x="1561" y="1521"/>
                    <a:pt x="1561" y="1185"/>
                    <a:pt x="1489" y="848"/>
                  </a:cubicBezTo>
                  <a:cubicBezTo>
                    <a:pt x="1393" y="512"/>
                    <a:pt x="1153" y="200"/>
                    <a:pt x="817" y="32"/>
                  </a:cubicBezTo>
                  <a:cubicBezTo>
                    <a:pt x="777" y="13"/>
                    <a:pt x="729"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0"/>
            <p:cNvSpPr/>
            <p:nvPr/>
          </p:nvSpPr>
          <p:spPr>
            <a:xfrm>
              <a:off x="7394246" y="3559118"/>
              <a:ext cx="54104" cy="88244"/>
            </a:xfrm>
            <a:custGeom>
              <a:avLst/>
              <a:gdLst/>
              <a:ahLst/>
              <a:cxnLst/>
              <a:rect l="l" t="t" r="r" b="b"/>
              <a:pathLst>
                <a:path w="1561" h="2546" extrusionOk="0">
                  <a:moveTo>
                    <a:pt x="457" y="0"/>
                  </a:moveTo>
                  <a:cubicBezTo>
                    <a:pt x="433" y="24"/>
                    <a:pt x="409" y="72"/>
                    <a:pt x="385" y="96"/>
                  </a:cubicBezTo>
                  <a:cubicBezTo>
                    <a:pt x="264" y="96"/>
                    <a:pt x="144" y="168"/>
                    <a:pt x="120" y="288"/>
                  </a:cubicBezTo>
                  <a:cubicBezTo>
                    <a:pt x="0" y="744"/>
                    <a:pt x="0" y="1200"/>
                    <a:pt x="96" y="1656"/>
                  </a:cubicBezTo>
                  <a:cubicBezTo>
                    <a:pt x="168" y="2017"/>
                    <a:pt x="361" y="2521"/>
                    <a:pt x="817" y="2545"/>
                  </a:cubicBezTo>
                  <a:cubicBezTo>
                    <a:pt x="827" y="2545"/>
                    <a:pt x="837" y="2545"/>
                    <a:pt x="847" y="2545"/>
                  </a:cubicBezTo>
                  <a:cubicBezTo>
                    <a:pt x="1257" y="2545"/>
                    <a:pt x="1418" y="2080"/>
                    <a:pt x="1489" y="1752"/>
                  </a:cubicBezTo>
                  <a:cubicBezTo>
                    <a:pt x="1561" y="1416"/>
                    <a:pt x="1561" y="1080"/>
                    <a:pt x="1465" y="744"/>
                  </a:cubicBezTo>
                  <a:cubicBezTo>
                    <a:pt x="1393" y="456"/>
                    <a:pt x="1225" y="192"/>
                    <a:pt x="985" y="24"/>
                  </a:cubicBezTo>
                  <a:cubicBezTo>
                    <a:pt x="793" y="24"/>
                    <a:pt x="625" y="0"/>
                    <a:pt x="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0"/>
            <p:cNvSpPr/>
            <p:nvPr/>
          </p:nvSpPr>
          <p:spPr>
            <a:xfrm>
              <a:off x="7501550" y="3702503"/>
              <a:ext cx="54104" cy="92092"/>
            </a:xfrm>
            <a:custGeom>
              <a:avLst/>
              <a:gdLst/>
              <a:ahLst/>
              <a:cxnLst/>
              <a:rect l="l" t="t" r="r" b="b"/>
              <a:pathLst>
                <a:path w="1561" h="2657" extrusionOk="0">
                  <a:moveTo>
                    <a:pt x="662" y="0"/>
                  </a:moveTo>
                  <a:cubicBezTo>
                    <a:pt x="598" y="0"/>
                    <a:pt x="532" y="23"/>
                    <a:pt x="481" y="88"/>
                  </a:cubicBezTo>
                  <a:cubicBezTo>
                    <a:pt x="457" y="112"/>
                    <a:pt x="433" y="160"/>
                    <a:pt x="385" y="208"/>
                  </a:cubicBezTo>
                  <a:cubicBezTo>
                    <a:pt x="265" y="208"/>
                    <a:pt x="145" y="280"/>
                    <a:pt x="121" y="400"/>
                  </a:cubicBezTo>
                  <a:cubicBezTo>
                    <a:pt x="25" y="856"/>
                    <a:pt x="1" y="1312"/>
                    <a:pt x="97" y="1744"/>
                  </a:cubicBezTo>
                  <a:cubicBezTo>
                    <a:pt x="169" y="2128"/>
                    <a:pt x="361" y="2608"/>
                    <a:pt x="817" y="2656"/>
                  </a:cubicBezTo>
                  <a:cubicBezTo>
                    <a:pt x="827" y="2657"/>
                    <a:pt x="838" y="2657"/>
                    <a:pt x="848" y="2657"/>
                  </a:cubicBezTo>
                  <a:cubicBezTo>
                    <a:pt x="1257" y="2657"/>
                    <a:pt x="1419" y="2191"/>
                    <a:pt x="1489" y="1840"/>
                  </a:cubicBezTo>
                  <a:cubicBezTo>
                    <a:pt x="1561" y="1528"/>
                    <a:pt x="1561" y="1168"/>
                    <a:pt x="1465" y="856"/>
                  </a:cubicBezTo>
                  <a:cubicBezTo>
                    <a:pt x="1369" y="496"/>
                    <a:pt x="1153" y="184"/>
                    <a:pt x="817" y="40"/>
                  </a:cubicBezTo>
                  <a:cubicBezTo>
                    <a:pt x="772" y="17"/>
                    <a:pt x="718"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0"/>
            <p:cNvSpPr/>
            <p:nvPr/>
          </p:nvSpPr>
          <p:spPr>
            <a:xfrm>
              <a:off x="7599739" y="3826374"/>
              <a:ext cx="54104" cy="91433"/>
            </a:xfrm>
            <a:custGeom>
              <a:avLst/>
              <a:gdLst/>
              <a:ahLst/>
              <a:cxnLst/>
              <a:rect l="l" t="t" r="r" b="b"/>
              <a:pathLst>
                <a:path w="1561" h="2638" extrusionOk="0">
                  <a:moveTo>
                    <a:pt x="639" y="0"/>
                  </a:moveTo>
                  <a:cubicBezTo>
                    <a:pt x="576" y="0"/>
                    <a:pt x="516" y="18"/>
                    <a:pt x="480" y="66"/>
                  </a:cubicBezTo>
                  <a:cubicBezTo>
                    <a:pt x="456" y="114"/>
                    <a:pt x="408" y="162"/>
                    <a:pt x="384" y="186"/>
                  </a:cubicBezTo>
                  <a:cubicBezTo>
                    <a:pt x="264" y="186"/>
                    <a:pt x="144" y="282"/>
                    <a:pt x="120" y="402"/>
                  </a:cubicBezTo>
                  <a:cubicBezTo>
                    <a:pt x="0" y="834"/>
                    <a:pt x="0" y="1290"/>
                    <a:pt x="72" y="1746"/>
                  </a:cubicBezTo>
                  <a:cubicBezTo>
                    <a:pt x="168" y="2130"/>
                    <a:pt x="360" y="2610"/>
                    <a:pt x="816" y="2634"/>
                  </a:cubicBezTo>
                  <a:cubicBezTo>
                    <a:pt x="836" y="2637"/>
                    <a:pt x="856" y="2638"/>
                    <a:pt x="875" y="2638"/>
                  </a:cubicBezTo>
                  <a:cubicBezTo>
                    <a:pt x="1264" y="2638"/>
                    <a:pt x="1420" y="2185"/>
                    <a:pt x="1488" y="1842"/>
                  </a:cubicBezTo>
                  <a:cubicBezTo>
                    <a:pt x="1536" y="1530"/>
                    <a:pt x="1560" y="1170"/>
                    <a:pt x="1464" y="858"/>
                  </a:cubicBezTo>
                  <a:cubicBezTo>
                    <a:pt x="1368" y="498"/>
                    <a:pt x="1152" y="186"/>
                    <a:pt x="816" y="42"/>
                  </a:cubicBezTo>
                  <a:cubicBezTo>
                    <a:pt x="768" y="18"/>
                    <a:pt x="702"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0"/>
            <p:cNvSpPr/>
            <p:nvPr/>
          </p:nvSpPr>
          <p:spPr>
            <a:xfrm>
              <a:off x="7705380" y="3960297"/>
              <a:ext cx="54104" cy="92196"/>
            </a:xfrm>
            <a:custGeom>
              <a:avLst/>
              <a:gdLst/>
              <a:ahLst/>
              <a:cxnLst/>
              <a:rect l="l" t="t" r="r" b="b"/>
              <a:pathLst>
                <a:path w="1561" h="2660" extrusionOk="0">
                  <a:moveTo>
                    <a:pt x="639" y="0"/>
                  </a:moveTo>
                  <a:cubicBezTo>
                    <a:pt x="576" y="0"/>
                    <a:pt x="516" y="18"/>
                    <a:pt x="480" y="66"/>
                  </a:cubicBezTo>
                  <a:cubicBezTo>
                    <a:pt x="456" y="114"/>
                    <a:pt x="408" y="162"/>
                    <a:pt x="384" y="186"/>
                  </a:cubicBezTo>
                  <a:cubicBezTo>
                    <a:pt x="264" y="186"/>
                    <a:pt x="144" y="282"/>
                    <a:pt x="120" y="402"/>
                  </a:cubicBezTo>
                  <a:cubicBezTo>
                    <a:pt x="0" y="835"/>
                    <a:pt x="0" y="1291"/>
                    <a:pt x="96" y="1747"/>
                  </a:cubicBezTo>
                  <a:cubicBezTo>
                    <a:pt x="168" y="2131"/>
                    <a:pt x="360" y="2611"/>
                    <a:pt x="816" y="2659"/>
                  </a:cubicBezTo>
                  <a:cubicBezTo>
                    <a:pt x="827" y="2659"/>
                    <a:pt x="837" y="2660"/>
                    <a:pt x="847" y="2660"/>
                  </a:cubicBezTo>
                  <a:cubicBezTo>
                    <a:pt x="1257" y="2660"/>
                    <a:pt x="1418" y="2194"/>
                    <a:pt x="1489" y="1843"/>
                  </a:cubicBezTo>
                  <a:cubicBezTo>
                    <a:pt x="1537" y="1531"/>
                    <a:pt x="1561" y="1171"/>
                    <a:pt x="1465" y="859"/>
                  </a:cubicBezTo>
                  <a:cubicBezTo>
                    <a:pt x="1369" y="499"/>
                    <a:pt x="1153" y="186"/>
                    <a:pt x="816" y="42"/>
                  </a:cubicBezTo>
                  <a:cubicBezTo>
                    <a:pt x="768" y="18"/>
                    <a:pt x="702"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0"/>
            <p:cNvSpPr/>
            <p:nvPr/>
          </p:nvSpPr>
          <p:spPr>
            <a:xfrm>
              <a:off x="7803535" y="4078796"/>
              <a:ext cx="54104" cy="91814"/>
            </a:xfrm>
            <a:custGeom>
              <a:avLst/>
              <a:gdLst/>
              <a:ahLst/>
              <a:cxnLst/>
              <a:rect l="l" t="t" r="r" b="b"/>
              <a:pathLst>
                <a:path w="1561" h="2649" extrusionOk="0">
                  <a:moveTo>
                    <a:pt x="662" y="0"/>
                  </a:moveTo>
                  <a:cubicBezTo>
                    <a:pt x="590" y="0"/>
                    <a:pt x="523" y="24"/>
                    <a:pt x="481" y="80"/>
                  </a:cubicBezTo>
                  <a:cubicBezTo>
                    <a:pt x="433" y="128"/>
                    <a:pt x="409" y="152"/>
                    <a:pt x="385" y="200"/>
                  </a:cubicBezTo>
                  <a:cubicBezTo>
                    <a:pt x="265" y="200"/>
                    <a:pt x="145" y="272"/>
                    <a:pt x="121" y="416"/>
                  </a:cubicBezTo>
                  <a:cubicBezTo>
                    <a:pt x="1" y="848"/>
                    <a:pt x="1" y="1304"/>
                    <a:pt x="73" y="1760"/>
                  </a:cubicBezTo>
                  <a:cubicBezTo>
                    <a:pt x="145" y="2120"/>
                    <a:pt x="361" y="2624"/>
                    <a:pt x="793" y="2648"/>
                  </a:cubicBezTo>
                  <a:cubicBezTo>
                    <a:pt x="804" y="2649"/>
                    <a:pt x="815" y="2649"/>
                    <a:pt x="825" y="2649"/>
                  </a:cubicBezTo>
                  <a:cubicBezTo>
                    <a:pt x="1256" y="2649"/>
                    <a:pt x="1395" y="2184"/>
                    <a:pt x="1465" y="1856"/>
                  </a:cubicBezTo>
                  <a:cubicBezTo>
                    <a:pt x="1537" y="1520"/>
                    <a:pt x="1561" y="1184"/>
                    <a:pt x="1465" y="848"/>
                  </a:cubicBezTo>
                  <a:cubicBezTo>
                    <a:pt x="1369" y="512"/>
                    <a:pt x="1153" y="200"/>
                    <a:pt x="817" y="32"/>
                  </a:cubicBezTo>
                  <a:cubicBezTo>
                    <a:pt x="767" y="12"/>
                    <a:pt x="713"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0"/>
            <p:cNvSpPr/>
            <p:nvPr/>
          </p:nvSpPr>
          <p:spPr>
            <a:xfrm>
              <a:off x="7924183" y="4194904"/>
              <a:ext cx="54104" cy="92161"/>
            </a:xfrm>
            <a:custGeom>
              <a:avLst/>
              <a:gdLst/>
              <a:ahLst/>
              <a:cxnLst/>
              <a:rect l="l" t="t" r="r" b="b"/>
              <a:pathLst>
                <a:path w="1561" h="2659" extrusionOk="0">
                  <a:moveTo>
                    <a:pt x="651" y="0"/>
                  </a:moveTo>
                  <a:cubicBezTo>
                    <a:pt x="588" y="0"/>
                    <a:pt x="528" y="18"/>
                    <a:pt x="480" y="66"/>
                  </a:cubicBezTo>
                  <a:cubicBezTo>
                    <a:pt x="456" y="114"/>
                    <a:pt x="432" y="162"/>
                    <a:pt x="408" y="186"/>
                  </a:cubicBezTo>
                  <a:cubicBezTo>
                    <a:pt x="288" y="186"/>
                    <a:pt x="144" y="282"/>
                    <a:pt x="120" y="402"/>
                  </a:cubicBezTo>
                  <a:cubicBezTo>
                    <a:pt x="24" y="834"/>
                    <a:pt x="0" y="1290"/>
                    <a:pt x="96" y="1746"/>
                  </a:cubicBezTo>
                  <a:cubicBezTo>
                    <a:pt x="168" y="2130"/>
                    <a:pt x="360" y="2610"/>
                    <a:pt x="816" y="2658"/>
                  </a:cubicBezTo>
                  <a:cubicBezTo>
                    <a:pt x="1056" y="2658"/>
                    <a:pt x="1200" y="2538"/>
                    <a:pt x="1320" y="2346"/>
                  </a:cubicBezTo>
                  <a:cubicBezTo>
                    <a:pt x="1392" y="2058"/>
                    <a:pt x="1464" y="1746"/>
                    <a:pt x="1536" y="1434"/>
                  </a:cubicBezTo>
                  <a:cubicBezTo>
                    <a:pt x="1560" y="1242"/>
                    <a:pt x="1536" y="1050"/>
                    <a:pt x="1488" y="858"/>
                  </a:cubicBezTo>
                  <a:cubicBezTo>
                    <a:pt x="1392" y="498"/>
                    <a:pt x="1152" y="186"/>
                    <a:pt x="840" y="42"/>
                  </a:cubicBezTo>
                  <a:cubicBezTo>
                    <a:pt x="780" y="18"/>
                    <a:pt x="714" y="0"/>
                    <a:pt x="6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0"/>
            <p:cNvSpPr/>
            <p:nvPr/>
          </p:nvSpPr>
          <p:spPr>
            <a:xfrm>
              <a:off x="7564768" y="3562445"/>
              <a:ext cx="54139" cy="90740"/>
            </a:xfrm>
            <a:custGeom>
              <a:avLst/>
              <a:gdLst/>
              <a:ahLst/>
              <a:cxnLst/>
              <a:rect l="l" t="t" r="r" b="b"/>
              <a:pathLst>
                <a:path w="1562" h="2618" extrusionOk="0">
                  <a:moveTo>
                    <a:pt x="553" y="0"/>
                  </a:moveTo>
                  <a:cubicBezTo>
                    <a:pt x="529" y="24"/>
                    <a:pt x="505" y="24"/>
                    <a:pt x="481" y="48"/>
                  </a:cubicBezTo>
                  <a:cubicBezTo>
                    <a:pt x="457" y="96"/>
                    <a:pt x="433" y="144"/>
                    <a:pt x="385" y="168"/>
                  </a:cubicBezTo>
                  <a:cubicBezTo>
                    <a:pt x="265" y="168"/>
                    <a:pt x="145" y="264"/>
                    <a:pt x="121" y="384"/>
                  </a:cubicBezTo>
                  <a:cubicBezTo>
                    <a:pt x="25" y="816"/>
                    <a:pt x="1" y="1272"/>
                    <a:pt x="97" y="1728"/>
                  </a:cubicBezTo>
                  <a:cubicBezTo>
                    <a:pt x="169" y="2113"/>
                    <a:pt x="361" y="2593"/>
                    <a:pt x="817" y="2617"/>
                  </a:cubicBezTo>
                  <a:cubicBezTo>
                    <a:pt x="828" y="2617"/>
                    <a:pt x="839" y="2617"/>
                    <a:pt x="849" y="2617"/>
                  </a:cubicBezTo>
                  <a:cubicBezTo>
                    <a:pt x="1258" y="2617"/>
                    <a:pt x="1419" y="2175"/>
                    <a:pt x="1489" y="1824"/>
                  </a:cubicBezTo>
                  <a:cubicBezTo>
                    <a:pt x="1561" y="1512"/>
                    <a:pt x="1561" y="1152"/>
                    <a:pt x="1465" y="840"/>
                  </a:cubicBezTo>
                  <a:cubicBezTo>
                    <a:pt x="1369" y="480"/>
                    <a:pt x="1153" y="168"/>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0"/>
            <p:cNvSpPr/>
            <p:nvPr/>
          </p:nvSpPr>
          <p:spPr>
            <a:xfrm>
              <a:off x="7672108" y="3708603"/>
              <a:ext cx="54104" cy="91814"/>
            </a:xfrm>
            <a:custGeom>
              <a:avLst/>
              <a:gdLst/>
              <a:ahLst/>
              <a:cxnLst/>
              <a:rect l="l" t="t" r="r" b="b"/>
              <a:pathLst>
                <a:path w="1561" h="2649" extrusionOk="0">
                  <a:moveTo>
                    <a:pt x="679" y="0"/>
                  </a:moveTo>
                  <a:cubicBezTo>
                    <a:pt x="609" y="0"/>
                    <a:pt x="537" y="23"/>
                    <a:pt x="480" y="80"/>
                  </a:cubicBezTo>
                  <a:cubicBezTo>
                    <a:pt x="456" y="104"/>
                    <a:pt x="432" y="152"/>
                    <a:pt x="408" y="200"/>
                  </a:cubicBezTo>
                  <a:cubicBezTo>
                    <a:pt x="264" y="200"/>
                    <a:pt x="144" y="272"/>
                    <a:pt x="120" y="392"/>
                  </a:cubicBezTo>
                  <a:cubicBezTo>
                    <a:pt x="24" y="848"/>
                    <a:pt x="0" y="1304"/>
                    <a:pt x="96" y="1736"/>
                  </a:cubicBezTo>
                  <a:cubicBezTo>
                    <a:pt x="168" y="2120"/>
                    <a:pt x="360" y="2624"/>
                    <a:pt x="816" y="2648"/>
                  </a:cubicBezTo>
                  <a:cubicBezTo>
                    <a:pt x="827" y="2649"/>
                    <a:pt x="837" y="2649"/>
                    <a:pt x="847" y="2649"/>
                  </a:cubicBezTo>
                  <a:cubicBezTo>
                    <a:pt x="1257" y="2649"/>
                    <a:pt x="1418" y="2184"/>
                    <a:pt x="1488" y="1856"/>
                  </a:cubicBezTo>
                  <a:cubicBezTo>
                    <a:pt x="1560" y="1520"/>
                    <a:pt x="1560" y="1184"/>
                    <a:pt x="1488" y="848"/>
                  </a:cubicBezTo>
                  <a:cubicBezTo>
                    <a:pt x="1392" y="512"/>
                    <a:pt x="1152" y="200"/>
                    <a:pt x="816" y="32"/>
                  </a:cubicBezTo>
                  <a:cubicBezTo>
                    <a:pt x="777" y="12"/>
                    <a:pt x="72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0"/>
            <p:cNvSpPr/>
            <p:nvPr/>
          </p:nvSpPr>
          <p:spPr>
            <a:xfrm>
              <a:off x="7770262" y="3832266"/>
              <a:ext cx="54104" cy="92126"/>
            </a:xfrm>
            <a:custGeom>
              <a:avLst/>
              <a:gdLst/>
              <a:ahLst/>
              <a:cxnLst/>
              <a:rect l="l" t="t" r="r" b="b"/>
              <a:pathLst>
                <a:path w="1561" h="2658" extrusionOk="0">
                  <a:moveTo>
                    <a:pt x="654" y="1"/>
                  </a:moveTo>
                  <a:cubicBezTo>
                    <a:pt x="586" y="1"/>
                    <a:pt x="519" y="24"/>
                    <a:pt x="481" y="88"/>
                  </a:cubicBezTo>
                  <a:cubicBezTo>
                    <a:pt x="457" y="112"/>
                    <a:pt x="409" y="160"/>
                    <a:pt x="385" y="208"/>
                  </a:cubicBezTo>
                  <a:cubicBezTo>
                    <a:pt x="265" y="208"/>
                    <a:pt x="145" y="280"/>
                    <a:pt x="121" y="400"/>
                  </a:cubicBezTo>
                  <a:cubicBezTo>
                    <a:pt x="1" y="856"/>
                    <a:pt x="1" y="1312"/>
                    <a:pt x="97" y="1744"/>
                  </a:cubicBezTo>
                  <a:cubicBezTo>
                    <a:pt x="169" y="2128"/>
                    <a:pt x="361" y="2632"/>
                    <a:pt x="817" y="2656"/>
                  </a:cubicBezTo>
                  <a:cubicBezTo>
                    <a:pt x="827" y="2657"/>
                    <a:pt x="837" y="2657"/>
                    <a:pt x="848" y="2657"/>
                  </a:cubicBezTo>
                  <a:cubicBezTo>
                    <a:pt x="1257" y="2657"/>
                    <a:pt x="1418" y="2192"/>
                    <a:pt x="1489" y="1864"/>
                  </a:cubicBezTo>
                  <a:cubicBezTo>
                    <a:pt x="1561" y="1528"/>
                    <a:pt x="1561" y="1192"/>
                    <a:pt x="1465" y="856"/>
                  </a:cubicBezTo>
                  <a:cubicBezTo>
                    <a:pt x="1369" y="520"/>
                    <a:pt x="1153" y="184"/>
                    <a:pt x="817" y="40"/>
                  </a:cubicBezTo>
                  <a:cubicBezTo>
                    <a:pt x="772" y="18"/>
                    <a:pt x="712" y="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0"/>
            <p:cNvSpPr/>
            <p:nvPr/>
          </p:nvSpPr>
          <p:spPr>
            <a:xfrm>
              <a:off x="7875903" y="3966466"/>
              <a:ext cx="54139" cy="91849"/>
            </a:xfrm>
            <a:custGeom>
              <a:avLst/>
              <a:gdLst/>
              <a:ahLst/>
              <a:cxnLst/>
              <a:rect l="l" t="t" r="r" b="b"/>
              <a:pathLst>
                <a:path w="1562" h="2650" extrusionOk="0">
                  <a:moveTo>
                    <a:pt x="680" y="1"/>
                  </a:moveTo>
                  <a:cubicBezTo>
                    <a:pt x="610" y="1"/>
                    <a:pt x="537" y="24"/>
                    <a:pt x="481" y="80"/>
                  </a:cubicBezTo>
                  <a:cubicBezTo>
                    <a:pt x="457" y="104"/>
                    <a:pt x="433" y="152"/>
                    <a:pt x="385" y="200"/>
                  </a:cubicBezTo>
                  <a:cubicBezTo>
                    <a:pt x="265" y="200"/>
                    <a:pt x="145" y="273"/>
                    <a:pt x="121" y="393"/>
                  </a:cubicBezTo>
                  <a:cubicBezTo>
                    <a:pt x="25" y="849"/>
                    <a:pt x="1" y="1305"/>
                    <a:pt x="97" y="1737"/>
                  </a:cubicBezTo>
                  <a:cubicBezTo>
                    <a:pt x="169" y="2121"/>
                    <a:pt x="361" y="2625"/>
                    <a:pt x="817" y="2649"/>
                  </a:cubicBezTo>
                  <a:cubicBezTo>
                    <a:pt x="827" y="2649"/>
                    <a:pt x="838" y="2650"/>
                    <a:pt x="848" y="2650"/>
                  </a:cubicBezTo>
                  <a:cubicBezTo>
                    <a:pt x="1257" y="2650"/>
                    <a:pt x="1419" y="2185"/>
                    <a:pt x="1489" y="1857"/>
                  </a:cubicBezTo>
                  <a:cubicBezTo>
                    <a:pt x="1561" y="1521"/>
                    <a:pt x="1561" y="1185"/>
                    <a:pt x="1465" y="849"/>
                  </a:cubicBezTo>
                  <a:cubicBezTo>
                    <a:pt x="1369" y="513"/>
                    <a:pt x="1153" y="176"/>
                    <a:pt x="817" y="32"/>
                  </a:cubicBezTo>
                  <a:cubicBezTo>
                    <a:pt x="777" y="13"/>
                    <a:pt x="729"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0"/>
            <p:cNvSpPr/>
            <p:nvPr/>
          </p:nvSpPr>
          <p:spPr>
            <a:xfrm>
              <a:off x="7735326" y="3558286"/>
              <a:ext cx="54104" cy="89076"/>
            </a:xfrm>
            <a:custGeom>
              <a:avLst/>
              <a:gdLst/>
              <a:ahLst/>
              <a:cxnLst/>
              <a:rect l="l" t="t" r="r" b="b"/>
              <a:pathLst>
                <a:path w="1561" h="2570" extrusionOk="0">
                  <a:moveTo>
                    <a:pt x="481" y="0"/>
                  </a:moveTo>
                  <a:cubicBezTo>
                    <a:pt x="457" y="48"/>
                    <a:pt x="433" y="72"/>
                    <a:pt x="409" y="120"/>
                  </a:cubicBezTo>
                  <a:cubicBezTo>
                    <a:pt x="265" y="120"/>
                    <a:pt x="145" y="192"/>
                    <a:pt x="121" y="312"/>
                  </a:cubicBezTo>
                  <a:cubicBezTo>
                    <a:pt x="25" y="768"/>
                    <a:pt x="1" y="1224"/>
                    <a:pt x="97" y="1680"/>
                  </a:cubicBezTo>
                  <a:cubicBezTo>
                    <a:pt x="169" y="2041"/>
                    <a:pt x="361" y="2545"/>
                    <a:pt x="817" y="2569"/>
                  </a:cubicBezTo>
                  <a:cubicBezTo>
                    <a:pt x="827" y="2569"/>
                    <a:pt x="837" y="2569"/>
                    <a:pt x="847" y="2569"/>
                  </a:cubicBezTo>
                  <a:cubicBezTo>
                    <a:pt x="1257" y="2569"/>
                    <a:pt x="1418" y="2104"/>
                    <a:pt x="1489" y="1776"/>
                  </a:cubicBezTo>
                  <a:cubicBezTo>
                    <a:pt x="1561" y="1440"/>
                    <a:pt x="1561" y="1104"/>
                    <a:pt x="1489" y="768"/>
                  </a:cubicBezTo>
                  <a:cubicBezTo>
                    <a:pt x="1393" y="456"/>
                    <a:pt x="1177" y="144"/>
                    <a:pt x="8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0"/>
            <p:cNvSpPr/>
            <p:nvPr/>
          </p:nvSpPr>
          <p:spPr>
            <a:xfrm>
              <a:off x="7842630" y="3702503"/>
              <a:ext cx="54104" cy="92092"/>
            </a:xfrm>
            <a:custGeom>
              <a:avLst/>
              <a:gdLst/>
              <a:ahLst/>
              <a:cxnLst/>
              <a:rect l="l" t="t" r="r" b="b"/>
              <a:pathLst>
                <a:path w="1561" h="2657" extrusionOk="0">
                  <a:moveTo>
                    <a:pt x="666" y="0"/>
                  </a:moveTo>
                  <a:cubicBezTo>
                    <a:pt x="598" y="0"/>
                    <a:pt x="532" y="23"/>
                    <a:pt x="481" y="88"/>
                  </a:cubicBezTo>
                  <a:cubicBezTo>
                    <a:pt x="457" y="112"/>
                    <a:pt x="433" y="160"/>
                    <a:pt x="409" y="208"/>
                  </a:cubicBezTo>
                  <a:cubicBezTo>
                    <a:pt x="289" y="208"/>
                    <a:pt x="145" y="280"/>
                    <a:pt x="121" y="400"/>
                  </a:cubicBezTo>
                  <a:cubicBezTo>
                    <a:pt x="25" y="856"/>
                    <a:pt x="1" y="1312"/>
                    <a:pt x="97" y="1744"/>
                  </a:cubicBezTo>
                  <a:cubicBezTo>
                    <a:pt x="169" y="2128"/>
                    <a:pt x="361" y="2608"/>
                    <a:pt x="817" y="2656"/>
                  </a:cubicBezTo>
                  <a:cubicBezTo>
                    <a:pt x="827" y="2657"/>
                    <a:pt x="838" y="2657"/>
                    <a:pt x="848" y="2657"/>
                  </a:cubicBezTo>
                  <a:cubicBezTo>
                    <a:pt x="1257" y="2657"/>
                    <a:pt x="1419" y="2191"/>
                    <a:pt x="1489" y="1840"/>
                  </a:cubicBezTo>
                  <a:cubicBezTo>
                    <a:pt x="1561" y="1528"/>
                    <a:pt x="1561" y="1168"/>
                    <a:pt x="1489" y="856"/>
                  </a:cubicBezTo>
                  <a:cubicBezTo>
                    <a:pt x="1393" y="496"/>
                    <a:pt x="1153" y="184"/>
                    <a:pt x="841" y="40"/>
                  </a:cubicBezTo>
                  <a:cubicBezTo>
                    <a:pt x="785" y="17"/>
                    <a:pt x="725" y="0"/>
                    <a:pt x="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0"/>
            <p:cNvSpPr/>
            <p:nvPr/>
          </p:nvSpPr>
          <p:spPr>
            <a:xfrm>
              <a:off x="7880062" y="3546641"/>
              <a:ext cx="54139" cy="77430"/>
            </a:xfrm>
            <a:custGeom>
              <a:avLst/>
              <a:gdLst/>
              <a:ahLst/>
              <a:cxnLst/>
              <a:rect l="l" t="t" r="r" b="b"/>
              <a:pathLst>
                <a:path w="1562" h="2234" extrusionOk="0">
                  <a:moveTo>
                    <a:pt x="1273" y="0"/>
                  </a:moveTo>
                  <a:cubicBezTo>
                    <a:pt x="865" y="48"/>
                    <a:pt x="481" y="72"/>
                    <a:pt x="97" y="96"/>
                  </a:cubicBezTo>
                  <a:cubicBezTo>
                    <a:pt x="25" y="504"/>
                    <a:pt x="1" y="912"/>
                    <a:pt x="97" y="1320"/>
                  </a:cubicBezTo>
                  <a:cubicBezTo>
                    <a:pt x="169" y="1704"/>
                    <a:pt x="361" y="2208"/>
                    <a:pt x="817" y="2232"/>
                  </a:cubicBezTo>
                  <a:cubicBezTo>
                    <a:pt x="827" y="2233"/>
                    <a:pt x="838" y="2233"/>
                    <a:pt x="848" y="2233"/>
                  </a:cubicBezTo>
                  <a:cubicBezTo>
                    <a:pt x="1257" y="2233"/>
                    <a:pt x="1419" y="1768"/>
                    <a:pt x="1489" y="1440"/>
                  </a:cubicBezTo>
                  <a:cubicBezTo>
                    <a:pt x="1561" y="1104"/>
                    <a:pt x="1561" y="768"/>
                    <a:pt x="1465" y="432"/>
                  </a:cubicBezTo>
                  <a:cubicBezTo>
                    <a:pt x="1441" y="288"/>
                    <a:pt x="1369" y="120"/>
                    <a:pt x="1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0"/>
            <p:cNvSpPr/>
            <p:nvPr/>
          </p:nvSpPr>
          <p:spPr>
            <a:xfrm>
              <a:off x="6992443" y="3783085"/>
              <a:ext cx="54104" cy="92230"/>
            </a:xfrm>
            <a:custGeom>
              <a:avLst/>
              <a:gdLst/>
              <a:ahLst/>
              <a:cxnLst/>
              <a:rect l="l" t="t" r="r" b="b"/>
              <a:pathLst>
                <a:path w="1561" h="2661" extrusionOk="0">
                  <a:moveTo>
                    <a:pt x="630" y="1"/>
                  </a:moveTo>
                  <a:cubicBezTo>
                    <a:pt x="570" y="1"/>
                    <a:pt x="516" y="19"/>
                    <a:pt x="480" y="67"/>
                  </a:cubicBezTo>
                  <a:cubicBezTo>
                    <a:pt x="432" y="115"/>
                    <a:pt x="408" y="163"/>
                    <a:pt x="384" y="187"/>
                  </a:cubicBezTo>
                  <a:cubicBezTo>
                    <a:pt x="264" y="187"/>
                    <a:pt x="144" y="283"/>
                    <a:pt x="96" y="403"/>
                  </a:cubicBezTo>
                  <a:cubicBezTo>
                    <a:pt x="0" y="835"/>
                    <a:pt x="0" y="1291"/>
                    <a:pt x="72" y="1747"/>
                  </a:cubicBezTo>
                  <a:cubicBezTo>
                    <a:pt x="144" y="2131"/>
                    <a:pt x="360" y="2611"/>
                    <a:pt x="792" y="2659"/>
                  </a:cubicBezTo>
                  <a:cubicBezTo>
                    <a:pt x="803" y="2660"/>
                    <a:pt x="813" y="2660"/>
                    <a:pt x="823" y="2660"/>
                  </a:cubicBezTo>
                  <a:cubicBezTo>
                    <a:pt x="1232" y="2660"/>
                    <a:pt x="1394" y="2194"/>
                    <a:pt x="1464" y="1843"/>
                  </a:cubicBezTo>
                  <a:cubicBezTo>
                    <a:pt x="1536" y="1531"/>
                    <a:pt x="1560" y="1171"/>
                    <a:pt x="1464" y="859"/>
                  </a:cubicBezTo>
                  <a:cubicBezTo>
                    <a:pt x="1368" y="499"/>
                    <a:pt x="1152" y="187"/>
                    <a:pt x="816" y="43"/>
                  </a:cubicBezTo>
                  <a:cubicBezTo>
                    <a:pt x="756" y="19"/>
                    <a:pt x="690" y="1"/>
                    <a:pt x="6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0"/>
            <p:cNvSpPr/>
            <p:nvPr/>
          </p:nvSpPr>
          <p:spPr>
            <a:xfrm>
              <a:off x="7073129" y="3937352"/>
              <a:ext cx="54104" cy="91918"/>
            </a:xfrm>
            <a:custGeom>
              <a:avLst/>
              <a:gdLst/>
              <a:ahLst/>
              <a:cxnLst/>
              <a:rect l="l" t="t" r="r" b="b"/>
              <a:pathLst>
                <a:path w="1561" h="2652" extrusionOk="0">
                  <a:moveTo>
                    <a:pt x="679" y="1"/>
                  </a:moveTo>
                  <a:cubicBezTo>
                    <a:pt x="610" y="1"/>
                    <a:pt x="537" y="24"/>
                    <a:pt x="481" y="80"/>
                  </a:cubicBezTo>
                  <a:cubicBezTo>
                    <a:pt x="457" y="128"/>
                    <a:pt x="433" y="176"/>
                    <a:pt x="409" y="200"/>
                  </a:cubicBezTo>
                  <a:cubicBezTo>
                    <a:pt x="265" y="200"/>
                    <a:pt x="145" y="296"/>
                    <a:pt x="121" y="416"/>
                  </a:cubicBezTo>
                  <a:cubicBezTo>
                    <a:pt x="24" y="848"/>
                    <a:pt x="0" y="1305"/>
                    <a:pt x="97" y="1761"/>
                  </a:cubicBezTo>
                  <a:cubicBezTo>
                    <a:pt x="169" y="2145"/>
                    <a:pt x="361" y="2625"/>
                    <a:pt x="817" y="2649"/>
                  </a:cubicBezTo>
                  <a:cubicBezTo>
                    <a:pt x="837" y="2651"/>
                    <a:pt x="856" y="2652"/>
                    <a:pt x="876" y="2652"/>
                  </a:cubicBezTo>
                  <a:cubicBezTo>
                    <a:pt x="1264" y="2652"/>
                    <a:pt x="1420" y="2200"/>
                    <a:pt x="1489" y="1857"/>
                  </a:cubicBezTo>
                  <a:cubicBezTo>
                    <a:pt x="1561" y="1545"/>
                    <a:pt x="1561" y="1185"/>
                    <a:pt x="1489" y="872"/>
                  </a:cubicBezTo>
                  <a:cubicBezTo>
                    <a:pt x="1393" y="512"/>
                    <a:pt x="1153" y="200"/>
                    <a:pt x="817" y="32"/>
                  </a:cubicBezTo>
                  <a:cubicBezTo>
                    <a:pt x="777" y="13"/>
                    <a:pt x="72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0"/>
            <p:cNvSpPr/>
            <p:nvPr/>
          </p:nvSpPr>
          <p:spPr>
            <a:xfrm>
              <a:off x="7171284" y="4056337"/>
              <a:ext cx="54104" cy="91814"/>
            </a:xfrm>
            <a:custGeom>
              <a:avLst/>
              <a:gdLst/>
              <a:ahLst/>
              <a:cxnLst/>
              <a:rect l="l" t="t" r="r" b="b"/>
              <a:pathLst>
                <a:path w="1561" h="2649" extrusionOk="0">
                  <a:moveTo>
                    <a:pt x="680" y="0"/>
                  </a:moveTo>
                  <a:cubicBezTo>
                    <a:pt x="610" y="0"/>
                    <a:pt x="537" y="23"/>
                    <a:pt x="481" y="80"/>
                  </a:cubicBezTo>
                  <a:cubicBezTo>
                    <a:pt x="457" y="104"/>
                    <a:pt x="433" y="152"/>
                    <a:pt x="385" y="200"/>
                  </a:cubicBezTo>
                  <a:cubicBezTo>
                    <a:pt x="265" y="200"/>
                    <a:pt x="145" y="272"/>
                    <a:pt x="121" y="392"/>
                  </a:cubicBezTo>
                  <a:cubicBezTo>
                    <a:pt x="25" y="848"/>
                    <a:pt x="1" y="1304"/>
                    <a:pt x="97" y="1736"/>
                  </a:cubicBezTo>
                  <a:cubicBezTo>
                    <a:pt x="169" y="2120"/>
                    <a:pt x="361" y="2624"/>
                    <a:pt x="817" y="2648"/>
                  </a:cubicBezTo>
                  <a:cubicBezTo>
                    <a:pt x="827" y="2649"/>
                    <a:pt x="838" y="2649"/>
                    <a:pt x="848" y="2649"/>
                  </a:cubicBezTo>
                  <a:cubicBezTo>
                    <a:pt x="1257" y="2649"/>
                    <a:pt x="1419" y="2184"/>
                    <a:pt x="1489" y="1856"/>
                  </a:cubicBezTo>
                  <a:cubicBezTo>
                    <a:pt x="1561" y="1520"/>
                    <a:pt x="1561" y="1184"/>
                    <a:pt x="1465" y="848"/>
                  </a:cubicBezTo>
                  <a:cubicBezTo>
                    <a:pt x="1369" y="512"/>
                    <a:pt x="1153" y="200"/>
                    <a:pt x="817" y="32"/>
                  </a:cubicBezTo>
                  <a:cubicBezTo>
                    <a:pt x="777" y="12"/>
                    <a:pt x="729"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0"/>
            <p:cNvSpPr/>
            <p:nvPr/>
          </p:nvSpPr>
          <p:spPr>
            <a:xfrm>
              <a:off x="7303578" y="4189081"/>
              <a:ext cx="53272" cy="91433"/>
            </a:xfrm>
            <a:custGeom>
              <a:avLst/>
              <a:gdLst/>
              <a:ahLst/>
              <a:cxnLst/>
              <a:rect l="l" t="t" r="r" b="b"/>
              <a:pathLst>
                <a:path w="1537" h="2638" extrusionOk="0">
                  <a:moveTo>
                    <a:pt x="630" y="0"/>
                  </a:moveTo>
                  <a:cubicBezTo>
                    <a:pt x="570" y="0"/>
                    <a:pt x="516" y="18"/>
                    <a:pt x="480" y="66"/>
                  </a:cubicBezTo>
                  <a:cubicBezTo>
                    <a:pt x="432" y="114"/>
                    <a:pt x="408" y="162"/>
                    <a:pt x="384" y="186"/>
                  </a:cubicBezTo>
                  <a:cubicBezTo>
                    <a:pt x="264" y="186"/>
                    <a:pt x="144" y="282"/>
                    <a:pt x="96" y="402"/>
                  </a:cubicBezTo>
                  <a:cubicBezTo>
                    <a:pt x="0" y="834"/>
                    <a:pt x="0" y="1290"/>
                    <a:pt x="72" y="1746"/>
                  </a:cubicBezTo>
                  <a:cubicBezTo>
                    <a:pt x="144" y="2130"/>
                    <a:pt x="360" y="2610"/>
                    <a:pt x="792" y="2634"/>
                  </a:cubicBezTo>
                  <a:cubicBezTo>
                    <a:pt x="812" y="2637"/>
                    <a:pt x="832" y="2638"/>
                    <a:pt x="851" y="2638"/>
                  </a:cubicBezTo>
                  <a:cubicBezTo>
                    <a:pt x="1240" y="2638"/>
                    <a:pt x="1396" y="2185"/>
                    <a:pt x="1464" y="1842"/>
                  </a:cubicBezTo>
                  <a:cubicBezTo>
                    <a:pt x="1536" y="1530"/>
                    <a:pt x="1536" y="1170"/>
                    <a:pt x="1464" y="858"/>
                  </a:cubicBezTo>
                  <a:cubicBezTo>
                    <a:pt x="1368" y="498"/>
                    <a:pt x="1152" y="186"/>
                    <a:pt x="816" y="42"/>
                  </a:cubicBezTo>
                  <a:cubicBezTo>
                    <a:pt x="756" y="18"/>
                    <a:pt x="690" y="0"/>
                    <a:pt x="6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0"/>
            <p:cNvSpPr/>
            <p:nvPr/>
          </p:nvSpPr>
          <p:spPr>
            <a:xfrm>
              <a:off x="7400900" y="4280928"/>
              <a:ext cx="54104" cy="91849"/>
            </a:xfrm>
            <a:custGeom>
              <a:avLst/>
              <a:gdLst/>
              <a:ahLst/>
              <a:cxnLst/>
              <a:rect l="l" t="t" r="r" b="b"/>
              <a:pathLst>
                <a:path w="1561" h="2650" extrusionOk="0">
                  <a:moveTo>
                    <a:pt x="679" y="1"/>
                  </a:moveTo>
                  <a:cubicBezTo>
                    <a:pt x="609" y="1"/>
                    <a:pt x="537" y="24"/>
                    <a:pt x="481" y="80"/>
                  </a:cubicBezTo>
                  <a:cubicBezTo>
                    <a:pt x="457" y="104"/>
                    <a:pt x="433" y="152"/>
                    <a:pt x="409" y="200"/>
                  </a:cubicBezTo>
                  <a:cubicBezTo>
                    <a:pt x="265" y="200"/>
                    <a:pt x="145" y="272"/>
                    <a:pt x="121" y="392"/>
                  </a:cubicBezTo>
                  <a:cubicBezTo>
                    <a:pt x="24" y="848"/>
                    <a:pt x="0" y="1305"/>
                    <a:pt x="96" y="1737"/>
                  </a:cubicBezTo>
                  <a:cubicBezTo>
                    <a:pt x="169" y="2121"/>
                    <a:pt x="361" y="2625"/>
                    <a:pt x="817" y="2649"/>
                  </a:cubicBezTo>
                  <a:cubicBezTo>
                    <a:pt x="827" y="2649"/>
                    <a:pt x="837" y="2650"/>
                    <a:pt x="847" y="2650"/>
                  </a:cubicBezTo>
                  <a:cubicBezTo>
                    <a:pt x="1257" y="2650"/>
                    <a:pt x="1418" y="2184"/>
                    <a:pt x="1489" y="1857"/>
                  </a:cubicBezTo>
                  <a:cubicBezTo>
                    <a:pt x="1561" y="1521"/>
                    <a:pt x="1561" y="1184"/>
                    <a:pt x="1489" y="848"/>
                  </a:cubicBezTo>
                  <a:cubicBezTo>
                    <a:pt x="1393" y="512"/>
                    <a:pt x="1153" y="176"/>
                    <a:pt x="817" y="32"/>
                  </a:cubicBezTo>
                  <a:cubicBezTo>
                    <a:pt x="777" y="12"/>
                    <a:pt x="72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0"/>
            <p:cNvSpPr/>
            <p:nvPr/>
          </p:nvSpPr>
          <p:spPr>
            <a:xfrm>
              <a:off x="7538982" y="4414053"/>
              <a:ext cx="54139" cy="91814"/>
            </a:xfrm>
            <a:custGeom>
              <a:avLst/>
              <a:gdLst/>
              <a:ahLst/>
              <a:cxnLst/>
              <a:rect l="l" t="t" r="r" b="b"/>
              <a:pathLst>
                <a:path w="1562" h="2649" extrusionOk="0">
                  <a:moveTo>
                    <a:pt x="673" y="0"/>
                  </a:moveTo>
                  <a:cubicBezTo>
                    <a:pt x="598" y="0"/>
                    <a:pt x="523" y="24"/>
                    <a:pt x="481" y="80"/>
                  </a:cubicBezTo>
                  <a:cubicBezTo>
                    <a:pt x="457" y="128"/>
                    <a:pt x="409" y="176"/>
                    <a:pt x="385" y="200"/>
                  </a:cubicBezTo>
                  <a:cubicBezTo>
                    <a:pt x="265" y="200"/>
                    <a:pt x="145" y="296"/>
                    <a:pt x="121" y="416"/>
                  </a:cubicBezTo>
                  <a:cubicBezTo>
                    <a:pt x="1" y="848"/>
                    <a:pt x="1" y="1304"/>
                    <a:pt x="73" y="1760"/>
                  </a:cubicBezTo>
                  <a:cubicBezTo>
                    <a:pt x="145" y="2144"/>
                    <a:pt x="361" y="2624"/>
                    <a:pt x="817" y="2648"/>
                  </a:cubicBezTo>
                  <a:cubicBezTo>
                    <a:pt x="828" y="2649"/>
                    <a:pt x="839" y="2649"/>
                    <a:pt x="849" y="2649"/>
                  </a:cubicBezTo>
                  <a:cubicBezTo>
                    <a:pt x="1258" y="2649"/>
                    <a:pt x="1419" y="2207"/>
                    <a:pt x="1489" y="1856"/>
                  </a:cubicBezTo>
                  <a:cubicBezTo>
                    <a:pt x="1537" y="1544"/>
                    <a:pt x="1561" y="1184"/>
                    <a:pt x="1465" y="872"/>
                  </a:cubicBezTo>
                  <a:cubicBezTo>
                    <a:pt x="1369" y="512"/>
                    <a:pt x="1153" y="200"/>
                    <a:pt x="817" y="32"/>
                  </a:cubicBezTo>
                  <a:cubicBezTo>
                    <a:pt x="777" y="12"/>
                    <a:pt x="72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0"/>
            <p:cNvSpPr/>
            <p:nvPr/>
          </p:nvSpPr>
          <p:spPr>
            <a:xfrm>
              <a:off x="7016566" y="4078796"/>
              <a:ext cx="54104" cy="91814"/>
            </a:xfrm>
            <a:custGeom>
              <a:avLst/>
              <a:gdLst/>
              <a:ahLst/>
              <a:cxnLst/>
              <a:rect l="l" t="t" r="r" b="b"/>
              <a:pathLst>
                <a:path w="1561" h="2649" extrusionOk="0">
                  <a:moveTo>
                    <a:pt x="662" y="0"/>
                  </a:moveTo>
                  <a:cubicBezTo>
                    <a:pt x="589" y="0"/>
                    <a:pt x="523" y="24"/>
                    <a:pt x="480" y="80"/>
                  </a:cubicBezTo>
                  <a:cubicBezTo>
                    <a:pt x="432" y="104"/>
                    <a:pt x="408" y="152"/>
                    <a:pt x="384" y="200"/>
                  </a:cubicBezTo>
                  <a:cubicBezTo>
                    <a:pt x="264" y="200"/>
                    <a:pt x="144" y="272"/>
                    <a:pt x="96" y="392"/>
                  </a:cubicBezTo>
                  <a:cubicBezTo>
                    <a:pt x="0" y="848"/>
                    <a:pt x="0" y="1304"/>
                    <a:pt x="72" y="1736"/>
                  </a:cubicBezTo>
                  <a:cubicBezTo>
                    <a:pt x="144" y="2120"/>
                    <a:pt x="360" y="2624"/>
                    <a:pt x="792" y="2648"/>
                  </a:cubicBezTo>
                  <a:cubicBezTo>
                    <a:pt x="803" y="2649"/>
                    <a:pt x="813" y="2649"/>
                    <a:pt x="823" y="2649"/>
                  </a:cubicBezTo>
                  <a:cubicBezTo>
                    <a:pt x="1233" y="2649"/>
                    <a:pt x="1394" y="2184"/>
                    <a:pt x="1464" y="1856"/>
                  </a:cubicBezTo>
                  <a:cubicBezTo>
                    <a:pt x="1536" y="1520"/>
                    <a:pt x="1560" y="1184"/>
                    <a:pt x="1464" y="848"/>
                  </a:cubicBezTo>
                  <a:cubicBezTo>
                    <a:pt x="1368" y="512"/>
                    <a:pt x="1152" y="176"/>
                    <a:pt x="816" y="32"/>
                  </a:cubicBezTo>
                  <a:cubicBezTo>
                    <a:pt x="767" y="12"/>
                    <a:pt x="713"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0"/>
            <p:cNvSpPr/>
            <p:nvPr/>
          </p:nvSpPr>
          <p:spPr>
            <a:xfrm>
              <a:off x="7118879" y="4172445"/>
              <a:ext cx="54104" cy="91433"/>
            </a:xfrm>
            <a:custGeom>
              <a:avLst/>
              <a:gdLst/>
              <a:ahLst/>
              <a:cxnLst/>
              <a:rect l="l" t="t" r="r" b="b"/>
              <a:pathLst>
                <a:path w="1561" h="2638" extrusionOk="0">
                  <a:moveTo>
                    <a:pt x="649" y="0"/>
                  </a:moveTo>
                  <a:cubicBezTo>
                    <a:pt x="589" y="0"/>
                    <a:pt x="529" y="18"/>
                    <a:pt x="481" y="66"/>
                  </a:cubicBezTo>
                  <a:cubicBezTo>
                    <a:pt x="457" y="114"/>
                    <a:pt x="433" y="162"/>
                    <a:pt x="409" y="186"/>
                  </a:cubicBezTo>
                  <a:cubicBezTo>
                    <a:pt x="265" y="186"/>
                    <a:pt x="145" y="282"/>
                    <a:pt x="121" y="402"/>
                  </a:cubicBezTo>
                  <a:cubicBezTo>
                    <a:pt x="25" y="834"/>
                    <a:pt x="1" y="1290"/>
                    <a:pt x="97" y="1746"/>
                  </a:cubicBezTo>
                  <a:cubicBezTo>
                    <a:pt x="169" y="2130"/>
                    <a:pt x="361" y="2610"/>
                    <a:pt x="817" y="2634"/>
                  </a:cubicBezTo>
                  <a:cubicBezTo>
                    <a:pt x="837" y="2637"/>
                    <a:pt x="857" y="2638"/>
                    <a:pt x="876" y="2638"/>
                  </a:cubicBezTo>
                  <a:cubicBezTo>
                    <a:pt x="1264" y="2638"/>
                    <a:pt x="1420" y="2185"/>
                    <a:pt x="1489" y="1842"/>
                  </a:cubicBezTo>
                  <a:cubicBezTo>
                    <a:pt x="1561" y="1530"/>
                    <a:pt x="1561" y="1170"/>
                    <a:pt x="1489" y="858"/>
                  </a:cubicBezTo>
                  <a:cubicBezTo>
                    <a:pt x="1393" y="498"/>
                    <a:pt x="1153" y="186"/>
                    <a:pt x="817" y="42"/>
                  </a:cubicBezTo>
                  <a:cubicBezTo>
                    <a:pt x="769" y="18"/>
                    <a:pt x="709"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0"/>
            <p:cNvSpPr/>
            <p:nvPr/>
          </p:nvSpPr>
          <p:spPr>
            <a:xfrm>
              <a:off x="7223688" y="4297322"/>
              <a:ext cx="54139" cy="92092"/>
            </a:xfrm>
            <a:custGeom>
              <a:avLst/>
              <a:gdLst/>
              <a:ahLst/>
              <a:cxnLst/>
              <a:rect l="l" t="t" r="r" b="b"/>
              <a:pathLst>
                <a:path w="1562" h="2657" extrusionOk="0">
                  <a:moveTo>
                    <a:pt x="654" y="0"/>
                  </a:moveTo>
                  <a:cubicBezTo>
                    <a:pt x="586" y="0"/>
                    <a:pt x="520" y="23"/>
                    <a:pt x="481" y="87"/>
                  </a:cubicBezTo>
                  <a:cubicBezTo>
                    <a:pt x="457" y="111"/>
                    <a:pt x="409" y="159"/>
                    <a:pt x="385" y="207"/>
                  </a:cubicBezTo>
                  <a:cubicBezTo>
                    <a:pt x="265" y="207"/>
                    <a:pt x="145" y="279"/>
                    <a:pt x="121" y="399"/>
                  </a:cubicBezTo>
                  <a:cubicBezTo>
                    <a:pt x="1" y="856"/>
                    <a:pt x="1" y="1312"/>
                    <a:pt x="73" y="1744"/>
                  </a:cubicBezTo>
                  <a:cubicBezTo>
                    <a:pt x="145" y="2128"/>
                    <a:pt x="361" y="2608"/>
                    <a:pt x="817" y="2656"/>
                  </a:cubicBezTo>
                  <a:cubicBezTo>
                    <a:pt x="827" y="2656"/>
                    <a:pt x="838" y="2657"/>
                    <a:pt x="848" y="2657"/>
                  </a:cubicBezTo>
                  <a:cubicBezTo>
                    <a:pt x="1257" y="2657"/>
                    <a:pt x="1419" y="2191"/>
                    <a:pt x="1489" y="1840"/>
                  </a:cubicBezTo>
                  <a:cubicBezTo>
                    <a:pt x="1537" y="1528"/>
                    <a:pt x="1561" y="1168"/>
                    <a:pt x="1465" y="856"/>
                  </a:cubicBezTo>
                  <a:cubicBezTo>
                    <a:pt x="1369" y="495"/>
                    <a:pt x="1153" y="183"/>
                    <a:pt x="817" y="39"/>
                  </a:cubicBezTo>
                  <a:cubicBezTo>
                    <a:pt x="773" y="17"/>
                    <a:pt x="713" y="0"/>
                    <a:pt x="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0"/>
            <p:cNvSpPr/>
            <p:nvPr/>
          </p:nvSpPr>
          <p:spPr>
            <a:xfrm>
              <a:off x="7118879" y="4355826"/>
              <a:ext cx="54104" cy="91814"/>
            </a:xfrm>
            <a:custGeom>
              <a:avLst/>
              <a:gdLst/>
              <a:ahLst/>
              <a:cxnLst/>
              <a:rect l="l" t="t" r="r" b="b"/>
              <a:pathLst>
                <a:path w="1561" h="2649" extrusionOk="0">
                  <a:moveTo>
                    <a:pt x="680" y="0"/>
                  </a:moveTo>
                  <a:cubicBezTo>
                    <a:pt x="610" y="0"/>
                    <a:pt x="537" y="23"/>
                    <a:pt x="481" y="80"/>
                  </a:cubicBezTo>
                  <a:cubicBezTo>
                    <a:pt x="457" y="128"/>
                    <a:pt x="433" y="152"/>
                    <a:pt x="409" y="200"/>
                  </a:cubicBezTo>
                  <a:cubicBezTo>
                    <a:pt x="265" y="200"/>
                    <a:pt x="145" y="272"/>
                    <a:pt x="121" y="416"/>
                  </a:cubicBezTo>
                  <a:cubicBezTo>
                    <a:pt x="25" y="848"/>
                    <a:pt x="1" y="1304"/>
                    <a:pt x="97" y="1760"/>
                  </a:cubicBezTo>
                  <a:cubicBezTo>
                    <a:pt x="169" y="2120"/>
                    <a:pt x="361" y="2624"/>
                    <a:pt x="817" y="2648"/>
                  </a:cubicBezTo>
                  <a:cubicBezTo>
                    <a:pt x="827" y="2648"/>
                    <a:pt x="837" y="2649"/>
                    <a:pt x="848" y="2649"/>
                  </a:cubicBezTo>
                  <a:cubicBezTo>
                    <a:pt x="1257" y="2649"/>
                    <a:pt x="1419" y="2184"/>
                    <a:pt x="1489" y="1856"/>
                  </a:cubicBezTo>
                  <a:cubicBezTo>
                    <a:pt x="1561" y="1520"/>
                    <a:pt x="1561" y="1184"/>
                    <a:pt x="1489" y="872"/>
                  </a:cubicBezTo>
                  <a:cubicBezTo>
                    <a:pt x="1393" y="512"/>
                    <a:pt x="1153" y="200"/>
                    <a:pt x="817" y="32"/>
                  </a:cubicBezTo>
                  <a:cubicBezTo>
                    <a:pt x="777" y="12"/>
                    <a:pt x="729"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0"/>
            <p:cNvSpPr/>
            <p:nvPr/>
          </p:nvSpPr>
          <p:spPr>
            <a:xfrm>
              <a:off x="7322709" y="4401576"/>
              <a:ext cx="54104" cy="91918"/>
            </a:xfrm>
            <a:custGeom>
              <a:avLst/>
              <a:gdLst/>
              <a:ahLst/>
              <a:cxnLst/>
              <a:rect l="l" t="t" r="r" b="b"/>
              <a:pathLst>
                <a:path w="1561" h="2652" extrusionOk="0">
                  <a:moveTo>
                    <a:pt x="679" y="0"/>
                  </a:moveTo>
                  <a:cubicBezTo>
                    <a:pt x="609" y="0"/>
                    <a:pt x="537" y="23"/>
                    <a:pt x="480" y="80"/>
                  </a:cubicBezTo>
                  <a:cubicBezTo>
                    <a:pt x="456" y="128"/>
                    <a:pt x="432" y="176"/>
                    <a:pt x="384" y="200"/>
                  </a:cubicBezTo>
                  <a:cubicBezTo>
                    <a:pt x="264" y="200"/>
                    <a:pt x="144" y="296"/>
                    <a:pt x="120" y="416"/>
                  </a:cubicBezTo>
                  <a:cubicBezTo>
                    <a:pt x="24" y="848"/>
                    <a:pt x="0" y="1304"/>
                    <a:pt x="96" y="1760"/>
                  </a:cubicBezTo>
                  <a:cubicBezTo>
                    <a:pt x="168" y="2144"/>
                    <a:pt x="360" y="2624"/>
                    <a:pt x="816" y="2648"/>
                  </a:cubicBezTo>
                  <a:cubicBezTo>
                    <a:pt x="837" y="2650"/>
                    <a:pt x="856" y="2651"/>
                    <a:pt x="875" y="2651"/>
                  </a:cubicBezTo>
                  <a:cubicBezTo>
                    <a:pt x="1264" y="2651"/>
                    <a:pt x="1420" y="2199"/>
                    <a:pt x="1488" y="1856"/>
                  </a:cubicBezTo>
                  <a:cubicBezTo>
                    <a:pt x="1560" y="1544"/>
                    <a:pt x="1560" y="1184"/>
                    <a:pt x="1464" y="872"/>
                  </a:cubicBezTo>
                  <a:cubicBezTo>
                    <a:pt x="1368" y="512"/>
                    <a:pt x="1152" y="200"/>
                    <a:pt x="816" y="32"/>
                  </a:cubicBezTo>
                  <a:cubicBezTo>
                    <a:pt x="777" y="12"/>
                    <a:pt x="72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0"/>
            <p:cNvSpPr/>
            <p:nvPr/>
          </p:nvSpPr>
          <p:spPr>
            <a:xfrm>
              <a:off x="7427518" y="4506108"/>
              <a:ext cx="54104" cy="92126"/>
            </a:xfrm>
            <a:custGeom>
              <a:avLst/>
              <a:gdLst/>
              <a:ahLst/>
              <a:cxnLst/>
              <a:rect l="l" t="t" r="r" b="b"/>
              <a:pathLst>
                <a:path w="1561" h="2658" extrusionOk="0">
                  <a:moveTo>
                    <a:pt x="644" y="1"/>
                  </a:moveTo>
                  <a:cubicBezTo>
                    <a:pt x="579" y="1"/>
                    <a:pt x="519" y="24"/>
                    <a:pt x="481" y="88"/>
                  </a:cubicBezTo>
                  <a:cubicBezTo>
                    <a:pt x="433" y="112"/>
                    <a:pt x="409" y="160"/>
                    <a:pt x="385" y="208"/>
                  </a:cubicBezTo>
                  <a:cubicBezTo>
                    <a:pt x="265" y="208"/>
                    <a:pt x="145" y="280"/>
                    <a:pt x="121" y="400"/>
                  </a:cubicBezTo>
                  <a:cubicBezTo>
                    <a:pt x="1" y="856"/>
                    <a:pt x="1" y="1312"/>
                    <a:pt x="73" y="1744"/>
                  </a:cubicBezTo>
                  <a:cubicBezTo>
                    <a:pt x="145" y="2128"/>
                    <a:pt x="361" y="2632"/>
                    <a:pt x="793" y="2656"/>
                  </a:cubicBezTo>
                  <a:cubicBezTo>
                    <a:pt x="803" y="2657"/>
                    <a:pt x="813" y="2657"/>
                    <a:pt x="824" y="2657"/>
                  </a:cubicBezTo>
                  <a:cubicBezTo>
                    <a:pt x="1233" y="2657"/>
                    <a:pt x="1394" y="2192"/>
                    <a:pt x="1465" y="1864"/>
                  </a:cubicBezTo>
                  <a:cubicBezTo>
                    <a:pt x="1537" y="1528"/>
                    <a:pt x="1561" y="1192"/>
                    <a:pt x="1465" y="856"/>
                  </a:cubicBezTo>
                  <a:cubicBezTo>
                    <a:pt x="1369" y="520"/>
                    <a:pt x="1153" y="184"/>
                    <a:pt x="817" y="40"/>
                  </a:cubicBezTo>
                  <a:cubicBezTo>
                    <a:pt x="761" y="18"/>
                    <a:pt x="700" y="1"/>
                    <a:pt x="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0"/>
            <p:cNvSpPr/>
            <p:nvPr/>
          </p:nvSpPr>
          <p:spPr>
            <a:xfrm>
              <a:off x="7251173" y="4506108"/>
              <a:ext cx="54104" cy="71296"/>
            </a:xfrm>
            <a:custGeom>
              <a:avLst/>
              <a:gdLst/>
              <a:ahLst/>
              <a:cxnLst/>
              <a:rect l="l" t="t" r="r" b="b"/>
              <a:pathLst>
                <a:path w="1561" h="2057" extrusionOk="0">
                  <a:moveTo>
                    <a:pt x="653" y="1"/>
                  </a:moveTo>
                  <a:cubicBezTo>
                    <a:pt x="585" y="1"/>
                    <a:pt x="519" y="24"/>
                    <a:pt x="480" y="88"/>
                  </a:cubicBezTo>
                  <a:cubicBezTo>
                    <a:pt x="432" y="112"/>
                    <a:pt x="408" y="160"/>
                    <a:pt x="384" y="208"/>
                  </a:cubicBezTo>
                  <a:cubicBezTo>
                    <a:pt x="264" y="208"/>
                    <a:pt x="144" y="280"/>
                    <a:pt x="120" y="400"/>
                  </a:cubicBezTo>
                  <a:cubicBezTo>
                    <a:pt x="24" y="784"/>
                    <a:pt x="0" y="1168"/>
                    <a:pt x="48" y="1528"/>
                  </a:cubicBezTo>
                  <a:cubicBezTo>
                    <a:pt x="504" y="1744"/>
                    <a:pt x="960" y="1912"/>
                    <a:pt x="1416" y="2056"/>
                  </a:cubicBezTo>
                  <a:cubicBezTo>
                    <a:pt x="1440" y="1984"/>
                    <a:pt x="1464" y="1912"/>
                    <a:pt x="1488" y="1864"/>
                  </a:cubicBezTo>
                  <a:cubicBezTo>
                    <a:pt x="1536" y="1528"/>
                    <a:pt x="1560" y="1192"/>
                    <a:pt x="1464" y="856"/>
                  </a:cubicBezTo>
                  <a:cubicBezTo>
                    <a:pt x="1368" y="520"/>
                    <a:pt x="1152" y="184"/>
                    <a:pt x="816" y="40"/>
                  </a:cubicBezTo>
                  <a:cubicBezTo>
                    <a:pt x="772" y="18"/>
                    <a:pt x="712" y="1"/>
                    <a:pt x="6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0"/>
            <p:cNvSpPr/>
            <p:nvPr/>
          </p:nvSpPr>
          <p:spPr>
            <a:xfrm>
              <a:off x="7620535" y="4480738"/>
              <a:ext cx="54104" cy="91780"/>
            </a:xfrm>
            <a:custGeom>
              <a:avLst/>
              <a:gdLst/>
              <a:ahLst/>
              <a:cxnLst/>
              <a:rect l="l" t="t" r="r" b="b"/>
              <a:pathLst>
                <a:path w="1561" h="2648" extrusionOk="0">
                  <a:moveTo>
                    <a:pt x="653" y="1"/>
                  </a:moveTo>
                  <a:cubicBezTo>
                    <a:pt x="585" y="1"/>
                    <a:pt x="519" y="25"/>
                    <a:pt x="480" y="76"/>
                  </a:cubicBezTo>
                  <a:cubicBezTo>
                    <a:pt x="432" y="124"/>
                    <a:pt x="408" y="172"/>
                    <a:pt x="384" y="196"/>
                  </a:cubicBezTo>
                  <a:cubicBezTo>
                    <a:pt x="264" y="196"/>
                    <a:pt x="144" y="292"/>
                    <a:pt x="120" y="412"/>
                  </a:cubicBezTo>
                  <a:cubicBezTo>
                    <a:pt x="0" y="844"/>
                    <a:pt x="0" y="1300"/>
                    <a:pt x="72" y="1756"/>
                  </a:cubicBezTo>
                  <a:cubicBezTo>
                    <a:pt x="144" y="2140"/>
                    <a:pt x="360" y="2620"/>
                    <a:pt x="816" y="2644"/>
                  </a:cubicBezTo>
                  <a:cubicBezTo>
                    <a:pt x="836" y="2646"/>
                    <a:pt x="856" y="2648"/>
                    <a:pt x="875" y="2648"/>
                  </a:cubicBezTo>
                  <a:cubicBezTo>
                    <a:pt x="1264" y="2648"/>
                    <a:pt x="1420" y="2195"/>
                    <a:pt x="1488" y="1852"/>
                  </a:cubicBezTo>
                  <a:cubicBezTo>
                    <a:pt x="1536" y="1540"/>
                    <a:pt x="1560" y="1180"/>
                    <a:pt x="1464" y="868"/>
                  </a:cubicBezTo>
                  <a:cubicBezTo>
                    <a:pt x="1368" y="508"/>
                    <a:pt x="1152" y="196"/>
                    <a:pt x="816" y="52"/>
                  </a:cubicBezTo>
                  <a:cubicBezTo>
                    <a:pt x="772" y="19"/>
                    <a:pt x="712" y="1"/>
                    <a:pt x="6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000;p42"/>
          <p:cNvSpPr/>
          <p:nvPr/>
        </p:nvSpPr>
        <p:spPr>
          <a:xfrm rot="7011835">
            <a:off x="-1371822" y="749328"/>
            <a:ext cx="5442761" cy="475438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7" name="Google Shape;4007;p60"/>
          <p:cNvGrpSpPr/>
          <p:nvPr/>
        </p:nvGrpSpPr>
        <p:grpSpPr>
          <a:xfrm rot="-8896874">
            <a:off x="2923031" y="558386"/>
            <a:ext cx="531640" cy="450386"/>
            <a:chOff x="3769525" y="3087425"/>
            <a:chExt cx="617975" cy="523525"/>
          </a:xfrm>
        </p:grpSpPr>
        <p:sp>
          <p:nvSpPr>
            <p:cNvPr id="4008" name="Google Shape;4008;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3196;p48"/>
          <p:cNvSpPr txBox="1"/>
          <p:nvPr/>
        </p:nvSpPr>
        <p:spPr>
          <a:xfrm>
            <a:off x="1719580" y="2400935"/>
            <a:ext cx="7690485" cy="133032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900">
                <a:solidFill>
                  <a:schemeClr val="tx1">
                    <a:lumMod val="75000"/>
                  </a:schemeClr>
                </a:solidFill>
                <a:latin typeface="Arial" panose="020B0604020202020204" pitchFamily="34" charset="0"/>
                <a:cs typeface="Arial" panose="020B0604020202020204" pitchFamily="34" charset="0"/>
              </a:rPr>
              <a:t>Chứng Minh </a:t>
            </a:r>
          </a:p>
          <a:p>
            <a:pPr marL="0" lvl="0" indent="0" algn="ctr" rtl="0">
              <a:spcBef>
                <a:spcPts val="0"/>
              </a:spcBef>
              <a:spcAft>
                <a:spcPts val="0"/>
              </a:spcAft>
              <a:buNone/>
            </a:pPr>
            <a:r>
              <a:rPr lang="en-US" altLang="en-GB" sz="4900">
                <a:solidFill>
                  <a:schemeClr val="tx1">
                    <a:lumMod val="75000"/>
                  </a:schemeClr>
                </a:solidFill>
                <a:latin typeface="Arial" panose="020B0604020202020204" pitchFamily="34" charset="0"/>
                <a:cs typeface="Arial" panose="020B0604020202020204" pitchFamily="34" charset="0"/>
              </a:rPr>
              <a:t>Quang Hợp Ở Cây Xanh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197"/>
                                        </p:tgtEl>
                                        <p:attrNameLst>
                                          <p:attrName>style.visibility</p:attrName>
                                        </p:attrNameLst>
                                      </p:cBhvr>
                                      <p:to>
                                        <p:strVal val="visible"/>
                                      </p:to>
                                    </p:set>
                                    <p:anim calcmode="lin" valueType="num">
                                      <p:cBhvr>
                                        <p:cTn id="7" dur="1000" fill="hold"/>
                                        <p:tgtEl>
                                          <p:spTgt spid="3197"/>
                                        </p:tgtEl>
                                        <p:attrNameLst>
                                          <p:attrName>ppt_w</p:attrName>
                                        </p:attrNameLst>
                                      </p:cBhvr>
                                      <p:tavLst>
                                        <p:tav tm="0">
                                          <p:val>
                                            <p:strVal val="#ppt_w*0.70"/>
                                          </p:val>
                                        </p:tav>
                                        <p:tav tm="100000">
                                          <p:val>
                                            <p:strVal val="#ppt_w"/>
                                          </p:val>
                                        </p:tav>
                                      </p:tavLst>
                                    </p:anim>
                                    <p:anim calcmode="lin" valueType="num">
                                      <p:cBhvr>
                                        <p:cTn id="8" dur="1000" fill="hold"/>
                                        <p:tgtEl>
                                          <p:spTgt spid="3197"/>
                                        </p:tgtEl>
                                        <p:attrNameLst>
                                          <p:attrName>ppt_h</p:attrName>
                                        </p:attrNameLst>
                                      </p:cBhvr>
                                      <p:tavLst>
                                        <p:tav tm="0">
                                          <p:val>
                                            <p:strVal val="#ppt_h"/>
                                          </p:val>
                                        </p:tav>
                                        <p:tav tm="100000">
                                          <p:val>
                                            <p:strVal val="#ppt_h"/>
                                          </p:val>
                                        </p:tav>
                                      </p:tavLst>
                                    </p:anim>
                                    <p:animEffect transition="in" filter="fade">
                                      <p:cBhvr>
                                        <p:cTn id="9" dur="1000"/>
                                        <p:tgtEl>
                                          <p:spTgt spid="3197"/>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000" fill="hold">
                                          <p:stCondLst>
                                            <p:cond delay="0"/>
                                          </p:stCondLst>
                                        </p:cTn>
                                        <p:tgtEl>
                                          <p:spTgt spid="18"/>
                                        </p:tgtEl>
                                        <p:attrNameLst>
                                          <p:attrName>style.visibility</p:attrName>
                                        </p:attrNameLst>
                                      </p:cBhvr>
                                      <p:to>
                                        <p:strVal val="visible"/>
                                      </p:to>
                                    </p:set>
                                    <p:anim calcmode="lin" valueType="num">
                                      <p:cBhvr additive="base">
                                        <p:cTn id="26" dur="1000" fill="hold"/>
                                        <p:tgtEl>
                                          <p:spTgt spid="18"/>
                                        </p:tgtEl>
                                        <p:attrNameLst>
                                          <p:attrName>ppt_x</p:attrName>
                                        </p:attrNameLst>
                                      </p:cBhvr>
                                      <p:tavLst>
                                        <p:tav tm="0">
                                          <p:val>
                                            <p:strVal val="#ppt_x"/>
                                          </p:val>
                                        </p:tav>
                                        <p:tav tm="100000">
                                          <p:val>
                                            <p:strVal val="#ppt_x"/>
                                          </p:val>
                                        </p:tav>
                                      </p:tavLst>
                                    </p:anim>
                                    <p:anim calcmode="lin" valueType="num">
                                      <p:cBhvr additive="base">
                                        <p:cTn id="27"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500" fill="hold">
                                          <p:stCondLst>
                                            <p:cond delay="0"/>
                                          </p:stCondLst>
                                        </p:cTn>
                                        <p:tgtEl>
                                          <p:spTgt spid="3198">
                                            <p:txEl>
                                              <p:pRg st="0" end="0"/>
                                            </p:txEl>
                                          </p:spTgt>
                                        </p:tgtEl>
                                        <p:attrNameLst>
                                          <p:attrName>style.visibility</p:attrName>
                                        </p:attrNameLst>
                                      </p:cBhvr>
                                      <p:to>
                                        <p:strVal val="visible"/>
                                      </p:to>
                                    </p:set>
                                    <p:anim calcmode="lin" valueType="num">
                                      <p:cBhvr>
                                        <p:cTn id="32" dur="500" fill="hold"/>
                                        <p:tgtEl>
                                          <p:spTgt spid="3198">
                                            <p:txEl>
                                              <p:pRg st="0" end="0"/>
                                            </p:txEl>
                                          </p:spTgt>
                                        </p:tgtEl>
                                        <p:attrNameLst>
                                          <p:attrName>ppt_w</p:attrName>
                                        </p:attrNameLst>
                                      </p:cBhvr>
                                      <p:tavLst>
                                        <p:tav tm="0">
                                          <p:val>
                                            <p:strVal val="#ppt_w*0.70"/>
                                          </p:val>
                                        </p:tav>
                                        <p:tav tm="100000">
                                          <p:val>
                                            <p:strVal val="#ppt_w"/>
                                          </p:val>
                                        </p:tav>
                                      </p:tavLst>
                                    </p:anim>
                                    <p:anim calcmode="lin" valueType="num">
                                      <p:cBhvr>
                                        <p:cTn id="33" dur="500" fill="hold"/>
                                        <p:tgtEl>
                                          <p:spTgt spid="3198">
                                            <p:txEl>
                                              <p:pRg st="0" end="0"/>
                                            </p:txEl>
                                          </p:spTgt>
                                        </p:tgtEl>
                                        <p:attrNameLst>
                                          <p:attrName>ppt_h</p:attrName>
                                        </p:attrNameLst>
                                      </p:cBhvr>
                                      <p:tavLst>
                                        <p:tav tm="0">
                                          <p:val>
                                            <p:strVal val="#ppt_h"/>
                                          </p:val>
                                        </p:tav>
                                        <p:tav tm="100000">
                                          <p:val>
                                            <p:strVal val="#ppt_h"/>
                                          </p:val>
                                        </p:tav>
                                      </p:tavLst>
                                    </p:anim>
                                    <p:animEffect transition="in" filter="fade">
                                      <p:cBhvr>
                                        <p:cTn id="34" dur="500"/>
                                        <p:tgtEl>
                                          <p:spTgt spid="3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 grpId="0"/>
      <p:bldP spid="3197" grpId="1"/>
      <p:bldP spid="3198" grpId="0" build="p"/>
      <p:bldP spid="3198" grpId="1" build="p"/>
      <p:bldP spid="11" grpId="0"/>
      <p:bldP spid="11" grpId="1"/>
      <p:bldP spid="18" grpId="0"/>
      <p:bldP spid="18"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6</a:t>
            </a:r>
          </a:p>
        </p:txBody>
      </p:sp>
      <p:sp>
        <p:nvSpPr>
          <p:cNvPr id="4" name="Text Box 3"/>
          <p:cNvSpPr txBox="1"/>
          <p:nvPr/>
        </p:nvSpPr>
        <p:spPr>
          <a:xfrm>
            <a:off x="2142490" y="699770"/>
            <a:ext cx="710438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Bỏ lá cây ra đĩa petri, nhỏ vào lá một vài</a:t>
            </a:r>
          </a:p>
        </p:txBody>
      </p:sp>
      <p:sp>
        <p:nvSpPr>
          <p:cNvPr id="5" name="Text Box 4"/>
          <p:cNvSpPr txBox="1"/>
          <p:nvPr/>
        </p:nvSpPr>
        <p:spPr>
          <a:xfrm>
            <a:off x="1910715" y="1042035"/>
            <a:ext cx="710438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giọt dung dịch iodine pha loãng.</a:t>
            </a:r>
          </a:p>
        </p:txBody>
      </p:sp>
      <p:grpSp>
        <p:nvGrpSpPr>
          <p:cNvPr id="8" name="Group 7"/>
          <p:cNvGrpSpPr/>
          <p:nvPr/>
        </p:nvGrpSpPr>
        <p:grpSpPr>
          <a:xfrm>
            <a:off x="2123440" y="1412240"/>
            <a:ext cx="5323840" cy="3731260"/>
            <a:chOff x="3344" y="2224"/>
            <a:chExt cx="8384" cy="5876"/>
          </a:xfrm>
        </p:grpSpPr>
        <p:pic>
          <p:nvPicPr>
            <p:cNvPr id="2" name="Picture 1" descr="petridishes2-8285-removebg-preview"/>
            <p:cNvPicPr>
              <a:picLocks noChangeAspect="1"/>
            </p:cNvPicPr>
            <p:nvPr/>
          </p:nvPicPr>
          <p:blipFill>
            <a:blip r:embed="rId3"/>
            <a:stretch>
              <a:fillRect/>
            </a:stretch>
          </p:blipFill>
          <p:spPr>
            <a:xfrm>
              <a:off x="3344" y="2224"/>
              <a:ext cx="8385" cy="5876"/>
            </a:xfrm>
            <a:prstGeom prst="rect">
              <a:avLst/>
            </a:prstGeom>
          </p:spPr>
        </p:pic>
        <p:pic>
          <p:nvPicPr>
            <p:cNvPr id="6" name="Picture 5" descr="bath-mats-big-tree-leaf-texture.jpg-removebg-preview"/>
            <p:cNvPicPr>
              <a:picLocks noChangeAspect="1"/>
            </p:cNvPicPr>
            <p:nvPr/>
          </p:nvPicPr>
          <p:blipFill>
            <a:blip r:embed="rId4">
              <a:lum bright="18000" contrast="-42000"/>
            </a:blip>
            <a:stretch>
              <a:fillRect/>
            </a:stretch>
          </p:blipFill>
          <p:spPr>
            <a:xfrm rot="14280000">
              <a:off x="6114" y="3844"/>
              <a:ext cx="2434" cy="3336"/>
            </a:xfrm>
            <a:prstGeom prst="rect">
              <a:avLst/>
            </a:prstGeom>
            <a:ln>
              <a:noFill/>
            </a:ln>
          </p:spPr>
        </p:pic>
      </p:grpSp>
      <p:pic>
        <p:nvPicPr>
          <p:cNvPr id="9" name="Picture 8" descr="6a82ac3a1949895bf4456b31fb65d65f-removebg-preview-removebg-preview (1)"/>
          <p:cNvPicPr>
            <a:picLocks noChangeAspect="1"/>
          </p:cNvPicPr>
          <p:nvPr/>
        </p:nvPicPr>
        <p:blipFill>
          <a:blip r:embed="rId5"/>
          <a:stretch>
            <a:fillRect/>
          </a:stretch>
        </p:blipFill>
        <p:spPr>
          <a:xfrm>
            <a:off x="4715510" y="123190"/>
            <a:ext cx="3084195" cy="3084195"/>
          </a:xfrm>
          <a:prstGeom prst="rect">
            <a:avLst/>
          </a:prstGeom>
        </p:spPr>
      </p:pic>
      <p:sp>
        <p:nvSpPr>
          <p:cNvPr id="11" name="Oval 10"/>
          <p:cNvSpPr/>
          <p:nvPr/>
        </p:nvSpPr>
        <p:spPr>
          <a:xfrm>
            <a:off x="4427855" y="3148965"/>
            <a:ext cx="202565" cy="806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283710" y="3507740"/>
            <a:ext cx="167640" cy="7810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87900" y="3113405"/>
            <a:ext cx="140970" cy="10922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43755" y="343598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11" grpId="0" animBg="1"/>
      <p:bldP spid="11" grpId="1" animBg="1"/>
      <p:bldP spid="12" grpId="0" animBg="1"/>
      <p:bldP spid="12" grpId="1" animBg="1"/>
      <p:bldP spid="13" grpId="0" animBg="1"/>
      <p:bldP spid="13" grpId="1" animBg="1"/>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10" name="Google Shape;3196;p48"/>
          <p:cNvSpPr txBox="1"/>
          <p:nvPr/>
        </p:nvSpPr>
        <p:spPr>
          <a:xfrm>
            <a:off x="107315" y="266065"/>
            <a:ext cx="5755640" cy="1092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just" rtl="0">
              <a:spcBef>
                <a:spcPts val="0"/>
              </a:spcBef>
              <a:spcAft>
                <a:spcPts val="0"/>
              </a:spcAft>
              <a:buNone/>
            </a:pPr>
            <a:r>
              <a:rPr lang="en-US" altLang="en-GB" sz="2800">
                <a:solidFill>
                  <a:schemeClr val="bg2">
                    <a:lumMod val="50000"/>
                  </a:schemeClr>
                </a:solidFill>
                <a:latin typeface="Arial" panose="020B0604020202020204" pitchFamily="34" charset="0"/>
                <a:cs typeface="Arial" panose="020B0604020202020204" pitchFamily="34" charset="0"/>
              </a:rPr>
              <a:t>Tại sao ta lại sử dụng dung dịch iodine trong thí nghiệm này? </a:t>
            </a:r>
          </a:p>
        </p:txBody>
      </p:sp>
      <p:sp>
        <p:nvSpPr>
          <p:cNvPr id="25" name="Google Shape;3190;p47"/>
          <p:cNvSpPr txBox="1"/>
          <p:nvPr/>
        </p:nvSpPr>
        <p:spPr>
          <a:xfrm>
            <a:off x="107950" y="1130935"/>
            <a:ext cx="8725535" cy="170434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200"/>
              <a:t>Dung dịch iodine được coi là thuốc khử tinh bột. Nếu ta sử dụng thuốc khử này với lá cây, quả chuối hoặc mẫu bánh mì thì những phần có tinh bột sẽ chuyển sang màu xanh tím.  </a:t>
            </a:r>
          </a:p>
        </p:txBody>
      </p:sp>
      <p:pic>
        <p:nvPicPr>
          <p:cNvPr id="15" name="Picture 14" descr="Untitled-removebg-preview (1)"/>
          <p:cNvPicPr>
            <a:picLocks noChangeAspect="1"/>
          </p:cNvPicPr>
          <p:nvPr/>
        </p:nvPicPr>
        <p:blipFill>
          <a:blip r:embed="rId3"/>
          <a:stretch>
            <a:fillRect/>
          </a:stretch>
        </p:blipFill>
        <p:spPr>
          <a:xfrm>
            <a:off x="1691640" y="1995170"/>
            <a:ext cx="4500245" cy="3339465"/>
          </a:xfrm>
          <a:prstGeom prst="rect">
            <a:avLst/>
          </a:prstGeom>
        </p:spPr>
      </p:pic>
      <p:pic>
        <p:nvPicPr>
          <p:cNvPr id="16" name="Picture 15" descr="6a82ac3a1949895bf4456b31fb65d65f-removebg-preview-removebg-preview (1)"/>
          <p:cNvPicPr>
            <a:picLocks noChangeAspect="1"/>
          </p:cNvPicPr>
          <p:nvPr/>
        </p:nvPicPr>
        <p:blipFill>
          <a:blip r:embed="rId4"/>
          <a:stretch>
            <a:fillRect/>
          </a:stretch>
        </p:blipFill>
        <p:spPr>
          <a:xfrm>
            <a:off x="4715510" y="123190"/>
            <a:ext cx="3084195" cy="3084195"/>
          </a:xfrm>
          <a:prstGeom prst="rect">
            <a:avLst/>
          </a:prstGeom>
        </p:spPr>
      </p:pic>
      <p:sp>
        <p:nvSpPr>
          <p:cNvPr id="17" name="Oval 16"/>
          <p:cNvSpPr/>
          <p:nvPr/>
        </p:nvSpPr>
        <p:spPr>
          <a:xfrm>
            <a:off x="4427855" y="3148965"/>
            <a:ext cx="202565" cy="806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83710" y="3507740"/>
            <a:ext cx="167640" cy="7810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787900" y="3113405"/>
            <a:ext cx="140970" cy="10922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43755" y="343598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57775" y="341947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667125" y="325945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009390" y="324294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strVal val="#ppt_w*0.70"/>
                                          </p:val>
                                        </p:tav>
                                        <p:tav tm="100000">
                                          <p:val>
                                            <p:strVal val="#ppt_w"/>
                                          </p:val>
                                        </p:tav>
                                      </p:tavLst>
                                    </p:anim>
                                    <p:anim calcmode="lin" valueType="num">
                                      <p:cBhvr>
                                        <p:cTn id="15" dur="1000" fill="hold"/>
                                        <p:tgtEl>
                                          <p:spTgt spid="25"/>
                                        </p:tgtEl>
                                        <p:attrNameLst>
                                          <p:attrName>ppt_h</p:attrName>
                                        </p:attrNameLst>
                                      </p:cBhvr>
                                      <p:tavLst>
                                        <p:tav tm="0">
                                          <p:val>
                                            <p:strVal val="#ppt_h"/>
                                          </p:val>
                                        </p:tav>
                                        <p:tav tm="100000">
                                          <p:val>
                                            <p:strVal val="#ppt_h"/>
                                          </p:val>
                                        </p:tav>
                                      </p:tavLst>
                                    </p:anim>
                                    <p:animEffect transition="in" filter="fade">
                                      <p:cBhvr>
                                        <p:cTn id="16" dur="1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5" grpId="0"/>
      <p:bldP spid="25" grpId="1"/>
      <p:bldP spid="17" grpId="0" bldLvl="0" animBg="1"/>
      <p:bldP spid="17" grpId="1" animBg="1"/>
      <p:bldP spid="18" grpId="0" bldLvl="0" animBg="1"/>
      <p:bldP spid="18" grpId="1" animBg="1"/>
      <p:bldP spid="19" grpId="0" bldLvl="0" animBg="1"/>
      <p:bldP spid="19" grpId="1" animBg="1"/>
      <p:bldP spid="20" grpId="0" bldLvl="0" animBg="1"/>
      <p:bldP spid="20" grpId="1" animBg="1"/>
      <p:bldP spid="21" grpId="0" bldLvl="0" animBg="1"/>
      <p:bldP spid="21" grpId="1" animBg="1"/>
      <p:bldP spid="22" grpId="0" bldLvl="0" animBg="1"/>
      <p:bldP spid="22" grpId="1" animBg="1"/>
      <p:bldP spid="23" grpId="0" bldLvl="0" animBg="1"/>
      <p:bldP spid="2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10" name="Google Shape;3196;p48"/>
          <p:cNvSpPr txBox="1"/>
          <p:nvPr/>
        </p:nvSpPr>
        <p:spPr>
          <a:xfrm>
            <a:off x="107315" y="266065"/>
            <a:ext cx="5755640" cy="1092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just" rtl="0">
              <a:spcBef>
                <a:spcPts val="0"/>
              </a:spcBef>
              <a:spcAft>
                <a:spcPts val="0"/>
              </a:spcAft>
              <a:buNone/>
            </a:pPr>
            <a:r>
              <a:rPr lang="en-US" altLang="en-GB" sz="2800">
                <a:solidFill>
                  <a:schemeClr val="bg2">
                    <a:lumMod val="50000"/>
                  </a:schemeClr>
                </a:solidFill>
                <a:latin typeface="Arial" panose="020B0604020202020204" pitchFamily="34" charset="0"/>
                <a:cs typeface="Arial" panose="020B0604020202020204" pitchFamily="34" charset="0"/>
              </a:rPr>
              <a:t>Tại sao ta lại sử dụng dung dịch iodine trong thí nghiệm này? </a:t>
            </a:r>
          </a:p>
        </p:txBody>
      </p:sp>
      <p:sp>
        <p:nvSpPr>
          <p:cNvPr id="25" name="Google Shape;3190;p47"/>
          <p:cNvSpPr txBox="1"/>
          <p:nvPr/>
        </p:nvSpPr>
        <p:spPr>
          <a:xfrm>
            <a:off x="107950" y="1130935"/>
            <a:ext cx="8725535" cy="170434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200" dirty="0"/>
              <a:t>Dung </a:t>
            </a:r>
            <a:r>
              <a:rPr lang="en-US" altLang="en-GB" sz="2200" dirty="0" err="1"/>
              <a:t>dịch</a:t>
            </a:r>
            <a:r>
              <a:rPr lang="en-US" altLang="en-GB" sz="2200" dirty="0"/>
              <a:t> iodine </a:t>
            </a:r>
            <a:r>
              <a:rPr lang="en-US" altLang="en-GB" sz="2200" dirty="0" err="1"/>
              <a:t>được</a:t>
            </a:r>
            <a:r>
              <a:rPr lang="en-US" altLang="en-GB" sz="2200" dirty="0"/>
              <a:t> </a:t>
            </a:r>
            <a:r>
              <a:rPr lang="en-US" altLang="en-GB" sz="2200" dirty="0" err="1"/>
              <a:t>coi</a:t>
            </a:r>
            <a:r>
              <a:rPr lang="en-US" altLang="en-GB" sz="2200" dirty="0"/>
              <a:t> </a:t>
            </a:r>
            <a:r>
              <a:rPr lang="en-US" altLang="en-GB" sz="2200" dirty="0" err="1"/>
              <a:t>là</a:t>
            </a:r>
            <a:r>
              <a:rPr lang="en-US" altLang="en-GB" sz="2200" dirty="0"/>
              <a:t> </a:t>
            </a:r>
            <a:r>
              <a:rPr lang="en-US" altLang="en-GB" sz="2200" dirty="0" err="1"/>
              <a:t>thuốc</a:t>
            </a:r>
            <a:r>
              <a:rPr lang="en-US" altLang="en-GB" sz="2200" dirty="0"/>
              <a:t> </a:t>
            </a:r>
            <a:r>
              <a:rPr lang="en-US" altLang="en-GB" sz="2200" dirty="0" err="1"/>
              <a:t>thử</a:t>
            </a:r>
            <a:r>
              <a:rPr lang="en-US" altLang="en-GB" sz="2200" dirty="0"/>
              <a:t> </a:t>
            </a:r>
            <a:r>
              <a:rPr lang="en-US" altLang="en-GB" sz="2200" dirty="0" err="1"/>
              <a:t>tinh</a:t>
            </a:r>
            <a:r>
              <a:rPr lang="en-US" altLang="en-GB" sz="2200" dirty="0"/>
              <a:t> </a:t>
            </a:r>
            <a:r>
              <a:rPr lang="en-US" altLang="en-GB" sz="2200" dirty="0" err="1"/>
              <a:t>bột</a:t>
            </a:r>
            <a:r>
              <a:rPr lang="en-US" altLang="en-GB" sz="2200" dirty="0"/>
              <a:t>. </a:t>
            </a:r>
            <a:r>
              <a:rPr lang="en-US" altLang="en-GB" sz="2200" dirty="0" err="1"/>
              <a:t>Nếu</a:t>
            </a:r>
            <a:r>
              <a:rPr lang="en-US" altLang="en-GB" sz="2200" dirty="0"/>
              <a:t> ta </a:t>
            </a:r>
            <a:r>
              <a:rPr lang="en-US" altLang="en-GB" sz="2200" dirty="0" err="1"/>
              <a:t>sử</a:t>
            </a:r>
            <a:r>
              <a:rPr lang="en-US" altLang="en-GB" sz="2200" dirty="0"/>
              <a:t> </a:t>
            </a:r>
            <a:r>
              <a:rPr lang="en-US" altLang="en-GB" sz="2200" dirty="0" err="1"/>
              <a:t>dụng</a:t>
            </a:r>
            <a:r>
              <a:rPr lang="en-US" altLang="en-GB" sz="2200" dirty="0"/>
              <a:t> </a:t>
            </a:r>
            <a:r>
              <a:rPr lang="en-US" altLang="en-GB" sz="2200" dirty="0" err="1"/>
              <a:t>thuốc</a:t>
            </a:r>
            <a:r>
              <a:rPr lang="en-US" altLang="en-GB" sz="2200" dirty="0"/>
              <a:t> </a:t>
            </a:r>
            <a:r>
              <a:rPr lang="en-US" altLang="en-GB" sz="2200" dirty="0" err="1"/>
              <a:t>khử</a:t>
            </a:r>
            <a:r>
              <a:rPr lang="en-US" altLang="en-GB" sz="2200" dirty="0"/>
              <a:t> </a:t>
            </a:r>
            <a:r>
              <a:rPr lang="en-US" altLang="en-GB" sz="2200" dirty="0" err="1"/>
              <a:t>này</a:t>
            </a:r>
            <a:r>
              <a:rPr lang="en-US" altLang="en-GB" sz="2200" dirty="0"/>
              <a:t> </a:t>
            </a:r>
            <a:r>
              <a:rPr lang="en-US" altLang="en-GB" sz="2200" dirty="0" err="1"/>
              <a:t>với</a:t>
            </a:r>
            <a:r>
              <a:rPr lang="en-US" altLang="en-GB" sz="2200" dirty="0"/>
              <a:t> </a:t>
            </a:r>
            <a:r>
              <a:rPr lang="en-US" altLang="en-GB" sz="2200" dirty="0" err="1"/>
              <a:t>lá</a:t>
            </a:r>
            <a:r>
              <a:rPr lang="en-US" altLang="en-GB" sz="2200" dirty="0"/>
              <a:t> </a:t>
            </a:r>
            <a:r>
              <a:rPr lang="en-US" altLang="en-GB" sz="2200" dirty="0" err="1"/>
              <a:t>cây</a:t>
            </a:r>
            <a:r>
              <a:rPr lang="en-US" altLang="en-GB" sz="2200" dirty="0"/>
              <a:t>, </a:t>
            </a:r>
            <a:r>
              <a:rPr lang="en-US" altLang="en-GB" sz="2200" dirty="0" err="1"/>
              <a:t>quả</a:t>
            </a:r>
            <a:r>
              <a:rPr lang="en-US" altLang="en-GB" sz="2200" dirty="0"/>
              <a:t> </a:t>
            </a:r>
            <a:r>
              <a:rPr lang="en-US" altLang="en-GB" sz="2200" dirty="0" err="1"/>
              <a:t>chuối</a:t>
            </a:r>
            <a:r>
              <a:rPr lang="en-US" altLang="en-GB" sz="2200" dirty="0"/>
              <a:t> </a:t>
            </a:r>
            <a:r>
              <a:rPr lang="en-US" altLang="en-GB" sz="2200" dirty="0" err="1"/>
              <a:t>hoặc</a:t>
            </a:r>
            <a:r>
              <a:rPr lang="en-US" altLang="en-GB" sz="2200" dirty="0"/>
              <a:t> </a:t>
            </a:r>
            <a:r>
              <a:rPr lang="en-US" altLang="en-GB" sz="2200" dirty="0" err="1"/>
              <a:t>mẫu</a:t>
            </a:r>
            <a:r>
              <a:rPr lang="en-US" altLang="en-GB" sz="2200" dirty="0"/>
              <a:t> bánh </a:t>
            </a:r>
            <a:r>
              <a:rPr lang="en-US" altLang="en-GB" sz="2200" dirty="0" err="1"/>
              <a:t>mì</a:t>
            </a:r>
            <a:r>
              <a:rPr lang="en-US" altLang="en-GB" sz="2200" dirty="0"/>
              <a:t> </a:t>
            </a:r>
            <a:r>
              <a:rPr lang="en-US" altLang="en-GB" sz="2200" dirty="0" err="1"/>
              <a:t>thì</a:t>
            </a:r>
            <a:r>
              <a:rPr lang="en-US" altLang="en-GB" sz="2200" dirty="0"/>
              <a:t> </a:t>
            </a:r>
            <a:r>
              <a:rPr lang="en-US" altLang="en-GB" sz="2200" dirty="0" err="1"/>
              <a:t>những</a:t>
            </a:r>
            <a:r>
              <a:rPr lang="en-US" altLang="en-GB" sz="2200" dirty="0"/>
              <a:t> </a:t>
            </a:r>
            <a:r>
              <a:rPr lang="en-US" altLang="en-GB" sz="2200" dirty="0" err="1"/>
              <a:t>phần</a:t>
            </a:r>
            <a:r>
              <a:rPr lang="en-US" altLang="en-GB" sz="2200" dirty="0"/>
              <a:t> </a:t>
            </a:r>
            <a:r>
              <a:rPr lang="en-US" altLang="en-GB" sz="2200" dirty="0" err="1"/>
              <a:t>có</a:t>
            </a:r>
            <a:r>
              <a:rPr lang="en-US" altLang="en-GB" sz="2200" dirty="0"/>
              <a:t> </a:t>
            </a:r>
            <a:r>
              <a:rPr lang="en-US" altLang="en-GB" sz="2200" dirty="0" err="1"/>
              <a:t>tinh</a:t>
            </a:r>
            <a:r>
              <a:rPr lang="en-US" altLang="en-GB" sz="2200" dirty="0"/>
              <a:t> </a:t>
            </a:r>
            <a:r>
              <a:rPr lang="en-US" altLang="en-GB" sz="2200" dirty="0" err="1"/>
              <a:t>bột</a:t>
            </a:r>
            <a:r>
              <a:rPr lang="en-US" altLang="en-GB" sz="2200" dirty="0"/>
              <a:t> </a:t>
            </a:r>
            <a:r>
              <a:rPr lang="en-US" altLang="en-GB" sz="2200" dirty="0" err="1"/>
              <a:t>sẽ</a:t>
            </a:r>
            <a:r>
              <a:rPr lang="en-US" altLang="en-GB" sz="2200" dirty="0"/>
              <a:t> </a:t>
            </a:r>
            <a:r>
              <a:rPr lang="en-US" altLang="en-GB" sz="2200" dirty="0" err="1"/>
              <a:t>chuyển</a:t>
            </a:r>
            <a:r>
              <a:rPr lang="en-US" altLang="en-GB" sz="2200" dirty="0"/>
              <a:t> sang </a:t>
            </a:r>
            <a:r>
              <a:rPr lang="en-US" altLang="en-GB" sz="2200" dirty="0" err="1"/>
              <a:t>màu</a:t>
            </a:r>
            <a:r>
              <a:rPr lang="en-US" altLang="en-GB" sz="2200" dirty="0"/>
              <a:t> </a:t>
            </a:r>
            <a:r>
              <a:rPr lang="en-US" altLang="en-GB" sz="2200" dirty="0" err="1"/>
              <a:t>xanh</a:t>
            </a:r>
            <a:r>
              <a:rPr lang="en-US" altLang="en-GB" sz="2200" dirty="0"/>
              <a:t> </a:t>
            </a:r>
            <a:r>
              <a:rPr lang="en-US" altLang="en-GB" sz="2200" dirty="0" err="1"/>
              <a:t>tím</a:t>
            </a:r>
            <a:r>
              <a:rPr lang="en-US" altLang="en-GB" sz="2200" dirty="0"/>
              <a:t>.  </a:t>
            </a:r>
          </a:p>
        </p:txBody>
      </p:sp>
      <p:pic>
        <p:nvPicPr>
          <p:cNvPr id="12" name="Picture 11" descr="z3913943934665_6beb19726eb3a3538fe6f09fb28f2485-removebg-preview"/>
          <p:cNvPicPr>
            <a:picLocks noChangeAspect="1"/>
          </p:cNvPicPr>
          <p:nvPr/>
        </p:nvPicPr>
        <p:blipFill>
          <a:blip r:embed="rId3"/>
          <a:stretch>
            <a:fillRect/>
          </a:stretch>
        </p:blipFill>
        <p:spPr>
          <a:xfrm>
            <a:off x="1835785" y="2159635"/>
            <a:ext cx="4355465" cy="3175000"/>
          </a:xfrm>
          <a:prstGeom prst="rect">
            <a:avLst/>
          </a:prstGeom>
        </p:spPr>
      </p:pic>
      <p:pic>
        <p:nvPicPr>
          <p:cNvPr id="2" name="Picture 1" descr="Untitled-removebg-preview (1)"/>
          <p:cNvPicPr>
            <a:picLocks noChangeAspect="1"/>
          </p:cNvPicPr>
          <p:nvPr/>
        </p:nvPicPr>
        <p:blipFill>
          <a:blip r:embed="rId4"/>
          <a:stretch>
            <a:fillRect/>
          </a:stretch>
        </p:blipFill>
        <p:spPr>
          <a:xfrm>
            <a:off x="1691640" y="1995170"/>
            <a:ext cx="4500245" cy="3339465"/>
          </a:xfrm>
          <a:prstGeom prst="rect">
            <a:avLst/>
          </a:prstGeom>
        </p:spPr>
      </p:pic>
      <p:pic>
        <p:nvPicPr>
          <p:cNvPr id="3" name="Picture 2" descr="6a82ac3a1949895bf4456b31fb65d65f-removebg-preview-removebg-preview (1)"/>
          <p:cNvPicPr>
            <a:picLocks noChangeAspect="1"/>
          </p:cNvPicPr>
          <p:nvPr/>
        </p:nvPicPr>
        <p:blipFill>
          <a:blip r:embed="rId5"/>
          <a:stretch>
            <a:fillRect/>
          </a:stretch>
        </p:blipFill>
        <p:spPr>
          <a:xfrm>
            <a:off x="4110990" y="-96838"/>
            <a:ext cx="3084195" cy="3084195"/>
          </a:xfrm>
          <a:prstGeom prst="rect">
            <a:avLst/>
          </a:prstGeom>
        </p:spPr>
      </p:pic>
      <p:sp>
        <p:nvSpPr>
          <p:cNvPr id="4" name="Oval 3"/>
          <p:cNvSpPr/>
          <p:nvPr/>
        </p:nvSpPr>
        <p:spPr>
          <a:xfrm>
            <a:off x="4427855" y="3148965"/>
            <a:ext cx="202565" cy="806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283710" y="3507740"/>
            <a:ext cx="167640" cy="7810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87900" y="3113405"/>
            <a:ext cx="140970" cy="10922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43755" y="343598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57775" y="341947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667125" y="325945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009390" y="3242945"/>
            <a:ext cx="203200" cy="9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3" presetClass="exit" presetSubtype="10" fill="hold" grpId="0" nodeType="with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3" presetClass="exit" presetSubtype="10" fill="hold" grpId="0" nodeType="withEffect">
                                  <p:stCondLst>
                                    <p:cond delay="0"/>
                                  </p:stCondLst>
                                  <p:childTnLst>
                                    <p:animEffect transition="out" filter="blinds(horizontal)">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P spid="6" grpId="0" bldLvl="0" animBg="1"/>
      <p:bldP spid="6" grpId="1" animBg="1"/>
      <p:bldP spid="7" grpId="0" bldLvl="0" animBg="1"/>
      <p:bldP spid="7" grpId="1" animBg="1"/>
      <p:bldP spid="8" grpId="0" bldLvl="0" animBg="1"/>
      <p:bldP spid="8" grpId="1" animBg="1"/>
      <p:bldP spid="9" grpId="0" bldLvl="0" animBg="1"/>
      <p:bldP spid="9" grpId="1" animBg="1"/>
      <p:bldP spid="11" grpId="0" bldLvl="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568450" y="1995170"/>
            <a:ext cx="600773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Quan sát hiện tượng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grpSp>
        <p:nvGrpSpPr>
          <p:cNvPr id="15" name="Group 14"/>
          <p:cNvGrpSpPr/>
          <p:nvPr/>
        </p:nvGrpSpPr>
        <p:grpSpPr>
          <a:xfrm>
            <a:off x="4744720" y="-224790"/>
            <a:ext cx="5688965" cy="5548630"/>
            <a:chOff x="2790" y="-710"/>
            <a:chExt cx="8652" cy="8738"/>
          </a:xfrm>
        </p:grpSpPr>
        <p:pic>
          <p:nvPicPr>
            <p:cNvPr id="7" name="Picture 6" descr="z3913018422165_90371b6093a5db9b5f612ea5e194c7c9-removebg-preview"/>
            <p:cNvPicPr>
              <a:picLocks noChangeAspect="1"/>
            </p:cNvPicPr>
            <p:nvPr/>
          </p:nvPicPr>
          <p:blipFill>
            <a:blip r:embed="rId3"/>
            <a:stretch>
              <a:fillRect/>
            </a:stretch>
          </p:blipFill>
          <p:spPr>
            <a:xfrm rot="19260000">
              <a:off x="2790" y="-710"/>
              <a:ext cx="8653" cy="8739"/>
            </a:xfrm>
            <a:prstGeom prst="rect">
              <a:avLst/>
            </a:prstGeom>
          </p:spPr>
        </p:pic>
        <p:pic>
          <p:nvPicPr>
            <p:cNvPr id="10" name="Picture 9" descr="Untitled-removebg-preview"/>
            <p:cNvPicPr>
              <a:picLocks noChangeAspect="1"/>
            </p:cNvPicPr>
            <p:nvPr/>
          </p:nvPicPr>
          <p:blipFill>
            <a:blip r:embed="rId4"/>
            <a:stretch>
              <a:fillRect/>
            </a:stretch>
          </p:blipFill>
          <p:spPr>
            <a:xfrm>
              <a:off x="4705" y="3240"/>
              <a:ext cx="4845" cy="1620"/>
            </a:xfrm>
            <a:prstGeom prst="rect">
              <a:avLst/>
            </a:prstGeom>
          </p:spPr>
        </p:pic>
      </p:grpSp>
      <p:sp>
        <p:nvSpPr>
          <p:cNvPr id="2" name="Google Shape;3196;p48"/>
          <p:cNvSpPr txBox="1"/>
          <p:nvPr/>
        </p:nvSpPr>
        <p:spPr>
          <a:xfrm>
            <a:off x="2044700" y="266065"/>
            <a:ext cx="5269865" cy="1092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just" rtl="0">
              <a:spcBef>
                <a:spcPts val="0"/>
              </a:spcBef>
              <a:spcAft>
                <a:spcPts val="0"/>
              </a:spcAft>
              <a:buNone/>
            </a:pPr>
            <a:r>
              <a:rPr lang="en-US" altLang="en-GB" sz="2800">
                <a:solidFill>
                  <a:schemeClr val="bg2">
                    <a:lumMod val="50000"/>
                  </a:schemeClr>
                </a:solidFill>
                <a:latin typeface="Arial" panose="020B0604020202020204" pitchFamily="34" charset="0"/>
                <a:cs typeface="Arial" panose="020B0604020202020204" pitchFamily="34" charset="0"/>
              </a:rPr>
              <a:t>Có sự phân biệt về màu sắc giữa hai phần của chiếc lá.</a:t>
            </a:r>
          </a:p>
        </p:txBody>
      </p:sp>
      <p:sp>
        <p:nvSpPr>
          <p:cNvPr id="3" name="Google Shape;3190;p47"/>
          <p:cNvSpPr txBox="1"/>
          <p:nvPr/>
        </p:nvSpPr>
        <p:spPr>
          <a:xfrm>
            <a:off x="179705" y="2350770"/>
            <a:ext cx="5932170" cy="170434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200"/>
              <a:t>Sở dĩ có hiện tượng như vậy là vì phần không che băng giấy đen sẽ được ra tinh bột vì chúng được tiếp xúc với ánh sáng nên vẫn tiến hành quá trình quang hợp và tổng hợp các chất hữu cơ bình thường. Do đó, khi tiếp xúc với thuốc thử vùng lá này sẽ đổi màu.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0.70"/>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9" name="Google Shape;3196;p48"/>
          <p:cNvSpPr txBox="1"/>
          <p:nvPr/>
        </p:nvSpPr>
        <p:spPr>
          <a:xfrm>
            <a:off x="1506855" y="358775"/>
            <a:ext cx="355028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Thí nghiệm 2</a:t>
            </a:r>
          </a:p>
        </p:txBody>
      </p:sp>
      <p:sp>
        <p:nvSpPr>
          <p:cNvPr id="18" name="Google Shape;3196;p48"/>
          <p:cNvSpPr txBox="1"/>
          <p:nvPr/>
        </p:nvSpPr>
        <p:spPr>
          <a:xfrm>
            <a:off x="466090" y="1562100"/>
            <a:ext cx="6004560" cy="285877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900">
                <a:solidFill>
                  <a:schemeClr val="tx1">
                    <a:lumMod val="75000"/>
                  </a:schemeClr>
                </a:solidFill>
                <a:latin typeface="Arial" panose="020B0604020202020204" pitchFamily="34" charset="0"/>
                <a:cs typeface="Arial" panose="020B0604020202020204" pitchFamily="34" charset="0"/>
              </a:rPr>
              <a:t>Phát hiện có sự tạo thành khí oxygen trong quá trình quang hợp.</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000" fill="hold">
                                          <p:stCondLst>
                                            <p:cond delay="0"/>
                                          </p:stCondLst>
                                        </p:cTn>
                                        <p:tgtEl>
                                          <p:spTgt spid="18"/>
                                        </p:tgtEl>
                                        <p:attrNameLst>
                                          <p:attrName>style.visibility</p:attrName>
                                        </p:attrNameLst>
                                      </p:cBhvr>
                                      <p:to>
                                        <p:strVal val="visible"/>
                                      </p:to>
                                    </p:set>
                                    <p:anim calcmode="lin" valueType="num">
                                      <p:cBhvr additive="base">
                                        <p:cTn id="14" dur="1000" fill="hold"/>
                                        <p:tgtEl>
                                          <p:spTgt spid="18"/>
                                        </p:tgtEl>
                                        <p:attrNameLst>
                                          <p:attrName>ppt_x</p:attrName>
                                        </p:attrNameLst>
                                      </p:cBhvr>
                                      <p:tavLst>
                                        <p:tav tm="0">
                                          <p:val>
                                            <p:strVal val="#ppt_x"/>
                                          </p:val>
                                        </p:tav>
                                        <p:tav tm="100000">
                                          <p:val>
                                            <p:strVal val="#ppt_x"/>
                                          </p:val>
                                        </p:tav>
                                      </p:tavLst>
                                    </p:anim>
                                    <p:anim calcmode="lin" valueType="num">
                                      <p:cBhvr additive="base">
                                        <p:cTn id="15"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8" grpId="0"/>
      <p:bldP spid="18"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1</a:t>
            </a:r>
          </a:p>
        </p:txBody>
      </p:sp>
      <p:sp>
        <p:nvSpPr>
          <p:cNvPr id="4" name="Text Box 3"/>
          <p:cNvSpPr txBox="1"/>
          <p:nvPr/>
        </p:nvSpPr>
        <p:spPr>
          <a:xfrm>
            <a:off x="2129790" y="699770"/>
            <a:ext cx="711708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Đổ khoảng 400ml nước vào hai cốc thủy</a:t>
            </a:r>
          </a:p>
        </p:txBody>
      </p:sp>
      <p:sp>
        <p:nvSpPr>
          <p:cNvPr id="6" name="Text Box 5"/>
          <p:cNvSpPr txBox="1"/>
          <p:nvPr/>
        </p:nvSpPr>
        <p:spPr>
          <a:xfrm>
            <a:off x="181991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tinh (đánh dấu A, B).</a:t>
            </a:r>
          </a:p>
        </p:txBody>
      </p:sp>
      <p:pic>
        <p:nvPicPr>
          <p:cNvPr id="7" name="Picture 0" descr="kisspng-drinking-water-glass-cup-mineral-water-5ab9d1acc3b4d3.8510663015221272768016-removebg-preview"/>
          <p:cNvPicPr>
            <a:picLocks noChangeAspect="1"/>
          </p:cNvPicPr>
          <p:nvPr/>
        </p:nvPicPr>
        <p:blipFill>
          <a:blip r:embed="rId3"/>
          <a:stretch>
            <a:fillRect/>
          </a:stretch>
        </p:blipFill>
        <p:spPr>
          <a:xfrm>
            <a:off x="2339340" y="1706880"/>
            <a:ext cx="2382520" cy="2751455"/>
          </a:xfrm>
          <a:prstGeom prst="rect">
            <a:avLst/>
          </a:prstGeom>
        </p:spPr>
      </p:pic>
      <p:pic>
        <p:nvPicPr>
          <p:cNvPr id="2" name="Picture 1" descr="kisspng-drinking-water-glass-cup-mineral-water-5ab9d1acc3b4d3.8510663015221272768016-removebg-preview"/>
          <p:cNvPicPr>
            <a:picLocks noChangeAspect="1"/>
          </p:cNvPicPr>
          <p:nvPr/>
        </p:nvPicPr>
        <p:blipFill>
          <a:blip r:embed="rId3"/>
          <a:stretch>
            <a:fillRect/>
          </a:stretch>
        </p:blipFill>
        <p:spPr>
          <a:xfrm>
            <a:off x="5121275" y="1690370"/>
            <a:ext cx="2382520" cy="2751455"/>
          </a:xfrm>
          <a:prstGeom prst="rect">
            <a:avLst/>
          </a:prstGeom>
        </p:spPr>
      </p:pic>
      <p:sp>
        <p:nvSpPr>
          <p:cNvPr id="25" name="Google Shape;3190;p47"/>
          <p:cNvSpPr txBox="1"/>
          <p:nvPr/>
        </p:nvSpPr>
        <p:spPr>
          <a:xfrm>
            <a:off x="3145155" y="4147820"/>
            <a:ext cx="116840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A</a:t>
            </a:r>
          </a:p>
        </p:txBody>
      </p:sp>
      <p:sp>
        <p:nvSpPr>
          <p:cNvPr id="5" name="Google Shape;3190;p47"/>
          <p:cNvSpPr txBox="1"/>
          <p:nvPr/>
        </p:nvSpPr>
        <p:spPr>
          <a:xfrm>
            <a:off x="5927090" y="4131310"/>
            <a:ext cx="116840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B</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par>
                                <p:cTn id="29" presetID="55" presetClass="entr" presetSubtype="0" fill="hold" nodeType="withEffect">
                                  <p:stCondLst>
                                    <p:cond delay="0"/>
                                  </p:stCondLst>
                                  <p:childTnLst>
                                    <p:set>
                                      <p:cBhvr>
                                        <p:cTn id="30" dur="1" fill="hold">
                                          <p:stCondLst>
                                            <p:cond delay="0"/>
                                          </p:stCondLst>
                                        </p:cTn>
                                        <p:tgtEl>
                                          <p:spTgt spid="1"/>
                                        </p:tgtEl>
                                        <p:attrNameLst>
                                          <p:attrName>style.visibility</p:attrName>
                                        </p:attrNameLst>
                                      </p:cBhvr>
                                      <p:to>
                                        <p:strVal val="visible"/>
                                      </p:to>
                                    </p:set>
                                    <p:anim calcmode="lin" valueType="num">
                                      <p:cBhvr>
                                        <p:cTn id="31" dur="1000" fill="hold"/>
                                        <p:tgtEl>
                                          <p:spTgt spid="1"/>
                                        </p:tgtEl>
                                        <p:attrNameLst>
                                          <p:attrName>ppt_w</p:attrName>
                                        </p:attrNameLst>
                                      </p:cBhvr>
                                      <p:tavLst>
                                        <p:tav tm="0">
                                          <p:val>
                                            <p:strVal val="#ppt_w*0.70"/>
                                          </p:val>
                                        </p:tav>
                                        <p:tav tm="100000">
                                          <p:val>
                                            <p:strVal val="#ppt_w"/>
                                          </p:val>
                                        </p:tav>
                                      </p:tavLst>
                                    </p:anim>
                                    <p:anim calcmode="lin" valueType="num">
                                      <p:cBhvr>
                                        <p:cTn id="32" dur="1000" fill="hold"/>
                                        <p:tgtEl>
                                          <p:spTgt spid="1"/>
                                        </p:tgtEl>
                                        <p:attrNameLst>
                                          <p:attrName>ppt_h</p:attrName>
                                        </p:attrNameLst>
                                      </p:cBhvr>
                                      <p:tavLst>
                                        <p:tav tm="0">
                                          <p:val>
                                            <p:strVal val="#ppt_h"/>
                                          </p:val>
                                        </p:tav>
                                        <p:tav tm="100000">
                                          <p:val>
                                            <p:strVal val="#ppt_h"/>
                                          </p:val>
                                        </p:tav>
                                      </p:tavLst>
                                    </p:anim>
                                    <p:animEffect transition="in" filter="fade">
                                      <p:cBhvr>
                                        <p:cTn id="33" dur="1000"/>
                                        <p:tgtEl>
                                          <p:spTgt spid="1"/>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1000" fill="hold"/>
                                        <p:tgtEl>
                                          <p:spTgt spid="25"/>
                                        </p:tgtEl>
                                        <p:attrNameLst>
                                          <p:attrName>ppt_w</p:attrName>
                                        </p:attrNameLst>
                                      </p:cBhvr>
                                      <p:tavLst>
                                        <p:tav tm="0">
                                          <p:val>
                                            <p:strVal val="#ppt_w*0.70"/>
                                          </p:val>
                                        </p:tav>
                                        <p:tav tm="100000">
                                          <p:val>
                                            <p:strVal val="#ppt_w"/>
                                          </p:val>
                                        </p:tav>
                                      </p:tavLst>
                                    </p:anim>
                                    <p:anim calcmode="lin" valueType="num">
                                      <p:cBhvr>
                                        <p:cTn id="39" dur="1000" fill="hold"/>
                                        <p:tgtEl>
                                          <p:spTgt spid="25"/>
                                        </p:tgtEl>
                                        <p:attrNameLst>
                                          <p:attrName>ppt_h</p:attrName>
                                        </p:attrNameLst>
                                      </p:cBhvr>
                                      <p:tavLst>
                                        <p:tav tm="0">
                                          <p:val>
                                            <p:strVal val="#ppt_h"/>
                                          </p:val>
                                        </p:tav>
                                        <p:tav tm="100000">
                                          <p:val>
                                            <p:strVal val="#ppt_h"/>
                                          </p:val>
                                        </p:tav>
                                      </p:tavLst>
                                    </p:anim>
                                    <p:animEffect transition="in" filter="fade">
                                      <p:cBhvr>
                                        <p:cTn id="40" dur="10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strVal val="#ppt_w*0.70"/>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Effect transition="in" filter="fade">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P spid="25" grpId="0"/>
      <p:bldP spid="25" grpId="1"/>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2</a:t>
            </a:r>
          </a:p>
        </p:txBody>
      </p:sp>
      <p:sp>
        <p:nvSpPr>
          <p:cNvPr id="4" name="Text Box 3"/>
          <p:cNvSpPr txBox="1"/>
          <p:nvPr/>
        </p:nvSpPr>
        <p:spPr>
          <a:xfrm>
            <a:off x="2129790" y="699770"/>
            <a:ext cx="711708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Lấy vài cây rong đuôi chó cho vào phễu</a:t>
            </a:r>
          </a:p>
        </p:txBody>
      </p:sp>
      <p:sp>
        <p:nvSpPr>
          <p:cNvPr id="6" name="Text Box 5"/>
          <p:cNvSpPr txBox="1"/>
          <p:nvPr/>
        </p:nvSpPr>
        <p:spPr>
          <a:xfrm>
            <a:off x="181991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thủy tinh, sau đó nhẹ nhàng đặt vào cốc.</a:t>
            </a:r>
          </a:p>
        </p:txBody>
      </p:sp>
      <p:pic>
        <p:nvPicPr>
          <p:cNvPr id="2" name="Picture 1" descr="kisspng-drinking-water-glass-cup-mineral-water-5ab9d1acc3b4d3.8510663015221272768016-removebg-preview"/>
          <p:cNvPicPr>
            <a:picLocks noChangeAspect="1"/>
          </p:cNvPicPr>
          <p:nvPr/>
        </p:nvPicPr>
        <p:blipFill>
          <a:blip r:embed="rId3"/>
          <a:stretch>
            <a:fillRect/>
          </a:stretch>
        </p:blipFill>
        <p:spPr>
          <a:xfrm>
            <a:off x="5507990" y="1632585"/>
            <a:ext cx="3171825" cy="3662680"/>
          </a:xfrm>
          <a:prstGeom prst="rect">
            <a:avLst/>
          </a:prstGeom>
        </p:spPr>
      </p:pic>
      <p:pic>
        <p:nvPicPr>
          <p:cNvPr id="11" name="Picture 10" descr="ppt_1-removebg-preview (3)"/>
          <p:cNvPicPr>
            <a:picLocks noChangeAspect="1"/>
          </p:cNvPicPr>
          <p:nvPr/>
        </p:nvPicPr>
        <p:blipFill>
          <a:blip r:embed="rId4"/>
          <a:stretch>
            <a:fillRect/>
          </a:stretch>
        </p:blipFill>
        <p:spPr>
          <a:xfrm rot="10800000">
            <a:off x="340360" y="2390775"/>
            <a:ext cx="5968666" cy="2466340"/>
          </a:xfrm>
          <a:prstGeom prst="rect">
            <a:avLst/>
          </a:prstGeom>
        </p:spPr>
      </p:pic>
      <p:pic>
        <p:nvPicPr>
          <p:cNvPr id="12" name="Picture 11" descr="nhanh-rong-duoi-cho-removebg-preview"/>
          <p:cNvPicPr>
            <a:picLocks noChangeAspect="1"/>
          </p:cNvPicPr>
          <p:nvPr/>
        </p:nvPicPr>
        <p:blipFill>
          <a:blip r:embed="rId5"/>
          <a:stretch>
            <a:fillRect/>
          </a:stretch>
        </p:blipFill>
        <p:spPr>
          <a:xfrm rot="2460000">
            <a:off x="3031175" y="3724665"/>
            <a:ext cx="645084" cy="5268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0.70"/>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par>
                                <p:cTn id="29" presetID="55"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0.7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par>
                                <p:cTn id="34" presetID="55"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strVal val="#ppt_w*0.70"/>
                                          </p:val>
                                        </p:tav>
                                        <p:tav tm="100000">
                                          <p:val>
                                            <p:strVal val="#ppt_w"/>
                                          </p:val>
                                        </p:tav>
                                      </p:tavLst>
                                    </p:anim>
                                    <p:anim calcmode="lin" valueType="num">
                                      <p:cBhvr>
                                        <p:cTn id="37" dur="1000" fill="hold"/>
                                        <p:tgtEl>
                                          <p:spTgt spid="2"/>
                                        </p:tgtEl>
                                        <p:attrNameLst>
                                          <p:attrName>ppt_h</p:attrName>
                                        </p:attrNameLst>
                                      </p:cBhvr>
                                      <p:tavLst>
                                        <p:tav tm="0">
                                          <p:val>
                                            <p:strVal val="#ppt_h"/>
                                          </p:val>
                                        </p:tav>
                                        <p:tav tm="100000">
                                          <p:val>
                                            <p:strVal val="#ppt_h"/>
                                          </p:val>
                                        </p:tav>
                                      </p:tavLst>
                                    </p:anim>
                                    <p:animEffect transition="in" filter="fade">
                                      <p:cBhvr>
                                        <p:cTn id="3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2</a:t>
            </a:r>
          </a:p>
        </p:txBody>
      </p:sp>
      <p:sp>
        <p:nvSpPr>
          <p:cNvPr id="4" name="Text Box 3"/>
          <p:cNvSpPr txBox="1"/>
          <p:nvPr/>
        </p:nvSpPr>
        <p:spPr>
          <a:xfrm>
            <a:off x="2129790" y="699770"/>
            <a:ext cx="711708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Lấy vài cây rong đuôi chó cho vào phễu</a:t>
            </a:r>
          </a:p>
        </p:txBody>
      </p:sp>
      <p:sp>
        <p:nvSpPr>
          <p:cNvPr id="6" name="Text Box 5"/>
          <p:cNvSpPr txBox="1"/>
          <p:nvPr/>
        </p:nvSpPr>
        <p:spPr>
          <a:xfrm>
            <a:off x="1819910"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thủy tinh, sau đó nhẹ nhàng đặt vào cốc.</a:t>
            </a:r>
          </a:p>
        </p:txBody>
      </p:sp>
      <p:pic>
        <p:nvPicPr>
          <p:cNvPr id="2" name="Picture 1" descr="kisspng-drinking-water-glass-cup-mineral-water-5ab9d1acc3b4d3.8510663015221272768016-removebg-preview"/>
          <p:cNvPicPr>
            <a:picLocks noChangeAspect="1"/>
          </p:cNvPicPr>
          <p:nvPr/>
        </p:nvPicPr>
        <p:blipFill>
          <a:blip r:embed="rId3"/>
          <a:stretch>
            <a:fillRect/>
          </a:stretch>
        </p:blipFill>
        <p:spPr>
          <a:xfrm>
            <a:off x="5507990" y="1632585"/>
            <a:ext cx="3171825" cy="3662680"/>
          </a:xfrm>
          <a:prstGeom prst="rect">
            <a:avLst/>
          </a:prstGeom>
        </p:spPr>
      </p:pic>
      <p:grpSp>
        <p:nvGrpSpPr>
          <p:cNvPr id="8" name="Group 7"/>
          <p:cNvGrpSpPr/>
          <p:nvPr/>
        </p:nvGrpSpPr>
        <p:grpSpPr>
          <a:xfrm>
            <a:off x="340360" y="2462530"/>
            <a:ext cx="5968666" cy="2466340"/>
            <a:chOff x="3473" y="3196"/>
            <a:chExt cx="6375" cy="3820"/>
          </a:xfrm>
        </p:grpSpPr>
        <p:pic>
          <p:nvPicPr>
            <p:cNvPr id="130" name="Picture 129" descr="ppt_1-removebg-preview (3)"/>
            <p:cNvPicPr>
              <a:picLocks noChangeAspect="1"/>
            </p:cNvPicPr>
            <p:nvPr/>
          </p:nvPicPr>
          <p:blipFill>
            <a:blip r:embed="rId4"/>
            <a:stretch>
              <a:fillRect/>
            </a:stretch>
          </p:blipFill>
          <p:spPr>
            <a:xfrm rot="10800000">
              <a:off x="3473" y="3196"/>
              <a:ext cx="6375" cy="3820"/>
            </a:xfrm>
            <a:prstGeom prst="rect">
              <a:avLst/>
            </a:prstGeom>
          </p:spPr>
        </p:pic>
        <p:pic>
          <p:nvPicPr>
            <p:cNvPr id="7" name="Picture 6" descr="nhanh-rong-duoi-cho-removebg-preview"/>
            <p:cNvPicPr>
              <a:picLocks noChangeAspect="1"/>
            </p:cNvPicPr>
            <p:nvPr/>
          </p:nvPicPr>
          <p:blipFill>
            <a:blip r:embed="rId5"/>
            <a:stretch>
              <a:fillRect/>
            </a:stretch>
          </p:blipFill>
          <p:spPr>
            <a:xfrm rot="2460000">
              <a:off x="6347" y="5262"/>
              <a:ext cx="689" cy="81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09722 0.00444417 L 0.00409722 -0.00876584 L 0.00409722 -0.0285188 L 0.00527782 -0.0504942 L 0.00777786 -0.0748152 L 0.0127083 -0.0990132 L 0.0139583 -0.116544 L 0.0164583 -0.129754 L 0.0188889 -0.145186 L 0.0188889 -0.158396 L 0.0201389 -0.173704 L 0.0226389 -0.191358 L 0.0251389 -0.206791 L 0.0263194 -0.22 L 0.0275694 -0.23321 L 0.0275694 -0.248519 L 0.0288194 -0.263951 L 0.0288194 -0.277161 L 0.0325 -0.292593 L 0.035 -0.305803 L 0.03625 -0.319013 L 0.0424306 -0.336544 L 0.0461111 -0.349754 L 0.0523611 -0.365186 L 0.0585416 -0.378396 L 0.0671528 -0.389383 L 0.0758332 -0.398149 L 0.0832639 -0.404815 L 0.0906944 -0.411358 L 0.0981256 -0.420247 L 0.108055 -0.431235 L 0.115486 -0.437778 L 0.122847 -0.444445 L 0.131528 -0.450988 L 0.138958 -0.457655 L 0.146389 -0.461976 L 0.153819 -0.464198 L 0.16125 -0.46642 L 0.16993 -0.468642 L 0.178541 -0.468642 L 0.187222 -0.472963 L 0.197153 -0.475186 L 0.204583 -0.475186 L 0.212014 -0.475186 L 0.220625 -0.477408 L 0.228055 -0.477408 L 0.235486 -0.477408 L 0.242916 -0.477408 L 0.250347 -0.477408 L 0.257778 -0.47963 L 0.266458 -0.47963 L 0.273889 -0.47963 L 0.2825 -0.47963 L 0.28993 -0.47963 L 0.297361 -0.47963 L 0.304791 -0.47963 L 0.312222 -0.47963 L 0.319653 -0.477408 L 0.327083 -0.475186 L 0.334514 -0.470741 L 0.341944 -0.468642 L 0.349375 -0.464198 L 0.356805 -0.459754 L 0.364236 -0.45321 L 0.372847 -0.442223 L 0.380278 -0.431235 L 0.387708 -0.424568 L 0.395139 -0.411358 L 0.400139 -0.398149 L 0.403819 -0.384939 L 0.40507 -0.371729 L 0.4075 -0.358642 L 0.41 -0.345433 L 0.4125 -0.332223 L 0.41493 -0.319013 L 0.41493 -0.305803 L 0.416181 -0.292593 L 0.41743 -0.279383 L 0.41743 -0.266173 L 0.418681 -0.252963 L 0.418681 -0.239754 L 0.41993 -0.226544 L 0.41993 -0.213334 L 0.41993 -0.200124 L 0.41993 -0.186914 L 0.421111 -0.173704 L 0.421111 -0.160618 L 0.422361 -0.147408 L 0.422361 -0.134198 L 0.422361 -0.120988 L 0.423611 -0.107778 L 0.423611 -0.0945682 L 0.424861 -0.0813582 L 0.424861 -0.0681492 L 0.424861 -0.0549392 L 0.424861 -0.0417288 L 0.424861 -0.0285188 L 0.424861 -0.0153088 " pathEditMode="relative" rAng="0" ptsTypes="">
                                      <p:cBhvr>
                                        <p:cTn id="6" dur="4000" fill="hold"/>
                                        <p:tgtEl>
                                          <p:spTgt spid="8"/>
                                        </p:tgtEl>
                                        <p:attrNameLst>
                                          <p:attrName>ppt_x</p:attrName>
                                          <p:attrName>ppt_y</p:attrName>
                                        </p:attrNameLst>
                                      </p:cBhvr>
                                      <p:rCtr x="21000" y="-24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3</a:t>
            </a:r>
          </a:p>
        </p:txBody>
      </p:sp>
      <p:sp>
        <p:nvSpPr>
          <p:cNvPr id="4" name="Text Box 3"/>
          <p:cNvSpPr txBox="1"/>
          <p:nvPr/>
        </p:nvSpPr>
        <p:spPr>
          <a:xfrm>
            <a:off x="2058035" y="699770"/>
            <a:ext cx="711708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Đổ đầy nước vào ống nghiệm, dùng tay</a:t>
            </a:r>
          </a:p>
        </p:txBody>
      </p:sp>
      <p:sp>
        <p:nvSpPr>
          <p:cNvPr id="6" name="Text Box 5"/>
          <p:cNvSpPr txBox="1"/>
          <p:nvPr/>
        </p:nvSpPr>
        <p:spPr>
          <a:xfrm>
            <a:off x="1891665"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bịt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chặt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miệng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ống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sau</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đó</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cẩn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thận</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úp</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2" name="Text Box 0"/>
          <p:cNvSpPr txBox="1"/>
          <p:nvPr/>
        </p:nvSpPr>
        <p:spPr>
          <a:xfrm>
            <a:off x="1301115" y="152781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ống nghiệm vào phễu sao cho không có bọt </a:t>
            </a:r>
          </a:p>
        </p:txBody>
      </p:sp>
      <p:sp>
        <p:nvSpPr>
          <p:cNvPr id="5" name="Text Box 4"/>
          <p:cNvSpPr txBox="1"/>
          <p:nvPr/>
        </p:nvSpPr>
        <p:spPr>
          <a:xfrm>
            <a:off x="567055" y="194183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khí lọt vào.</a:t>
            </a:r>
          </a:p>
        </p:txBody>
      </p:sp>
      <p:grpSp>
        <p:nvGrpSpPr>
          <p:cNvPr id="17" name="Group 16"/>
          <p:cNvGrpSpPr/>
          <p:nvPr/>
        </p:nvGrpSpPr>
        <p:grpSpPr>
          <a:xfrm>
            <a:off x="1775460" y="1793240"/>
            <a:ext cx="5968666" cy="3860800"/>
            <a:chOff x="2796" y="2824"/>
            <a:chExt cx="9399" cy="6080"/>
          </a:xfrm>
        </p:grpSpPr>
        <p:pic>
          <p:nvPicPr>
            <p:cNvPr id="9" name="Picture 8" descr="kisspng-drinking-water-glass-cup-mineral-water-5ab9d1acc3b4d3.8510663015221272768016-removebg-preview"/>
            <p:cNvPicPr>
              <a:picLocks noChangeAspect="1"/>
            </p:cNvPicPr>
            <p:nvPr/>
          </p:nvPicPr>
          <p:blipFill>
            <a:blip r:embed="rId3"/>
            <a:stretch>
              <a:fillRect/>
            </a:stretch>
          </p:blipFill>
          <p:spPr>
            <a:xfrm>
              <a:off x="4945" y="3136"/>
              <a:ext cx="4995" cy="5768"/>
            </a:xfrm>
            <a:prstGeom prst="rect">
              <a:avLst/>
            </a:prstGeom>
          </p:spPr>
        </p:pic>
        <p:grpSp>
          <p:nvGrpSpPr>
            <p:cNvPr id="16" name="Group 15"/>
            <p:cNvGrpSpPr/>
            <p:nvPr/>
          </p:nvGrpSpPr>
          <p:grpSpPr>
            <a:xfrm>
              <a:off x="2796" y="2824"/>
              <a:ext cx="9399" cy="5390"/>
              <a:chOff x="2796" y="3954"/>
              <a:chExt cx="9399" cy="5390"/>
            </a:xfrm>
          </p:grpSpPr>
          <p:pic>
            <p:nvPicPr>
              <p:cNvPr id="14" name="Picture 13" descr="ppt_1-removebg-preview (3)"/>
              <p:cNvPicPr>
                <a:picLocks noChangeAspect="1"/>
              </p:cNvPicPr>
              <p:nvPr/>
            </p:nvPicPr>
            <p:blipFill>
              <a:blip r:embed="rId4"/>
              <a:stretch>
                <a:fillRect/>
              </a:stretch>
            </p:blipFill>
            <p:spPr>
              <a:xfrm rot="10800000">
                <a:off x="2796" y="5460"/>
                <a:ext cx="9399" cy="3884"/>
              </a:xfrm>
              <a:prstGeom prst="rect">
                <a:avLst/>
              </a:prstGeom>
            </p:spPr>
          </p:pic>
          <p:pic>
            <p:nvPicPr>
              <p:cNvPr id="15" name="Picture 14" descr="nhanh-rong-duoi-cho-removebg-preview"/>
              <p:cNvPicPr>
                <a:picLocks noChangeAspect="1"/>
              </p:cNvPicPr>
              <p:nvPr/>
            </p:nvPicPr>
            <p:blipFill>
              <a:blip r:embed="rId5"/>
              <a:stretch>
                <a:fillRect/>
              </a:stretch>
            </p:blipFill>
            <p:spPr>
              <a:xfrm rot="2460000">
                <a:off x="7034" y="7561"/>
                <a:ext cx="1016" cy="830"/>
              </a:xfrm>
              <a:prstGeom prst="rect">
                <a:avLst/>
              </a:prstGeom>
            </p:spPr>
          </p:pic>
          <p:pic>
            <p:nvPicPr>
              <p:cNvPr id="129" name="Picture 128" descr="ppt_1-removebg-preview (4)"/>
              <p:cNvPicPr>
                <a:picLocks noChangeAspect="1"/>
              </p:cNvPicPr>
              <p:nvPr/>
            </p:nvPicPr>
            <p:blipFill>
              <a:blip r:embed="rId6"/>
              <a:stretch>
                <a:fillRect/>
              </a:stretch>
            </p:blipFill>
            <p:spPr>
              <a:xfrm rot="10800000">
                <a:off x="4024" y="3954"/>
                <a:ext cx="5311" cy="4043"/>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
                                        </p:tgtEl>
                                        <p:attrNameLst>
                                          <p:attrName>style.visibility</p:attrName>
                                        </p:attrNameLst>
                                      </p:cBhvr>
                                      <p:to>
                                        <p:strVal val="visible"/>
                                      </p:to>
                                    </p:set>
                                    <p:anim calcmode="lin" valueType="num">
                                      <p:cBhvr>
                                        <p:cTn id="24" dur="1000" fill="hold"/>
                                        <p:tgtEl>
                                          <p:spTgt spid="1"/>
                                        </p:tgtEl>
                                        <p:attrNameLst>
                                          <p:attrName>ppt_w</p:attrName>
                                        </p:attrNameLst>
                                      </p:cBhvr>
                                      <p:tavLst>
                                        <p:tav tm="0">
                                          <p:val>
                                            <p:strVal val="#ppt_w*0.70"/>
                                          </p:val>
                                        </p:tav>
                                        <p:tav tm="100000">
                                          <p:val>
                                            <p:strVal val="#ppt_w"/>
                                          </p:val>
                                        </p:tav>
                                      </p:tavLst>
                                    </p:anim>
                                    <p:anim calcmode="lin" valueType="num">
                                      <p:cBhvr>
                                        <p:cTn id="25" dur="1000" fill="hold"/>
                                        <p:tgtEl>
                                          <p:spTgt spid="1"/>
                                        </p:tgtEl>
                                        <p:attrNameLst>
                                          <p:attrName>ppt_h</p:attrName>
                                        </p:attrNameLst>
                                      </p:cBhvr>
                                      <p:tavLst>
                                        <p:tav tm="0">
                                          <p:val>
                                            <p:strVal val="#ppt_h"/>
                                          </p:val>
                                        </p:tav>
                                        <p:tav tm="100000">
                                          <p:val>
                                            <p:strVal val="#ppt_h"/>
                                          </p:val>
                                        </p:tav>
                                      </p:tavLst>
                                    </p:anim>
                                    <p:animEffect transition="in" filter="fade">
                                      <p:cBhvr>
                                        <p:cTn id="26" dur="1000"/>
                                        <p:tgtEl>
                                          <p:spTgt spid="1"/>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strVal val="#ppt_w*0.7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Effect transition="in" filter="fade">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ppt_w</p:attrName>
                                        </p:attrNameLst>
                                      </p:cBhvr>
                                      <p:tavLst>
                                        <p:tav tm="0">
                                          <p:val>
                                            <p:strVal val="#ppt_w*0.70"/>
                                          </p:val>
                                        </p:tav>
                                        <p:tav tm="100000">
                                          <p:val>
                                            <p:strVal val="#ppt_w"/>
                                          </p:val>
                                        </p:tav>
                                      </p:tavLst>
                                    </p:anim>
                                    <p:anim calcmode="lin" valueType="num">
                                      <p:cBhvr>
                                        <p:cTn id="37" dur="1000" fill="hold"/>
                                        <p:tgtEl>
                                          <p:spTgt spid="17"/>
                                        </p:tgtEl>
                                        <p:attrNameLst>
                                          <p:attrName>ppt_h</p:attrName>
                                        </p:attrNameLst>
                                      </p:cBhvr>
                                      <p:tavLst>
                                        <p:tav tm="0">
                                          <p:val>
                                            <p:strVal val="#ppt_h"/>
                                          </p:val>
                                        </p:tav>
                                        <p:tav tm="100000">
                                          <p:val>
                                            <p:strVal val="#ppt_h"/>
                                          </p:val>
                                        </p:tav>
                                      </p:tavLst>
                                    </p:anim>
                                    <p:animEffect transition="in" filter="fade">
                                      <p:cBhvr>
                                        <p:cTn id="3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 grpId="0"/>
      <p:bldP spid="1" grpId="1"/>
      <p:bldP spid="3" grpId="0"/>
      <p:bldP spid="3" grpId="1"/>
      <p:bldP spid="4" grpId="0"/>
      <p:bldP spid="4" grpId="1"/>
      <p:bldP spid="6" grpId="0"/>
      <p:bldP spid="6" grpId="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88"/>
        <p:cNvGrpSpPr/>
        <p:nvPr/>
      </p:nvGrpSpPr>
      <p:grpSpPr>
        <a:xfrm>
          <a:off x="0" y="0"/>
          <a:ext cx="0" cy="0"/>
          <a:chOff x="0" y="0"/>
          <a:chExt cx="0" cy="0"/>
        </a:xfrm>
      </p:grpSpPr>
      <p:sp>
        <p:nvSpPr>
          <p:cNvPr id="11" name="Google Shape;3196;p48"/>
          <p:cNvSpPr txBox="1"/>
          <p:nvPr/>
        </p:nvSpPr>
        <p:spPr>
          <a:xfrm>
            <a:off x="1979930" y="1131570"/>
            <a:ext cx="1943100" cy="97155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tx1">
                    <a:lumMod val="75000"/>
                  </a:schemeClr>
                </a:solidFill>
                <a:latin typeface="Arial" panose="020B0604020202020204" pitchFamily="34" charset="0"/>
                <a:cs typeface="Arial" panose="020B0604020202020204" pitchFamily="34" charset="0"/>
              </a:rPr>
              <a:t>Chú ý:</a:t>
            </a:r>
          </a:p>
        </p:txBody>
      </p:sp>
      <p:sp>
        <p:nvSpPr>
          <p:cNvPr id="2" name="Google Shape;3190;p47"/>
          <p:cNvSpPr txBox="1"/>
          <p:nvPr/>
        </p:nvSpPr>
        <p:spPr>
          <a:xfrm>
            <a:off x="1871345" y="1918970"/>
            <a:ext cx="6144260" cy="198437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a:t>1. Thí nghiệm sử dụng cồn là chất </a:t>
            </a:r>
          </a:p>
          <a:p>
            <a:pPr marL="0" lvl="0" indent="0" algn="just" rtl="0">
              <a:spcBef>
                <a:spcPts val="0"/>
              </a:spcBef>
              <a:spcAft>
                <a:spcPts val="1200"/>
              </a:spcAft>
              <a:buNone/>
            </a:pPr>
            <a:r>
              <a:rPr lang="en-US" altLang="en-GB"/>
              <a:t>dễ cháy.</a:t>
            </a:r>
          </a:p>
          <a:p>
            <a:pPr marL="0" lvl="0" indent="0" algn="just" rtl="0">
              <a:spcBef>
                <a:spcPts val="0"/>
              </a:spcBef>
              <a:spcAft>
                <a:spcPts val="1200"/>
              </a:spcAft>
              <a:buNone/>
            </a:pPr>
            <a:r>
              <a:rPr lang="en-US" altLang="en-GB"/>
              <a:t>2. Thí nghiệm có sử dụng lửa nhỏ.</a:t>
            </a:r>
          </a:p>
        </p:txBody>
      </p:sp>
      <p:grpSp>
        <p:nvGrpSpPr>
          <p:cNvPr id="4" name="Google Shape;3370;p51"/>
          <p:cNvGrpSpPr/>
          <p:nvPr/>
        </p:nvGrpSpPr>
        <p:grpSpPr>
          <a:xfrm>
            <a:off x="-141160" y="3787761"/>
            <a:ext cx="2176120" cy="1473255"/>
            <a:chOff x="4159060" y="3694416"/>
            <a:chExt cx="2176120" cy="1473255"/>
          </a:xfrm>
        </p:grpSpPr>
        <p:grpSp>
          <p:nvGrpSpPr>
            <p:cNvPr id="5" name="Google Shape;3371;p51"/>
            <p:cNvGrpSpPr/>
            <p:nvPr/>
          </p:nvGrpSpPr>
          <p:grpSpPr>
            <a:xfrm>
              <a:off x="4902504" y="4429988"/>
              <a:ext cx="1432676" cy="737683"/>
              <a:chOff x="4102175" y="4352175"/>
              <a:chExt cx="1709025" cy="879975"/>
            </a:xfrm>
          </p:grpSpPr>
          <p:sp>
            <p:nvSpPr>
              <p:cNvPr id="6" name="Google Shape;3372;p5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73;p5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74;p5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75;p5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376;p51"/>
            <p:cNvGrpSpPr/>
            <p:nvPr/>
          </p:nvGrpSpPr>
          <p:grpSpPr>
            <a:xfrm>
              <a:off x="4387657" y="3694416"/>
              <a:ext cx="1252400" cy="1473059"/>
              <a:chOff x="2634050" y="3784550"/>
              <a:chExt cx="1220425" cy="1435450"/>
            </a:xfrm>
          </p:grpSpPr>
          <p:sp>
            <p:nvSpPr>
              <p:cNvPr id="12" name="Google Shape;3377;p5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78;p5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79;p5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80;p5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81;p5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2;p5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83;p5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84;p5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5;p5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86;p5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87;p5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88;p5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89;p5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90;p5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91;p5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92;p5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93;p5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94;p5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95;p5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96;p5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97;p5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98;p51"/>
            <p:cNvGrpSpPr/>
            <p:nvPr/>
          </p:nvGrpSpPr>
          <p:grpSpPr>
            <a:xfrm>
              <a:off x="4159060" y="4439610"/>
              <a:ext cx="701773" cy="702653"/>
              <a:chOff x="5856000" y="4600650"/>
              <a:chExt cx="618575" cy="619350"/>
            </a:xfrm>
          </p:grpSpPr>
          <p:sp>
            <p:nvSpPr>
              <p:cNvPr id="34" name="Google Shape;3399;p5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00;p5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01;p5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02;p5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03;p5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04;p5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05;p5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06;p5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07;p5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08;p5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 name="Google Shape;4091;p67"/>
          <p:cNvGrpSpPr/>
          <p:nvPr/>
        </p:nvGrpSpPr>
        <p:grpSpPr>
          <a:xfrm rot="10800000">
            <a:off x="5105400" y="-267335"/>
            <a:ext cx="4169410" cy="1132205"/>
            <a:chOff x="1487324" y="2054750"/>
            <a:chExt cx="6837129" cy="1469922"/>
          </a:xfrm>
        </p:grpSpPr>
        <p:sp>
          <p:nvSpPr>
            <p:cNvPr id="45" name="Google Shape;4092;p67"/>
            <p:cNvSpPr/>
            <p:nvPr/>
          </p:nvSpPr>
          <p:spPr>
            <a:xfrm rot="-6147196">
              <a:off x="7927915" y="2577746"/>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93;p67"/>
            <p:cNvSpPr/>
            <p:nvPr/>
          </p:nvSpPr>
          <p:spPr>
            <a:xfrm>
              <a:off x="1487324" y="2625575"/>
              <a:ext cx="6638536" cy="478250"/>
            </a:xfrm>
            <a:custGeom>
              <a:avLst/>
              <a:gdLst/>
              <a:ahLst/>
              <a:cxnLst/>
              <a:rect l="l" t="t" r="r" b="b"/>
              <a:pathLst>
                <a:path w="362712" h="19130" extrusionOk="0">
                  <a:moveTo>
                    <a:pt x="0" y="13495"/>
                  </a:moveTo>
                  <a:cubicBezTo>
                    <a:pt x="29959" y="9215"/>
                    <a:pt x="59957" y="-3358"/>
                    <a:pt x="89916" y="922"/>
                  </a:cubicBezTo>
                  <a:cubicBezTo>
                    <a:pt x="103596" y="2876"/>
                    <a:pt x="116430" y="8744"/>
                    <a:pt x="129540" y="13114"/>
                  </a:cubicBezTo>
                  <a:cubicBezTo>
                    <a:pt x="145293" y="18365"/>
                    <a:pt x="162566" y="20282"/>
                    <a:pt x="179070" y="18448"/>
                  </a:cubicBezTo>
                  <a:cubicBezTo>
                    <a:pt x="187435" y="17519"/>
                    <a:pt x="195935" y="17668"/>
                    <a:pt x="204216" y="16162"/>
                  </a:cubicBezTo>
                  <a:cubicBezTo>
                    <a:pt x="223157" y="12718"/>
                    <a:pt x="241120" y="4453"/>
                    <a:pt x="260223" y="2065"/>
                  </a:cubicBezTo>
                  <a:cubicBezTo>
                    <a:pt x="284446" y="-963"/>
                    <a:pt x="308295" y="10613"/>
                    <a:pt x="332232" y="15400"/>
                  </a:cubicBezTo>
                  <a:cubicBezTo>
                    <a:pt x="342598" y="17473"/>
                    <a:pt x="353257" y="11365"/>
                    <a:pt x="362712" y="6637"/>
                  </a:cubicBezTo>
                </a:path>
              </a:pathLst>
            </a:custGeom>
            <a:noFill/>
            <a:ln w="38100" cap="flat" cmpd="sng">
              <a:solidFill>
                <a:schemeClr val="dk1"/>
              </a:solidFill>
              <a:prstDash val="solid"/>
              <a:round/>
              <a:headEnd type="none" w="med" len="med"/>
              <a:tailEnd type="none" w="med" len="med"/>
            </a:ln>
          </p:spPr>
        </p:sp>
        <p:sp>
          <p:nvSpPr>
            <p:cNvPr id="47" name="Google Shape;4094;p67"/>
            <p:cNvSpPr/>
            <p:nvPr/>
          </p:nvSpPr>
          <p:spPr>
            <a:xfrm rot="-5400000">
              <a:off x="6809052" y="2916103"/>
              <a:ext cx="606763" cy="470126"/>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95;p67"/>
            <p:cNvSpPr/>
            <p:nvPr/>
          </p:nvSpPr>
          <p:spPr>
            <a:xfrm rot="-6147196">
              <a:off x="3388640" y="2254584"/>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96;p67"/>
            <p:cNvSpPr/>
            <p:nvPr/>
          </p:nvSpPr>
          <p:spPr>
            <a:xfrm rot="-5400000">
              <a:off x="4572881" y="2659892"/>
              <a:ext cx="426563" cy="389046"/>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97;p67"/>
            <p:cNvSpPr/>
            <p:nvPr/>
          </p:nvSpPr>
          <p:spPr>
            <a:xfrm rot="-3860564">
              <a:off x="3574758" y="3074271"/>
              <a:ext cx="420028" cy="363807"/>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98;p67"/>
            <p:cNvSpPr/>
            <p:nvPr/>
          </p:nvSpPr>
          <p:spPr>
            <a:xfrm rot="-4056268">
              <a:off x="2018256" y="2280310"/>
              <a:ext cx="383599" cy="228524"/>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99;p67"/>
            <p:cNvSpPr/>
            <p:nvPr/>
          </p:nvSpPr>
          <p:spPr>
            <a:xfrm rot="-3532985">
              <a:off x="2540505" y="2759645"/>
              <a:ext cx="165385" cy="241759"/>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0;p67"/>
            <p:cNvSpPr/>
            <p:nvPr/>
          </p:nvSpPr>
          <p:spPr>
            <a:xfrm rot="-4872686">
              <a:off x="5153735" y="2592750"/>
              <a:ext cx="375332" cy="239929"/>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01;p67"/>
            <p:cNvSpPr/>
            <p:nvPr/>
          </p:nvSpPr>
          <p:spPr>
            <a:xfrm rot="-6503520">
              <a:off x="5805252" y="2390432"/>
              <a:ext cx="211678" cy="197949"/>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02;p67"/>
            <p:cNvSpPr/>
            <p:nvPr/>
          </p:nvSpPr>
          <p:spPr>
            <a:xfrm rot="-4872650">
              <a:off x="5354563" y="3115281"/>
              <a:ext cx="389242" cy="429539"/>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03;p67"/>
            <p:cNvSpPr/>
            <p:nvPr/>
          </p:nvSpPr>
          <p:spPr>
            <a:xfrm>
              <a:off x="7855069" y="3256943"/>
              <a:ext cx="367041" cy="236599"/>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04;p67"/>
            <p:cNvSpPr/>
            <p:nvPr/>
          </p:nvSpPr>
          <p:spPr>
            <a:xfrm rot="-4638208">
              <a:off x="6366958" y="2665983"/>
              <a:ext cx="266233" cy="350930"/>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05;p67"/>
            <p:cNvSpPr/>
            <p:nvPr/>
          </p:nvSpPr>
          <p:spPr>
            <a:xfrm>
              <a:off x="2825610" y="2846562"/>
              <a:ext cx="277784" cy="277288"/>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06;p67"/>
            <p:cNvSpPr/>
            <p:nvPr/>
          </p:nvSpPr>
          <p:spPr>
            <a:xfrm rot="-2969397">
              <a:off x="3986765" y="2742930"/>
              <a:ext cx="325141" cy="199287"/>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07;p67"/>
            <p:cNvSpPr/>
            <p:nvPr/>
          </p:nvSpPr>
          <p:spPr>
            <a:xfrm>
              <a:off x="6785773" y="2208159"/>
              <a:ext cx="322399" cy="275117"/>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08;p67"/>
            <p:cNvSpPr/>
            <p:nvPr/>
          </p:nvSpPr>
          <p:spPr>
            <a:xfrm>
              <a:off x="6299661" y="2054750"/>
              <a:ext cx="322388" cy="311385"/>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09;p67"/>
            <p:cNvSpPr/>
            <p:nvPr/>
          </p:nvSpPr>
          <p:spPr>
            <a:xfrm rot="-5400000">
              <a:off x="6706989" y="2720425"/>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0;p67"/>
            <p:cNvSpPr/>
            <p:nvPr/>
          </p:nvSpPr>
          <p:spPr>
            <a:xfrm rot="-6147196">
              <a:off x="3302114" y="2271161"/>
              <a:ext cx="159438" cy="576792"/>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11;p67"/>
            <p:cNvSpPr/>
            <p:nvPr/>
          </p:nvSpPr>
          <p:spPr>
            <a:xfrm rot="-3860464">
              <a:off x="3479228" y="2760782"/>
              <a:ext cx="289330" cy="456445"/>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12;p67"/>
            <p:cNvSpPr/>
            <p:nvPr/>
          </p:nvSpPr>
          <p:spPr>
            <a:xfrm rot="-5400000">
              <a:off x="4490270" y="2704484"/>
              <a:ext cx="321694" cy="476965"/>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13;p67"/>
            <p:cNvSpPr/>
            <p:nvPr/>
          </p:nvSpPr>
          <p:spPr>
            <a:xfrm rot="-4638208">
              <a:off x="6283527" y="2530467"/>
              <a:ext cx="132869" cy="485483"/>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14;p67"/>
            <p:cNvSpPr/>
            <p:nvPr/>
          </p:nvSpPr>
          <p:spPr>
            <a:xfrm>
              <a:off x="7691422" y="3006270"/>
              <a:ext cx="434344" cy="420021"/>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15;p67"/>
            <p:cNvSpPr/>
            <p:nvPr/>
          </p:nvSpPr>
          <p:spPr>
            <a:xfrm rot="-4872686">
              <a:off x="5233588" y="2973914"/>
              <a:ext cx="266891" cy="442291"/>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16;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17;p67"/>
            <p:cNvSpPr/>
            <p:nvPr/>
          </p:nvSpPr>
          <p:spPr>
            <a:xfrm rot="-3532985">
              <a:off x="2341442" y="2591235"/>
              <a:ext cx="156118" cy="460869"/>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18;p67"/>
            <p:cNvSpPr/>
            <p:nvPr/>
          </p:nvSpPr>
          <p:spPr>
            <a:xfrm rot="-4872686">
              <a:off x="4940232" y="2707868"/>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19;p67"/>
            <p:cNvSpPr/>
            <p:nvPr/>
          </p:nvSpPr>
          <p:spPr>
            <a:xfrm rot="-4056268">
              <a:off x="1844785" y="2540642"/>
              <a:ext cx="562711" cy="105366"/>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20;p67"/>
            <p:cNvSpPr/>
            <p:nvPr/>
          </p:nvSpPr>
          <p:spPr>
            <a:xfrm>
              <a:off x="2753699" y="2627806"/>
              <a:ext cx="252806" cy="402774"/>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21;p67"/>
            <p:cNvSpPr/>
            <p:nvPr/>
          </p:nvSpPr>
          <p:spPr>
            <a:xfrm rot="-2969434">
              <a:off x="3849732" y="2824684"/>
              <a:ext cx="249928" cy="171823"/>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22;p67"/>
            <p:cNvSpPr/>
            <p:nvPr/>
          </p:nvSpPr>
          <p:spPr>
            <a:xfrm rot="10100488">
              <a:off x="6071825" y="2219654"/>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4123;p67"/>
            <p:cNvGrpSpPr/>
            <p:nvPr/>
          </p:nvGrpSpPr>
          <p:grpSpPr>
            <a:xfrm>
              <a:off x="7093955" y="2256297"/>
              <a:ext cx="701679" cy="635332"/>
              <a:chOff x="5409980" y="2305472"/>
              <a:chExt cx="701679" cy="635332"/>
            </a:xfrm>
          </p:grpSpPr>
          <p:sp>
            <p:nvSpPr>
              <p:cNvPr id="77" name="Google Shape;4124;p67"/>
              <p:cNvSpPr/>
              <p:nvPr/>
            </p:nvSpPr>
            <p:spPr>
              <a:xfrm rot="-6503528">
                <a:off x="5748390" y="2356406"/>
                <a:ext cx="329815" cy="308415"/>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25;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4126;p67"/>
            <p:cNvSpPr/>
            <p:nvPr/>
          </p:nvSpPr>
          <p:spPr>
            <a:xfrm rot="-4872686">
              <a:off x="6543857" y="2316747"/>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27;p67"/>
            <p:cNvSpPr/>
            <p:nvPr/>
          </p:nvSpPr>
          <p:spPr>
            <a:xfrm rot="-3417305">
              <a:off x="1859728" y="2909966"/>
              <a:ext cx="337007" cy="492654"/>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28;p67"/>
            <p:cNvSpPr/>
            <p:nvPr/>
          </p:nvSpPr>
          <p:spPr>
            <a:xfrm rot="-3417361">
              <a:off x="1676130" y="2794749"/>
              <a:ext cx="156119" cy="460872"/>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after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2">
                                            <p:txEl>
                                              <p:pRg st="0" end="0"/>
                                            </p:txEl>
                                          </p:spTgt>
                                        </p:tgtEl>
                                      </p:cBhvr>
                                    </p:animEffect>
                                  </p:childTnLst>
                                </p:cTn>
                              </p:par>
                              <p:par>
                                <p:cTn id="14" presetID="55"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7"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4"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4</a:t>
            </a:r>
          </a:p>
        </p:txBody>
      </p:sp>
      <p:sp>
        <p:nvSpPr>
          <p:cNvPr id="4" name="Text Box 3"/>
          <p:cNvSpPr txBox="1"/>
          <p:nvPr/>
        </p:nvSpPr>
        <p:spPr>
          <a:xfrm>
            <a:off x="2201545" y="699770"/>
            <a:ext cx="711708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Đặt cốc A ở chỗ tối, cốc B ở chỗ có ánh</a:t>
            </a:r>
          </a:p>
        </p:txBody>
      </p:sp>
      <p:grpSp>
        <p:nvGrpSpPr>
          <p:cNvPr id="2" name="Group 1"/>
          <p:cNvGrpSpPr/>
          <p:nvPr/>
        </p:nvGrpSpPr>
        <p:grpSpPr>
          <a:xfrm>
            <a:off x="4202430" y="1979295"/>
            <a:ext cx="4257040" cy="2931795"/>
            <a:chOff x="2796" y="2824"/>
            <a:chExt cx="9399" cy="6080"/>
          </a:xfrm>
        </p:grpSpPr>
        <p:pic>
          <p:nvPicPr>
            <p:cNvPr id="7" name="Picture 6" descr="kisspng-drinking-water-glass-cup-mineral-water-5ab9d1acc3b4d3.8510663015221272768016-removebg-preview"/>
            <p:cNvPicPr>
              <a:picLocks noChangeAspect="1"/>
            </p:cNvPicPr>
            <p:nvPr/>
          </p:nvPicPr>
          <p:blipFill>
            <a:blip r:embed="rId3"/>
            <a:stretch>
              <a:fillRect/>
            </a:stretch>
          </p:blipFill>
          <p:spPr>
            <a:xfrm>
              <a:off x="4945" y="3136"/>
              <a:ext cx="4995" cy="5768"/>
            </a:xfrm>
            <a:prstGeom prst="rect">
              <a:avLst/>
            </a:prstGeom>
          </p:spPr>
        </p:pic>
        <p:grpSp>
          <p:nvGrpSpPr>
            <p:cNvPr id="8" name="Group 7"/>
            <p:cNvGrpSpPr/>
            <p:nvPr/>
          </p:nvGrpSpPr>
          <p:grpSpPr>
            <a:xfrm>
              <a:off x="2796" y="2824"/>
              <a:ext cx="9399" cy="5390"/>
              <a:chOff x="2796" y="3954"/>
              <a:chExt cx="9399" cy="5390"/>
            </a:xfrm>
          </p:grpSpPr>
          <p:pic>
            <p:nvPicPr>
              <p:cNvPr id="10" name="Picture 9" descr="ppt_1-removebg-preview (3)"/>
              <p:cNvPicPr>
                <a:picLocks noChangeAspect="1"/>
              </p:cNvPicPr>
              <p:nvPr/>
            </p:nvPicPr>
            <p:blipFill>
              <a:blip r:embed="rId4"/>
              <a:stretch>
                <a:fillRect/>
              </a:stretch>
            </p:blipFill>
            <p:spPr>
              <a:xfrm rot="10800000">
                <a:off x="2796" y="5460"/>
                <a:ext cx="9399" cy="3884"/>
              </a:xfrm>
              <a:prstGeom prst="rect">
                <a:avLst/>
              </a:prstGeom>
            </p:spPr>
          </p:pic>
          <p:pic>
            <p:nvPicPr>
              <p:cNvPr id="11" name="Picture 10" descr="nhanh-rong-duoi-cho-removebg-preview"/>
              <p:cNvPicPr>
                <a:picLocks noChangeAspect="1"/>
              </p:cNvPicPr>
              <p:nvPr/>
            </p:nvPicPr>
            <p:blipFill>
              <a:blip r:embed="rId5"/>
              <a:stretch>
                <a:fillRect/>
              </a:stretch>
            </p:blipFill>
            <p:spPr>
              <a:xfrm rot="2460000">
                <a:off x="7034" y="7561"/>
                <a:ext cx="1016" cy="830"/>
              </a:xfrm>
              <a:prstGeom prst="rect">
                <a:avLst/>
              </a:prstGeom>
            </p:spPr>
          </p:pic>
          <p:pic>
            <p:nvPicPr>
              <p:cNvPr id="12" name="Picture 11" descr="ppt_1-removebg-preview (4)"/>
              <p:cNvPicPr>
                <a:picLocks noChangeAspect="1"/>
              </p:cNvPicPr>
              <p:nvPr/>
            </p:nvPicPr>
            <p:blipFill>
              <a:blip r:embed="rId6"/>
              <a:stretch>
                <a:fillRect/>
              </a:stretch>
            </p:blipFill>
            <p:spPr>
              <a:xfrm rot="10800000">
                <a:off x="4024" y="3954"/>
                <a:ext cx="5311" cy="4043"/>
              </a:xfrm>
              <a:prstGeom prst="rect">
                <a:avLst/>
              </a:prstGeom>
            </p:spPr>
          </p:pic>
        </p:grpSp>
      </p:grpSp>
      <p:grpSp>
        <p:nvGrpSpPr>
          <p:cNvPr id="28" name="Group 27"/>
          <p:cNvGrpSpPr/>
          <p:nvPr/>
        </p:nvGrpSpPr>
        <p:grpSpPr>
          <a:xfrm>
            <a:off x="1135380" y="1708150"/>
            <a:ext cx="4257040" cy="3209290"/>
            <a:chOff x="2014" y="2916"/>
            <a:chExt cx="6704" cy="5054"/>
          </a:xfrm>
        </p:grpSpPr>
        <p:sp>
          <p:nvSpPr>
            <p:cNvPr id="18" name="Rectangles 17"/>
            <p:cNvSpPr/>
            <p:nvPr/>
          </p:nvSpPr>
          <p:spPr>
            <a:xfrm>
              <a:off x="3004" y="2916"/>
              <a:ext cx="4763" cy="4649"/>
            </a:xfrm>
            <a:prstGeom prst="rect">
              <a:avLst/>
            </a:prstGeom>
            <a:solidFill>
              <a:schemeClr val="tx2"/>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nvGrpSpPr>
            <p:cNvPr id="21" name="Group 20"/>
            <p:cNvGrpSpPr/>
            <p:nvPr/>
          </p:nvGrpSpPr>
          <p:grpSpPr>
            <a:xfrm>
              <a:off x="2014" y="3354"/>
              <a:ext cx="6704" cy="4617"/>
              <a:chOff x="2796" y="2824"/>
              <a:chExt cx="9399" cy="6080"/>
            </a:xfrm>
          </p:grpSpPr>
          <p:pic>
            <p:nvPicPr>
              <p:cNvPr id="22" name="Picture 21" descr="kisspng-drinking-water-glass-cup-mineral-water-5ab9d1acc3b4d3.8510663015221272768016-removebg-preview"/>
              <p:cNvPicPr>
                <a:picLocks noChangeAspect="1"/>
              </p:cNvPicPr>
              <p:nvPr/>
            </p:nvPicPr>
            <p:blipFill>
              <a:blip r:embed="rId3">
                <a:lum bright="-36000"/>
              </a:blip>
              <a:stretch>
                <a:fillRect/>
              </a:stretch>
            </p:blipFill>
            <p:spPr>
              <a:xfrm>
                <a:off x="4945" y="3136"/>
                <a:ext cx="4995" cy="5768"/>
              </a:xfrm>
              <a:prstGeom prst="rect">
                <a:avLst/>
              </a:prstGeom>
            </p:spPr>
          </p:pic>
          <p:grpSp>
            <p:nvGrpSpPr>
              <p:cNvPr id="24" name="Group 23"/>
              <p:cNvGrpSpPr/>
              <p:nvPr/>
            </p:nvGrpSpPr>
            <p:grpSpPr>
              <a:xfrm>
                <a:off x="2796" y="2824"/>
                <a:ext cx="9399" cy="5390"/>
                <a:chOff x="2796" y="3954"/>
                <a:chExt cx="9399" cy="5390"/>
              </a:xfrm>
            </p:grpSpPr>
            <p:pic>
              <p:nvPicPr>
                <p:cNvPr id="25" name="Picture 24" descr="ppt_1-removebg-preview (3)"/>
                <p:cNvPicPr>
                  <a:picLocks noChangeAspect="1"/>
                </p:cNvPicPr>
                <p:nvPr/>
              </p:nvPicPr>
              <p:blipFill>
                <a:blip r:embed="rId4">
                  <a:lum bright="-36000"/>
                </a:blip>
                <a:stretch>
                  <a:fillRect/>
                </a:stretch>
              </p:blipFill>
              <p:spPr>
                <a:xfrm rot="10800000">
                  <a:off x="2796" y="5460"/>
                  <a:ext cx="9399" cy="3884"/>
                </a:xfrm>
                <a:prstGeom prst="rect">
                  <a:avLst/>
                </a:prstGeom>
              </p:spPr>
            </p:pic>
            <p:pic>
              <p:nvPicPr>
                <p:cNvPr id="26" name="Picture 25" descr="nhanh-rong-duoi-cho-removebg-preview"/>
                <p:cNvPicPr>
                  <a:picLocks noChangeAspect="1"/>
                </p:cNvPicPr>
                <p:nvPr/>
              </p:nvPicPr>
              <p:blipFill>
                <a:blip r:embed="rId5">
                  <a:lum bright="-36000"/>
                </a:blip>
                <a:stretch>
                  <a:fillRect/>
                </a:stretch>
              </p:blipFill>
              <p:spPr>
                <a:xfrm rot="2460000">
                  <a:off x="7034" y="7561"/>
                  <a:ext cx="1016" cy="830"/>
                </a:xfrm>
                <a:prstGeom prst="rect">
                  <a:avLst/>
                </a:prstGeom>
              </p:spPr>
            </p:pic>
            <p:pic>
              <p:nvPicPr>
                <p:cNvPr id="27" name="Picture 26" descr="ppt_1-removebg-preview (4)"/>
                <p:cNvPicPr>
                  <a:picLocks noChangeAspect="1"/>
                </p:cNvPicPr>
                <p:nvPr/>
              </p:nvPicPr>
              <p:blipFill>
                <a:blip r:embed="rId6">
                  <a:lum bright="-36000"/>
                </a:blip>
                <a:stretch>
                  <a:fillRect/>
                </a:stretch>
              </p:blipFill>
              <p:spPr>
                <a:xfrm rot="10800000">
                  <a:off x="4024" y="3954"/>
                  <a:ext cx="5311" cy="4043"/>
                </a:xfrm>
                <a:prstGeom prst="rect">
                  <a:avLst/>
                </a:prstGeom>
              </p:spPr>
            </p:pic>
          </p:grpSp>
        </p:grpSp>
      </p:grpSp>
      <p:pic>
        <p:nvPicPr>
          <p:cNvPr id="29" name="Picture 28" descr="PNG-0000001843-png-hieu-ung-anh-sang-mat-troi-removebg-preview"/>
          <p:cNvPicPr>
            <a:picLocks noChangeAspect="1"/>
          </p:cNvPicPr>
          <p:nvPr/>
        </p:nvPicPr>
        <p:blipFill>
          <a:blip r:embed="rId7"/>
          <a:stretch>
            <a:fillRect/>
          </a:stretch>
        </p:blipFill>
        <p:spPr>
          <a:xfrm>
            <a:off x="7800340" y="1275715"/>
            <a:ext cx="1518285" cy="1518285"/>
          </a:xfrm>
          <a:prstGeom prst="rect">
            <a:avLst/>
          </a:prstGeom>
        </p:spPr>
      </p:pic>
      <p:cxnSp>
        <p:nvCxnSpPr>
          <p:cNvPr id="30" name="Straight Connector 29"/>
          <p:cNvCxnSpPr/>
          <p:nvPr/>
        </p:nvCxnSpPr>
        <p:spPr>
          <a:xfrm flipH="1">
            <a:off x="7224395" y="2859405"/>
            <a:ext cx="1008380" cy="10077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576060" y="2178685"/>
            <a:ext cx="1152525" cy="30543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152640" y="2426970"/>
            <a:ext cx="791845" cy="5105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296150" y="2643505"/>
            <a:ext cx="792480" cy="6477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Text Box 33"/>
          <p:cNvSpPr txBox="1"/>
          <p:nvPr/>
        </p:nvSpPr>
        <p:spPr>
          <a:xfrm>
            <a:off x="1748155"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nắng trực tiếp hoặc dưới ánh đèn 4 - 8 giờ.</a:t>
            </a:r>
          </a:p>
        </p:txBody>
      </p:sp>
      <p:sp>
        <p:nvSpPr>
          <p:cNvPr id="35" name="Google Shape;3190;p47"/>
          <p:cNvSpPr txBox="1"/>
          <p:nvPr/>
        </p:nvSpPr>
        <p:spPr>
          <a:xfrm>
            <a:off x="2786380" y="4650105"/>
            <a:ext cx="116840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A</a:t>
            </a:r>
          </a:p>
        </p:txBody>
      </p:sp>
      <p:sp>
        <p:nvSpPr>
          <p:cNvPr id="36" name="Google Shape;3190;p47"/>
          <p:cNvSpPr txBox="1"/>
          <p:nvPr/>
        </p:nvSpPr>
        <p:spPr>
          <a:xfrm>
            <a:off x="5855335" y="4633595"/>
            <a:ext cx="116840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B</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1000" fill="hold"/>
                                        <p:tgtEl>
                                          <p:spTgt spid="34"/>
                                        </p:tgtEl>
                                        <p:attrNameLst>
                                          <p:attrName>ppt_w</p:attrName>
                                        </p:attrNameLst>
                                      </p:cBhvr>
                                      <p:tavLst>
                                        <p:tav tm="0">
                                          <p:val>
                                            <p:strVal val="#ppt_w*0.70"/>
                                          </p:val>
                                        </p:tav>
                                        <p:tav tm="100000">
                                          <p:val>
                                            <p:strVal val="#ppt_w"/>
                                          </p:val>
                                        </p:tav>
                                      </p:tavLst>
                                    </p:anim>
                                    <p:anim calcmode="lin" valueType="num">
                                      <p:cBhvr>
                                        <p:cTn id="15" dur="1000" fill="hold"/>
                                        <p:tgtEl>
                                          <p:spTgt spid="34"/>
                                        </p:tgtEl>
                                        <p:attrNameLst>
                                          <p:attrName>ppt_h</p:attrName>
                                        </p:attrNameLst>
                                      </p:cBhvr>
                                      <p:tavLst>
                                        <p:tav tm="0">
                                          <p:val>
                                            <p:strVal val="#ppt_h"/>
                                          </p:val>
                                        </p:tav>
                                        <p:tav tm="100000">
                                          <p:val>
                                            <p:strVal val="#ppt_h"/>
                                          </p:val>
                                        </p:tav>
                                      </p:tavLst>
                                    </p:anim>
                                    <p:animEffect transition="in" filter="fade">
                                      <p:cBhvr>
                                        <p:cTn id="16" dur="1000"/>
                                        <p:tgtEl>
                                          <p:spTgt spid="3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1000" fill="hold"/>
                                        <p:tgtEl>
                                          <p:spTgt spid="28"/>
                                        </p:tgtEl>
                                        <p:attrNameLst>
                                          <p:attrName>ppt_w</p:attrName>
                                        </p:attrNameLst>
                                      </p:cBhvr>
                                      <p:tavLst>
                                        <p:tav tm="0">
                                          <p:val>
                                            <p:strVal val="#ppt_w*0.70"/>
                                          </p:val>
                                        </p:tav>
                                        <p:tav tm="100000">
                                          <p:val>
                                            <p:strVal val="#ppt_w"/>
                                          </p:val>
                                        </p:tav>
                                      </p:tavLst>
                                    </p:anim>
                                    <p:anim calcmode="lin" valueType="num">
                                      <p:cBhvr>
                                        <p:cTn id="27" dur="1000" fill="hold"/>
                                        <p:tgtEl>
                                          <p:spTgt spid="28"/>
                                        </p:tgtEl>
                                        <p:attrNameLst>
                                          <p:attrName>ppt_h</p:attrName>
                                        </p:attrNameLst>
                                      </p:cBhvr>
                                      <p:tavLst>
                                        <p:tav tm="0">
                                          <p:val>
                                            <p:strVal val="#ppt_h"/>
                                          </p:val>
                                        </p:tav>
                                        <p:tav tm="100000">
                                          <p:val>
                                            <p:strVal val="#ppt_h"/>
                                          </p:val>
                                        </p:tav>
                                      </p:tavLst>
                                    </p:anim>
                                    <p:animEffect transition="in" filter="fade">
                                      <p:cBhvr>
                                        <p:cTn id="28" dur="10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1000" fill="hold"/>
                                        <p:tgtEl>
                                          <p:spTgt spid="35"/>
                                        </p:tgtEl>
                                        <p:attrNameLst>
                                          <p:attrName>ppt_w</p:attrName>
                                        </p:attrNameLst>
                                      </p:cBhvr>
                                      <p:tavLst>
                                        <p:tav tm="0">
                                          <p:val>
                                            <p:strVal val="#ppt_w*0.70"/>
                                          </p:val>
                                        </p:tav>
                                        <p:tav tm="100000">
                                          <p:val>
                                            <p:strVal val="#ppt_w"/>
                                          </p:val>
                                        </p:tav>
                                      </p:tavLst>
                                    </p:anim>
                                    <p:anim calcmode="lin" valueType="num">
                                      <p:cBhvr>
                                        <p:cTn id="34" dur="1000" fill="hold"/>
                                        <p:tgtEl>
                                          <p:spTgt spid="35"/>
                                        </p:tgtEl>
                                        <p:attrNameLst>
                                          <p:attrName>ppt_h</p:attrName>
                                        </p:attrNameLst>
                                      </p:cBhvr>
                                      <p:tavLst>
                                        <p:tav tm="0">
                                          <p:val>
                                            <p:strVal val="#ppt_h"/>
                                          </p:val>
                                        </p:tav>
                                        <p:tav tm="100000">
                                          <p:val>
                                            <p:strVal val="#ppt_h"/>
                                          </p:val>
                                        </p:tav>
                                      </p:tavLst>
                                    </p:anim>
                                    <p:animEffect transition="in" filter="fade">
                                      <p:cBhvr>
                                        <p:cTn id="35" dur="10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strVal val="#ppt_w*0.70"/>
                                          </p:val>
                                        </p:tav>
                                        <p:tav tm="100000">
                                          <p:val>
                                            <p:strVal val="#ppt_w"/>
                                          </p:val>
                                        </p:tav>
                                      </p:tavLst>
                                    </p:anim>
                                    <p:anim calcmode="lin" valueType="num">
                                      <p:cBhvr>
                                        <p:cTn id="41" dur="1000" fill="hold"/>
                                        <p:tgtEl>
                                          <p:spTgt spid="2"/>
                                        </p:tgtEl>
                                        <p:attrNameLst>
                                          <p:attrName>ppt_h</p:attrName>
                                        </p:attrNameLst>
                                      </p:cBhvr>
                                      <p:tavLst>
                                        <p:tav tm="0">
                                          <p:val>
                                            <p:strVal val="#ppt_h"/>
                                          </p:val>
                                        </p:tav>
                                        <p:tav tm="100000">
                                          <p:val>
                                            <p:strVal val="#ppt_h"/>
                                          </p:val>
                                        </p:tav>
                                      </p:tavLst>
                                    </p:anim>
                                    <p:animEffect transition="in" filter="fade">
                                      <p:cBhvr>
                                        <p:cTn id="42" dur="1000"/>
                                        <p:tgtEl>
                                          <p:spTgt spid="2"/>
                                        </p:tgtEl>
                                      </p:cBhvr>
                                    </p:animEffect>
                                  </p:childTnLst>
                                </p:cTn>
                              </p:par>
                              <p:par>
                                <p:cTn id="43" presetID="55"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strVal val="#ppt_w*0.70"/>
                                          </p:val>
                                        </p:tav>
                                        <p:tav tm="100000">
                                          <p:val>
                                            <p:strVal val="#ppt_w"/>
                                          </p:val>
                                        </p:tav>
                                      </p:tavLst>
                                    </p:anim>
                                    <p:anim calcmode="lin" valueType="num">
                                      <p:cBhvr>
                                        <p:cTn id="46" dur="1000" fill="hold"/>
                                        <p:tgtEl>
                                          <p:spTgt spid="29"/>
                                        </p:tgtEl>
                                        <p:attrNameLst>
                                          <p:attrName>ppt_h</p:attrName>
                                        </p:attrNameLst>
                                      </p:cBhvr>
                                      <p:tavLst>
                                        <p:tav tm="0">
                                          <p:val>
                                            <p:strVal val="#ppt_h"/>
                                          </p:val>
                                        </p:tav>
                                        <p:tav tm="100000">
                                          <p:val>
                                            <p:strVal val="#ppt_h"/>
                                          </p:val>
                                        </p:tav>
                                      </p:tavLst>
                                    </p:anim>
                                    <p:animEffect transition="in" filter="fade">
                                      <p:cBhvr>
                                        <p:cTn id="47" dur="1000"/>
                                        <p:tgtEl>
                                          <p:spTgt spid="29"/>
                                        </p:tgtEl>
                                      </p:cBhvr>
                                    </p:animEffect>
                                  </p:childTnLst>
                                </p:cTn>
                              </p:par>
                              <p:par>
                                <p:cTn id="48" presetID="55"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1000" fill="hold"/>
                                        <p:tgtEl>
                                          <p:spTgt spid="31"/>
                                        </p:tgtEl>
                                        <p:attrNameLst>
                                          <p:attrName>ppt_w</p:attrName>
                                        </p:attrNameLst>
                                      </p:cBhvr>
                                      <p:tavLst>
                                        <p:tav tm="0">
                                          <p:val>
                                            <p:strVal val="#ppt_w*0.70"/>
                                          </p:val>
                                        </p:tav>
                                        <p:tav tm="100000">
                                          <p:val>
                                            <p:strVal val="#ppt_w"/>
                                          </p:val>
                                        </p:tav>
                                      </p:tavLst>
                                    </p:anim>
                                    <p:anim calcmode="lin" valueType="num">
                                      <p:cBhvr>
                                        <p:cTn id="51" dur="1000" fill="hold"/>
                                        <p:tgtEl>
                                          <p:spTgt spid="31"/>
                                        </p:tgtEl>
                                        <p:attrNameLst>
                                          <p:attrName>ppt_h</p:attrName>
                                        </p:attrNameLst>
                                      </p:cBhvr>
                                      <p:tavLst>
                                        <p:tav tm="0">
                                          <p:val>
                                            <p:strVal val="#ppt_h"/>
                                          </p:val>
                                        </p:tav>
                                        <p:tav tm="100000">
                                          <p:val>
                                            <p:strVal val="#ppt_h"/>
                                          </p:val>
                                        </p:tav>
                                      </p:tavLst>
                                    </p:anim>
                                    <p:animEffect transition="in" filter="fade">
                                      <p:cBhvr>
                                        <p:cTn id="52" dur="1000"/>
                                        <p:tgtEl>
                                          <p:spTgt spid="31"/>
                                        </p:tgtEl>
                                      </p:cBhvr>
                                    </p:animEffect>
                                  </p:childTnLst>
                                </p:cTn>
                              </p:par>
                              <p:par>
                                <p:cTn id="53" presetID="55"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1000" fill="hold"/>
                                        <p:tgtEl>
                                          <p:spTgt spid="32"/>
                                        </p:tgtEl>
                                        <p:attrNameLst>
                                          <p:attrName>ppt_w</p:attrName>
                                        </p:attrNameLst>
                                      </p:cBhvr>
                                      <p:tavLst>
                                        <p:tav tm="0">
                                          <p:val>
                                            <p:strVal val="#ppt_w*0.70"/>
                                          </p:val>
                                        </p:tav>
                                        <p:tav tm="100000">
                                          <p:val>
                                            <p:strVal val="#ppt_w"/>
                                          </p:val>
                                        </p:tav>
                                      </p:tavLst>
                                    </p:anim>
                                    <p:anim calcmode="lin" valueType="num">
                                      <p:cBhvr>
                                        <p:cTn id="56" dur="1000" fill="hold"/>
                                        <p:tgtEl>
                                          <p:spTgt spid="32"/>
                                        </p:tgtEl>
                                        <p:attrNameLst>
                                          <p:attrName>ppt_h</p:attrName>
                                        </p:attrNameLst>
                                      </p:cBhvr>
                                      <p:tavLst>
                                        <p:tav tm="0">
                                          <p:val>
                                            <p:strVal val="#ppt_h"/>
                                          </p:val>
                                        </p:tav>
                                        <p:tav tm="100000">
                                          <p:val>
                                            <p:strVal val="#ppt_h"/>
                                          </p:val>
                                        </p:tav>
                                      </p:tavLst>
                                    </p:anim>
                                    <p:animEffect transition="in" filter="fade">
                                      <p:cBhvr>
                                        <p:cTn id="57" dur="1000"/>
                                        <p:tgtEl>
                                          <p:spTgt spid="32"/>
                                        </p:tgtEl>
                                      </p:cBhvr>
                                    </p:animEffect>
                                  </p:childTnLst>
                                </p:cTn>
                              </p:par>
                              <p:par>
                                <p:cTn id="58" presetID="55"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1000" fill="hold"/>
                                        <p:tgtEl>
                                          <p:spTgt spid="33"/>
                                        </p:tgtEl>
                                        <p:attrNameLst>
                                          <p:attrName>ppt_w</p:attrName>
                                        </p:attrNameLst>
                                      </p:cBhvr>
                                      <p:tavLst>
                                        <p:tav tm="0">
                                          <p:val>
                                            <p:strVal val="#ppt_w*0.70"/>
                                          </p:val>
                                        </p:tav>
                                        <p:tav tm="100000">
                                          <p:val>
                                            <p:strVal val="#ppt_w"/>
                                          </p:val>
                                        </p:tav>
                                      </p:tavLst>
                                    </p:anim>
                                    <p:anim calcmode="lin" valueType="num">
                                      <p:cBhvr>
                                        <p:cTn id="61" dur="1000" fill="hold"/>
                                        <p:tgtEl>
                                          <p:spTgt spid="33"/>
                                        </p:tgtEl>
                                        <p:attrNameLst>
                                          <p:attrName>ppt_h</p:attrName>
                                        </p:attrNameLst>
                                      </p:cBhvr>
                                      <p:tavLst>
                                        <p:tav tm="0">
                                          <p:val>
                                            <p:strVal val="#ppt_h"/>
                                          </p:val>
                                        </p:tav>
                                        <p:tav tm="100000">
                                          <p:val>
                                            <p:strVal val="#ppt_h"/>
                                          </p:val>
                                        </p:tav>
                                      </p:tavLst>
                                    </p:anim>
                                    <p:animEffect transition="in" filter="fade">
                                      <p:cBhvr>
                                        <p:cTn id="62" dur="1000"/>
                                        <p:tgtEl>
                                          <p:spTgt spid="33"/>
                                        </p:tgtEl>
                                      </p:cBhvr>
                                    </p:animEffect>
                                  </p:childTnLst>
                                </p:cTn>
                              </p:par>
                              <p:par>
                                <p:cTn id="63" presetID="55"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1000" fill="hold"/>
                                        <p:tgtEl>
                                          <p:spTgt spid="30"/>
                                        </p:tgtEl>
                                        <p:attrNameLst>
                                          <p:attrName>ppt_w</p:attrName>
                                        </p:attrNameLst>
                                      </p:cBhvr>
                                      <p:tavLst>
                                        <p:tav tm="0">
                                          <p:val>
                                            <p:strVal val="#ppt_w*0.70"/>
                                          </p:val>
                                        </p:tav>
                                        <p:tav tm="100000">
                                          <p:val>
                                            <p:strVal val="#ppt_w"/>
                                          </p:val>
                                        </p:tav>
                                      </p:tavLst>
                                    </p:anim>
                                    <p:anim calcmode="lin" valueType="num">
                                      <p:cBhvr>
                                        <p:cTn id="66" dur="1000" fill="hold"/>
                                        <p:tgtEl>
                                          <p:spTgt spid="30"/>
                                        </p:tgtEl>
                                        <p:attrNameLst>
                                          <p:attrName>ppt_h</p:attrName>
                                        </p:attrNameLst>
                                      </p:cBhvr>
                                      <p:tavLst>
                                        <p:tav tm="0">
                                          <p:val>
                                            <p:strVal val="#ppt_h"/>
                                          </p:val>
                                        </p:tav>
                                        <p:tav tm="100000">
                                          <p:val>
                                            <p:strVal val="#ppt_h"/>
                                          </p:val>
                                        </p:tav>
                                      </p:tavLst>
                                    </p:anim>
                                    <p:animEffect transition="in" filter="fade">
                                      <p:cBhvr>
                                        <p:cTn id="67" dur="10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1000" fill="hold"/>
                                        <p:tgtEl>
                                          <p:spTgt spid="36"/>
                                        </p:tgtEl>
                                        <p:attrNameLst>
                                          <p:attrName>ppt_w</p:attrName>
                                        </p:attrNameLst>
                                      </p:cBhvr>
                                      <p:tavLst>
                                        <p:tav tm="0">
                                          <p:val>
                                            <p:strVal val="#ppt_w*0.70"/>
                                          </p:val>
                                        </p:tav>
                                        <p:tav tm="100000">
                                          <p:val>
                                            <p:strVal val="#ppt_w"/>
                                          </p:val>
                                        </p:tav>
                                      </p:tavLst>
                                    </p:anim>
                                    <p:anim calcmode="lin" valueType="num">
                                      <p:cBhvr>
                                        <p:cTn id="73" dur="1000" fill="hold"/>
                                        <p:tgtEl>
                                          <p:spTgt spid="36"/>
                                        </p:tgtEl>
                                        <p:attrNameLst>
                                          <p:attrName>ppt_h</p:attrName>
                                        </p:attrNameLst>
                                      </p:cBhvr>
                                      <p:tavLst>
                                        <p:tav tm="0">
                                          <p:val>
                                            <p:strVal val="#ppt_h"/>
                                          </p:val>
                                        </p:tav>
                                        <p:tav tm="100000">
                                          <p:val>
                                            <p:strVal val="#ppt_h"/>
                                          </p:val>
                                        </p:tav>
                                      </p:tavLst>
                                    </p:anim>
                                    <p:animEffect transition="in" filter="fade">
                                      <p:cBhvr>
                                        <p:cTn id="74"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4" grpId="0"/>
      <p:bldP spid="34" grpId="1"/>
      <p:bldP spid="35" grpId="0"/>
      <p:bldP spid="35" grpId="1"/>
      <p:bldP spid="36" grpId="0"/>
      <p:bldP spid="36"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5</a:t>
            </a:r>
          </a:p>
        </p:txBody>
      </p:sp>
      <p:sp>
        <p:nvSpPr>
          <p:cNvPr id="4" name="Text Box 3"/>
          <p:cNvSpPr txBox="1"/>
          <p:nvPr/>
        </p:nvSpPr>
        <p:spPr>
          <a:xfrm>
            <a:off x="1907540" y="699135"/>
            <a:ext cx="748220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Quan sát hiện tượng xảy ra trong hai cốc.</a:t>
            </a:r>
          </a:p>
        </p:txBody>
      </p:sp>
      <p:grpSp>
        <p:nvGrpSpPr>
          <p:cNvPr id="17" name="Group 16"/>
          <p:cNvGrpSpPr/>
          <p:nvPr/>
        </p:nvGrpSpPr>
        <p:grpSpPr>
          <a:xfrm>
            <a:off x="4008120" y="1072515"/>
            <a:ext cx="5968666" cy="3860800"/>
            <a:chOff x="2796" y="2824"/>
            <a:chExt cx="9399" cy="6080"/>
          </a:xfrm>
        </p:grpSpPr>
        <p:pic>
          <p:nvPicPr>
            <p:cNvPr id="9" name="Picture 8" descr="kisspng-drinking-water-glass-cup-mineral-water-5ab9d1acc3b4d3.8510663015221272768016-removebg-preview"/>
            <p:cNvPicPr>
              <a:picLocks noChangeAspect="1"/>
            </p:cNvPicPr>
            <p:nvPr/>
          </p:nvPicPr>
          <p:blipFill>
            <a:blip r:embed="rId3"/>
            <a:stretch>
              <a:fillRect/>
            </a:stretch>
          </p:blipFill>
          <p:spPr>
            <a:xfrm>
              <a:off x="4945" y="3136"/>
              <a:ext cx="4995" cy="5768"/>
            </a:xfrm>
            <a:prstGeom prst="rect">
              <a:avLst/>
            </a:prstGeom>
          </p:spPr>
        </p:pic>
        <p:grpSp>
          <p:nvGrpSpPr>
            <p:cNvPr id="16" name="Group 15"/>
            <p:cNvGrpSpPr/>
            <p:nvPr/>
          </p:nvGrpSpPr>
          <p:grpSpPr>
            <a:xfrm>
              <a:off x="2796" y="2824"/>
              <a:ext cx="9399" cy="5390"/>
              <a:chOff x="2796" y="3954"/>
              <a:chExt cx="9399" cy="5390"/>
            </a:xfrm>
          </p:grpSpPr>
          <p:pic>
            <p:nvPicPr>
              <p:cNvPr id="14" name="Picture 13" descr="ppt_1-removebg-preview (3)"/>
              <p:cNvPicPr>
                <a:picLocks noChangeAspect="1"/>
              </p:cNvPicPr>
              <p:nvPr/>
            </p:nvPicPr>
            <p:blipFill>
              <a:blip r:embed="rId4"/>
              <a:stretch>
                <a:fillRect/>
              </a:stretch>
            </p:blipFill>
            <p:spPr>
              <a:xfrm rot="10800000">
                <a:off x="2796" y="5460"/>
                <a:ext cx="9399" cy="3884"/>
              </a:xfrm>
              <a:prstGeom prst="rect">
                <a:avLst/>
              </a:prstGeom>
            </p:spPr>
          </p:pic>
          <p:pic>
            <p:nvPicPr>
              <p:cNvPr id="15" name="Picture 14" descr="nhanh-rong-duoi-cho-removebg-preview"/>
              <p:cNvPicPr>
                <a:picLocks noChangeAspect="1"/>
              </p:cNvPicPr>
              <p:nvPr/>
            </p:nvPicPr>
            <p:blipFill>
              <a:blip r:embed="rId5"/>
              <a:stretch>
                <a:fillRect/>
              </a:stretch>
            </p:blipFill>
            <p:spPr>
              <a:xfrm rot="2460000">
                <a:off x="7034" y="7561"/>
                <a:ext cx="1016" cy="830"/>
              </a:xfrm>
              <a:prstGeom prst="rect">
                <a:avLst/>
              </a:prstGeom>
            </p:spPr>
          </p:pic>
          <p:pic>
            <p:nvPicPr>
              <p:cNvPr id="129" name="Picture 128" descr="ppt_1-removebg-preview (4)"/>
              <p:cNvPicPr>
                <a:picLocks noChangeAspect="1"/>
              </p:cNvPicPr>
              <p:nvPr/>
            </p:nvPicPr>
            <p:blipFill>
              <a:blip r:embed="rId6"/>
              <a:stretch>
                <a:fillRect/>
              </a:stretch>
            </p:blipFill>
            <p:spPr>
              <a:xfrm rot="10800000">
                <a:off x="4024" y="3954"/>
                <a:ext cx="5311" cy="4043"/>
              </a:xfrm>
              <a:prstGeom prst="rect">
                <a:avLst/>
              </a:prstGeom>
            </p:spPr>
          </p:pic>
        </p:grpSp>
      </p:grpSp>
      <p:grpSp>
        <p:nvGrpSpPr>
          <p:cNvPr id="2" name="Group 1"/>
          <p:cNvGrpSpPr/>
          <p:nvPr/>
        </p:nvGrpSpPr>
        <p:grpSpPr>
          <a:xfrm>
            <a:off x="-91440" y="1073150"/>
            <a:ext cx="5968666" cy="3860800"/>
            <a:chOff x="2796" y="2824"/>
            <a:chExt cx="9399" cy="6080"/>
          </a:xfrm>
        </p:grpSpPr>
        <p:pic>
          <p:nvPicPr>
            <p:cNvPr id="7" name="Picture 6" descr="kisspng-drinking-water-glass-cup-mineral-water-5ab9d1acc3b4d3.8510663015221272768016-removebg-preview"/>
            <p:cNvPicPr>
              <a:picLocks noChangeAspect="1"/>
            </p:cNvPicPr>
            <p:nvPr/>
          </p:nvPicPr>
          <p:blipFill>
            <a:blip r:embed="rId3"/>
            <a:stretch>
              <a:fillRect/>
            </a:stretch>
          </p:blipFill>
          <p:spPr>
            <a:xfrm>
              <a:off x="4945" y="3136"/>
              <a:ext cx="4995" cy="5768"/>
            </a:xfrm>
            <a:prstGeom prst="rect">
              <a:avLst/>
            </a:prstGeom>
          </p:spPr>
        </p:pic>
        <p:grpSp>
          <p:nvGrpSpPr>
            <p:cNvPr id="8" name="Group 7"/>
            <p:cNvGrpSpPr/>
            <p:nvPr/>
          </p:nvGrpSpPr>
          <p:grpSpPr>
            <a:xfrm>
              <a:off x="2796" y="2824"/>
              <a:ext cx="9399" cy="5390"/>
              <a:chOff x="2796" y="3954"/>
              <a:chExt cx="9399" cy="5390"/>
            </a:xfrm>
          </p:grpSpPr>
          <p:pic>
            <p:nvPicPr>
              <p:cNvPr id="10" name="Picture 9" descr="ppt_1-removebg-preview (3)"/>
              <p:cNvPicPr>
                <a:picLocks noChangeAspect="1"/>
              </p:cNvPicPr>
              <p:nvPr/>
            </p:nvPicPr>
            <p:blipFill>
              <a:blip r:embed="rId4"/>
              <a:stretch>
                <a:fillRect/>
              </a:stretch>
            </p:blipFill>
            <p:spPr>
              <a:xfrm rot="10800000">
                <a:off x="2796" y="5460"/>
                <a:ext cx="9399" cy="3884"/>
              </a:xfrm>
              <a:prstGeom prst="rect">
                <a:avLst/>
              </a:prstGeom>
            </p:spPr>
          </p:pic>
          <p:pic>
            <p:nvPicPr>
              <p:cNvPr id="11" name="Picture 10" descr="nhanh-rong-duoi-cho-removebg-preview"/>
              <p:cNvPicPr>
                <a:picLocks noChangeAspect="1"/>
              </p:cNvPicPr>
              <p:nvPr/>
            </p:nvPicPr>
            <p:blipFill>
              <a:blip r:embed="rId5"/>
              <a:stretch>
                <a:fillRect/>
              </a:stretch>
            </p:blipFill>
            <p:spPr>
              <a:xfrm rot="2460000">
                <a:off x="7034" y="7561"/>
                <a:ext cx="1016" cy="830"/>
              </a:xfrm>
              <a:prstGeom prst="rect">
                <a:avLst/>
              </a:prstGeom>
            </p:spPr>
          </p:pic>
          <p:pic>
            <p:nvPicPr>
              <p:cNvPr id="12" name="Picture 11" descr="ppt_1-removebg-preview (4)"/>
              <p:cNvPicPr>
                <a:picLocks noChangeAspect="1"/>
              </p:cNvPicPr>
              <p:nvPr/>
            </p:nvPicPr>
            <p:blipFill>
              <a:blip r:embed="rId6"/>
              <a:stretch>
                <a:fillRect/>
              </a:stretch>
            </p:blipFill>
            <p:spPr>
              <a:xfrm rot="10800000">
                <a:off x="4024" y="3954"/>
                <a:ext cx="5311" cy="4043"/>
              </a:xfrm>
              <a:prstGeom prst="rect">
                <a:avLst/>
              </a:prstGeom>
            </p:spPr>
          </p:pic>
        </p:grpSp>
      </p:grpSp>
      <p:sp>
        <p:nvSpPr>
          <p:cNvPr id="35" name="Google Shape;3190;p47"/>
          <p:cNvSpPr txBox="1"/>
          <p:nvPr/>
        </p:nvSpPr>
        <p:spPr>
          <a:xfrm>
            <a:off x="2284095" y="4434840"/>
            <a:ext cx="116840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A</a:t>
            </a:r>
          </a:p>
        </p:txBody>
      </p:sp>
      <p:sp>
        <p:nvSpPr>
          <p:cNvPr id="36" name="Google Shape;3190;p47"/>
          <p:cNvSpPr txBox="1"/>
          <p:nvPr/>
        </p:nvSpPr>
        <p:spPr>
          <a:xfrm>
            <a:off x="6572885" y="4418330"/>
            <a:ext cx="116840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B</a:t>
            </a:r>
          </a:p>
        </p:txBody>
      </p:sp>
      <p:sp>
        <p:nvSpPr>
          <p:cNvPr id="13" name="Oval 12"/>
          <p:cNvSpPr/>
          <p:nvPr/>
        </p:nvSpPr>
        <p:spPr>
          <a:xfrm>
            <a:off x="6948170" y="2780030"/>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6931660" y="2620010"/>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p:cNvSpPr/>
          <p:nvPr/>
        </p:nvSpPr>
        <p:spPr>
          <a:xfrm>
            <a:off x="6986905" y="2388235"/>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p:cNvSpPr/>
          <p:nvPr/>
        </p:nvSpPr>
        <p:spPr>
          <a:xfrm>
            <a:off x="6898640" y="2443480"/>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Oval 20"/>
          <p:cNvSpPr/>
          <p:nvPr/>
        </p:nvSpPr>
        <p:spPr>
          <a:xfrm>
            <a:off x="6882130" y="2929255"/>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6937375" y="2195195"/>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6920865" y="2322195"/>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p:cNvSpPr/>
          <p:nvPr/>
        </p:nvSpPr>
        <p:spPr>
          <a:xfrm>
            <a:off x="6904355" y="2090420"/>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6959600" y="1930400"/>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6871335" y="1698625"/>
            <a:ext cx="92075" cy="81280"/>
          </a:xfrm>
          <a:prstGeom prst="ellipse">
            <a:avLst/>
          </a:prstGeom>
          <a:ln>
            <a:solidFill>
              <a:schemeClr val="accent3">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0.70"/>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1000" fill="hold"/>
                                        <p:tgtEl>
                                          <p:spTgt spid="35"/>
                                        </p:tgtEl>
                                        <p:attrNameLst>
                                          <p:attrName>ppt_w</p:attrName>
                                        </p:attrNameLst>
                                      </p:cBhvr>
                                      <p:tavLst>
                                        <p:tav tm="0">
                                          <p:val>
                                            <p:strVal val="#ppt_w*0.70"/>
                                          </p:val>
                                        </p:tav>
                                        <p:tav tm="100000">
                                          <p:val>
                                            <p:strVal val="#ppt_w"/>
                                          </p:val>
                                        </p:tav>
                                      </p:tavLst>
                                    </p:anim>
                                    <p:anim calcmode="lin" valueType="num">
                                      <p:cBhvr>
                                        <p:cTn id="27" dur="1000" fill="hold"/>
                                        <p:tgtEl>
                                          <p:spTgt spid="35"/>
                                        </p:tgtEl>
                                        <p:attrNameLst>
                                          <p:attrName>ppt_h</p:attrName>
                                        </p:attrNameLst>
                                      </p:cBhvr>
                                      <p:tavLst>
                                        <p:tav tm="0">
                                          <p:val>
                                            <p:strVal val="#ppt_h"/>
                                          </p:val>
                                        </p:tav>
                                        <p:tav tm="100000">
                                          <p:val>
                                            <p:strVal val="#ppt_h"/>
                                          </p:val>
                                        </p:tav>
                                      </p:tavLst>
                                    </p:anim>
                                    <p:animEffect transition="in" filter="fade">
                                      <p:cBhvr>
                                        <p:cTn id="28" dur="1000"/>
                                        <p:tgtEl>
                                          <p:spTgt spid="35"/>
                                        </p:tgtEl>
                                      </p:cBhvr>
                                    </p:animEffect>
                                  </p:childTnLst>
                                </p:cTn>
                              </p:par>
                              <p:par>
                                <p:cTn id="29" presetID="55"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1000" fill="hold"/>
                                        <p:tgtEl>
                                          <p:spTgt spid="36"/>
                                        </p:tgtEl>
                                        <p:attrNameLst>
                                          <p:attrName>ppt_w</p:attrName>
                                        </p:attrNameLst>
                                      </p:cBhvr>
                                      <p:tavLst>
                                        <p:tav tm="0">
                                          <p:val>
                                            <p:strVal val="#ppt_w*0.70"/>
                                          </p:val>
                                        </p:tav>
                                        <p:tav tm="100000">
                                          <p:val>
                                            <p:strVal val="#ppt_w"/>
                                          </p:val>
                                        </p:tav>
                                      </p:tavLst>
                                    </p:anim>
                                    <p:anim calcmode="lin" valueType="num">
                                      <p:cBhvr>
                                        <p:cTn id="37" dur="1000" fill="hold"/>
                                        <p:tgtEl>
                                          <p:spTgt spid="36"/>
                                        </p:tgtEl>
                                        <p:attrNameLst>
                                          <p:attrName>ppt_h</p:attrName>
                                        </p:attrNameLst>
                                      </p:cBhvr>
                                      <p:tavLst>
                                        <p:tav tm="0">
                                          <p:val>
                                            <p:strVal val="#ppt_h"/>
                                          </p:val>
                                        </p:tav>
                                        <p:tav tm="100000">
                                          <p:val>
                                            <p:strVal val="#ppt_h"/>
                                          </p:val>
                                        </p:tav>
                                      </p:tavLst>
                                    </p:anim>
                                    <p:animEffect transition="in" filter="fade">
                                      <p:cBhvr>
                                        <p:cTn id="38" dur="10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edge">
                                      <p:cBhvr>
                                        <p:cTn id="43" dur="2000"/>
                                        <p:tgtEl>
                                          <p:spTgt spid="13"/>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edge">
                                      <p:cBhvr>
                                        <p:cTn id="46" dur="2000"/>
                                        <p:tgtEl>
                                          <p:spTgt spid="18"/>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edge">
                                      <p:cBhvr>
                                        <p:cTn id="49" dur="2000"/>
                                        <p:tgtEl>
                                          <p:spTgt spid="19"/>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edge">
                                      <p:cBhvr>
                                        <p:cTn id="52" dur="2000"/>
                                        <p:tgtEl>
                                          <p:spTgt spid="20"/>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edge">
                                      <p:cBhvr>
                                        <p:cTn id="55" dur="2000"/>
                                        <p:tgtEl>
                                          <p:spTgt spid="21"/>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edge">
                                      <p:cBhvr>
                                        <p:cTn id="58" dur="2000"/>
                                        <p:tgtEl>
                                          <p:spTgt spid="22"/>
                                        </p:tgtEl>
                                      </p:cBhvr>
                                    </p:animEffect>
                                  </p:childTnLst>
                                </p:cTn>
                              </p:par>
                              <p:par>
                                <p:cTn id="59" presetID="2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edge">
                                      <p:cBhvr>
                                        <p:cTn id="61" dur="2000"/>
                                        <p:tgtEl>
                                          <p:spTgt spid="23"/>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edge">
                                      <p:cBhvr>
                                        <p:cTn id="64" dur="2000"/>
                                        <p:tgtEl>
                                          <p:spTgt spid="24"/>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edge">
                                      <p:cBhvr>
                                        <p:cTn id="67" dur="2000"/>
                                        <p:tgtEl>
                                          <p:spTgt spid="25"/>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edge">
                                      <p:cBhvr>
                                        <p:cTn id="7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5" grpId="0"/>
      <p:bldP spid="35" grpId="1"/>
      <p:bldP spid="36" grpId="0"/>
      <p:bldP spid="36" grpId="1"/>
      <p:bldP spid="13" grpId="0" animBg="1"/>
      <p:bldP spid="13"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6</a:t>
            </a:r>
          </a:p>
        </p:txBody>
      </p:sp>
      <p:sp>
        <p:nvSpPr>
          <p:cNvPr id="4" name="Text Box 3"/>
          <p:cNvSpPr txBox="1"/>
          <p:nvPr/>
        </p:nvSpPr>
        <p:spPr>
          <a:xfrm>
            <a:off x="1986280" y="699770"/>
            <a:ext cx="714184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Dùng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tay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bịt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ống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nghiệm</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lấy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ra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khỏi</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6" name="Text Box 5"/>
          <p:cNvSpPr txBox="1"/>
          <p:nvPr/>
        </p:nvSpPr>
        <p:spPr>
          <a:xfrm>
            <a:off x="1891665"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cốc. Sau đó đưa nhanh que diêm còn tàn</a:t>
            </a:r>
          </a:p>
        </p:txBody>
      </p:sp>
      <p:sp>
        <p:nvSpPr>
          <p:cNvPr id="2" name="Text Box 0"/>
          <p:cNvSpPr txBox="1"/>
          <p:nvPr/>
        </p:nvSpPr>
        <p:spPr>
          <a:xfrm>
            <a:off x="1301115" y="152781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đỏ</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miệng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ống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nghiệm</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a:t>
            </a:r>
          </a:p>
        </p:txBody>
      </p:sp>
      <p:pic>
        <p:nvPicPr>
          <p:cNvPr id="12" name="Picture 11" descr="ppt_1-removebg-preview (4)"/>
          <p:cNvPicPr>
            <a:picLocks noChangeAspect="1"/>
          </p:cNvPicPr>
          <p:nvPr/>
        </p:nvPicPr>
        <p:blipFill>
          <a:blip r:embed="rId3"/>
          <a:stretch>
            <a:fillRect/>
          </a:stretch>
        </p:blipFill>
        <p:spPr>
          <a:xfrm rot="15120000">
            <a:off x="5155565" y="-86995"/>
            <a:ext cx="3372485" cy="3281045"/>
          </a:xfrm>
          <a:prstGeom prst="rect">
            <a:avLst/>
          </a:prstGeom>
        </p:spPr>
      </p:pic>
      <p:pic>
        <p:nvPicPr>
          <p:cNvPr id="7" name="Picture 6" descr="burning_match_matches_fire_matchstick_flame_match_burn_stick-700343-removebg-preview-removebg-preview"/>
          <p:cNvPicPr>
            <a:picLocks noChangeAspect="1"/>
          </p:cNvPicPr>
          <p:nvPr/>
        </p:nvPicPr>
        <p:blipFill>
          <a:blip r:embed="rId4"/>
          <a:stretch>
            <a:fillRect/>
          </a:stretch>
        </p:blipFill>
        <p:spPr>
          <a:xfrm>
            <a:off x="2457562" y="1127437"/>
            <a:ext cx="5762625" cy="3933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
                                        </p:tgtEl>
                                        <p:attrNameLst>
                                          <p:attrName>style.visibility</p:attrName>
                                        </p:attrNameLst>
                                      </p:cBhvr>
                                      <p:to>
                                        <p:strVal val="visible"/>
                                      </p:to>
                                    </p:set>
                                    <p:anim calcmode="lin" valueType="num">
                                      <p:cBhvr>
                                        <p:cTn id="24" dur="1000" fill="hold"/>
                                        <p:tgtEl>
                                          <p:spTgt spid="1"/>
                                        </p:tgtEl>
                                        <p:attrNameLst>
                                          <p:attrName>ppt_w</p:attrName>
                                        </p:attrNameLst>
                                      </p:cBhvr>
                                      <p:tavLst>
                                        <p:tav tm="0">
                                          <p:val>
                                            <p:strVal val="#ppt_w*0.70"/>
                                          </p:val>
                                        </p:tav>
                                        <p:tav tm="100000">
                                          <p:val>
                                            <p:strVal val="#ppt_w"/>
                                          </p:val>
                                        </p:tav>
                                      </p:tavLst>
                                    </p:anim>
                                    <p:anim calcmode="lin" valueType="num">
                                      <p:cBhvr>
                                        <p:cTn id="25" dur="1000" fill="hold"/>
                                        <p:tgtEl>
                                          <p:spTgt spid="1"/>
                                        </p:tgtEl>
                                        <p:attrNameLst>
                                          <p:attrName>ppt_h</p:attrName>
                                        </p:attrNameLst>
                                      </p:cBhvr>
                                      <p:tavLst>
                                        <p:tav tm="0">
                                          <p:val>
                                            <p:strVal val="#ppt_h"/>
                                          </p:val>
                                        </p:tav>
                                        <p:tav tm="100000">
                                          <p:val>
                                            <p:strVal val="#ppt_h"/>
                                          </p:val>
                                        </p:tav>
                                      </p:tavLst>
                                    </p:anim>
                                    <p:animEffect transition="in" filter="fade">
                                      <p:cBhvr>
                                        <p:cTn id="26" dur="1000"/>
                                        <p:tgtEl>
                                          <p:spTgt spid="1"/>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0.7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par>
                                <p:cTn id="34" presetID="55"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strVal val="#ppt_w*0.70"/>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 grpId="0"/>
      <p:bldP spid="1" grpId="1"/>
      <p:bldP spid="3" grpId="0"/>
      <p:bldP spid="3" grpId="1"/>
      <p:bldP spid="4" grpId="0"/>
      <p:bldP spid="4" grpId="1"/>
      <p:bldP spid="6" grpId="0"/>
      <p:bldP spid="6" grpId="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43510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6</a:t>
            </a:r>
          </a:p>
        </p:txBody>
      </p:sp>
      <p:sp>
        <p:nvSpPr>
          <p:cNvPr id="4" name="Text Box 3"/>
          <p:cNvSpPr txBox="1"/>
          <p:nvPr/>
        </p:nvSpPr>
        <p:spPr>
          <a:xfrm>
            <a:off x="1986280" y="699770"/>
            <a:ext cx="7141845"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Dùng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tay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bịt</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ống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nghiệm</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lấy</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ra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khỏi</a:t>
            </a:r>
            <a:endParaRPr lang="en-US" altLang="en-GB" sz="2800" b="1" dirty="0">
              <a:solidFill>
                <a:schemeClr val="tx1">
                  <a:lumMod val="75000"/>
                </a:schemeClr>
              </a:solidFill>
              <a:latin typeface="Arial" panose="020B0604020202020204" pitchFamily="34" charset="0"/>
              <a:cs typeface="Arial" panose="020B0604020202020204" pitchFamily="34" charset="0"/>
              <a:sym typeface="+mn-ea"/>
            </a:endParaRPr>
          </a:p>
        </p:txBody>
      </p:sp>
      <p:sp>
        <p:nvSpPr>
          <p:cNvPr id="6" name="Text Box 5"/>
          <p:cNvSpPr txBox="1"/>
          <p:nvPr/>
        </p:nvSpPr>
        <p:spPr>
          <a:xfrm>
            <a:off x="1891665" y="111379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cốc. Sau đó đưa nhanh que diêm còn tàn</a:t>
            </a:r>
          </a:p>
        </p:txBody>
      </p:sp>
      <p:sp>
        <p:nvSpPr>
          <p:cNvPr id="5" name="Text Box 0"/>
          <p:cNvSpPr txBox="1"/>
          <p:nvPr/>
        </p:nvSpPr>
        <p:spPr>
          <a:xfrm>
            <a:off x="1301115" y="1527810"/>
            <a:ext cx="772033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đỏ</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vào</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miệng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ống</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 </a:t>
            </a:r>
            <a:r>
              <a:rPr lang="en-US" altLang="en-GB" sz="2800" b="1" dirty="0" err="1">
                <a:solidFill>
                  <a:schemeClr val="tx1">
                    <a:lumMod val="75000"/>
                  </a:schemeClr>
                </a:solidFill>
                <a:latin typeface="Arial" panose="020B0604020202020204" pitchFamily="34" charset="0"/>
                <a:cs typeface="Arial" panose="020B0604020202020204" pitchFamily="34" charset="0"/>
                <a:sym typeface="+mn-ea"/>
              </a:rPr>
              <a:t>nghiệm</a:t>
            </a:r>
            <a:r>
              <a:rPr lang="en-US" altLang="en-GB" sz="2800" b="1" dirty="0">
                <a:solidFill>
                  <a:schemeClr val="tx1">
                    <a:lumMod val="75000"/>
                  </a:schemeClr>
                </a:solidFill>
                <a:latin typeface="Arial" panose="020B0604020202020204" pitchFamily="34" charset="0"/>
                <a:cs typeface="Arial" panose="020B0604020202020204" pitchFamily="34" charset="0"/>
                <a:sym typeface="+mn-ea"/>
              </a:rPr>
              <a:t>.</a:t>
            </a:r>
          </a:p>
        </p:txBody>
      </p:sp>
      <p:pic>
        <p:nvPicPr>
          <p:cNvPr id="12" name="Picture 11" descr="ppt_1-removebg-preview (4)"/>
          <p:cNvPicPr>
            <a:picLocks noChangeAspect="1"/>
          </p:cNvPicPr>
          <p:nvPr/>
        </p:nvPicPr>
        <p:blipFill>
          <a:blip r:embed="rId3"/>
          <a:stretch>
            <a:fillRect/>
          </a:stretch>
        </p:blipFill>
        <p:spPr>
          <a:xfrm rot="15120000">
            <a:off x="5155565" y="-86995"/>
            <a:ext cx="3372485" cy="3281045"/>
          </a:xfrm>
          <a:prstGeom prst="rect">
            <a:avLst/>
          </a:prstGeom>
        </p:spPr>
      </p:pic>
      <p:pic>
        <p:nvPicPr>
          <p:cNvPr id="2" name="Picture 1" descr="burning_match_matches_fire_matchstick_flame_match_burn_stick-700343-removebg-preview"/>
          <p:cNvPicPr>
            <a:picLocks noChangeAspect="1"/>
          </p:cNvPicPr>
          <p:nvPr/>
        </p:nvPicPr>
        <p:blipFill>
          <a:blip r:embed="rId4"/>
          <a:stretch>
            <a:fillRect/>
          </a:stretch>
        </p:blipFill>
        <p:spPr>
          <a:xfrm>
            <a:off x="2743937" y="1205701"/>
            <a:ext cx="5762625" cy="3933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992505" y="2138680"/>
            <a:ext cx="750125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Tại sao khi ta đưa que đóm vào ống nghiệm thì que đóm lại bùng cháy?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2" name="Google Shape;3196;p48"/>
          <p:cNvSpPr txBox="1"/>
          <p:nvPr/>
        </p:nvSpPr>
        <p:spPr>
          <a:xfrm>
            <a:off x="2044700" y="266065"/>
            <a:ext cx="5269865" cy="1092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just" rtl="0">
              <a:spcBef>
                <a:spcPts val="0"/>
              </a:spcBef>
              <a:spcAft>
                <a:spcPts val="0"/>
              </a:spcAft>
              <a:buNone/>
            </a:pPr>
            <a:r>
              <a:rPr lang="en-US" altLang="en-GB" sz="2800">
                <a:solidFill>
                  <a:schemeClr val="bg2">
                    <a:lumMod val="50000"/>
                  </a:schemeClr>
                </a:solidFill>
                <a:latin typeface="Arial" panose="020B0604020202020204" pitchFamily="34" charset="0"/>
                <a:cs typeface="Arial" panose="020B0604020202020204" pitchFamily="34" charset="0"/>
              </a:rPr>
              <a:t>Giải thích hiện tượng:</a:t>
            </a:r>
          </a:p>
        </p:txBody>
      </p:sp>
      <p:sp>
        <p:nvSpPr>
          <p:cNvPr id="3" name="Google Shape;3190;p47"/>
          <p:cNvSpPr txBox="1"/>
          <p:nvPr/>
        </p:nvSpPr>
        <p:spPr>
          <a:xfrm>
            <a:off x="1112520" y="1561465"/>
            <a:ext cx="7382510" cy="252095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200"/>
              <a:t>Khi quan sát hiện tượng xảy ra ở cốc B có rất nhiều bọt khí được tạo thành. Mặt khác, ta đã được học quá trình quang hợp dưới ánh sáng thì sẽ tạo khí oxygen. Khí oxygen giúp duy trì sự cháy, do đó khi đưa que đóm lại gần miệng ống nghiệm que đóm sẽ bùng cháy. </a:t>
            </a:r>
          </a:p>
        </p:txBody>
      </p:sp>
      <p:grpSp>
        <p:nvGrpSpPr>
          <p:cNvPr id="40" name="Google Shape;3370;p51"/>
          <p:cNvGrpSpPr/>
          <p:nvPr/>
        </p:nvGrpSpPr>
        <p:grpSpPr>
          <a:xfrm>
            <a:off x="7069265" y="3708386"/>
            <a:ext cx="2176120" cy="1473255"/>
            <a:chOff x="4159060" y="3694416"/>
            <a:chExt cx="2176120" cy="1473255"/>
          </a:xfrm>
        </p:grpSpPr>
        <p:grpSp>
          <p:nvGrpSpPr>
            <p:cNvPr id="7" name="Google Shape;3371;p51"/>
            <p:cNvGrpSpPr/>
            <p:nvPr/>
          </p:nvGrpSpPr>
          <p:grpSpPr>
            <a:xfrm>
              <a:off x="4902504" y="4429988"/>
              <a:ext cx="1432676" cy="737683"/>
              <a:chOff x="4102175" y="4352175"/>
              <a:chExt cx="1709025" cy="879975"/>
            </a:xfrm>
          </p:grpSpPr>
          <p:sp>
            <p:nvSpPr>
              <p:cNvPr id="4" name="Google Shape;3372;p5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73;p5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74;p5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75;p5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3376;p51"/>
            <p:cNvGrpSpPr/>
            <p:nvPr/>
          </p:nvGrpSpPr>
          <p:grpSpPr>
            <a:xfrm>
              <a:off x="4387657" y="3694416"/>
              <a:ext cx="1252400" cy="1473059"/>
              <a:chOff x="2634050" y="3784550"/>
              <a:chExt cx="1220425" cy="1435450"/>
            </a:xfrm>
          </p:grpSpPr>
          <p:sp>
            <p:nvSpPr>
              <p:cNvPr id="11" name="Google Shape;3377;p5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78;p5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79;p5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80;p5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81;p5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2;p5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83;p5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84;p5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5;p5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86;p5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87;p5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88;p5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89;p5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90;p5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91;p5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92;p5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93;p5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94;p5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95;p5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96;p5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97;p5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98;p51"/>
            <p:cNvGrpSpPr/>
            <p:nvPr/>
          </p:nvGrpSpPr>
          <p:grpSpPr>
            <a:xfrm>
              <a:off x="4159060" y="4439610"/>
              <a:ext cx="701773" cy="702653"/>
              <a:chOff x="5856000" y="4600650"/>
              <a:chExt cx="618575" cy="619350"/>
            </a:xfrm>
          </p:grpSpPr>
          <p:sp>
            <p:nvSpPr>
              <p:cNvPr id="34" name="Google Shape;3399;p5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00;p5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01;p5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02;p5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03;p5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04;p5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05;p5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06;p5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07;p5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08;p5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4" name="Google Shape;4004;p60"/>
          <p:cNvGrpSpPr/>
          <p:nvPr/>
        </p:nvGrpSpPr>
        <p:grpSpPr>
          <a:xfrm rot="-8896874">
            <a:off x="5434711" y="4318566"/>
            <a:ext cx="531640" cy="450386"/>
            <a:chOff x="3769525" y="3087425"/>
            <a:chExt cx="617975" cy="523525"/>
          </a:xfrm>
        </p:grpSpPr>
        <p:sp>
          <p:nvSpPr>
            <p:cNvPr id="4005" name="Google Shape;4005;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7" name="Google Shape;4007;p60"/>
          <p:cNvGrpSpPr/>
          <p:nvPr/>
        </p:nvGrpSpPr>
        <p:grpSpPr>
          <a:xfrm rot="-8896874">
            <a:off x="194436" y="3719416"/>
            <a:ext cx="531640" cy="450386"/>
            <a:chOff x="3769525" y="3087425"/>
            <a:chExt cx="617975" cy="523525"/>
          </a:xfrm>
        </p:grpSpPr>
        <p:sp>
          <p:nvSpPr>
            <p:cNvPr id="4008" name="Google Shape;4008;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004;p60"/>
          <p:cNvGrpSpPr/>
          <p:nvPr/>
        </p:nvGrpSpPr>
        <p:grpSpPr>
          <a:xfrm rot="-8896874">
            <a:off x="7468616" y="707956"/>
            <a:ext cx="531640" cy="450386"/>
            <a:chOff x="3769525" y="3087425"/>
            <a:chExt cx="617975" cy="523525"/>
          </a:xfrm>
        </p:grpSpPr>
        <p:sp>
          <p:nvSpPr>
            <p:cNvPr id="46" name="Google Shape;4005;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06;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grpSp>
        <p:nvGrpSpPr>
          <p:cNvPr id="40" name="Google Shape;3370;p51"/>
          <p:cNvGrpSpPr/>
          <p:nvPr/>
        </p:nvGrpSpPr>
        <p:grpSpPr>
          <a:xfrm>
            <a:off x="7069265" y="3708386"/>
            <a:ext cx="2176120" cy="1473255"/>
            <a:chOff x="4159060" y="3694416"/>
            <a:chExt cx="2176120" cy="1473255"/>
          </a:xfrm>
        </p:grpSpPr>
        <p:grpSp>
          <p:nvGrpSpPr>
            <p:cNvPr id="2" name="Google Shape;3371;p51"/>
            <p:cNvGrpSpPr/>
            <p:nvPr/>
          </p:nvGrpSpPr>
          <p:grpSpPr>
            <a:xfrm>
              <a:off x="4902504" y="4429988"/>
              <a:ext cx="1432676" cy="737683"/>
              <a:chOff x="4102175" y="4352175"/>
              <a:chExt cx="1709025" cy="879975"/>
            </a:xfrm>
          </p:grpSpPr>
          <p:sp>
            <p:nvSpPr>
              <p:cNvPr id="4" name="Google Shape;3372;p5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73;p5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74;p5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75;p5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3376;p51"/>
            <p:cNvGrpSpPr/>
            <p:nvPr/>
          </p:nvGrpSpPr>
          <p:grpSpPr>
            <a:xfrm>
              <a:off x="4387657" y="3694416"/>
              <a:ext cx="1252400" cy="1473059"/>
              <a:chOff x="2634050" y="3784550"/>
              <a:chExt cx="1220425" cy="1435450"/>
            </a:xfrm>
          </p:grpSpPr>
          <p:sp>
            <p:nvSpPr>
              <p:cNvPr id="11" name="Google Shape;3377;p5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78;p5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79;p5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80;p5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81;p5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2;p5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83;p5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84;p5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5;p5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86;p5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87;p5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88;p5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89;p5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90;p5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91;p5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92;p5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93;p5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94;p5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95;p5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96;p5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97;p5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98;p51"/>
            <p:cNvGrpSpPr/>
            <p:nvPr/>
          </p:nvGrpSpPr>
          <p:grpSpPr>
            <a:xfrm>
              <a:off x="4159060" y="4439610"/>
              <a:ext cx="701773" cy="702653"/>
              <a:chOff x="5856000" y="4600650"/>
              <a:chExt cx="618575" cy="619350"/>
            </a:xfrm>
          </p:grpSpPr>
          <p:sp>
            <p:nvSpPr>
              <p:cNvPr id="34" name="Google Shape;3399;p5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00;p5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01;p5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02;p5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03;p5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04;p5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05;p5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06;p5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07;p5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08;p5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4" name="Google Shape;4004;p60"/>
          <p:cNvGrpSpPr/>
          <p:nvPr/>
        </p:nvGrpSpPr>
        <p:grpSpPr>
          <a:xfrm rot="-8896874">
            <a:off x="5434711" y="4318566"/>
            <a:ext cx="531640" cy="450386"/>
            <a:chOff x="3769525" y="3087425"/>
            <a:chExt cx="617975" cy="523525"/>
          </a:xfrm>
        </p:grpSpPr>
        <p:sp>
          <p:nvSpPr>
            <p:cNvPr id="4005" name="Google Shape;4005;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7" name="Google Shape;4007;p60"/>
          <p:cNvGrpSpPr/>
          <p:nvPr/>
        </p:nvGrpSpPr>
        <p:grpSpPr>
          <a:xfrm rot="-8896874">
            <a:off x="194436" y="3719416"/>
            <a:ext cx="531640" cy="450386"/>
            <a:chOff x="3769525" y="3087425"/>
            <a:chExt cx="617975" cy="523525"/>
          </a:xfrm>
        </p:grpSpPr>
        <p:sp>
          <p:nvSpPr>
            <p:cNvPr id="4008" name="Google Shape;4008;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004;p60"/>
          <p:cNvGrpSpPr/>
          <p:nvPr/>
        </p:nvGrpSpPr>
        <p:grpSpPr>
          <a:xfrm rot="-8896874">
            <a:off x="7468616" y="707956"/>
            <a:ext cx="531640" cy="450386"/>
            <a:chOff x="3769525" y="3087425"/>
            <a:chExt cx="617975" cy="523525"/>
          </a:xfrm>
        </p:grpSpPr>
        <p:sp>
          <p:nvSpPr>
            <p:cNvPr id="46" name="Google Shape;4005;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06;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3196;p48"/>
          <p:cNvSpPr txBox="1"/>
          <p:nvPr/>
        </p:nvSpPr>
        <p:spPr>
          <a:xfrm>
            <a:off x="2560320" y="2139315"/>
            <a:ext cx="6572250" cy="1092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just" rtl="0">
              <a:spcBef>
                <a:spcPts val="0"/>
              </a:spcBef>
              <a:spcAft>
                <a:spcPts val="0"/>
              </a:spcAft>
              <a:buNone/>
            </a:pPr>
            <a:r>
              <a:rPr lang="en-US" altLang="en-GB" sz="3600">
                <a:solidFill>
                  <a:schemeClr val="bg2">
                    <a:lumMod val="50000"/>
                  </a:schemeClr>
                </a:solidFill>
                <a:latin typeface="Arial" panose="020B0604020202020204" pitchFamily="34" charset="0"/>
                <a:cs typeface="Arial" panose="020B0604020202020204" pitchFamily="34" charset="0"/>
              </a:rPr>
              <a:t>Báo cáo kết quả thực hành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strVal val="#ppt_w*0.70"/>
                                          </p:val>
                                        </p:tav>
                                        <p:tav tm="100000">
                                          <p:val>
                                            <p:strVal val="#ppt_w"/>
                                          </p:val>
                                        </p:tav>
                                      </p:tavLst>
                                    </p:anim>
                                    <p:anim calcmode="lin" valueType="num">
                                      <p:cBhvr>
                                        <p:cTn id="8" dur="1000" fill="hold"/>
                                        <p:tgtEl>
                                          <p:spTgt spid="52"/>
                                        </p:tgtEl>
                                        <p:attrNameLst>
                                          <p:attrName>ppt_h</p:attrName>
                                        </p:attrNameLst>
                                      </p:cBhvr>
                                      <p:tavLst>
                                        <p:tav tm="0">
                                          <p:val>
                                            <p:strVal val="#ppt_h"/>
                                          </p:val>
                                        </p:tav>
                                        <p:tav tm="100000">
                                          <p:val>
                                            <p:strVal val="#ppt_h"/>
                                          </p:val>
                                        </p:tav>
                                      </p:tavLst>
                                    </p:anim>
                                    <p:animEffect transition="in" filter="fade">
                                      <p:cBhvr>
                                        <p:cTn id="9"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grpSp>
        <p:nvGrpSpPr>
          <p:cNvPr id="2" name="Group 1"/>
          <p:cNvGrpSpPr/>
          <p:nvPr/>
        </p:nvGrpSpPr>
        <p:grpSpPr>
          <a:xfrm>
            <a:off x="3817620" y="1303020"/>
            <a:ext cx="2264410" cy="1400810"/>
            <a:chOff x="6012" y="1600"/>
            <a:chExt cx="3566" cy="2206"/>
          </a:xfrm>
        </p:grpSpPr>
        <p:grpSp>
          <p:nvGrpSpPr>
            <p:cNvPr id="3" name="Group 0"/>
            <p:cNvGrpSpPr/>
            <p:nvPr/>
          </p:nvGrpSpPr>
          <p:grpSpPr>
            <a:xfrm>
              <a:off x="6012" y="1600"/>
              <a:ext cx="3566" cy="2206"/>
              <a:chOff x="6012" y="1487"/>
              <a:chExt cx="3566" cy="2206"/>
            </a:xfrm>
          </p:grpSpPr>
          <p:sp>
            <p:nvSpPr>
              <p:cNvPr id="3195"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3197" name="Google Shape;3197;p48"/>
          <p:cNvSpPr txBox="1">
            <a:spLocks noGrp="1"/>
          </p:cNvSpPr>
          <p:nvPr>
            <p:ph type="title" idx="2"/>
          </p:nvPr>
        </p:nvSpPr>
        <p:spPr>
          <a:xfrm>
            <a:off x="3759835" y="1553210"/>
            <a:ext cx="2338070" cy="8420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5400">
                <a:latin typeface="Arial" panose="020B0604020202020204" pitchFamily="34" charset="0"/>
                <a:cs typeface="Arial" panose="020B0604020202020204" pitchFamily="34" charset="0"/>
              </a:rPr>
              <a:t>01</a:t>
            </a:r>
          </a:p>
        </p:txBody>
      </p:sp>
      <p:sp>
        <p:nvSpPr>
          <p:cNvPr id="9" name="Google Shape;3196;p48"/>
          <p:cNvSpPr txBox="1"/>
          <p:nvPr/>
        </p:nvSpPr>
        <p:spPr>
          <a:xfrm>
            <a:off x="3193415" y="2494915"/>
            <a:ext cx="3513455" cy="133032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a:solidFill>
                  <a:schemeClr val="bg2">
                    <a:lumMod val="50000"/>
                  </a:schemeClr>
                </a:solidFill>
                <a:latin typeface="Arial" panose="020B0604020202020204" pitchFamily="34" charset="0"/>
                <a:cs typeface="Arial" panose="020B0604020202020204" pitchFamily="34" charset="0"/>
              </a:rPr>
              <a:t>Chuẩn bị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3197"/>
                                        </p:tgtEl>
                                        <p:attrNameLst>
                                          <p:attrName>style.visibility</p:attrName>
                                        </p:attrNameLst>
                                      </p:cBhvr>
                                      <p:to>
                                        <p:strVal val="visible"/>
                                      </p:to>
                                    </p:set>
                                    <p:animEffect transition="in" filter="wheel(1)">
                                      <p:cBhvr>
                                        <p:cTn id="7" dur="1000"/>
                                        <p:tgtEl>
                                          <p:spTgt spid="3197"/>
                                        </p:tgtEl>
                                      </p:cBhvr>
                                    </p:animEffect>
                                  </p:childTnLst>
                                </p:cTn>
                              </p:par>
                              <p:par>
                                <p:cTn id="8" presetID="21" presetClass="entr" presetSubtype="1" fill="hold" nodeType="withEffect">
                                  <p:stCondLst>
                                    <p:cond delay="0"/>
                                  </p:stCondLst>
                                  <p:childTnLst>
                                    <p:set>
                                      <p:cBhvr>
                                        <p:cTn id="9" dur="1000" fill="hold">
                                          <p:stCondLst>
                                            <p:cond delay="0"/>
                                          </p:stCondLst>
                                        </p:cTn>
                                        <p:tgtEl>
                                          <p:spTgt spid="2"/>
                                        </p:tgtEl>
                                        <p:attrNameLst>
                                          <p:attrName>style.visibility</p:attrName>
                                        </p:attrNameLst>
                                      </p:cBhvr>
                                      <p:to>
                                        <p:strVal val="visible"/>
                                      </p:to>
                                    </p:set>
                                    <p:animEffect transition="in" filter="wheel(1)">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 grpId="0"/>
      <p:bldP spid="3197"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2954"/>
        <p:cNvGrpSpPr/>
        <p:nvPr/>
      </p:nvGrpSpPr>
      <p:grpSpPr>
        <a:xfrm>
          <a:off x="0" y="0"/>
          <a:ext cx="0" cy="0"/>
          <a:chOff x="0" y="0"/>
          <a:chExt cx="0" cy="0"/>
        </a:xfrm>
      </p:grpSpPr>
      <p:grpSp>
        <p:nvGrpSpPr>
          <p:cNvPr id="85" name="Group 84"/>
          <p:cNvGrpSpPr/>
          <p:nvPr/>
        </p:nvGrpSpPr>
        <p:grpSpPr>
          <a:xfrm>
            <a:off x="179705" y="51435"/>
            <a:ext cx="4799965" cy="1094105"/>
            <a:chOff x="6012" y="1600"/>
            <a:chExt cx="3566" cy="2206"/>
          </a:xfrm>
        </p:grpSpPr>
        <p:grpSp>
          <p:nvGrpSpPr>
            <p:cNvPr id="86" name="Group 85"/>
            <p:cNvGrpSpPr/>
            <p:nvPr/>
          </p:nvGrpSpPr>
          <p:grpSpPr>
            <a:xfrm>
              <a:off x="6012" y="1600"/>
              <a:ext cx="3566" cy="2206"/>
              <a:chOff x="6012" y="1487"/>
              <a:chExt cx="3566" cy="2206"/>
            </a:xfrm>
          </p:grpSpPr>
          <p:sp>
            <p:nvSpPr>
              <p:cNvPr id="87"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88" name="Google Shape;3196;p48"/>
          <p:cNvSpPr txBox="1"/>
          <p:nvPr/>
        </p:nvSpPr>
        <p:spPr>
          <a:xfrm>
            <a:off x="523875" y="100965"/>
            <a:ext cx="3969385" cy="9531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3200">
                <a:solidFill>
                  <a:schemeClr val="tx1">
                    <a:lumMod val="75000"/>
                  </a:schemeClr>
                </a:solidFill>
                <a:latin typeface="Arial" panose="020B0604020202020204" pitchFamily="34" charset="0"/>
                <a:cs typeface="Arial" panose="020B0604020202020204" pitchFamily="34" charset="0"/>
              </a:rPr>
              <a:t>Chuẩn bị dụng cụ:</a:t>
            </a:r>
          </a:p>
        </p:txBody>
      </p:sp>
      <p:pic>
        <p:nvPicPr>
          <p:cNvPr id="127" name="Picture 126" descr="ppt_1-removebg-preview"/>
          <p:cNvPicPr>
            <a:picLocks noChangeAspect="1"/>
          </p:cNvPicPr>
          <p:nvPr/>
        </p:nvPicPr>
        <p:blipFill>
          <a:blip r:embed="rId3"/>
          <a:stretch>
            <a:fillRect/>
          </a:stretch>
        </p:blipFill>
        <p:spPr>
          <a:xfrm>
            <a:off x="-93345" y="838200"/>
            <a:ext cx="1614805" cy="1953260"/>
          </a:xfrm>
          <a:prstGeom prst="rect">
            <a:avLst/>
          </a:prstGeom>
        </p:spPr>
      </p:pic>
      <p:pic>
        <p:nvPicPr>
          <p:cNvPr id="128" name="Picture 127" descr="ppt_1-removebg-preview (1)"/>
          <p:cNvPicPr>
            <a:picLocks noChangeAspect="1"/>
          </p:cNvPicPr>
          <p:nvPr/>
        </p:nvPicPr>
        <p:blipFill>
          <a:blip r:embed="rId4"/>
          <a:stretch>
            <a:fillRect/>
          </a:stretch>
        </p:blipFill>
        <p:spPr>
          <a:xfrm>
            <a:off x="1547495" y="810895"/>
            <a:ext cx="2152015" cy="2152015"/>
          </a:xfrm>
          <a:prstGeom prst="rect">
            <a:avLst/>
          </a:prstGeom>
        </p:spPr>
      </p:pic>
      <p:pic>
        <p:nvPicPr>
          <p:cNvPr id="129" name="Picture 128" descr="ppt_1-removebg-preview (4)"/>
          <p:cNvPicPr>
            <a:picLocks noChangeAspect="1"/>
          </p:cNvPicPr>
          <p:nvPr/>
        </p:nvPicPr>
        <p:blipFill>
          <a:blip r:embed="rId5"/>
          <a:stretch>
            <a:fillRect/>
          </a:stretch>
        </p:blipFill>
        <p:spPr>
          <a:xfrm>
            <a:off x="7178675" y="632460"/>
            <a:ext cx="3348990" cy="2062480"/>
          </a:xfrm>
          <a:prstGeom prst="rect">
            <a:avLst/>
          </a:prstGeom>
        </p:spPr>
      </p:pic>
      <p:pic>
        <p:nvPicPr>
          <p:cNvPr id="130" name="Picture 129" descr="ppt_1-removebg-preview (3)"/>
          <p:cNvPicPr>
            <a:picLocks noChangeAspect="1"/>
          </p:cNvPicPr>
          <p:nvPr/>
        </p:nvPicPr>
        <p:blipFill>
          <a:blip r:embed="rId6"/>
          <a:stretch>
            <a:fillRect/>
          </a:stretch>
        </p:blipFill>
        <p:spPr>
          <a:xfrm>
            <a:off x="4429760" y="450850"/>
            <a:ext cx="4048125" cy="2425700"/>
          </a:xfrm>
          <a:prstGeom prst="rect">
            <a:avLst/>
          </a:prstGeom>
        </p:spPr>
      </p:pic>
      <p:pic>
        <p:nvPicPr>
          <p:cNvPr id="131" name="Picture 130" descr="ppt_1-removebg-preview (2)"/>
          <p:cNvPicPr>
            <a:picLocks noChangeAspect="1"/>
          </p:cNvPicPr>
          <p:nvPr/>
        </p:nvPicPr>
        <p:blipFill>
          <a:blip r:embed="rId7"/>
          <a:stretch>
            <a:fillRect/>
          </a:stretch>
        </p:blipFill>
        <p:spPr>
          <a:xfrm>
            <a:off x="3683000" y="657225"/>
            <a:ext cx="1896745" cy="1896745"/>
          </a:xfrm>
          <a:prstGeom prst="rect">
            <a:avLst/>
          </a:prstGeom>
        </p:spPr>
      </p:pic>
      <p:pic>
        <p:nvPicPr>
          <p:cNvPr id="170" name="Picture 169" descr="ppt_1-removebg-preview (9)"/>
          <p:cNvPicPr>
            <a:picLocks noChangeAspect="1"/>
          </p:cNvPicPr>
          <p:nvPr/>
        </p:nvPicPr>
        <p:blipFill>
          <a:blip r:embed="rId8"/>
          <a:stretch>
            <a:fillRect/>
          </a:stretch>
        </p:blipFill>
        <p:spPr>
          <a:xfrm>
            <a:off x="7380605" y="3075940"/>
            <a:ext cx="1932305" cy="1450340"/>
          </a:xfrm>
          <a:prstGeom prst="rect">
            <a:avLst/>
          </a:prstGeom>
        </p:spPr>
      </p:pic>
      <p:pic>
        <p:nvPicPr>
          <p:cNvPr id="171" name="Picture 170" descr="ppt_1-removebg-preview (8)"/>
          <p:cNvPicPr>
            <a:picLocks noChangeAspect="1"/>
          </p:cNvPicPr>
          <p:nvPr/>
        </p:nvPicPr>
        <p:blipFill>
          <a:blip r:embed="rId9"/>
          <a:stretch>
            <a:fillRect/>
          </a:stretch>
        </p:blipFill>
        <p:spPr>
          <a:xfrm>
            <a:off x="5332730" y="3220085"/>
            <a:ext cx="2001520" cy="1424305"/>
          </a:xfrm>
          <a:prstGeom prst="rect">
            <a:avLst/>
          </a:prstGeom>
        </p:spPr>
      </p:pic>
      <p:pic>
        <p:nvPicPr>
          <p:cNvPr id="172" name="Picture 171" descr="ppt_1-removebg-preview (7)"/>
          <p:cNvPicPr>
            <a:picLocks noChangeAspect="1"/>
          </p:cNvPicPr>
          <p:nvPr/>
        </p:nvPicPr>
        <p:blipFill>
          <a:blip r:embed="rId10"/>
          <a:stretch>
            <a:fillRect/>
          </a:stretch>
        </p:blipFill>
        <p:spPr>
          <a:xfrm rot="20280000">
            <a:off x="3687445" y="3163570"/>
            <a:ext cx="2432050" cy="1384935"/>
          </a:xfrm>
          <a:prstGeom prst="rect">
            <a:avLst/>
          </a:prstGeom>
        </p:spPr>
      </p:pic>
      <p:pic>
        <p:nvPicPr>
          <p:cNvPr id="173" name="Picture 172" descr="ppt_1-removebg-preview (6)"/>
          <p:cNvPicPr>
            <a:picLocks noChangeAspect="1"/>
          </p:cNvPicPr>
          <p:nvPr/>
        </p:nvPicPr>
        <p:blipFill>
          <a:blip r:embed="rId11"/>
          <a:stretch>
            <a:fillRect/>
          </a:stretch>
        </p:blipFill>
        <p:spPr>
          <a:xfrm rot="300000">
            <a:off x="2164715" y="2924810"/>
            <a:ext cx="2489200" cy="1951990"/>
          </a:xfrm>
          <a:prstGeom prst="rect">
            <a:avLst/>
          </a:prstGeom>
        </p:spPr>
      </p:pic>
      <p:pic>
        <p:nvPicPr>
          <p:cNvPr id="174" name="Picture 173" descr="ppt_1-removebg-preview (5)"/>
          <p:cNvPicPr>
            <a:picLocks noChangeAspect="1"/>
          </p:cNvPicPr>
          <p:nvPr/>
        </p:nvPicPr>
        <p:blipFill>
          <a:blip r:embed="rId12"/>
          <a:stretch>
            <a:fillRect/>
          </a:stretch>
        </p:blipFill>
        <p:spPr>
          <a:xfrm>
            <a:off x="35560" y="3075940"/>
            <a:ext cx="2018665" cy="1831975"/>
          </a:xfrm>
          <a:prstGeom prst="rect">
            <a:avLst/>
          </a:prstGeom>
        </p:spPr>
      </p:pic>
      <p:sp>
        <p:nvSpPr>
          <p:cNvPr id="175" name="Google Shape;3190;p47"/>
          <p:cNvSpPr txBox="1"/>
          <p:nvPr/>
        </p:nvSpPr>
        <p:spPr>
          <a:xfrm>
            <a:off x="77470" y="2421255"/>
            <a:ext cx="133223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Đèn cồn</a:t>
            </a:r>
          </a:p>
        </p:txBody>
      </p:sp>
      <p:sp>
        <p:nvSpPr>
          <p:cNvPr id="176" name="Google Shape;3190;p47"/>
          <p:cNvSpPr txBox="1"/>
          <p:nvPr/>
        </p:nvSpPr>
        <p:spPr>
          <a:xfrm>
            <a:off x="1998345" y="2404745"/>
            <a:ext cx="133223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Đĩa petri</a:t>
            </a:r>
          </a:p>
        </p:txBody>
      </p:sp>
      <p:sp>
        <p:nvSpPr>
          <p:cNvPr id="177" name="Google Shape;3190;p47"/>
          <p:cNvSpPr txBox="1"/>
          <p:nvPr/>
        </p:nvSpPr>
        <p:spPr>
          <a:xfrm>
            <a:off x="3847465" y="2388235"/>
            <a:ext cx="167132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dirty="0" err="1"/>
              <a:t>Cốc</a:t>
            </a:r>
            <a:r>
              <a:rPr lang="en-US" altLang="en-GB" sz="2000" dirty="0"/>
              <a:t> </a:t>
            </a:r>
            <a:r>
              <a:rPr lang="en-US" altLang="en-GB" sz="2000" dirty="0" err="1"/>
              <a:t>đong</a:t>
            </a:r>
            <a:endParaRPr lang="en-US" altLang="en-GB" sz="2000" dirty="0"/>
          </a:p>
        </p:txBody>
      </p:sp>
      <p:sp>
        <p:nvSpPr>
          <p:cNvPr id="178" name="Google Shape;3190;p47"/>
          <p:cNvSpPr txBox="1"/>
          <p:nvPr/>
        </p:nvSpPr>
        <p:spPr>
          <a:xfrm>
            <a:off x="5409565" y="2371725"/>
            <a:ext cx="197866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Phễu thủy tinh</a:t>
            </a:r>
          </a:p>
        </p:txBody>
      </p:sp>
      <p:sp>
        <p:nvSpPr>
          <p:cNvPr id="179" name="Google Shape;3190;p47"/>
          <p:cNvSpPr txBox="1"/>
          <p:nvPr/>
        </p:nvSpPr>
        <p:spPr>
          <a:xfrm>
            <a:off x="7402195" y="2355215"/>
            <a:ext cx="183832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Ống nghiệm</a:t>
            </a:r>
          </a:p>
        </p:txBody>
      </p:sp>
      <p:sp>
        <p:nvSpPr>
          <p:cNvPr id="180" name="Google Shape;3190;p47"/>
          <p:cNvSpPr txBox="1"/>
          <p:nvPr/>
        </p:nvSpPr>
        <p:spPr>
          <a:xfrm>
            <a:off x="-10795" y="4700905"/>
            <a:ext cx="192151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Kiềng 3 chân</a:t>
            </a:r>
          </a:p>
        </p:txBody>
      </p:sp>
      <p:sp>
        <p:nvSpPr>
          <p:cNvPr id="181" name="Google Shape;3190;p47"/>
          <p:cNvSpPr txBox="1"/>
          <p:nvPr/>
        </p:nvSpPr>
        <p:spPr>
          <a:xfrm>
            <a:off x="1838325" y="4684395"/>
            <a:ext cx="251904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Kẹp ống nghiệm</a:t>
            </a:r>
          </a:p>
        </p:txBody>
      </p:sp>
      <p:sp>
        <p:nvSpPr>
          <p:cNvPr id="182" name="Google Shape;3190;p47"/>
          <p:cNvSpPr txBox="1"/>
          <p:nvPr/>
        </p:nvSpPr>
        <p:spPr>
          <a:xfrm>
            <a:off x="4261485" y="4667885"/>
            <a:ext cx="110109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Panh</a:t>
            </a:r>
          </a:p>
        </p:txBody>
      </p:sp>
      <p:sp>
        <p:nvSpPr>
          <p:cNvPr id="183" name="Google Shape;3190;p47"/>
          <p:cNvSpPr txBox="1"/>
          <p:nvPr/>
        </p:nvSpPr>
        <p:spPr>
          <a:xfrm>
            <a:off x="5536565" y="4651375"/>
            <a:ext cx="157416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Hộp diêm</a:t>
            </a:r>
          </a:p>
        </p:txBody>
      </p:sp>
      <p:sp>
        <p:nvSpPr>
          <p:cNvPr id="184" name="Google Shape;3190;p47"/>
          <p:cNvSpPr txBox="1"/>
          <p:nvPr/>
        </p:nvSpPr>
        <p:spPr>
          <a:xfrm>
            <a:off x="7178675" y="4634865"/>
            <a:ext cx="204533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dirty="0" err="1"/>
              <a:t>Băng</a:t>
            </a:r>
            <a:r>
              <a:rPr lang="en-US" altLang="en-GB" sz="2000" dirty="0"/>
              <a:t> </a:t>
            </a:r>
            <a:r>
              <a:rPr lang="en-US" altLang="en-GB" sz="2000" dirty="0" err="1"/>
              <a:t>dính</a:t>
            </a:r>
            <a:r>
              <a:rPr lang="en-US" altLang="en-GB" sz="2000" dirty="0"/>
              <a:t> </a:t>
            </a:r>
            <a:r>
              <a:rPr lang="en-US" altLang="en-GB" sz="2000" dirty="0" err="1"/>
              <a:t>đen</a:t>
            </a:r>
            <a:endParaRPr lang="en-US" altLang="en-GB" sz="20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strVal val="#ppt_w*0.70"/>
                                          </p:val>
                                        </p:tav>
                                        <p:tav tm="100000">
                                          <p:val>
                                            <p:strVal val="#ppt_w"/>
                                          </p:val>
                                        </p:tav>
                                      </p:tavLst>
                                    </p:anim>
                                    <p:anim calcmode="lin" valueType="num">
                                      <p:cBhvr>
                                        <p:cTn id="8" dur="1000" fill="hold"/>
                                        <p:tgtEl>
                                          <p:spTgt spid="85"/>
                                        </p:tgtEl>
                                        <p:attrNameLst>
                                          <p:attrName>ppt_h</p:attrName>
                                        </p:attrNameLst>
                                      </p:cBhvr>
                                      <p:tavLst>
                                        <p:tav tm="0">
                                          <p:val>
                                            <p:strVal val="#ppt_h"/>
                                          </p:val>
                                        </p:tav>
                                        <p:tav tm="100000">
                                          <p:val>
                                            <p:strVal val="#ppt_h"/>
                                          </p:val>
                                        </p:tav>
                                      </p:tavLst>
                                    </p:anim>
                                    <p:animEffect transition="in" filter="fade">
                                      <p:cBhvr>
                                        <p:cTn id="9" dur="1000"/>
                                        <p:tgtEl>
                                          <p:spTgt spid="8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1000" fill="hold"/>
                                        <p:tgtEl>
                                          <p:spTgt spid="88"/>
                                        </p:tgtEl>
                                        <p:attrNameLst>
                                          <p:attrName>ppt_w</p:attrName>
                                        </p:attrNameLst>
                                      </p:cBhvr>
                                      <p:tavLst>
                                        <p:tav tm="0">
                                          <p:val>
                                            <p:strVal val="#ppt_w*0.70"/>
                                          </p:val>
                                        </p:tav>
                                        <p:tav tm="100000">
                                          <p:val>
                                            <p:strVal val="#ppt_w"/>
                                          </p:val>
                                        </p:tav>
                                      </p:tavLst>
                                    </p:anim>
                                    <p:anim calcmode="lin" valueType="num">
                                      <p:cBhvr>
                                        <p:cTn id="13" dur="1000" fill="hold"/>
                                        <p:tgtEl>
                                          <p:spTgt spid="88"/>
                                        </p:tgtEl>
                                        <p:attrNameLst>
                                          <p:attrName>ppt_h</p:attrName>
                                        </p:attrNameLst>
                                      </p:cBhvr>
                                      <p:tavLst>
                                        <p:tav tm="0">
                                          <p:val>
                                            <p:strVal val="#ppt_h"/>
                                          </p:val>
                                        </p:tav>
                                        <p:tav tm="100000">
                                          <p:val>
                                            <p:strVal val="#ppt_h"/>
                                          </p:val>
                                        </p:tav>
                                      </p:tavLst>
                                    </p:anim>
                                    <p:animEffect transition="in" filter="fade">
                                      <p:cBhvr>
                                        <p:cTn id="14" dur="1000"/>
                                        <p:tgtEl>
                                          <p:spTgt spid="8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p:cTn id="19" dur="1000" fill="hold"/>
                                        <p:tgtEl>
                                          <p:spTgt spid="127"/>
                                        </p:tgtEl>
                                        <p:attrNameLst>
                                          <p:attrName>ppt_w</p:attrName>
                                        </p:attrNameLst>
                                      </p:cBhvr>
                                      <p:tavLst>
                                        <p:tav tm="0">
                                          <p:val>
                                            <p:strVal val="#ppt_w*0.70"/>
                                          </p:val>
                                        </p:tav>
                                        <p:tav tm="100000">
                                          <p:val>
                                            <p:strVal val="#ppt_w"/>
                                          </p:val>
                                        </p:tav>
                                      </p:tavLst>
                                    </p:anim>
                                    <p:anim calcmode="lin" valueType="num">
                                      <p:cBhvr>
                                        <p:cTn id="20" dur="1000" fill="hold"/>
                                        <p:tgtEl>
                                          <p:spTgt spid="127"/>
                                        </p:tgtEl>
                                        <p:attrNameLst>
                                          <p:attrName>ppt_h</p:attrName>
                                        </p:attrNameLst>
                                      </p:cBhvr>
                                      <p:tavLst>
                                        <p:tav tm="0">
                                          <p:val>
                                            <p:strVal val="#ppt_h"/>
                                          </p:val>
                                        </p:tav>
                                        <p:tav tm="100000">
                                          <p:val>
                                            <p:strVal val="#ppt_h"/>
                                          </p:val>
                                        </p:tav>
                                      </p:tavLst>
                                    </p:anim>
                                    <p:animEffect transition="in" filter="fade">
                                      <p:cBhvr>
                                        <p:cTn id="21" dur="1000"/>
                                        <p:tgtEl>
                                          <p:spTgt spid="127"/>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75"/>
                                        </p:tgtEl>
                                        <p:attrNameLst>
                                          <p:attrName>style.visibility</p:attrName>
                                        </p:attrNameLst>
                                      </p:cBhvr>
                                      <p:to>
                                        <p:strVal val="visible"/>
                                      </p:to>
                                    </p:set>
                                    <p:anim calcmode="lin" valueType="num">
                                      <p:cBhvr>
                                        <p:cTn id="24" dur="1000" fill="hold"/>
                                        <p:tgtEl>
                                          <p:spTgt spid="175"/>
                                        </p:tgtEl>
                                        <p:attrNameLst>
                                          <p:attrName>ppt_w</p:attrName>
                                        </p:attrNameLst>
                                      </p:cBhvr>
                                      <p:tavLst>
                                        <p:tav tm="0">
                                          <p:val>
                                            <p:strVal val="#ppt_w*0.70"/>
                                          </p:val>
                                        </p:tav>
                                        <p:tav tm="100000">
                                          <p:val>
                                            <p:strVal val="#ppt_w"/>
                                          </p:val>
                                        </p:tav>
                                      </p:tavLst>
                                    </p:anim>
                                    <p:anim calcmode="lin" valueType="num">
                                      <p:cBhvr>
                                        <p:cTn id="25" dur="1000" fill="hold"/>
                                        <p:tgtEl>
                                          <p:spTgt spid="175"/>
                                        </p:tgtEl>
                                        <p:attrNameLst>
                                          <p:attrName>ppt_h</p:attrName>
                                        </p:attrNameLst>
                                      </p:cBhvr>
                                      <p:tavLst>
                                        <p:tav tm="0">
                                          <p:val>
                                            <p:strVal val="#ppt_h"/>
                                          </p:val>
                                        </p:tav>
                                        <p:tav tm="100000">
                                          <p:val>
                                            <p:strVal val="#ppt_h"/>
                                          </p:val>
                                        </p:tav>
                                      </p:tavLst>
                                    </p:anim>
                                    <p:animEffect transition="in" filter="fade">
                                      <p:cBhvr>
                                        <p:cTn id="26" dur="1000"/>
                                        <p:tgtEl>
                                          <p:spTgt spid="175"/>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28"/>
                                        </p:tgtEl>
                                        <p:attrNameLst>
                                          <p:attrName>style.visibility</p:attrName>
                                        </p:attrNameLst>
                                      </p:cBhvr>
                                      <p:to>
                                        <p:strVal val="visible"/>
                                      </p:to>
                                    </p:set>
                                    <p:anim calcmode="lin" valueType="num">
                                      <p:cBhvr>
                                        <p:cTn id="31" dur="1000" fill="hold"/>
                                        <p:tgtEl>
                                          <p:spTgt spid="128"/>
                                        </p:tgtEl>
                                        <p:attrNameLst>
                                          <p:attrName>ppt_w</p:attrName>
                                        </p:attrNameLst>
                                      </p:cBhvr>
                                      <p:tavLst>
                                        <p:tav tm="0">
                                          <p:val>
                                            <p:strVal val="#ppt_w*0.70"/>
                                          </p:val>
                                        </p:tav>
                                        <p:tav tm="100000">
                                          <p:val>
                                            <p:strVal val="#ppt_w"/>
                                          </p:val>
                                        </p:tav>
                                      </p:tavLst>
                                    </p:anim>
                                    <p:anim calcmode="lin" valueType="num">
                                      <p:cBhvr>
                                        <p:cTn id="32" dur="1000" fill="hold"/>
                                        <p:tgtEl>
                                          <p:spTgt spid="128"/>
                                        </p:tgtEl>
                                        <p:attrNameLst>
                                          <p:attrName>ppt_h</p:attrName>
                                        </p:attrNameLst>
                                      </p:cBhvr>
                                      <p:tavLst>
                                        <p:tav tm="0">
                                          <p:val>
                                            <p:strVal val="#ppt_h"/>
                                          </p:val>
                                        </p:tav>
                                        <p:tav tm="100000">
                                          <p:val>
                                            <p:strVal val="#ppt_h"/>
                                          </p:val>
                                        </p:tav>
                                      </p:tavLst>
                                    </p:anim>
                                    <p:animEffect transition="in" filter="fade">
                                      <p:cBhvr>
                                        <p:cTn id="33" dur="1000"/>
                                        <p:tgtEl>
                                          <p:spTgt spid="128"/>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76"/>
                                        </p:tgtEl>
                                        <p:attrNameLst>
                                          <p:attrName>style.visibility</p:attrName>
                                        </p:attrNameLst>
                                      </p:cBhvr>
                                      <p:to>
                                        <p:strVal val="visible"/>
                                      </p:to>
                                    </p:set>
                                    <p:anim calcmode="lin" valueType="num">
                                      <p:cBhvr>
                                        <p:cTn id="36" dur="1000" fill="hold"/>
                                        <p:tgtEl>
                                          <p:spTgt spid="176"/>
                                        </p:tgtEl>
                                        <p:attrNameLst>
                                          <p:attrName>ppt_w</p:attrName>
                                        </p:attrNameLst>
                                      </p:cBhvr>
                                      <p:tavLst>
                                        <p:tav tm="0">
                                          <p:val>
                                            <p:strVal val="#ppt_w*0.70"/>
                                          </p:val>
                                        </p:tav>
                                        <p:tav tm="100000">
                                          <p:val>
                                            <p:strVal val="#ppt_w"/>
                                          </p:val>
                                        </p:tav>
                                      </p:tavLst>
                                    </p:anim>
                                    <p:anim calcmode="lin" valueType="num">
                                      <p:cBhvr>
                                        <p:cTn id="37" dur="1000" fill="hold"/>
                                        <p:tgtEl>
                                          <p:spTgt spid="176"/>
                                        </p:tgtEl>
                                        <p:attrNameLst>
                                          <p:attrName>ppt_h</p:attrName>
                                        </p:attrNameLst>
                                      </p:cBhvr>
                                      <p:tavLst>
                                        <p:tav tm="0">
                                          <p:val>
                                            <p:strVal val="#ppt_h"/>
                                          </p:val>
                                        </p:tav>
                                        <p:tav tm="100000">
                                          <p:val>
                                            <p:strVal val="#ppt_h"/>
                                          </p:val>
                                        </p:tav>
                                      </p:tavLst>
                                    </p:anim>
                                    <p:animEffect transition="in" filter="fade">
                                      <p:cBhvr>
                                        <p:cTn id="38" dur="1000"/>
                                        <p:tgtEl>
                                          <p:spTgt spid="176"/>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31"/>
                                        </p:tgtEl>
                                        <p:attrNameLst>
                                          <p:attrName>style.visibility</p:attrName>
                                        </p:attrNameLst>
                                      </p:cBhvr>
                                      <p:to>
                                        <p:strVal val="visible"/>
                                      </p:to>
                                    </p:set>
                                    <p:anim calcmode="lin" valueType="num">
                                      <p:cBhvr>
                                        <p:cTn id="43" dur="1000" fill="hold"/>
                                        <p:tgtEl>
                                          <p:spTgt spid="131"/>
                                        </p:tgtEl>
                                        <p:attrNameLst>
                                          <p:attrName>ppt_w</p:attrName>
                                        </p:attrNameLst>
                                      </p:cBhvr>
                                      <p:tavLst>
                                        <p:tav tm="0">
                                          <p:val>
                                            <p:strVal val="#ppt_w*0.70"/>
                                          </p:val>
                                        </p:tav>
                                        <p:tav tm="100000">
                                          <p:val>
                                            <p:strVal val="#ppt_w"/>
                                          </p:val>
                                        </p:tav>
                                      </p:tavLst>
                                    </p:anim>
                                    <p:anim calcmode="lin" valueType="num">
                                      <p:cBhvr>
                                        <p:cTn id="44" dur="1000" fill="hold"/>
                                        <p:tgtEl>
                                          <p:spTgt spid="131"/>
                                        </p:tgtEl>
                                        <p:attrNameLst>
                                          <p:attrName>ppt_h</p:attrName>
                                        </p:attrNameLst>
                                      </p:cBhvr>
                                      <p:tavLst>
                                        <p:tav tm="0">
                                          <p:val>
                                            <p:strVal val="#ppt_h"/>
                                          </p:val>
                                        </p:tav>
                                        <p:tav tm="100000">
                                          <p:val>
                                            <p:strVal val="#ppt_h"/>
                                          </p:val>
                                        </p:tav>
                                      </p:tavLst>
                                    </p:anim>
                                    <p:animEffect transition="in" filter="fade">
                                      <p:cBhvr>
                                        <p:cTn id="45" dur="1000"/>
                                        <p:tgtEl>
                                          <p:spTgt spid="131"/>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77"/>
                                        </p:tgtEl>
                                        <p:attrNameLst>
                                          <p:attrName>style.visibility</p:attrName>
                                        </p:attrNameLst>
                                      </p:cBhvr>
                                      <p:to>
                                        <p:strVal val="visible"/>
                                      </p:to>
                                    </p:set>
                                    <p:anim calcmode="lin" valueType="num">
                                      <p:cBhvr>
                                        <p:cTn id="48" dur="1000" fill="hold"/>
                                        <p:tgtEl>
                                          <p:spTgt spid="177"/>
                                        </p:tgtEl>
                                        <p:attrNameLst>
                                          <p:attrName>ppt_w</p:attrName>
                                        </p:attrNameLst>
                                      </p:cBhvr>
                                      <p:tavLst>
                                        <p:tav tm="0">
                                          <p:val>
                                            <p:strVal val="#ppt_w*0.70"/>
                                          </p:val>
                                        </p:tav>
                                        <p:tav tm="100000">
                                          <p:val>
                                            <p:strVal val="#ppt_w"/>
                                          </p:val>
                                        </p:tav>
                                      </p:tavLst>
                                    </p:anim>
                                    <p:anim calcmode="lin" valueType="num">
                                      <p:cBhvr>
                                        <p:cTn id="49" dur="1000" fill="hold"/>
                                        <p:tgtEl>
                                          <p:spTgt spid="177"/>
                                        </p:tgtEl>
                                        <p:attrNameLst>
                                          <p:attrName>ppt_h</p:attrName>
                                        </p:attrNameLst>
                                      </p:cBhvr>
                                      <p:tavLst>
                                        <p:tav tm="0">
                                          <p:val>
                                            <p:strVal val="#ppt_h"/>
                                          </p:val>
                                        </p:tav>
                                        <p:tav tm="100000">
                                          <p:val>
                                            <p:strVal val="#ppt_h"/>
                                          </p:val>
                                        </p:tav>
                                      </p:tavLst>
                                    </p:anim>
                                    <p:animEffect transition="in" filter="fade">
                                      <p:cBhvr>
                                        <p:cTn id="50" dur="1000"/>
                                        <p:tgtEl>
                                          <p:spTgt spid="177"/>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130"/>
                                        </p:tgtEl>
                                        <p:attrNameLst>
                                          <p:attrName>style.visibility</p:attrName>
                                        </p:attrNameLst>
                                      </p:cBhvr>
                                      <p:to>
                                        <p:strVal val="visible"/>
                                      </p:to>
                                    </p:set>
                                    <p:anim calcmode="lin" valueType="num">
                                      <p:cBhvr>
                                        <p:cTn id="55" dur="1000" fill="hold"/>
                                        <p:tgtEl>
                                          <p:spTgt spid="130"/>
                                        </p:tgtEl>
                                        <p:attrNameLst>
                                          <p:attrName>ppt_w</p:attrName>
                                        </p:attrNameLst>
                                      </p:cBhvr>
                                      <p:tavLst>
                                        <p:tav tm="0">
                                          <p:val>
                                            <p:strVal val="#ppt_w*0.70"/>
                                          </p:val>
                                        </p:tav>
                                        <p:tav tm="100000">
                                          <p:val>
                                            <p:strVal val="#ppt_w"/>
                                          </p:val>
                                        </p:tav>
                                      </p:tavLst>
                                    </p:anim>
                                    <p:anim calcmode="lin" valueType="num">
                                      <p:cBhvr>
                                        <p:cTn id="56" dur="1000" fill="hold"/>
                                        <p:tgtEl>
                                          <p:spTgt spid="130"/>
                                        </p:tgtEl>
                                        <p:attrNameLst>
                                          <p:attrName>ppt_h</p:attrName>
                                        </p:attrNameLst>
                                      </p:cBhvr>
                                      <p:tavLst>
                                        <p:tav tm="0">
                                          <p:val>
                                            <p:strVal val="#ppt_h"/>
                                          </p:val>
                                        </p:tav>
                                        <p:tav tm="100000">
                                          <p:val>
                                            <p:strVal val="#ppt_h"/>
                                          </p:val>
                                        </p:tav>
                                      </p:tavLst>
                                    </p:anim>
                                    <p:animEffect transition="in" filter="fade">
                                      <p:cBhvr>
                                        <p:cTn id="57" dur="1000"/>
                                        <p:tgtEl>
                                          <p:spTgt spid="130"/>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78"/>
                                        </p:tgtEl>
                                        <p:attrNameLst>
                                          <p:attrName>style.visibility</p:attrName>
                                        </p:attrNameLst>
                                      </p:cBhvr>
                                      <p:to>
                                        <p:strVal val="visible"/>
                                      </p:to>
                                    </p:set>
                                    <p:anim calcmode="lin" valueType="num">
                                      <p:cBhvr>
                                        <p:cTn id="60" dur="1000" fill="hold"/>
                                        <p:tgtEl>
                                          <p:spTgt spid="178"/>
                                        </p:tgtEl>
                                        <p:attrNameLst>
                                          <p:attrName>ppt_w</p:attrName>
                                        </p:attrNameLst>
                                      </p:cBhvr>
                                      <p:tavLst>
                                        <p:tav tm="0">
                                          <p:val>
                                            <p:strVal val="#ppt_w*0.70"/>
                                          </p:val>
                                        </p:tav>
                                        <p:tav tm="100000">
                                          <p:val>
                                            <p:strVal val="#ppt_w"/>
                                          </p:val>
                                        </p:tav>
                                      </p:tavLst>
                                    </p:anim>
                                    <p:anim calcmode="lin" valueType="num">
                                      <p:cBhvr>
                                        <p:cTn id="61" dur="1000" fill="hold"/>
                                        <p:tgtEl>
                                          <p:spTgt spid="178"/>
                                        </p:tgtEl>
                                        <p:attrNameLst>
                                          <p:attrName>ppt_h</p:attrName>
                                        </p:attrNameLst>
                                      </p:cBhvr>
                                      <p:tavLst>
                                        <p:tav tm="0">
                                          <p:val>
                                            <p:strVal val="#ppt_h"/>
                                          </p:val>
                                        </p:tav>
                                        <p:tav tm="100000">
                                          <p:val>
                                            <p:strVal val="#ppt_h"/>
                                          </p:val>
                                        </p:tav>
                                      </p:tavLst>
                                    </p:anim>
                                    <p:animEffect transition="in" filter="fade">
                                      <p:cBhvr>
                                        <p:cTn id="62" dur="1000"/>
                                        <p:tgtEl>
                                          <p:spTgt spid="178"/>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nodeType="clickEffect">
                                  <p:stCondLst>
                                    <p:cond delay="0"/>
                                  </p:stCondLst>
                                  <p:childTnLst>
                                    <p:set>
                                      <p:cBhvr>
                                        <p:cTn id="66" dur="1" fill="hold">
                                          <p:stCondLst>
                                            <p:cond delay="0"/>
                                          </p:stCondLst>
                                        </p:cTn>
                                        <p:tgtEl>
                                          <p:spTgt spid="129"/>
                                        </p:tgtEl>
                                        <p:attrNameLst>
                                          <p:attrName>style.visibility</p:attrName>
                                        </p:attrNameLst>
                                      </p:cBhvr>
                                      <p:to>
                                        <p:strVal val="visible"/>
                                      </p:to>
                                    </p:set>
                                    <p:anim calcmode="lin" valueType="num">
                                      <p:cBhvr>
                                        <p:cTn id="67" dur="1000" fill="hold"/>
                                        <p:tgtEl>
                                          <p:spTgt spid="129"/>
                                        </p:tgtEl>
                                        <p:attrNameLst>
                                          <p:attrName>ppt_w</p:attrName>
                                        </p:attrNameLst>
                                      </p:cBhvr>
                                      <p:tavLst>
                                        <p:tav tm="0">
                                          <p:val>
                                            <p:strVal val="#ppt_w*0.70"/>
                                          </p:val>
                                        </p:tav>
                                        <p:tav tm="100000">
                                          <p:val>
                                            <p:strVal val="#ppt_w"/>
                                          </p:val>
                                        </p:tav>
                                      </p:tavLst>
                                    </p:anim>
                                    <p:anim calcmode="lin" valueType="num">
                                      <p:cBhvr>
                                        <p:cTn id="68" dur="1000" fill="hold"/>
                                        <p:tgtEl>
                                          <p:spTgt spid="129"/>
                                        </p:tgtEl>
                                        <p:attrNameLst>
                                          <p:attrName>ppt_h</p:attrName>
                                        </p:attrNameLst>
                                      </p:cBhvr>
                                      <p:tavLst>
                                        <p:tav tm="0">
                                          <p:val>
                                            <p:strVal val="#ppt_h"/>
                                          </p:val>
                                        </p:tav>
                                        <p:tav tm="100000">
                                          <p:val>
                                            <p:strVal val="#ppt_h"/>
                                          </p:val>
                                        </p:tav>
                                      </p:tavLst>
                                    </p:anim>
                                    <p:animEffect transition="in" filter="fade">
                                      <p:cBhvr>
                                        <p:cTn id="69" dur="1000"/>
                                        <p:tgtEl>
                                          <p:spTgt spid="129"/>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179"/>
                                        </p:tgtEl>
                                        <p:attrNameLst>
                                          <p:attrName>style.visibility</p:attrName>
                                        </p:attrNameLst>
                                      </p:cBhvr>
                                      <p:to>
                                        <p:strVal val="visible"/>
                                      </p:to>
                                    </p:set>
                                    <p:anim calcmode="lin" valueType="num">
                                      <p:cBhvr>
                                        <p:cTn id="72" dur="1000" fill="hold"/>
                                        <p:tgtEl>
                                          <p:spTgt spid="179"/>
                                        </p:tgtEl>
                                        <p:attrNameLst>
                                          <p:attrName>ppt_w</p:attrName>
                                        </p:attrNameLst>
                                      </p:cBhvr>
                                      <p:tavLst>
                                        <p:tav tm="0">
                                          <p:val>
                                            <p:strVal val="#ppt_w*0.70"/>
                                          </p:val>
                                        </p:tav>
                                        <p:tav tm="100000">
                                          <p:val>
                                            <p:strVal val="#ppt_w"/>
                                          </p:val>
                                        </p:tav>
                                      </p:tavLst>
                                    </p:anim>
                                    <p:anim calcmode="lin" valueType="num">
                                      <p:cBhvr>
                                        <p:cTn id="73" dur="1000" fill="hold"/>
                                        <p:tgtEl>
                                          <p:spTgt spid="179"/>
                                        </p:tgtEl>
                                        <p:attrNameLst>
                                          <p:attrName>ppt_h</p:attrName>
                                        </p:attrNameLst>
                                      </p:cBhvr>
                                      <p:tavLst>
                                        <p:tav tm="0">
                                          <p:val>
                                            <p:strVal val="#ppt_h"/>
                                          </p:val>
                                        </p:tav>
                                        <p:tav tm="100000">
                                          <p:val>
                                            <p:strVal val="#ppt_h"/>
                                          </p:val>
                                        </p:tav>
                                      </p:tavLst>
                                    </p:anim>
                                    <p:animEffect transition="in" filter="fade">
                                      <p:cBhvr>
                                        <p:cTn id="74" dur="1000"/>
                                        <p:tgtEl>
                                          <p:spTgt spid="179"/>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174"/>
                                        </p:tgtEl>
                                        <p:attrNameLst>
                                          <p:attrName>style.visibility</p:attrName>
                                        </p:attrNameLst>
                                      </p:cBhvr>
                                      <p:to>
                                        <p:strVal val="visible"/>
                                      </p:to>
                                    </p:set>
                                    <p:anim calcmode="lin" valueType="num">
                                      <p:cBhvr>
                                        <p:cTn id="79" dur="1000" fill="hold"/>
                                        <p:tgtEl>
                                          <p:spTgt spid="174"/>
                                        </p:tgtEl>
                                        <p:attrNameLst>
                                          <p:attrName>ppt_w</p:attrName>
                                        </p:attrNameLst>
                                      </p:cBhvr>
                                      <p:tavLst>
                                        <p:tav tm="0">
                                          <p:val>
                                            <p:strVal val="#ppt_w*0.70"/>
                                          </p:val>
                                        </p:tav>
                                        <p:tav tm="100000">
                                          <p:val>
                                            <p:strVal val="#ppt_w"/>
                                          </p:val>
                                        </p:tav>
                                      </p:tavLst>
                                    </p:anim>
                                    <p:anim calcmode="lin" valueType="num">
                                      <p:cBhvr>
                                        <p:cTn id="80" dur="1000" fill="hold"/>
                                        <p:tgtEl>
                                          <p:spTgt spid="174"/>
                                        </p:tgtEl>
                                        <p:attrNameLst>
                                          <p:attrName>ppt_h</p:attrName>
                                        </p:attrNameLst>
                                      </p:cBhvr>
                                      <p:tavLst>
                                        <p:tav tm="0">
                                          <p:val>
                                            <p:strVal val="#ppt_h"/>
                                          </p:val>
                                        </p:tav>
                                        <p:tav tm="100000">
                                          <p:val>
                                            <p:strVal val="#ppt_h"/>
                                          </p:val>
                                        </p:tav>
                                      </p:tavLst>
                                    </p:anim>
                                    <p:animEffect transition="in" filter="fade">
                                      <p:cBhvr>
                                        <p:cTn id="81" dur="1000"/>
                                        <p:tgtEl>
                                          <p:spTgt spid="174"/>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180"/>
                                        </p:tgtEl>
                                        <p:attrNameLst>
                                          <p:attrName>style.visibility</p:attrName>
                                        </p:attrNameLst>
                                      </p:cBhvr>
                                      <p:to>
                                        <p:strVal val="visible"/>
                                      </p:to>
                                    </p:set>
                                    <p:anim calcmode="lin" valueType="num">
                                      <p:cBhvr>
                                        <p:cTn id="84" dur="1000" fill="hold"/>
                                        <p:tgtEl>
                                          <p:spTgt spid="180"/>
                                        </p:tgtEl>
                                        <p:attrNameLst>
                                          <p:attrName>ppt_w</p:attrName>
                                        </p:attrNameLst>
                                      </p:cBhvr>
                                      <p:tavLst>
                                        <p:tav tm="0">
                                          <p:val>
                                            <p:strVal val="#ppt_w*0.70"/>
                                          </p:val>
                                        </p:tav>
                                        <p:tav tm="100000">
                                          <p:val>
                                            <p:strVal val="#ppt_w"/>
                                          </p:val>
                                        </p:tav>
                                      </p:tavLst>
                                    </p:anim>
                                    <p:anim calcmode="lin" valueType="num">
                                      <p:cBhvr>
                                        <p:cTn id="85" dur="1000" fill="hold"/>
                                        <p:tgtEl>
                                          <p:spTgt spid="180"/>
                                        </p:tgtEl>
                                        <p:attrNameLst>
                                          <p:attrName>ppt_h</p:attrName>
                                        </p:attrNameLst>
                                      </p:cBhvr>
                                      <p:tavLst>
                                        <p:tav tm="0">
                                          <p:val>
                                            <p:strVal val="#ppt_h"/>
                                          </p:val>
                                        </p:tav>
                                        <p:tav tm="100000">
                                          <p:val>
                                            <p:strVal val="#ppt_h"/>
                                          </p:val>
                                        </p:tav>
                                      </p:tavLst>
                                    </p:anim>
                                    <p:animEffect transition="in" filter="fade">
                                      <p:cBhvr>
                                        <p:cTn id="86" dur="1000"/>
                                        <p:tgtEl>
                                          <p:spTgt spid="180"/>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nodeType="clickEffect">
                                  <p:stCondLst>
                                    <p:cond delay="0"/>
                                  </p:stCondLst>
                                  <p:childTnLst>
                                    <p:set>
                                      <p:cBhvr>
                                        <p:cTn id="90" dur="1" fill="hold">
                                          <p:stCondLst>
                                            <p:cond delay="0"/>
                                          </p:stCondLst>
                                        </p:cTn>
                                        <p:tgtEl>
                                          <p:spTgt spid="173"/>
                                        </p:tgtEl>
                                        <p:attrNameLst>
                                          <p:attrName>style.visibility</p:attrName>
                                        </p:attrNameLst>
                                      </p:cBhvr>
                                      <p:to>
                                        <p:strVal val="visible"/>
                                      </p:to>
                                    </p:set>
                                    <p:anim calcmode="lin" valueType="num">
                                      <p:cBhvr>
                                        <p:cTn id="91" dur="1000" fill="hold"/>
                                        <p:tgtEl>
                                          <p:spTgt spid="173"/>
                                        </p:tgtEl>
                                        <p:attrNameLst>
                                          <p:attrName>ppt_w</p:attrName>
                                        </p:attrNameLst>
                                      </p:cBhvr>
                                      <p:tavLst>
                                        <p:tav tm="0">
                                          <p:val>
                                            <p:strVal val="#ppt_w*0.70"/>
                                          </p:val>
                                        </p:tav>
                                        <p:tav tm="100000">
                                          <p:val>
                                            <p:strVal val="#ppt_w"/>
                                          </p:val>
                                        </p:tav>
                                      </p:tavLst>
                                    </p:anim>
                                    <p:anim calcmode="lin" valueType="num">
                                      <p:cBhvr>
                                        <p:cTn id="92" dur="1000" fill="hold"/>
                                        <p:tgtEl>
                                          <p:spTgt spid="173"/>
                                        </p:tgtEl>
                                        <p:attrNameLst>
                                          <p:attrName>ppt_h</p:attrName>
                                        </p:attrNameLst>
                                      </p:cBhvr>
                                      <p:tavLst>
                                        <p:tav tm="0">
                                          <p:val>
                                            <p:strVal val="#ppt_h"/>
                                          </p:val>
                                        </p:tav>
                                        <p:tav tm="100000">
                                          <p:val>
                                            <p:strVal val="#ppt_h"/>
                                          </p:val>
                                        </p:tav>
                                      </p:tavLst>
                                    </p:anim>
                                    <p:animEffect transition="in" filter="fade">
                                      <p:cBhvr>
                                        <p:cTn id="93" dur="1000"/>
                                        <p:tgtEl>
                                          <p:spTgt spid="173"/>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181"/>
                                        </p:tgtEl>
                                        <p:attrNameLst>
                                          <p:attrName>style.visibility</p:attrName>
                                        </p:attrNameLst>
                                      </p:cBhvr>
                                      <p:to>
                                        <p:strVal val="visible"/>
                                      </p:to>
                                    </p:set>
                                    <p:anim calcmode="lin" valueType="num">
                                      <p:cBhvr>
                                        <p:cTn id="96" dur="1000" fill="hold"/>
                                        <p:tgtEl>
                                          <p:spTgt spid="181"/>
                                        </p:tgtEl>
                                        <p:attrNameLst>
                                          <p:attrName>ppt_w</p:attrName>
                                        </p:attrNameLst>
                                      </p:cBhvr>
                                      <p:tavLst>
                                        <p:tav tm="0">
                                          <p:val>
                                            <p:strVal val="#ppt_w*0.70"/>
                                          </p:val>
                                        </p:tav>
                                        <p:tav tm="100000">
                                          <p:val>
                                            <p:strVal val="#ppt_w"/>
                                          </p:val>
                                        </p:tav>
                                      </p:tavLst>
                                    </p:anim>
                                    <p:anim calcmode="lin" valueType="num">
                                      <p:cBhvr>
                                        <p:cTn id="97" dur="1000" fill="hold"/>
                                        <p:tgtEl>
                                          <p:spTgt spid="181"/>
                                        </p:tgtEl>
                                        <p:attrNameLst>
                                          <p:attrName>ppt_h</p:attrName>
                                        </p:attrNameLst>
                                      </p:cBhvr>
                                      <p:tavLst>
                                        <p:tav tm="0">
                                          <p:val>
                                            <p:strVal val="#ppt_h"/>
                                          </p:val>
                                        </p:tav>
                                        <p:tav tm="100000">
                                          <p:val>
                                            <p:strVal val="#ppt_h"/>
                                          </p:val>
                                        </p:tav>
                                      </p:tavLst>
                                    </p:anim>
                                    <p:animEffect transition="in" filter="fade">
                                      <p:cBhvr>
                                        <p:cTn id="98" dur="1000"/>
                                        <p:tgtEl>
                                          <p:spTgt spid="181"/>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nodeType="clickEffect">
                                  <p:stCondLst>
                                    <p:cond delay="0"/>
                                  </p:stCondLst>
                                  <p:childTnLst>
                                    <p:set>
                                      <p:cBhvr>
                                        <p:cTn id="102" dur="1" fill="hold">
                                          <p:stCondLst>
                                            <p:cond delay="0"/>
                                          </p:stCondLst>
                                        </p:cTn>
                                        <p:tgtEl>
                                          <p:spTgt spid="172"/>
                                        </p:tgtEl>
                                        <p:attrNameLst>
                                          <p:attrName>style.visibility</p:attrName>
                                        </p:attrNameLst>
                                      </p:cBhvr>
                                      <p:to>
                                        <p:strVal val="visible"/>
                                      </p:to>
                                    </p:set>
                                    <p:anim calcmode="lin" valueType="num">
                                      <p:cBhvr>
                                        <p:cTn id="103" dur="1000" fill="hold"/>
                                        <p:tgtEl>
                                          <p:spTgt spid="172"/>
                                        </p:tgtEl>
                                        <p:attrNameLst>
                                          <p:attrName>ppt_w</p:attrName>
                                        </p:attrNameLst>
                                      </p:cBhvr>
                                      <p:tavLst>
                                        <p:tav tm="0">
                                          <p:val>
                                            <p:strVal val="#ppt_w*0.70"/>
                                          </p:val>
                                        </p:tav>
                                        <p:tav tm="100000">
                                          <p:val>
                                            <p:strVal val="#ppt_w"/>
                                          </p:val>
                                        </p:tav>
                                      </p:tavLst>
                                    </p:anim>
                                    <p:anim calcmode="lin" valueType="num">
                                      <p:cBhvr>
                                        <p:cTn id="104" dur="1000" fill="hold"/>
                                        <p:tgtEl>
                                          <p:spTgt spid="172"/>
                                        </p:tgtEl>
                                        <p:attrNameLst>
                                          <p:attrName>ppt_h</p:attrName>
                                        </p:attrNameLst>
                                      </p:cBhvr>
                                      <p:tavLst>
                                        <p:tav tm="0">
                                          <p:val>
                                            <p:strVal val="#ppt_h"/>
                                          </p:val>
                                        </p:tav>
                                        <p:tav tm="100000">
                                          <p:val>
                                            <p:strVal val="#ppt_h"/>
                                          </p:val>
                                        </p:tav>
                                      </p:tavLst>
                                    </p:anim>
                                    <p:animEffect transition="in" filter="fade">
                                      <p:cBhvr>
                                        <p:cTn id="105" dur="1000"/>
                                        <p:tgtEl>
                                          <p:spTgt spid="172"/>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182"/>
                                        </p:tgtEl>
                                        <p:attrNameLst>
                                          <p:attrName>style.visibility</p:attrName>
                                        </p:attrNameLst>
                                      </p:cBhvr>
                                      <p:to>
                                        <p:strVal val="visible"/>
                                      </p:to>
                                    </p:set>
                                    <p:anim calcmode="lin" valueType="num">
                                      <p:cBhvr>
                                        <p:cTn id="108" dur="1000" fill="hold"/>
                                        <p:tgtEl>
                                          <p:spTgt spid="182"/>
                                        </p:tgtEl>
                                        <p:attrNameLst>
                                          <p:attrName>ppt_w</p:attrName>
                                        </p:attrNameLst>
                                      </p:cBhvr>
                                      <p:tavLst>
                                        <p:tav tm="0">
                                          <p:val>
                                            <p:strVal val="#ppt_w*0.70"/>
                                          </p:val>
                                        </p:tav>
                                        <p:tav tm="100000">
                                          <p:val>
                                            <p:strVal val="#ppt_w"/>
                                          </p:val>
                                        </p:tav>
                                      </p:tavLst>
                                    </p:anim>
                                    <p:anim calcmode="lin" valueType="num">
                                      <p:cBhvr>
                                        <p:cTn id="109" dur="1000" fill="hold"/>
                                        <p:tgtEl>
                                          <p:spTgt spid="182"/>
                                        </p:tgtEl>
                                        <p:attrNameLst>
                                          <p:attrName>ppt_h</p:attrName>
                                        </p:attrNameLst>
                                      </p:cBhvr>
                                      <p:tavLst>
                                        <p:tav tm="0">
                                          <p:val>
                                            <p:strVal val="#ppt_h"/>
                                          </p:val>
                                        </p:tav>
                                        <p:tav tm="100000">
                                          <p:val>
                                            <p:strVal val="#ppt_h"/>
                                          </p:val>
                                        </p:tav>
                                      </p:tavLst>
                                    </p:anim>
                                    <p:animEffect transition="in" filter="fade">
                                      <p:cBhvr>
                                        <p:cTn id="110" dur="1000"/>
                                        <p:tgtEl>
                                          <p:spTgt spid="182"/>
                                        </p:tgtEl>
                                      </p:cBhvr>
                                    </p:animEffect>
                                  </p:childTnLst>
                                </p:cTn>
                              </p:par>
                            </p:childTnLst>
                          </p:cTn>
                        </p:par>
                      </p:childTnLst>
                    </p:cTn>
                  </p:par>
                  <p:par>
                    <p:cTn id="111" fill="hold">
                      <p:stCondLst>
                        <p:cond delay="indefinite"/>
                      </p:stCondLst>
                      <p:childTnLst>
                        <p:par>
                          <p:cTn id="112" fill="hold">
                            <p:stCondLst>
                              <p:cond delay="0"/>
                            </p:stCondLst>
                            <p:childTnLst>
                              <p:par>
                                <p:cTn id="113" presetID="55" presetClass="entr" presetSubtype="0" fill="hold" nodeType="clickEffect">
                                  <p:stCondLst>
                                    <p:cond delay="0"/>
                                  </p:stCondLst>
                                  <p:childTnLst>
                                    <p:set>
                                      <p:cBhvr>
                                        <p:cTn id="114" dur="1" fill="hold">
                                          <p:stCondLst>
                                            <p:cond delay="0"/>
                                          </p:stCondLst>
                                        </p:cTn>
                                        <p:tgtEl>
                                          <p:spTgt spid="171"/>
                                        </p:tgtEl>
                                        <p:attrNameLst>
                                          <p:attrName>style.visibility</p:attrName>
                                        </p:attrNameLst>
                                      </p:cBhvr>
                                      <p:to>
                                        <p:strVal val="visible"/>
                                      </p:to>
                                    </p:set>
                                    <p:anim calcmode="lin" valueType="num">
                                      <p:cBhvr>
                                        <p:cTn id="115" dur="1000" fill="hold"/>
                                        <p:tgtEl>
                                          <p:spTgt spid="171"/>
                                        </p:tgtEl>
                                        <p:attrNameLst>
                                          <p:attrName>ppt_w</p:attrName>
                                        </p:attrNameLst>
                                      </p:cBhvr>
                                      <p:tavLst>
                                        <p:tav tm="0">
                                          <p:val>
                                            <p:strVal val="#ppt_w*0.70"/>
                                          </p:val>
                                        </p:tav>
                                        <p:tav tm="100000">
                                          <p:val>
                                            <p:strVal val="#ppt_w"/>
                                          </p:val>
                                        </p:tav>
                                      </p:tavLst>
                                    </p:anim>
                                    <p:anim calcmode="lin" valueType="num">
                                      <p:cBhvr>
                                        <p:cTn id="116" dur="1000" fill="hold"/>
                                        <p:tgtEl>
                                          <p:spTgt spid="171"/>
                                        </p:tgtEl>
                                        <p:attrNameLst>
                                          <p:attrName>ppt_h</p:attrName>
                                        </p:attrNameLst>
                                      </p:cBhvr>
                                      <p:tavLst>
                                        <p:tav tm="0">
                                          <p:val>
                                            <p:strVal val="#ppt_h"/>
                                          </p:val>
                                        </p:tav>
                                        <p:tav tm="100000">
                                          <p:val>
                                            <p:strVal val="#ppt_h"/>
                                          </p:val>
                                        </p:tav>
                                      </p:tavLst>
                                    </p:anim>
                                    <p:animEffect transition="in" filter="fade">
                                      <p:cBhvr>
                                        <p:cTn id="117" dur="1000"/>
                                        <p:tgtEl>
                                          <p:spTgt spid="171"/>
                                        </p:tgtEl>
                                      </p:cBhvr>
                                    </p:animEffect>
                                  </p:childTnLst>
                                </p:cTn>
                              </p:par>
                              <p:par>
                                <p:cTn id="118" presetID="55" presetClass="entr" presetSubtype="0" fill="hold" grpId="0" nodeType="withEffect">
                                  <p:stCondLst>
                                    <p:cond delay="0"/>
                                  </p:stCondLst>
                                  <p:childTnLst>
                                    <p:set>
                                      <p:cBhvr>
                                        <p:cTn id="119" dur="1" fill="hold">
                                          <p:stCondLst>
                                            <p:cond delay="0"/>
                                          </p:stCondLst>
                                        </p:cTn>
                                        <p:tgtEl>
                                          <p:spTgt spid="183"/>
                                        </p:tgtEl>
                                        <p:attrNameLst>
                                          <p:attrName>style.visibility</p:attrName>
                                        </p:attrNameLst>
                                      </p:cBhvr>
                                      <p:to>
                                        <p:strVal val="visible"/>
                                      </p:to>
                                    </p:set>
                                    <p:anim calcmode="lin" valueType="num">
                                      <p:cBhvr>
                                        <p:cTn id="120" dur="1000" fill="hold"/>
                                        <p:tgtEl>
                                          <p:spTgt spid="183"/>
                                        </p:tgtEl>
                                        <p:attrNameLst>
                                          <p:attrName>ppt_w</p:attrName>
                                        </p:attrNameLst>
                                      </p:cBhvr>
                                      <p:tavLst>
                                        <p:tav tm="0">
                                          <p:val>
                                            <p:strVal val="#ppt_w*0.70"/>
                                          </p:val>
                                        </p:tav>
                                        <p:tav tm="100000">
                                          <p:val>
                                            <p:strVal val="#ppt_w"/>
                                          </p:val>
                                        </p:tav>
                                      </p:tavLst>
                                    </p:anim>
                                    <p:anim calcmode="lin" valueType="num">
                                      <p:cBhvr>
                                        <p:cTn id="121" dur="1000" fill="hold"/>
                                        <p:tgtEl>
                                          <p:spTgt spid="183"/>
                                        </p:tgtEl>
                                        <p:attrNameLst>
                                          <p:attrName>ppt_h</p:attrName>
                                        </p:attrNameLst>
                                      </p:cBhvr>
                                      <p:tavLst>
                                        <p:tav tm="0">
                                          <p:val>
                                            <p:strVal val="#ppt_h"/>
                                          </p:val>
                                        </p:tav>
                                        <p:tav tm="100000">
                                          <p:val>
                                            <p:strVal val="#ppt_h"/>
                                          </p:val>
                                        </p:tav>
                                      </p:tavLst>
                                    </p:anim>
                                    <p:animEffect transition="in" filter="fade">
                                      <p:cBhvr>
                                        <p:cTn id="122" dur="1000"/>
                                        <p:tgtEl>
                                          <p:spTgt spid="183"/>
                                        </p:tgtEl>
                                      </p:cBhvr>
                                    </p:animEffect>
                                  </p:childTnLst>
                                </p:cTn>
                              </p:par>
                            </p:childTnLst>
                          </p:cTn>
                        </p:par>
                      </p:childTnLst>
                    </p:cTn>
                  </p:par>
                  <p:par>
                    <p:cTn id="123" fill="hold">
                      <p:stCondLst>
                        <p:cond delay="indefinite"/>
                      </p:stCondLst>
                      <p:childTnLst>
                        <p:par>
                          <p:cTn id="124" fill="hold">
                            <p:stCondLst>
                              <p:cond delay="0"/>
                            </p:stCondLst>
                            <p:childTnLst>
                              <p:par>
                                <p:cTn id="125" presetID="55" presetClass="entr" presetSubtype="0" fill="hold" nodeType="clickEffect">
                                  <p:stCondLst>
                                    <p:cond delay="0"/>
                                  </p:stCondLst>
                                  <p:childTnLst>
                                    <p:set>
                                      <p:cBhvr>
                                        <p:cTn id="126" dur="1" fill="hold">
                                          <p:stCondLst>
                                            <p:cond delay="0"/>
                                          </p:stCondLst>
                                        </p:cTn>
                                        <p:tgtEl>
                                          <p:spTgt spid="170"/>
                                        </p:tgtEl>
                                        <p:attrNameLst>
                                          <p:attrName>style.visibility</p:attrName>
                                        </p:attrNameLst>
                                      </p:cBhvr>
                                      <p:to>
                                        <p:strVal val="visible"/>
                                      </p:to>
                                    </p:set>
                                    <p:anim calcmode="lin" valueType="num">
                                      <p:cBhvr>
                                        <p:cTn id="127" dur="1000" fill="hold"/>
                                        <p:tgtEl>
                                          <p:spTgt spid="170"/>
                                        </p:tgtEl>
                                        <p:attrNameLst>
                                          <p:attrName>ppt_w</p:attrName>
                                        </p:attrNameLst>
                                      </p:cBhvr>
                                      <p:tavLst>
                                        <p:tav tm="0">
                                          <p:val>
                                            <p:strVal val="#ppt_w*0.70"/>
                                          </p:val>
                                        </p:tav>
                                        <p:tav tm="100000">
                                          <p:val>
                                            <p:strVal val="#ppt_w"/>
                                          </p:val>
                                        </p:tav>
                                      </p:tavLst>
                                    </p:anim>
                                    <p:anim calcmode="lin" valueType="num">
                                      <p:cBhvr>
                                        <p:cTn id="128" dur="1000" fill="hold"/>
                                        <p:tgtEl>
                                          <p:spTgt spid="170"/>
                                        </p:tgtEl>
                                        <p:attrNameLst>
                                          <p:attrName>ppt_h</p:attrName>
                                        </p:attrNameLst>
                                      </p:cBhvr>
                                      <p:tavLst>
                                        <p:tav tm="0">
                                          <p:val>
                                            <p:strVal val="#ppt_h"/>
                                          </p:val>
                                        </p:tav>
                                        <p:tav tm="100000">
                                          <p:val>
                                            <p:strVal val="#ppt_h"/>
                                          </p:val>
                                        </p:tav>
                                      </p:tavLst>
                                    </p:anim>
                                    <p:animEffect transition="in" filter="fade">
                                      <p:cBhvr>
                                        <p:cTn id="129" dur="1000"/>
                                        <p:tgtEl>
                                          <p:spTgt spid="170"/>
                                        </p:tgtEl>
                                      </p:cBhvr>
                                    </p:animEffect>
                                  </p:childTnLst>
                                </p:cTn>
                              </p:par>
                              <p:par>
                                <p:cTn id="130" presetID="55" presetClass="entr" presetSubtype="0" fill="hold" grpId="0" nodeType="withEffect">
                                  <p:stCondLst>
                                    <p:cond delay="0"/>
                                  </p:stCondLst>
                                  <p:childTnLst>
                                    <p:set>
                                      <p:cBhvr>
                                        <p:cTn id="131" dur="1" fill="hold">
                                          <p:stCondLst>
                                            <p:cond delay="0"/>
                                          </p:stCondLst>
                                        </p:cTn>
                                        <p:tgtEl>
                                          <p:spTgt spid="184"/>
                                        </p:tgtEl>
                                        <p:attrNameLst>
                                          <p:attrName>style.visibility</p:attrName>
                                        </p:attrNameLst>
                                      </p:cBhvr>
                                      <p:to>
                                        <p:strVal val="visible"/>
                                      </p:to>
                                    </p:set>
                                    <p:anim calcmode="lin" valueType="num">
                                      <p:cBhvr>
                                        <p:cTn id="132" dur="1000" fill="hold"/>
                                        <p:tgtEl>
                                          <p:spTgt spid="184"/>
                                        </p:tgtEl>
                                        <p:attrNameLst>
                                          <p:attrName>ppt_w</p:attrName>
                                        </p:attrNameLst>
                                      </p:cBhvr>
                                      <p:tavLst>
                                        <p:tav tm="0">
                                          <p:val>
                                            <p:strVal val="#ppt_w*0.70"/>
                                          </p:val>
                                        </p:tav>
                                        <p:tav tm="100000">
                                          <p:val>
                                            <p:strVal val="#ppt_w"/>
                                          </p:val>
                                        </p:tav>
                                      </p:tavLst>
                                    </p:anim>
                                    <p:anim calcmode="lin" valueType="num">
                                      <p:cBhvr>
                                        <p:cTn id="133" dur="1000" fill="hold"/>
                                        <p:tgtEl>
                                          <p:spTgt spid="184"/>
                                        </p:tgtEl>
                                        <p:attrNameLst>
                                          <p:attrName>ppt_h</p:attrName>
                                        </p:attrNameLst>
                                      </p:cBhvr>
                                      <p:tavLst>
                                        <p:tav tm="0">
                                          <p:val>
                                            <p:strVal val="#ppt_h"/>
                                          </p:val>
                                        </p:tav>
                                        <p:tav tm="100000">
                                          <p:val>
                                            <p:strVal val="#ppt_h"/>
                                          </p:val>
                                        </p:tav>
                                      </p:tavLst>
                                    </p:anim>
                                    <p:animEffect transition="in" filter="fade">
                                      <p:cBhvr>
                                        <p:cTn id="134"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8" grpId="1"/>
      <p:bldP spid="175" grpId="0"/>
      <p:bldP spid="175" grpId="1"/>
      <p:bldP spid="176" grpId="0"/>
      <p:bldP spid="176" grpId="1"/>
      <p:bldP spid="177" grpId="0"/>
      <p:bldP spid="177" grpId="1"/>
      <p:bldP spid="178" grpId="0"/>
      <p:bldP spid="178" grpId="1"/>
      <p:bldP spid="179" grpId="0"/>
      <p:bldP spid="179" grpId="1"/>
      <p:bldP spid="180" grpId="0"/>
      <p:bldP spid="180" grpId="1"/>
      <p:bldP spid="181" grpId="0"/>
      <p:bldP spid="181" grpId="1"/>
      <p:bldP spid="182" grpId="0"/>
      <p:bldP spid="182" grpId="1"/>
      <p:bldP spid="183" grpId="0"/>
      <p:bldP spid="183" grpId="1"/>
      <p:bldP spid="184" grpId="0"/>
      <p:bldP spid="184"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2954"/>
        <p:cNvGrpSpPr/>
        <p:nvPr/>
      </p:nvGrpSpPr>
      <p:grpSpPr>
        <a:xfrm>
          <a:off x="0" y="0"/>
          <a:ext cx="0" cy="0"/>
          <a:chOff x="0" y="0"/>
          <a:chExt cx="0" cy="0"/>
        </a:xfrm>
      </p:grpSpPr>
      <p:grpSp>
        <p:nvGrpSpPr>
          <p:cNvPr id="85" name="Group 84"/>
          <p:cNvGrpSpPr/>
          <p:nvPr/>
        </p:nvGrpSpPr>
        <p:grpSpPr>
          <a:xfrm>
            <a:off x="179705" y="51435"/>
            <a:ext cx="4799965" cy="1094105"/>
            <a:chOff x="6012" y="1600"/>
            <a:chExt cx="3566" cy="2206"/>
          </a:xfrm>
        </p:grpSpPr>
        <p:grpSp>
          <p:nvGrpSpPr>
            <p:cNvPr id="86" name="Group 85"/>
            <p:cNvGrpSpPr/>
            <p:nvPr/>
          </p:nvGrpSpPr>
          <p:grpSpPr>
            <a:xfrm>
              <a:off x="6012" y="1600"/>
              <a:ext cx="3566" cy="2206"/>
              <a:chOff x="6012" y="1487"/>
              <a:chExt cx="3566" cy="2206"/>
            </a:xfrm>
          </p:grpSpPr>
          <p:sp>
            <p:nvSpPr>
              <p:cNvPr id="87"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88" name="Google Shape;3196;p48"/>
          <p:cNvSpPr txBox="1"/>
          <p:nvPr/>
        </p:nvSpPr>
        <p:spPr>
          <a:xfrm>
            <a:off x="523875" y="172720"/>
            <a:ext cx="3969385" cy="9531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3200">
                <a:solidFill>
                  <a:schemeClr val="tx1">
                    <a:lumMod val="75000"/>
                  </a:schemeClr>
                </a:solidFill>
                <a:latin typeface="Arial" panose="020B0604020202020204" pitchFamily="34" charset="0"/>
                <a:cs typeface="Arial" panose="020B0604020202020204" pitchFamily="34" charset="0"/>
              </a:rPr>
              <a:t>Chuẩn bị hóa chất:</a:t>
            </a:r>
          </a:p>
        </p:txBody>
      </p:sp>
      <p:pic>
        <p:nvPicPr>
          <p:cNvPr id="5" name="Picture 4" descr="ppt_1-removebg-preview (11)"/>
          <p:cNvPicPr>
            <a:picLocks noChangeAspect="1"/>
          </p:cNvPicPr>
          <p:nvPr/>
        </p:nvPicPr>
        <p:blipFill>
          <a:blip r:embed="rId3"/>
          <a:stretch>
            <a:fillRect/>
          </a:stretch>
        </p:blipFill>
        <p:spPr>
          <a:xfrm>
            <a:off x="6300470" y="1054100"/>
            <a:ext cx="3467100" cy="3571240"/>
          </a:xfrm>
          <a:prstGeom prst="rect">
            <a:avLst/>
          </a:prstGeom>
        </p:spPr>
      </p:pic>
      <p:pic>
        <p:nvPicPr>
          <p:cNvPr id="6" name="Picture 5" descr="ppt_1-removebg-preview (10)"/>
          <p:cNvPicPr>
            <a:picLocks noChangeAspect="1"/>
          </p:cNvPicPr>
          <p:nvPr/>
        </p:nvPicPr>
        <p:blipFill>
          <a:blip r:embed="rId4"/>
          <a:stretch>
            <a:fillRect/>
          </a:stretch>
        </p:blipFill>
        <p:spPr>
          <a:xfrm>
            <a:off x="-246380" y="1131570"/>
            <a:ext cx="3576320" cy="3296920"/>
          </a:xfrm>
          <a:prstGeom prst="rect">
            <a:avLst/>
          </a:prstGeom>
        </p:spPr>
      </p:pic>
      <p:sp>
        <p:nvSpPr>
          <p:cNvPr id="10" name="Google Shape;3190;p47"/>
          <p:cNvSpPr txBox="1"/>
          <p:nvPr/>
        </p:nvSpPr>
        <p:spPr>
          <a:xfrm>
            <a:off x="833120" y="4228465"/>
            <a:ext cx="169545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Cồn 90 độ</a:t>
            </a:r>
          </a:p>
        </p:txBody>
      </p:sp>
      <p:sp>
        <p:nvSpPr>
          <p:cNvPr id="11" name="Google Shape;3190;p47"/>
          <p:cNvSpPr txBox="1"/>
          <p:nvPr/>
        </p:nvSpPr>
        <p:spPr>
          <a:xfrm>
            <a:off x="6700520" y="4211955"/>
            <a:ext cx="246189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Dung dịch iodine</a:t>
            </a:r>
          </a:p>
        </p:txBody>
      </p:sp>
      <p:sp>
        <p:nvSpPr>
          <p:cNvPr id="15" name="Google Shape;3190;p47"/>
          <p:cNvSpPr txBox="1"/>
          <p:nvPr/>
        </p:nvSpPr>
        <p:spPr>
          <a:xfrm>
            <a:off x="3885565" y="4231005"/>
            <a:ext cx="1678305" cy="46545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Nước cất</a:t>
            </a:r>
          </a:p>
        </p:txBody>
      </p:sp>
      <p:pic>
        <p:nvPicPr>
          <p:cNvPr id="21" name="Picture 20" descr="7cdd434988c320832e45ae7a345e3a53-removebg-preview"/>
          <p:cNvPicPr>
            <a:picLocks noChangeAspect="1"/>
          </p:cNvPicPr>
          <p:nvPr/>
        </p:nvPicPr>
        <p:blipFill>
          <a:blip r:embed="rId5"/>
          <a:stretch>
            <a:fillRect/>
          </a:stretch>
        </p:blipFill>
        <p:spPr>
          <a:xfrm>
            <a:off x="2988310" y="1067435"/>
            <a:ext cx="3107055" cy="3007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strVal val="#ppt_w*0.70"/>
                                          </p:val>
                                        </p:tav>
                                        <p:tav tm="100000">
                                          <p:val>
                                            <p:strVal val="#ppt_w"/>
                                          </p:val>
                                        </p:tav>
                                      </p:tavLst>
                                    </p:anim>
                                    <p:anim calcmode="lin" valueType="num">
                                      <p:cBhvr>
                                        <p:cTn id="8" dur="1000" fill="hold"/>
                                        <p:tgtEl>
                                          <p:spTgt spid="85"/>
                                        </p:tgtEl>
                                        <p:attrNameLst>
                                          <p:attrName>ppt_h</p:attrName>
                                        </p:attrNameLst>
                                      </p:cBhvr>
                                      <p:tavLst>
                                        <p:tav tm="0">
                                          <p:val>
                                            <p:strVal val="#ppt_h"/>
                                          </p:val>
                                        </p:tav>
                                        <p:tav tm="100000">
                                          <p:val>
                                            <p:strVal val="#ppt_h"/>
                                          </p:val>
                                        </p:tav>
                                      </p:tavLst>
                                    </p:anim>
                                    <p:animEffect transition="in" filter="fade">
                                      <p:cBhvr>
                                        <p:cTn id="9" dur="1000"/>
                                        <p:tgtEl>
                                          <p:spTgt spid="8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1000" fill="hold"/>
                                        <p:tgtEl>
                                          <p:spTgt spid="88"/>
                                        </p:tgtEl>
                                        <p:attrNameLst>
                                          <p:attrName>ppt_w</p:attrName>
                                        </p:attrNameLst>
                                      </p:cBhvr>
                                      <p:tavLst>
                                        <p:tav tm="0">
                                          <p:val>
                                            <p:strVal val="#ppt_w*0.70"/>
                                          </p:val>
                                        </p:tav>
                                        <p:tav tm="100000">
                                          <p:val>
                                            <p:strVal val="#ppt_w"/>
                                          </p:val>
                                        </p:tav>
                                      </p:tavLst>
                                    </p:anim>
                                    <p:anim calcmode="lin" valueType="num">
                                      <p:cBhvr>
                                        <p:cTn id="13" dur="1000" fill="hold"/>
                                        <p:tgtEl>
                                          <p:spTgt spid="88"/>
                                        </p:tgtEl>
                                        <p:attrNameLst>
                                          <p:attrName>ppt_h</p:attrName>
                                        </p:attrNameLst>
                                      </p:cBhvr>
                                      <p:tavLst>
                                        <p:tav tm="0">
                                          <p:val>
                                            <p:strVal val="#ppt_h"/>
                                          </p:val>
                                        </p:tav>
                                        <p:tav tm="100000">
                                          <p:val>
                                            <p:strVal val="#ppt_h"/>
                                          </p:val>
                                        </p:tav>
                                      </p:tavLst>
                                    </p:anim>
                                    <p:animEffect transition="in" filter="fade">
                                      <p:cBhvr>
                                        <p:cTn id="14" dur="1000"/>
                                        <p:tgtEl>
                                          <p:spTgt spid="8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strVal val="#ppt_w*0.70"/>
                                          </p:val>
                                        </p:tav>
                                        <p:tav tm="100000">
                                          <p:val>
                                            <p:strVal val="#ppt_w"/>
                                          </p:val>
                                        </p:tav>
                                      </p:tavLst>
                                    </p:anim>
                                    <p:anim calcmode="lin" valueType="num">
                                      <p:cBhvr>
                                        <p:cTn id="32" dur="1000" fill="hold"/>
                                        <p:tgtEl>
                                          <p:spTgt spid="21"/>
                                        </p:tgtEl>
                                        <p:attrNameLst>
                                          <p:attrName>ppt_h</p:attrName>
                                        </p:attrNameLst>
                                      </p:cBhvr>
                                      <p:tavLst>
                                        <p:tav tm="0">
                                          <p:val>
                                            <p:strVal val="#ppt_h"/>
                                          </p:val>
                                        </p:tav>
                                        <p:tav tm="100000">
                                          <p:val>
                                            <p:strVal val="#ppt_h"/>
                                          </p:val>
                                        </p:tav>
                                      </p:tavLst>
                                    </p:anim>
                                    <p:animEffect transition="in" filter="fade">
                                      <p:cBhvr>
                                        <p:cTn id="33" dur="1000"/>
                                        <p:tgtEl>
                                          <p:spTgt spid="21"/>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strVal val="#ppt_w*0.70"/>
                                          </p:val>
                                        </p:tav>
                                        <p:tav tm="100000">
                                          <p:val>
                                            <p:strVal val="#ppt_w"/>
                                          </p:val>
                                        </p:tav>
                                      </p:tavLst>
                                    </p:anim>
                                    <p:anim calcmode="lin" valueType="num">
                                      <p:cBhvr>
                                        <p:cTn id="37" dur="1000" fill="hold"/>
                                        <p:tgtEl>
                                          <p:spTgt spid="15"/>
                                        </p:tgtEl>
                                        <p:attrNameLst>
                                          <p:attrName>ppt_h</p:attrName>
                                        </p:attrNameLst>
                                      </p:cBhvr>
                                      <p:tavLst>
                                        <p:tav tm="0">
                                          <p:val>
                                            <p:strVal val="#ppt_h"/>
                                          </p:val>
                                        </p:tav>
                                        <p:tav tm="100000">
                                          <p:val>
                                            <p:strVal val="#ppt_h"/>
                                          </p:val>
                                        </p:tav>
                                      </p:tavLst>
                                    </p:anim>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strVal val="#ppt_w*0.70"/>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Effect transition="in" filter="fade">
                                      <p:cBhvr>
                                        <p:cTn id="45" dur="1000"/>
                                        <p:tgtEl>
                                          <p:spTgt spid="11"/>
                                        </p:tgtEl>
                                      </p:cBhvr>
                                    </p:animEffect>
                                  </p:childTnLst>
                                </p:cTn>
                              </p:par>
                              <p:par>
                                <p:cTn id="46" presetID="55"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ppt_w</p:attrName>
                                        </p:attrNameLst>
                                      </p:cBhvr>
                                      <p:tavLst>
                                        <p:tav tm="0">
                                          <p:val>
                                            <p:strVal val="#ppt_w*0.70"/>
                                          </p:val>
                                        </p:tav>
                                        <p:tav tm="100000">
                                          <p:val>
                                            <p:strVal val="#ppt_w"/>
                                          </p:val>
                                        </p:tav>
                                      </p:tavLst>
                                    </p:anim>
                                    <p:anim calcmode="lin" valueType="num">
                                      <p:cBhvr>
                                        <p:cTn id="49" dur="1000" fill="hold"/>
                                        <p:tgtEl>
                                          <p:spTgt spid="5"/>
                                        </p:tgtEl>
                                        <p:attrNameLst>
                                          <p:attrName>ppt_h</p:attrName>
                                        </p:attrNameLst>
                                      </p:cBhvr>
                                      <p:tavLst>
                                        <p:tav tm="0">
                                          <p:val>
                                            <p:strVal val="#ppt_h"/>
                                          </p:val>
                                        </p:tav>
                                        <p:tav tm="100000">
                                          <p:val>
                                            <p:strVal val="#ppt_h"/>
                                          </p:val>
                                        </p:tav>
                                      </p:tavLst>
                                    </p:anim>
                                    <p:animEffect transition="in" filter="fade">
                                      <p:cBhvr>
                                        <p:cTn id="5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8" grpId="1"/>
      <p:bldP spid="10" grpId="0"/>
      <p:bldP spid="10" grpId="1"/>
      <p:bldP spid="11" grpId="0"/>
      <p:bldP spid="11" grpId="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2954"/>
        <p:cNvGrpSpPr/>
        <p:nvPr/>
      </p:nvGrpSpPr>
      <p:grpSpPr>
        <a:xfrm>
          <a:off x="0" y="0"/>
          <a:ext cx="0" cy="0"/>
          <a:chOff x="0" y="0"/>
          <a:chExt cx="0" cy="0"/>
        </a:xfrm>
      </p:grpSpPr>
      <p:grpSp>
        <p:nvGrpSpPr>
          <p:cNvPr id="85" name="Group 84"/>
          <p:cNvGrpSpPr/>
          <p:nvPr/>
        </p:nvGrpSpPr>
        <p:grpSpPr>
          <a:xfrm>
            <a:off x="179705" y="51435"/>
            <a:ext cx="4799965" cy="1094105"/>
            <a:chOff x="6012" y="1600"/>
            <a:chExt cx="3566" cy="2206"/>
          </a:xfrm>
        </p:grpSpPr>
        <p:grpSp>
          <p:nvGrpSpPr>
            <p:cNvPr id="86" name="Group 85"/>
            <p:cNvGrpSpPr/>
            <p:nvPr/>
          </p:nvGrpSpPr>
          <p:grpSpPr>
            <a:xfrm>
              <a:off x="6012" y="1600"/>
              <a:ext cx="3566" cy="2206"/>
              <a:chOff x="6012" y="1487"/>
              <a:chExt cx="3566" cy="2206"/>
            </a:xfrm>
          </p:grpSpPr>
          <p:sp>
            <p:nvSpPr>
              <p:cNvPr id="87"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88" name="Google Shape;3196;p48"/>
          <p:cNvSpPr txBox="1"/>
          <p:nvPr/>
        </p:nvSpPr>
        <p:spPr>
          <a:xfrm>
            <a:off x="523875" y="172720"/>
            <a:ext cx="3969385" cy="9531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3200">
                <a:solidFill>
                  <a:schemeClr val="tx1">
                    <a:lumMod val="75000"/>
                  </a:schemeClr>
                </a:solidFill>
                <a:latin typeface="Arial" panose="020B0604020202020204" pitchFamily="34" charset="0"/>
                <a:cs typeface="Arial" panose="020B0604020202020204" pitchFamily="34" charset="0"/>
              </a:rPr>
              <a:t>Chuẩn bị vật mẫu:</a:t>
            </a:r>
          </a:p>
        </p:txBody>
      </p:sp>
      <p:pic>
        <p:nvPicPr>
          <p:cNvPr id="4" name="Picture 3" descr="nhanh-rong-duoi-cho-removebg-preview"/>
          <p:cNvPicPr>
            <a:picLocks noChangeAspect="1"/>
          </p:cNvPicPr>
          <p:nvPr/>
        </p:nvPicPr>
        <p:blipFill>
          <a:blip r:embed="rId3"/>
          <a:stretch>
            <a:fillRect/>
          </a:stretch>
        </p:blipFill>
        <p:spPr>
          <a:xfrm>
            <a:off x="611505" y="1146175"/>
            <a:ext cx="3618230" cy="3703320"/>
          </a:xfrm>
          <a:prstGeom prst="rect">
            <a:avLst/>
          </a:prstGeom>
        </p:spPr>
      </p:pic>
      <p:pic>
        <p:nvPicPr>
          <p:cNvPr id="7" name="Picture 6" descr="chau-cay-van-nien-thanh-01-removebg-preview"/>
          <p:cNvPicPr>
            <a:picLocks noChangeAspect="1"/>
          </p:cNvPicPr>
          <p:nvPr/>
        </p:nvPicPr>
        <p:blipFill>
          <a:blip r:embed="rId4"/>
          <a:stretch>
            <a:fillRect/>
          </a:stretch>
        </p:blipFill>
        <p:spPr>
          <a:xfrm>
            <a:off x="4644390" y="987425"/>
            <a:ext cx="3726815" cy="3593465"/>
          </a:xfrm>
          <a:prstGeom prst="rect">
            <a:avLst/>
          </a:prstGeom>
        </p:spPr>
      </p:pic>
      <p:sp>
        <p:nvSpPr>
          <p:cNvPr id="8" name="Google Shape;3190;p47"/>
          <p:cNvSpPr txBox="1"/>
          <p:nvPr/>
        </p:nvSpPr>
        <p:spPr>
          <a:xfrm>
            <a:off x="1835150" y="4580890"/>
            <a:ext cx="258699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Rong đuôi chó</a:t>
            </a:r>
          </a:p>
        </p:txBody>
      </p:sp>
      <p:sp>
        <p:nvSpPr>
          <p:cNvPr id="9" name="Google Shape;3190;p47"/>
          <p:cNvSpPr txBox="1"/>
          <p:nvPr/>
        </p:nvSpPr>
        <p:spPr>
          <a:xfrm>
            <a:off x="5939790" y="4516120"/>
            <a:ext cx="169545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Chậu cây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strVal val="#ppt_w*0.70"/>
                                          </p:val>
                                        </p:tav>
                                        <p:tav tm="100000">
                                          <p:val>
                                            <p:strVal val="#ppt_w"/>
                                          </p:val>
                                        </p:tav>
                                      </p:tavLst>
                                    </p:anim>
                                    <p:anim calcmode="lin" valueType="num">
                                      <p:cBhvr>
                                        <p:cTn id="8" dur="1000" fill="hold"/>
                                        <p:tgtEl>
                                          <p:spTgt spid="85"/>
                                        </p:tgtEl>
                                        <p:attrNameLst>
                                          <p:attrName>ppt_h</p:attrName>
                                        </p:attrNameLst>
                                      </p:cBhvr>
                                      <p:tavLst>
                                        <p:tav tm="0">
                                          <p:val>
                                            <p:strVal val="#ppt_h"/>
                                          </p:val>
                                        </p:tav>
                                        <p:tav tm="100000">
                                          <p:val>
                                            <p:strVal val="#ppt_h"/>
                                          </p:val>
                                        </p:tav>
                                      </p:tavLst>
                                    </p:anim>
                                    <p:animEffect transition="in" filter="fade">
                                      <p:cBhvr>
                                        <p:cTn id="9" dur="1000"/>
                                        <p:tgtEl>
                                          <p:spTgt spid="8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1000" fill="hold"/>
                                        <p:tgtEl>
                                          <p:spTgt spid="88"/>
                                        </p:tgtEl>
                                        <p:attrNameLst>
                                          <p:attrName>ppt_w</p:attrName>
                                        </p:attrNameLst>
                                      </p:cBhvr>
                                      <p:tavLst>
                                        <p:tav tm="0">
                                          <p:val>
                                            <p:strVal val="#ppt_w*0.70"/>
                                          </p:val>
                                        </p:tav>
                                        <p:tav tm="100000">
                                          <p:val>
                                            <p:strVal val="#ppt_w"/>
                                          </p:val>
                                        </p:tav>
                                      </p:tavLst>
                                    </p:anim>
                                    <p:anim calcmode="lin" valueType="num">
                                      <p:cBhvr>
                                        <p:cTn id="13" dur="1000" fill="hold"/>
                                        <p:tgtEl>
                                          <p:spTgt spid="88"/>
                                        </p:tgtEl>
                                        <p:attrNameLst>
                                          <p:attrName>ppt_h</p:attrName>
                                        </p:attrNameLst>
                                      </p:cBhvr>
                                      <p:tavLst>
                                        <p:tav tm="0">
                                          <p:val>
                                            <p:strVal val="#ppt_h"/>
                                          </p:val>
                                        </p:tav>
                                        <p:tav tm="100000">
                                          <p:val>
                                            <p:strVal val="#ppt_h"/>
                                          </p:val>
                                        </p:tav>
                                      </p:tavLst>
                                    </p:anim>
                                    <p:animEffect transition="in" filter="fade">
                                      <p:cBhvr>
                                        <p:cTn id="14" dur="1000"/>
                                        <p:tgtEl>
                                          <p:spTgt spid="8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0.70"/>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8" grpId="1"/>
      <p:bldP spid="8" grpId="0"/>
      <p:bldP spid="8"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grpSp>
        <p:nvGrpSpPr>
          <p:cNvPr id="6" name="Group 5"/>
          <p:cNvGrpSpPr/>
          <p:nvPr/>
        </p:nvGrpSpPr>
        <p:grpSpPr>
          <a:xfrm>
            <a:off x="2051685" y="1418590"/>
            <a:ext cx="2264410" cy="1400810"/>
            <a:chOff x="6012" y="1600"/>
            <a:chExt cx="3566" cy="2206"/>
          </a:xfrm>
        </p:grpSpPr>
        <p:grpSp>
          <p:nvGrpSpPr>
            <p:cNvPr id="7" name="Group 6"/>
            <p:cNvGrpSpPr/>
            <p:nvPr/>
          </p:nvGrpSpPr>
          <p:grpSpPr>
            <a:xfrm>
              <a:off x="6012" y="1600"/>
              <a:ext cx="3566" cy="2206"/>
              <a:chOff x="6012" y="1487"/>
              <a:chExt cx="3566" cy="2206"/>
            </a:xfrm>
          </p:grpSpPr>
          <p:sp>
            <p:nvSpPr>
              <p:cNvPr id="8"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10" name="Google Shape;3197;p48"/>
          <p:cNvSpPr txBox="1">
            <a:spLocks noGrp="1"/>
          </p:cNvSpPr>
          <p:nvPr>
            <p:ph type="title" idx="2"/>
          </p:nvPr>
        </p:nvSpPr>
        <p:spPr>
          <a:xfrm>
            <a:off x="1993900" y="1668780"/>
            <a:ext cx="2338070" cy="8420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5400">
                <a:latin typeface="Arial" panose="020B0604020202020204" pitchFamily="34" charset="0"/>
                <a:cs typeface="Arial" panose="020B0604020202020204" pitchFamily="34" charset="0"/>
              </a:rPr>
              <a:t>02</a:t>
            </a:r>
          </a:p>
        </p:txBody>
      </p:sp>
      <p:sp>
        <p:nvSpPr>
          <p:cNvPr id="11" name="Google Shape;3196;p48"/>
          <p:cNvSpPr txBox="1"/>
          <p:nvPr/>
        </p:nvSpPr>
        <p:spPr>
          <a:xfrm>
            <a:off x="897255" y="2566670"/>
            <a:ext cx="4812665" cy="133032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a:solidFill>
                  <a:schemeClr val="bg2">
                    <a:lumMod val="50000"/>
                  </a:schemeClr>
                </a:solidFill>
                <a:latin typeface="Arial" panose="020B0604020202020204" pitchFamily="34" charset="0"/>
                <a:cs typeface="Arial" panose="020B0604020202020204" pitchFamily="34" charset="0"/>
              </a:rPr>
              <a:t>Cách tiến hành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21" presetClass="entr" presetSubtype="1" fill="hold" nodeType="withEffect">
                                  <p:stCondLst>
                                    <p:cond delay="0"/>
                                  </p:stCondLst>
                                  <p:childTnLst>
                                    <p:set>
                                      <p:cBhvr>
                                        <p:cTn id="9" dur="1000" fill="hold">
                                          <p:stCondLst>
                                            <p:cond delay="0"/>
                                          </p:stCondLst>
                                        </p:cTn>
                                        <p:tgtEl>
                                          <p:spTgt spid="6"/>
                                        </p:tgtEl>
                                        <p:attrNameLst>
                                          <p:attrName>style.visibility</p:attrName>
                                        </p:attrNameLst>
                                      </p:cBhvr>
                                      <p:to>
                                        <p:strVal val="visible"/>
                                      </p:to>
                                    </p:set>
                                    <p:animEffect transition="in" filter="wheel(1)">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9" name="Google Shape;3196;p48"/>
          <p:cNvSpPr txBox="1"/>
          <p:nvPr/>
        </p:nvSpPr>
        <p:spPr>
          <a:xfrm>
            <a:off x="1148080" y="0"/>
            <a:ext cx="355028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Thí nghiệm 1</a:t>
            </a:r>
          </a:p>
        </p:txBody>
      </p:sp>
      <p:sp>
        <p:nvSpPr>
          <p:cNvPr id="18" name="Google Shape;3196;p48"/>
          <p:cNvSpPr txBox="1"/>
          <p:nvPr/>
        </p:nvSpPr>
        <p:spPr>
          <a:xfrm>
            <a:off x="466090" y="1275080"/>
            <a:ext cx="5451475" cy="285877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just" rtl="0">
              <a:spcBef>
                <a:spcPts val="0"/>
              </a:spcBef>
              <a:spcAft>
                <a:spcPts val="0"/>
              </a:spcAft>
              <a:buNone/>
            </a:pPr>
            <a:r>
              <a:rPr lang="en-US" altLang="en-GB" sz="4900">
                <a:solidFill>
                  <a:schemeClr val="tx1">
                    <a:lumMod val="75000"/>
                  </a:schemeClr>
                </a:solidFill>
                <a:latin typeface="Arial" panose="020B0604020202020204" pitchFamily="34" charset="0"/>
                <a:cs typeface="Arial" panose="020B0604020202020204" pitchFamily="34" charset="0"/>
              </a:rPr>
              <a:t>Xác định có sự tạo thành tinh bột trong quá trình quang hợp ở cây.</a:t>
            </a:r>
          </a:p>
        </p:txBody>
      </p:sp>
      <p:grpSp>
        <p:nvGrpSpPr>
          <p:cNvPr id="44" name="Google Shape;4091;p67"/>
          <p:cNvGrpSpPr/>
          <p:nvPr/>
        </p:nvGrpSpPr>
        <p:grpSpPr>
          <a:xfrm>
            <a:off x="0" y="4514215"/>
            <a:ext cx="6677660" cy="1132205"/>
            <a:chOff x="1487324" y="2054750"/>
            <a:chExt cx="6837129" cy="1469922"/>
          </a:xfrm>
        </p:grpSpPr>
        <p:sp>
          <p:nvSpPr>
            <p:cNvPr id="45" name="Google Shape;4092;p67"/>
            <p:cNvSpPr/>
            <p:nvPr/>
          </p:nvSpPr>
          <p:spPr>
            <a:xfrm rot="-6147196">
              <a:off x="7927915" y="2577746"/>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93;p67"/>
            <p:cNvSpPr/>
            <p:nvPr/>
          </p:nvSpPr>
          <p:spPr>
            <a:xfrm>
              <a:off x="1487324" y="2625575"/>
              <a:ext cx="6638536" cy="478250"/>
            </a:xfrm>
            <a:custGeom>
              <a:avLst/>
              <a:gdLst/>
              <a:ahLst/>
              <a:cxnLst/>
              <a:rect l="l" t="t" r="r" b="b"/>
              <a:pathLst>
                <a:path w="362712" h="19130" extrusionOk="0">
                  <a:moveTo>
                    <a:pt x="0" y="13495"/>
                  </a:moveTo>
                  <a:cubicBezTo>
                    <a:pt x="29959" y="9215"/>
                    <a:pt x="59957" y="-3358"/>
                    <a:pt x="89916" y="922"/>
                  </a:cubicBezTo>
                  <a:cubicBezTo>
                    <a:pt x="103596" y="2876"/>
                    <a:pt x="116430" y="8744"/>
                    <a:pt x="129540" y="13114"/>
                  </a:cubicBezTo>
                  <a:cubicBezTo>
                    <a:pt x="145293" y="18365"/>
                    <a:pt x="162566" y="20282"/>
                    <a:pt x="179070" y="18448"/>
                  </a:cubicBezTo>
                  <a:cubicBezTo>
                    <a:pt x="187435" y="17519"/>
                    <a:pt x="195935" y="17668"/>
                    <a:pt x="204216" y="16162"/>
                  </a:cubicBezTo>
                  <a:cubicBezTo>
                    <a:pt x="223157" y="12718"/>
                    <a:pt x="241120" y="4453"/>
                    <a:pt x="260223" y="2065"/>
                  </a:cubicBezTo>
                  <a:cubicBezTo>
                    <a:pt x="284446" y="-963"/>
                    <a:pt x="308295" y="10613"/>
                    <a:pt x="332232" y="15400"/>
                  </a:cubicBezTo>
                  <a:cubicBezTo>
                    <a:pt x="342598" y="17473"/>
                    <a:pt x="353257" y="11365"/>
                    <a:pt x="362712" y="6637"/>
                  </a:cubicBezTo>
                </a:path>
              </a:pathLst>
            </a:custGeom>
            <a:noFill/>
            <a:ln w="38100" cap="flat" cmpd="sng">
              <a:solidFill>
                <a:schemeClr val="dk1"/>
              </a:solidFill>
              <a:prstDash val="solid"/>
              <a:round/>
              <a:headEnd type="none" w="med" len="med"/>
              <a:tailEnd type="none" w="med" len="med"/>
            </a:ln>
          </p:spPr>
        </p:sp>
        <p:sp>
          <p:nvSpPr>
            <p:cNvPr id="47" name="Google Shape;4094;p67"/>
            <p:cNvSpPr/>
            <p:nvPr/>
          </p:nvSpPr>
          <p:spPr>
            <a:xfrm rot="-5400000">
              <a:off x="6809052" y="2916103"/>
              <a:ext cx="606763" cy="470126"/>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95;p67"/>
            <p:cNvSpPr/>
            <p:nvPr/>
          </p:nvSpPr>
          <p:spPr>
            <a:xfrm rot="-6147196">
              <a:off x="3388640" y="2254584"/>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96;p67"/>
            <p:cNvSpPr/>
            <p:nvPr/>
          </p:nvSpPr>
          <p:spPr>
            <a:xfrm rot="-5400000">
              <a:off x="4572881" y="2659892"/>
              <a:ext cx="426563" cy="389046"/>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97;p67"/>
            <p:cNvSpPr/>
            <p:nvPr/>
          </p:nvSpPr>
          <p:spPr>
            <a:xfrm rot="-3860564">
              <a:off x="3574758" y="3074271"/>
              <a:ext cx="420028" cy="363807"/>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98;p67"/>
            <p:cNvSpPr/>
            <p:nvPr/>
          </p:nvSpPr>
          <p:spPr>
            <a:xfrm rot="-4056268">
              <a:off x="2018256" y="2280310"/>
              <a:ext cx="383599" cy="228524"/>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99;p67"/>
            <p:cNvSpPr/>
            <p:nvPr/>
          </p:nvSpPr>
          <p:spPr>
            <a:xfrm rot="-3532985">
              <a:off x="2540505" y="2759645"/>
              <a:ext cx="165385" cy="241759"/>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0;p67"/>
            <p:cNvSpPr/>
            <p:nvPr/>
          </p:nvSpPr>
          <p:spPr>
            <a:xfrm rot="-4872686">
              <a:off x="5153735" y="2592750"/>
              <a:ext cx="375332" cy="239929"/>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01;p67"/>
            <p:cNvSpPr/>
            <p:nvPr/>
          </p:nvSpPr>
          <p:spPr>
            <a:xfrm rot="-6503520">
              <a:off x="5805252" y="2390432"/>
              <a:ext cx="211678" cy="197949"/>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02;p67"/>
            <p:cNvSpPr/>
            <p:nvPr/>
          </p:nvSpPr>
          <p:spPr>
            <a:xfrm rot="-4872650">
              <a:off x="5354563" y="3115281"/>
              <a:ext cx="389242" cy="429539"/>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03;p67"/>
            <p:cNvSpPr/>
            <p:nvPr/>
          </p:nvSpPr>
          <p:spPr>
            <a:xfrm>
              <a:off x="7855069" y="3256943"/>
              <a:ext cx="367041" cy="236599"/>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04;p67"/>
            <p:cNvSpPr/>
            <p:nvPr/>
          </p:nvSpPr>
          <p:spPr>
            <a:xfrm rot="-4638208">
              <a:off x="6366958" y="2665983"/>
              <a:ext cx="266233" cy="350930"/>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05;p67"/>
            <p:cNvSpPr/>
            <p:nvPr/>
          </p:nvSpPr>
          <p:spPr>
            <a:xfrm>
              <a:off x="2825610" y="2846562"/>
              <a:ext cx="277784" cy="277288"/>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06;p67"/>
            <p:cNvSpPr/>
            <p:nvPr/>
          </p:nvSpPr>
          <p:spPr>
            <a:xfrm rot="-2969397">
              <a:off x="3986765" y="2742930"/>
              <a:ext cx="325141" cy="199287"/>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07;p67"/>
            <p:cNvSpPr/>
            <p:nvPr/>
          </p:nvSpPr>
          <p:spPr>
            <a:xfrm>
              <a:off x="6785773" y="2208159"/>
              <a:ext cx="322399" cy="275117"/>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08;p67"/>
            <p:cNvSpPr/>
            <p:nvPr/>
          </p:nvSpPr>
          <p:spPr>
            <a:xfrm>
              <a:off x="6299661" y="2054750"/>
              <a:ext cx="322388" cy="311385"/>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09;p67"/>
            <p:cNvSpPr/>
            <p:nvPr/>
          </p:nvSpPr>
          <p:spPr>
            <a:xfrm rot="-5400000">
              <a:off x="6706989" y="2720425"/>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0;p67"/>
            <p:cNvSpPr/>
            <p:nvPr/>
          </p:nvSpPr>
          <p:spPr>
            <a:xfrm rot="-6147196">
              <a:off x="3302114" y="2271161"/>
              <a:ext cx="159438" cy="576792"/>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11;p67"/>
            <p:cNvSpPr/>
            <p:nvPr/>
          </p:nvSpPr>
          <p:spPr>
            <a:xfrm rot="-3860464">
              <a:off x="3479228" y="2760782"/>
              <a:ext cx="289330" cy="456445"/>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12;p67"/>
            <p:cNvSpPr/>
            <p:nvPr/>
          </p:nvSpPr>
          <p:spPr>
            <a:xfrm rot="-5400000">
              <a:off x="4490270" y="2704484"/>
              <a:ext cx="321694" cy="476965"/>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13;p67"/>
            <p:cNvSpPr/>
            <p:nvPr/>
          </p:nvSpPr>
          <p:spPr>
            <a:xfrm rot="-4638208">
              <a:off x="6283527" y="2530467"/>
              <a:ext cx="132869" cy="485483"/>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14;p67"/>
            <p:cNvSpPr/>
            <p:nvPr/>
          </p:nvSpPr>
          <p:spPr>
            <a:xfrm>
              <a:off x="7691422" y="3006270"/>
              <a:ext cx="434344" cy="420021"/>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15;p67"/>
            <p:cNvSpPr/>
            <p:nvPr/>
          </p:nvSpPr>
          <p:spPr>
            <a:xfrm rot="-4872686">
              <a:off x="5233588" y="2973914"/>
              <a:ext cx="266891" cy="442291"/>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16;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17;p67"/>
            <p:cNvSpPr/>
            <p:nvPr/>
          </p:nvSpPr>
          <p:spPr>
            <a:xfrm rot="-3532985">
              <a:off x="2341442" y="2591235"/>
              <a:ext cx="156118" cy="460869"/>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18;p67"/>
            <p:cNvSpPr/>
            <p:nvPr/>
          </p:nvSpPr>
          <p:spPr>
            <a:xfrm rot="-4872686">
              <a:off x="4940232" y="2707868"/>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19;p67"/>
            <p:cNvSpPr/>
            <p:nvPr/>
          </p:nvSpPr>
          <p:spPr>
            <a:xfrm rot="-4056268">
              <a:off x="1844785" y="2540642"/>
              <a:ext cx="562711" cy="105366"/>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20;p67"/>
            <p:cNvSpPr/>
            <p:nvPr/>
          </p:nvSpPr>
          <p:spPr>
            <a:xfrm>
              <a:off x="2753699" y="2627806"/>
              <a:ext cx="252806" cy="402774"/>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21;p67"/>
            <p:cNvSpPr/>
            <p:nvPr/>
          </p:nvSpPr>
          <p:spPr>
            <a:xfrm rot="-2969434">
              <a:off x="3849732" y="2824684"/>
              <a:ext cx="249928" cy="171823"/>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22;p67"/>
            <p:cNvSpPr/>
            <p:nvPr/>
          </p:nvSpPr>
          <p:spPr>
            <a:xfrm rot="10100488">
              <a:off x="6071825" y="2219654"/>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4123;p67"/>
            <p:cNvGrpSpPr/>
            <p:nvPr/>
          </p:nvGrpSpPr>
          <p:grpSpPr>
            <a:xfrm>
              <a:off x="7093955" y="2256297"/>
              <a:ext cx="701679" cy="635332"/>
              <a:chOff x="5409980" y="2305472"/>
              <a:chExt cx="701679" cy="635332"/>
            </a:xfrm>
          </p:grpSpPr>
          <p:sp>
            <p:nvSpPr>
              <p:cNvPr id="77" name="Google Shape;4124;p67"/>
              <p:cNvSpPr/>
              <p:nvPr/>
            </p:nvSpPr>
            <p:spPr>
              <a:xfrm rot="-6503528">
                <a:off x="5748390" y="2356406"/>
                <a:ext cx="329815" cy="308415"/>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25;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4126;p67"/>
            <p:cNvSpPr/>
            <p:nvPr/>
          </p:nvSpPr>
          <p:spPr>
            <a:xfrm rot="-4872686">
              <a:off x="6543857" y="2316747"/>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27;p67"/>
            <p:cNvSpPr/>
            <p:nvPr/>
          </p:nvSpPr>
          <p:spPr>
            <a:xfrm rot="-3417305">
              <a:off x="1859728" y="2909966"/>
              <a:ext cx="337007" cy="492654"/>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28;p67"/>
            <p:cNvSpPr/>
            <p:nvPr/>
          </p:nvSpPr>
          <p:spPr>
            <a:xfrm rot="-3417361">
              <a:off x="1676130" y="2794749"/>
              <a:ext cx="156119" cy="460872"/>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000" fill="hold"/>
                                        <p:tgtEl>
                                          <p:spTgt spid="44"/>
                                        </p:tgtEl>
                                        <p:attrNameLst>
                                          <p:attrName>ppt_w</p:attrName>
                                        </p:attrNameLst>
                                      </p:cBhvr>
                                      <p:tavLst>
                                        <p:tav tm="0">
                                          <p:val>
                                            <p:strVal val="#ppt_w*0.70"/>
                                          </p:val>
                                        </p:tav>
                                        <p:tav tm="100000">
                                          <p:val>
                                            <p:strVal val="#ppt_w"/>
                                          </p:val>
                                        </p:tav>
                                      </p:tavLst>
                                    </p:anim>
                                    <p:anim calcmode="lin" valueType="num">
                                      <p:cBhvr>
                                        <p:cTn id="13" dur="1000" fill="hold"/>
                                        <p:tgtEl>
                                          <p:spTgt spid="44"/>
                                        </p:tgtEl>
                                        <p:attrNameLst>
                                          <p:attrName>ppt_h</p:attrName>
                                        </p:attrNameLst>
                                      </p:cBhvr>
                                      <p:tavLst>
                                        <p:tav tm="0">
                                          <p:val>
                                            <p:strVal val="#ppt_h"/>
                                          </p:val>
                                        </p:tav>
                                        <p:tav tm="100000">
                                          <p:val>
                                            <p:strVal val="#ppt_h"/>
                                          </p:val>
                                        </p:tav>
                                      </p:tavLst>
                                    </p:anim>
                                    <p:animEffect transition="in" filter="fade">
                                      <p:cBhvr>
                                        <p:cTn id="14" dur="10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000"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8" grpId="0"/>
      <p:bldP spid="18" grpId="1"/>
    </p:bldLst>
  </p:timing>
</p:sld>
</file>

<file path=ppt/theme/theme1.xml><?xml version="1.0" encoding="utf-8"?>
<a:theme xmlns:a="http://schemas.openxmlformats.org/drawingml/2006/main" name="Language Arts Subject for Middle School - 6th Grade: Vocabulary Skills by Slidesgo">
  <a:themeElements>
    <a:clrScheme name="Simple Light">
      <a:dk1>
        <a:srgbClr val="578A36"/>
      </a:dk1>
      <a:lt1>
        <a:srgbClr val="C8D9AD"/>
      </a:lt1>
      <a:dk2>
        <a:srgbClr val="8EB355"/>
      </a:dk2>
      <a:lt2>
        <a:srgbClr val="4E4937"/>
      </a:lt2>
      <a:accent1>
        <a:srgbClr val="1E3D28"/>
      </a:accent1>
      <a:accent2>
        <a:srgbClr val="3E6949"/>
      </a:accent2>
      <a:accent3>
        <a:srgbClr val="FFFFFF"/>
      </a:accent3>
      <a:accent4>
        <a:srgbClr val="F2B6B6"/>
      </a:accent4>
      <a:accent5>
        <a:srgbClr val="FFCFCA"/>
      </a:accent5>
      <a:accent6>
        <a:srgbClr val="FFE6B3"/>
      </a:accent6>
      <a:hlink>
        <a:srgbClr val="4E49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863</Words>
  <Application>Microsoft Office PowerPoint</Application>
  <PresentationFormat>On-screen Show (16:9)</PresentationFormat>
  <Paragraphs>121</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Comic Sans MS</vt:lpstr>
      <vt:lpstr>Denk One</vt:lpstr>
      <vt:lpstr>Fira Sans Extra Condensed</vt:lpstr>
      <vt:lpstr>Poppins</vt:lpstr>
      <vt:lpstr>Arial</vt:lpstr>
      <vt:lpstr>Language Arts Subject for Middle School - 6th Grade: Vocabulary Skills by Slidesgo</vt:lpstr>
      <vt:lpstr>KHOA HỌC TỰ NHIÊN </vt:lpstr>
      <vt:lpstr>PowerPoint Presentation</vt:lpstr>
      <vt:lpstr>PowerPoint Presentation</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TỰ NHIÊN </dc:title>
  <dc:creator/>
  <cp:lastModifiedBy>Administrator</cp:lastModifiedBy>
  <cp:revision>10</cp:revision>
  <dcterms:created xsi:type="dcterms:W3CDTF">2022-11-26T10:27:00Z</dcterms:created>
  <dcterms:modified xsi:type="dcterms:W3CDTF">2024-02-21T09:26:17Z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7FF3346B407144B893343E6FFA859596</vt:lpwstr>
  </property>
  <property fmtid="{D5CDD505-2E9C-101B-9397-08002B2CF9AE}" pid="3" name="KSOProductBuildVer">
    <vt:lpwstr>1033-11.2.0.11417</vt:lpwstr>
  </property>
</Properties>
</file>