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5.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7.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0" r:id="rId3"/>
  </p:sldMasterIdLst>
  <p:notesMasterIdLst>
    <p:notesMasterId r:id="rId35"/>
  </p:notesMasterIdLst>
  <p:sldIdLst>
    <p:sldId id="290" r:id="rId4"/>
    <p:sldId id="302" r:id="rId5"/>
    <p:sldId id="258" r:id="rId6"/>
    <p:sldId id="257" r:id="rId7"/>
    <p:sldId id="420" r:id="rId8"/>
    <p:sldId id="301" r:id="rId9"/>
    <p:sldId id="270" r:id="rId10"/>
    <p:sldId id="421" r:id="rId11"/>
    <p:sldId id="292" r:id="rId12"/>
    <p:sldId id="294" r:id="rId13"/>
    <p:sldId id="422" r:id="rId14"/>
    <p:sldId id="295" r:id="rId15"/>
    <p:sldId id="296" r:id="rId16"/>
    <p:sldId id="303" r:id="rId17"/>
    <p:sldId id="479" r:id="rId18"/>
    <p:sldId id="476" r:id="rId19"/>
    <p:sldId id="478" r:id="rId20"/>
    <p:sldId id="477" r:id="rId21"/>
    <p:sldId id="481" r:id="rId22"/>
    <p:sldId id="482" r:id="rId23"/>
    <p:sldId id="299" r:id="rId24"/>
    <p:sldId id="291" r:id="rId25"/>
    <p:sldId id="304" r:id="rId26"/>
    <p:sldId id="256" r:id="rId27"/>
    <p:sldId id="305" r:id="rId28"/>
    <p:sldId id="485" r:id="rId29"/>
    <p:sldId id="484" r:id="rId30"/>
    <p:sldId id="306" r:id="rId31"/>
    <p:sldId id="307" r:id="rId32"/>
    <p:sldId id="308" r:id="rId33"/>
    <p:sldId id="4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D"/>
    <a:srgbClr val="D88F0E"/>
    <a:srgbClr val="E7AE7F"/>
    <a:srgbClr val="78AEBB"/>
    <a:srgbClr val="E6E6E6"/>
    <a:srgbClr val="FFDF12"/>
    <a:srgbClr val="920F1D"/>
    <a:srgbClr val="FB6432"/>
    <a:srgbClr val="FFDF10"/>
    <a:srgbClr val="314B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2409" autoAdjust="0"/>
  </p:normalViewPr>
  <p:slideViewPr>
    <p:cSldViewPr showGuides="1">
      <p:cViewPr varScale="1">
        <p:scale>
          <a:sx n="77" d="100"/>
          <a:sy n="77" d="100"/>
        </p:scale>
        <p:origin x="816" y="4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extLst>
      <p:ext uri="{BB962C8B-B14F-4D97-AF65-F5344CB8AC3E}">
        <p14:creationId xmlns:p14="http://schemas.microsoft.com/office/powerpoint/2010/main" val="31389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extLst>
      <p:ext uri="{BB962C8B-B14F-4D97-AF65-F5344CB8AC3E}">
        <p14:creationId xmlns:p14="http://schemas.microsoft.com/office/powerpoint/2010/main" val="106501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14</a:t>
            </a:fld>
            <a:endParaRPr lang="en-US"/>
          </a:p>
        </p:txBody>
      </p:sp>
    </p:spTree>
    <p:extLst>
      <p:ext uri="{BB962C8B-B14F-4D97-AF65-F5344CB8AC3E}">
        <p14:creationId xmlns:p14="http://schemas.microsoft.com/office/powerpoint/2010/main" val="822676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67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8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1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7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03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365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21</a:t>
            </a:fld>
            <a:endParaRPr lang="en-US"/>
          </a:p>
        </p:txBody>
      </p:sp>
    </p:spTree>
    <p:extLst>
      <p:ext uri="{BB962C8B-B14F-4D97-AF65-F5344CB8AC3E}">
        <p14:creationId xmlns:p14="http://schemas.microsoft.com/office/powerpoint/2010/main" val="9781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24</a:t>
            </a:fld>
            <a:endParaRPr lang="en-US"/>
          </a:p>
        </p:txBody>
      </p:sp>
    </p:spTree>
    <p:extLst>
      <p:ext uri="{BB962C8B-B14F-4D97-AF65-F5344CB8AC3E}">
        <p14:creationId xmlns:p14="http://schemas.microsoft.com/office/powerpoint/2010/main" val="3403235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40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5BCE-449E-4D32-8617-3F951072DE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21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extLst>
      <p:ext uri="{BB962C8B-B14F-4D97-AF65-F5344CB8AC3E}">
        <p14:creationId xmlns:p14="http://schemas.microsoft.com/office/powerpoint/2010/main" val="203668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8</a:t>
            </a:fld>
            <a:endParaRPr lang="en-US"/>
          </a:p>
        </p:txBody>
      </p:sp>
    </p:spTree>
    <p:extLst>
      <p:ext uri="{BB962C8B-B14F-4D97-AF65-F5344CB8AC3E}">
        <p14:creationId xmlns:p14="http://schemas.microsoft.com/office/powerpoint/2010/main" val="289360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extLst>
      <p:ext uri="{BB962C8B-B14F-4D97-AF65-F5344CB8AC3E}">
        <p14:creationId xmlns:p14="http://schemas.microsoft.com/office/powerpoint/2010/main" val="3810793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10</a:t>
            </a:fld>
            <a:endParaRPr lang="en-US"/>
          </a:p>
        </p:txBody>
      </p:sp>
    </p:spTree>
    <p:extLst>
      <p:ext uri="{BB962C8B-B14F-4D97-AF65-F5344CB8AC3E}">
        <p14:creationId xmlns:p14="http://schemas.microsoft.com/office/powerpoint/2010/main" val="344049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11</a:t>
            </a:fld>
            <a:endParaRPr lang="en-US"/>
          </a:p>
        </p:txBody>
      </p:sp>
    </p:spTree>
    <p:extLst>
      <p:ext uri="{BB962C8B-B14F-4D97-AF65-F5344CB8AC3E}">
        <p14:creationId xmlns:p14="http://schemas.microsoft.com/office/powerpoint/2010/main" val="111051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12</a:t>
            </a:fld>
            <a:endParaRPr lang="en-US"/>
          </a:p>
        </p:txBody>
      </p:sp>
    </p:spTree>
    <p:extLst>
      <p:ext uri="{BB962C8B-B14F-4D97-AF65-F5344CB8AC3E}">
        <p14:creationId xmlns:p14="http://schemas.microsoft.com/office/powerpoint/2010/main" val="65877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13</a:t>
            </a:fld>
            <a:endParaRPr lang="en-US"/>
          </a:p>
        </p:txBody>
      </p:sp>
    </p:spTree>
    <p:extLst>
      <p:ext uri="{BB962C8B-B14F-4D97-AF65-F5344CB8AC3E}">
        <p14:creationId xmlns:p14="http://schemas.microsoft.com/office/powerpoint/2010/main" val="188465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a:extLst>
              <a:ext uri="{FF2B5EF4-FFF2-40B4-BE49-F238E27FC236}">
                <a16:creationId xmlns:a16="http://schemas.microsoft.com/office/drawing/2014/main" id="{FE12A355-A7F7-4BA7-9569-6140EA9B15C8}"/>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March 20,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9717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March 20,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94755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March 20,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98928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March 20,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597991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March 20,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20861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March 20,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0718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March 20,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98836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79084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911014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51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329782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1833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10540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2638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806965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640023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34323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3/20/2024</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2810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March 20, 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3894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March 20,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8935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March 20,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19345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March 20,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80113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9E6E4F8A-BABD-4ED7-B37A-F996423AE6DE}"/>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5BDA2E7-45BA-4735-B57C-558BBB8E8A52}"/>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Wednesday, March 20, 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415227685"/>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3/20/2024</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820437626"/>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image" Target="../media/image19.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9.jpeg"/><Relationship Id="rId2" Type="http://schemas.openxmlformats.org/officeDocument/2006/relationships/tags" Target="../tags/tag5.xml"/><Relationship Id="rId16" Type="http://schemas.openxmlformats.org/officeDocument/2006/relationships/notesSlide" Target="../notesSlides/notesSlide10.xml"/><Relationship Id="rId20" Type="http://schemas.microsoft.com/office/2007/relationships/hdphoto" Target="../media/hdphoto1.wdp"/><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slideLayout" Target="../slideLayouts/slideLayout1.xml"/><Relationship Id="rId10" Type="http://schemas.openxmlformats.org/officeDocument/2006/relationships/tags" Target="../tags/tag13.xml"/><Relationship Id="rId19" Type="http://schemas.openxmlformats.org/officeDocument/2006/relationships/image" Target="../media/image10.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s/_rels/slide15.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19.png"/><Relationship Id="rId2" Type="http://schemas.openxmlformats.org/officeDocument/2006/relationships/tags" Target="../tags/tag19.xml"/><Relationship Id="rId16" Type="http://schemas.openxmlformats.org/officeDocument/2006/relationships/notesSlide" Target="../notesSlides/notesSlide11.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slideLayout" Target="../slideLayouts/slideLayout1.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s/_rels/slide1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19.png"/><Relationship Id="rId2" Type="http://schemas.openxmlformats.org/officeDocument/2006/relationships/tags" Target="../tags/tag33.xml"/><Relationship Id="rId16" Type="http://schemas.openxmlformats.org/officeDocument/2006/relationships/notesSlide" Target="../notesSlides/notesSlide12.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slideLayout" Target="../slideLayouts/slideLayout1.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17.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image" Target="../media/image19.png"/><Relationship Id="rId2" Type="http://schemas.openxmlformats.org/officeDocument/2006/relationships/tags" Target="../tags/tag47.xml"/><Relationship Id="rId16" Type="http://schemas.openxmlformats.org/officeDocument/2006/relationships/notesSlide" Target="../notesSlides/notesSlide13.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slideLayout" Target="../slideLayouts/slideLayout1.xml"/><Relationship Id="rId10" Type="http://schemas.openxmlformats.org/officeDocument/2006/relationships/tags" Target="../tags/tag55.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s>
</file>

<file path=ppt/slides/_rels/slide18.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image" Target="../media/image19.png"/><Relationship Id="rId2" Type="http://schemas.openxmlformats.org/officeDocument/2006/relationships/tags" Target="../tags/tag61.xml"/><Relationship Id="rId16" Type="http://schemas.openxmlformats.org/officeDocument/2006/relationships/notesSlide" Target="../notesSlides/notesSlide14.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slideLayout" Target="../slideLayouts/slideLayout1.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s>
</file>

<file path=ppt/slides/_rels/slide19.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image" Target="../media/image19.png"/><Relationship Id="rId2" Type="http://schemas.openxmlformats.org/officeDocument/2006/relationships/tags" Target="../tags/tag75.xml"/><Relationship Id="rId16" Type="http://schemas.openxmlformats.org/officeDocument/2006/relationships/notesSlide" Target="../notesSlides/notesSlide1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5" Type="http://schemas.openxmlformats.org/officeDocument/2006/relationships/tags" Target="../tags/tag78.xml"/><Relationship Id="rId15" Type="http://schemas.openxmlformats.org/officeDocument/2006/relationships/slideLayout" Target="../slideLayouts/slideLayout1.xml"/><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tags" Target="../tags/tag99.xml"/><Relationship Id="rId17" Type="http://schemas.openxmlformats.org/officeDocument/2006/relationships/image" Target="../media/image19.png"/><Relationship Id="rId2" Type="http://schemas.openxmlformats.org/officeDocument/2006/relationships/tags" Target="../tags/tag89.xml"/><Relationship Id="rId16" Type="http://schemas.openxmlformats.org/officeDocument/2006/relationships/notesSlide" Target="../notesSlides/notesSlide16.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5" Type="http://schemas.openxmlformats.org/officeDocument/2006/relationships/slideLayout" Target="../slideLayouts/slideLayout1.xml"/><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tags" Target="../tags/tag101.xml"/></Relationships>
</file>

<file path=ppt/slides/_rels/slide21.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image" Target="../media/image19.png"/><Relationship Id="rId3" Type="http://schemas.openxmlformats.org/officeDocument/2006/relationships/tags" Target="../tags/tag104.xml"/><Relationship Id="rId21" Type="http://schemas.microsoft.com/office/2007/relationships/hdphoto" Target="../media/hdphoto1.wdp"/><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image" Target="../media/image9.jpeg"/><Relationship Id="rId2" Type="http://schemas.openxmlformats.org/officeDocument/2006/relationships/tags" Target="../tags/tag103.xml"/><Relationship Id="rId16" Type="http://schemas.openxmlformats.org/officeDocument/2006/relationships/notesSlide" Target="../notesSlides/notesSlide17.xml"/><Relationship Id="rId20" Type="http://schemas.openxmlformats.org/officeDocument/2006/relationships/image" Target="../media/image10.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5" Type="http://schemas.openxmlformats.org/officeDocument/2006/relationships/slideLayout" Target="../slideLayouts/slideLayout1.xml"/><Relationship Id="rId10" Type="http://schemas.openxmlformats.org/officeDocument/2006/relationships/tags" Target="../tags/tag111.xml"/><Relationship Id="rId19" Type="http://schemas.openxmlformats.org/officeDocument/2006/relationships/image" Target="../media/image20.png"/><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s>
</file>

<file path=ppt/slides/_rels/slide22.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microsoft.com/office/2007/relationships/hdphoto" Target="../media/hdphoto2.wdp"/><Relationship Id="rId3" Type="http://schemas.openxmlformats.org/officeDocument/2006/relationships/tags" Target="../tags/tag118.xml"/><Relationship Id="rId21" Type="http://schemas.microsoft.com/office/2007/relationships/hdphoto" Target="../media/hdphoto1.wdp"/><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image" Target="../media/image21.png"/><Relationship Id="rId2" Type="http://schemas.openxmlformats.org/officeDocument/2006/relationships/tags" Target="../tags/tag117.xml"/><Relationship Id="rId16" Type="http://schemas.openxmlformats.org/officeDocument/2006/relationships/slideLayout" Target="../slideLayouts/slideLayout1.xml"/><Relationship Id="rId20" Type="http://schemas.openxmlformats.org/officeDocument/2006/relationships/image" Target="../media/image10.png"/><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5" Type="http://schemas.openxmlformats.org/officeDocument/2006/relationships/tags" Target="../tags/tag120.xml"/><Relationship Id="rId15" Type="http://schemas.openxmlformats.org/officeDocument/2006/relationships/tags" Target="../tags/tag130.xml"/><Relationship Id="rId10" Type="http://schemas.openxmlformats.org/officeDocument/2006/relationships/tags" Target="../tags/tag125.xml"/><Relationship Id="rId19" Type="http://schemas.openxmlformats.org/officeDocument/2006/relationships/image" Target="../media/image9.jpeg"/><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2.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3.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ánh mì sáng | 13.06.2021 | Chúa Nhật XI Thường Niên, B – Cánh đồng truyền  giáo">
            <a:extLst>
              <a:ext uri="{FF2B5EF4-FFF2-40B4-BE49-F238E27FC236}">
                <a16:creationId xmlns:a16="http://schemas.microsoft.com/office/drawing/2014/main" id="{DA178888-A588-479F-A6D8-24F65F00C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56" b="1067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0A10388-2F82-4A93-B59F-3880307EF2BA}"/>
              </a:ext>
            </a:extLst>
          </p:cNvPr>
          <p:cNvSpPr/>
          <p:nvPr/>
        </p:nvSpPr>
        <p:spPr>
          <a:xfrm>
            <a:off x="0" y="561500"/>
            <a:ext cx="5486400" cy="1495900"/>
          </a:xfrm>
          <a:prstGeom prst="rect">
            <a:avLst/>
          </a:prstGeom>
          <a:solidFill>
            <a:srgbClr val="FFDF1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D2269C-7924-4A65-A934-53B41A0F0625}"/>
              </a:ext>
            </a:extLst>
          </p:cNvPr>
          <p:cNvSpPr txBox="1"/>
          <p:nvPr/>
        </p:nvSpPr>
        <p:spPr>
          <a:xfrm>
            <a:off x="274411" y="816142"/>
            <a:ext cx="5059590" cy="986617"/>
          </a:xfrm>
          <a:prstGeom prst="rect">
            <a:avLst/>
          </a:prstGeom>
          <a:noFill/>
        </p:spPr>
        <p:txBody>
          <a:bodyPr wrap="square" lIns="0" tIns="0" rIns="0" bIns="0" rtlCol="0">
            <a:spAutoFit/>
          </a:bodyPr>
          <a:lstStyle/>
          <a:p>
            <a:pPr>
              <a:lnSpc>
                <a:spcPct val="120000"/>
              </a:lnSpc>
            </a:pPr>
            <a:r>
              <a:rPr lang="vi-VN" sz="2800" b="1"/>
              <a:t>Cây xanh có ý nghĩa rất lớn </a:t>
            </a:r>
          </a:p>
          <a:p>
            <a:pPr>
              <a:lnSpc>
                <a:spcPct val="120000"/>
              </a:lnSpc>
            </a:pPr>
            <a:r>
              <a:rPr lang="vi-VN" sz="2800" b="1"/>
              <a:t>đối với sự sống trên Trái Đất.</a:t>
            </a:r>
          </a:p>
        </p:txBody>
      </p:sp>
    </p:spTree>
    <p:extLst>
      <p:ext uri="{BB962C8B-B14F-4D97-AF65-F5344CB8AC3E}">
        <p14:creationId xmlns:p14="http://schemas.microsoft.com/office/powerpoint/2010/main" val="349266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624122" y="3683987"/>
            <a:ext cx="10892102" cy="1562928"/>
            <a:chOff x="352751" y="1491128"/>
            <a:chExt cx="10892102" cy="1562928"/>
          </a:xfrm>
        </p:grpSpPr>
        <p:sp>
          <p:nvSpPr>
            <p:cNvPr id="36" name="TextBox 35">
              <a:extLst>
                <a:ext uri="{FF2B5EF4-FFF2-40B4-BE49-F238E27FC236}">
                  <a16:creationId xmlns:a16="http://schemas.microsoft.com/office/drawing/2014/main" id="{7AFF59E8-628E-4A6E-990B-A63F8F93A303}"/>
                </a:ext>
              </a:extLst>
            </p:cNvPr>
            <p:cNvSpPr txBox="1"/>
            <p:nvPr/>
          </p:nvSpPr>
          <p:spPr>
            <a:xfrm>
              <a:off x="1485900" y="1491128"/>
              <a:ext cx="9758953" cy="1562928"/>
            </a:xfrm>
            <a:prstGeom prst="rect">
              <a:avLst/>
            </a:prstGeom>
            <a:noFill/>
          </p:spPr>
          <p:txBody>
            <a:bodyPr wrap="square" lIns="0" tIns="0" rIns="0" bIns="0" rtlCol="0">
              <a:spAutoFit/>
            </a:bodyPr>
            <a:lstStyle/>
            <a:p>
              <a:pPr algn="just">
                <a:lnSpc>
                  <a:spcPct val="125000"/>
                </a:lnSpc>
              </a:pPr>
              <a:r>
                <a:rPr lang="vi-VN" sz="2800" b="1" dirty="0">
                  <a:latin typeface="Arial" panose="020B0604020202020204" pitchFamily="34" charset="0"/>
                  <a:cs typeface="Arial" panose="020B0604020202020204" pitchFamily="34" charset="0"/>
                </a:rPr>
                <a:t>Nước</a:t>
              </a:r>
              <a:r>
                <a:rPr lang="vi-VN" sz="2800" dirty="0">
                  <a:latin typeface="Arial" panose="020B0604020202020204" pitchFamily="34" charset="0"/>
                  <a:cs typeface="Arial" panose="020B0604020202020204" pitchFamily="34" charset="0"/>
                </a:rPr>
                <a:t> có ảnh hưởng kép tới quá trình quang hợp vì nước vừa là </a:t>
              </a:r>
              <a:r>
                <a:rPr lang="vi-VN" sz="2800" b="1" dirty="0">
                  <a:latin typeface="Arial" panose="020B0604020202020204" pitchFamily="34" charset="0"/>
                  <a:cs typeface="Arial" panose="020B0604020202020204" pitchFamily="34" charset="0"/>
                </a:rPr>
                <a:t>nguyên liệu của quang hợp</a:t>
              </a:r>
              <a:r>
                <a:rPr lang="vi-VN" sz="2800" dirty="0">
                  <a:latin typeface="Arial" panose="020B0604020202020204" pitchFamily="34" charset="0"/>
                  <a:cs typeface="Arial" panose="020B0604020202020204" pitchFamily="34" charset="0"/>
                </a:rPr>
                <a:t>, vừa là yếu tố tham gia vào việc </a:t>
              </a:r>
              <a:r>
                <a:rPr lang="vi-VN" sz="2800" b="1" dirty="0">
                  <a:latin typeface="Arial" panose="020B0604020202020204" pitchFamily="34" charset="0"/>
                  <a:cs typeface="Arial" panose="020B0604020202020204" pitchFamily="34" charset="0"/>
                </a:rPr>
                <a:t>đóng mở khí khổng</a:t>
              </a:r>
              <a:r>
                <a:rPr lang="vi-VN" sz="2800" dirty="0">
                  <a:latin typeface="Arial" panose="020B0604020202020204" pitchFamily="34" charset="0"/>
                  <a:cs typeface="Arial" panose="020B0604020202020204" pitchFamily="34" charset="0"/>
                </a:rPr>
                <a:t>, liên quan đến sự trao đổi khí.</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52751" y="1867808"/>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71D3140C-AD52-1961-AE89-4DC443F02FA8}"/>
              </a:ext>
            </a:extLst>
          </p:cNvPr>
          <p:cNvGrpSpPr/>
          <p:nvPr/>
        </p:nvGrpSpPr>
        <p:grpSpPr>
          <a:xfrm>
            <a:off x="624122" y="1693502"/>
            <a:ext cx="8718780" cy="1562928"/>
            <a:chOff x="1506707" y="2493169"/>
            <a:chExt cx="8718780" cy="1562928"/>
          </a:xfrm>
        </p:grpSpPr>
        <p:sp>
          <p:nvSpPr>
            <p:cNvPr id="10" name="TextBox 9">
              <a:extLst>
                <a:ext uri="{FF2B5EF4-FFF2-40B4-BE49-F238E27FC236}">
                  <a16:creationId xmlns:a16="http://schemas.microsoft.com/office/drawing/2014/main" id="{52947973-C16B-59D8-5A76-02676F890574}"/>
                </a:ext>
              </a:extLst>
            </p:cNvPr>
            <p:cNvSpPr txBox="1"/>
            <p:nvPr/>
          </p:nvSpPr>
          <p:spPr>
            <a:xfrm>
              <a:off x="2877496" y="2493169"/>
              <a:ext cx="7347991" cy="1562928"/>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400"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0000"/>
                </a:lnSpc>
              </a:pPr>
              <a:r>
                <a:rPr lang="vi-VN" sz="2800" dirty="0">
                  <a:solidFill>
                    <a:schemeClr val="tx1"/>
                  </a:solidFill>
                </a:rPr>
                <a:t>Theo em, nước có ảnh hưởng như thế nào đến quá trình quang hợp ở thực vât</a:t>
              </a:r>
              <a:endParaRPr lang="en-US" sz="2800" dirty="0">
                <a:solidFill>
                  <a:schemeClr val="tx1"/>
                </a:solidFill>
              </a:endParaRPr>
            </a:p>
          </p:txBody>
        </p:sp>
        <p:pic>
          <p:nvPicPr>
            <p:cNvPr id="11" name="Picture 4">
              <a:extLst>
                <a:ext uri="{FF2B5EF4-FFF2-40B4-BE49-F238E27FC236}">
                  <a16:creationId xmlns:a16="http://schemas.microsoft.com/office/drawing/2014/main" id="{A9C95316-7BB4-9369-1301-BABB0867C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707" y="2686815"/>
              <a:ext cx="1050151" cy="125391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F630C3E-F376-324B-B53F-A0AAD913AC8C}"/>
              </a:ext>
            </a:extLst>
          </p:cNvPr>
          <p:cNvSpPr/>
          <p:nvPr/>
        </p:nvSpPr>
        <p:spPr>
          <a:xfrm>
            <a:off x="0" y="6019800"/>
            <a:ext cx="12192000" cy="838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15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534268" y="1298441"/>
            <a:ext cx="10892102" cy="1562928"/>
            <a:chOff x="352751" y="1491128"/>
            <a:chExt cx="10892102" cy="1562928"/>
          </a:xfrm>
        </p:grpSpPr>
        <p:sp>
          <p:nvSpPr>
            <p:cNvPr id="36" name="TextBox 35">
              <a:extLst>
                <a:ext uri="{FF2B5EF4-FFF2-40B4-BE49-F238E27FC236}">
                  <a16:creationId xmlns:a16="http://schemas.microsoft.com/office/drawing/2014/main" id="{7AFF59E8-628E-4A6E-990B-A63F8F93A303}"/>
                </a:ext>
              </a:extLst>
            </p:cNvPr>
            <p:cNvSpPr txBox="1"/>
            <p:nvPr/>
          </p:nvSpPr>
          <p:spPr>
            <a:xfrm>
              <a:off x="1485900" y="1491128"/>
              <a:ext cx="9758953" cy="1562928"/>
            </a:xfrm>
            <a:prstGeom prst="rect">
              <a:avLst/>
            </a:prstGeom>
            <a:noFill/>
          </p:spPr>
          <p:txBody>
            <a:bodyPr wrap="square" lIns="0" tIns="0" rIns="0" bIns="0" rtlCol="0">
              <a:spAutoFit/>
            </a:bodyPr>
            <a:lstStyle/>
            <a:p>
              <a:pPr algn="just">
                <a:lnSpc>
                  <a:spcPct val="125000"/>
                </a:lnSpc>
              </a:pPr>
              <a:r>
                <a:rPr lang="vi-VN" sz="2800" b="1" dirty="0">
                  <a:latin typeface="Arial" panose="020B0604020202020204" pitchFamily="34" charset="0"/>
                  <a:cs typeface="Arial" panose="020B0604020202020204" pitchFamily="34" charset="0"/>
                </a:rPr>
                <a:t>Nước</a:t>
              </a:r>
              <a:r>
                <a:rPr lang="vi-VN" sz="2800" dirty="0">
                  <a:latin typeface="Arial" panose="020B0604020202020204" pitchFamily="34" charset="0"/>
                  <a:cs typeface="Arial" panose="020B0604020202020204" pitchFamily="34" charset="0"/>
                </a:rPr>
                <a:t> có ảnh hưởng kép tới quá trình quang hợp vì nước vừa là </a:t>
              </a:r>
              <a:r>
                <a:rPr lang="vi-VN" sz="2800" b="1" dirty="0">
                  <a:latin typeface="Arial" panose="020B0604020202020204" pitchFamily="34" charset="0"/>
                  <a:cs typeface="Arial" panose="020B0604020202020204" pitchFamily="34" charset="0"/>
                </a:rPr>
                <a:t>nguyên liệu của quang hợp</a:t>
              </a:r>
              <a:r>
                <a:rPr lang="vi-VN" sz="2800" dirty="0">
                  <a:latin typeface="Arial" panose="020B0604020202020204" pitchFamily="34" charset="0"/>
                  <a:cs typeface="Arial" panose="020B0604020202020204" pitchFamily="34" charset="0"/>
                </a:rPr>
                <a:t>, vừa là yếu tố tham gia vào việc </a:t>
              </a:r>
              <a:r>
                <a:rPr lang="vi-VN" sz="2800" b="1" dirty="0">
                  <a:latin typeface="Arial" panose="020B0604020202020204" pitchFamily="34" charset="0"/>
                  <a:cs typeface="Arial" panose="020B0604020202020204" pitchFamily="34" charset="0"/>
                </a:rPr>
                <a:t>đóng mở khí khổng</a:t>
              </a:r>
              <a:r>
                <a:rPr lang="vi-VN" sz="2800" dirty="0">
                  <a:latin typeface="Arial" panose="020B0604020202020204" pitchFamily="34" charset="0"/>
                  <a:cs typeface="Arial" panose="020B0604020202020204" pitchFamily="34" charset="0"/>
                </a:rPr>
                <a:t>, liên quan đến sự trao đổi khí.</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52751" y="1867808"/>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a:extLst>
              <a:ext uri="{FF2B5EF4-FFF2-40B4-BE49-F238E27FC236}">
                <a16:creationId xmlns:a16="http://schemas.microsoft.com/office/drawing/2014/main" id="{652A375F-4E56-C5DA-8497-E4D3A137C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761" y="3071920"/>
            <a:ext cx="8453439" cy="362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6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573014" y="1359705"/>
            <a:ext cx="10840447" cy="887484"/>
            <a:chOff x="404405" y="1397854"/>
            <a:chExt cx="10840447" cy="887484"/>
          </a:xfrm>
        </p:grpSpPr>
        <p:sp>
          <p:nvSpPr>
            <p:cNvPr id="36" name="TextBox 35">
              <a:extLst>
                <a:ext uri="{FF2B5EF4-FFF2-40B4-BE49-F238E27FC236}">
                  <a16:creationId xmlns:a16="http://schemas.microsoft.com/office/drawing/2014/main" id="{7AFF59E8-628E-4A6E-990B-A63F8F93A303}"/>
                </a:ext>
              </a:extLst>
            </p:cNvPr>
            <p:cNvSpPr txBox="1"/>
            <p:nvPr/>
          </p:nvSpPr>
          <p:spPr>
            <a:xfrm>
              <a:off x="1485899" y="1407405"/>
              <a:ext cx="9758953"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Khi tế bào lá cây mất nước</a:t>
              </a:r>
              <a:r>
                <a:rPr lang="vi-VN" sz="2400" dirty="0">
                  <a:latin typeface="Arial" panose="020B0604020202020204" pitchFamily="34" charset="0"/>
                  <a:cs typeface="Arial" panose="020B0604020202020204" pitchFamily="34" charset="0"/>
                </a:rPr>
                <a:t>, khí khổng đóng lại, hàm lượng khí carbon dioxide đi vào tế bào lá giảm, quang hợp của cây gặp khó khăn.</a:t>
              </a:r>
              <a:endParaRPr lang="vi-VN" sz="24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3504151E-2573-4112-A421-95D9A9FCB345}"/>
              </a:ext>
            </a:extLst>
          </p:cNvPr>
          <p:cNvGrpSpPr/>
          <p:nvPr/>
        </p:nvGrpSpPr>
        <p:grpSpPr>
          <a:xfrm>
            <a:off x="5276145" y="2543175"/>
            <a:ext cx="6674068" cy="4064146"/>
            <a:chOff x="2848255" y="2543175"/>
            <a:chExt cx="6674068" cy="4064146"/>
          </a:xfrm>
        </p:grpSpPr>
        <p:pic>
          <p:nvPicPr>
            <p:cNvPr id="22530" name="Picture 2" descr="Diagram showing plant cell Royalty Free Vector Image">
              <a:extLst>
                <a:ext uri="{FF2B5EF4-FFF2-40B4-BE49-F238E27FC236}">
                  <a16:creationId xmlns:a16="http://schemas.microsoft.com/office/drawing/2014/main" id="{3215AC91-E6D1-47FE-94EC-145E02C4CD1B}"/>
                </a:ext>
              </a:extLst>
            </p:cNvPr>
            <p:cNvPicPr>
              <a:picLocks noChangeAspect="1" noChangeArrowheads="1"/>
            </p:cNvPicPr>
            <p:nvPr/>
          </p:nvPicPr>
          <p:blipFill rotWithShape="1">
            <a:blip r:embed="rId6">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2"/>
              <a:ext cx="6495491" cy="38982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8A882D-3A70-4338-9624-232ED91577E4}"/>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7F7D5DB0-A78B-455F-885C-DFF2773A1FB8}"/>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7FB9F9E5-47EF-4D88-B27D-EE9D50B84201}"/>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dirty="0"/>
                <a:t>Khí khổng mở</a:t>
              </a:r>
            </a:p>
          </p:txBody>
        </p:sp>
        <p:sp>
          <p:nvSpPr>
            <p:cNvPr id="20" name="TextBox 19">
              <a:extLst>
                <a:ext uri="{FF2B5EF4-FFF2-40B4-BE49-F238E27FC236}">
                  <a16:creationId xmlns:a16="http://schemas.microsoft.com/office/drawing/2014/main" id="{D396F24F-6D11-406B-B628-9E77F8026A72}"/>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dirty="0"/>
                <a:t>Khí khổng đóng</a:t>
              </a:r>
            </a:p>
          </p:txBody>
        </p:sp>
      </p:grpSp>
      <p:pic>
        <p:nvPicPr>
          <p:cNvPr id="22534" name="Picture 6" descr="Drought and Water Stress">
            <a:extLst>
              <a:ext uri="{FF2B5EF4-FFF2-40B4-BE49-F238E27FC236}">
                <a16:creationId xmlns:a16="http://schemas.microsoft.com/office/drawing/2014/main" id="{B2CA9C3B-76B7-4A83-AA70-EA0CCE4B5E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890" b="10438"/>
          <a:stretch/>
        </p:blipFill>
        <p:spPr bwMode="auto">
          <a:xfrm>
            <a:off x="241787" y="2543175"/>
            <a:ext cx="4863613" cy="406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4"/>
                                        </p:tgtEl>
                                        <p:attrNameLst>
                                          <p:attrName>style.visibility</p:attrName>
                                        </p:attrNameLst>
                                      </p:cBhvr>
                                      <p:to>
                                        <p:strVal val="visible"/>
                                      </p:to>
                                    </p:set>
                                    <p:animEffect transition="in" filter="fade">
                                      <p:cBhvr>
                                        <p:cTn id="14" dur="1000"/>
                                        <p:tgtEl>
                                          <p:spTgt spid="22534"/>
                                        </p:tgtEl>
                                      </p:cBhvr>
                                    </p:animEffect>
                                    <p:anim calcmode="lin" valueType="num">
                                      <p:cBhvr>
                                        <p:cTn id="15" dur="1000" fill="hold"/>
                                        <p:tgtEl>
                                          <p:spTgt spid="22534"/>
                                        </p:tgtEl>
                                        <p:attrNameLst>
                                          <p:attrName>ppt_x</p:attrName>
                                        </p:attrNameLst>
                                      </p:cBhvr>
                                      <p:tavLst>
                                        <p:tav tm="0">
                                          <p:val>
                                            <p:strVal val="#ppt_x"/>
                                          </p:val>
                                        </p:tav>
                                        <p:tav tm="100000">
                                          <p:val>
                                            <p:strVal val="#ppt_x"/>
                                          </p:val>
                                        </p:tav>
                                      </p:tavLst>
                                    </p:anim>
                                    <p:anim calcmode="lin" valueType="num">
                                      <p:cBhvr>
                                        <p:cTn id="16" dur="1000" fill="hold"/>
                                        <p:tgtEl>
                                          <p:spTgt spid="225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665753" y="1529471"/>
            <a:ext cx="10840447" cy="887484"/>
            <a:chOff x="404405" y="1397854"/>
            <a:chExt cx="10840447" cy="887484"/>
          </a:xfrm>
        </p:grpSpPr>
        <p:sp>
          <p:nvSpPr>
            <p:cNvPr id="36" name="TextBox 35">
              <a:extLst>
                <a:ext uri="{FF2B5EF4-FFF2-40B4-BE49-F238E27FC236}">
                  <a16:creationId xmlns:a16="http://schemas.microsoft.com/office/drawing/2014/main" id="{7AFF59E8-628E-4A6E-990B-A63F8F93A303}"/>
                </a:ext>
              </a:extLst>
            </p:cNvPr>
            <p:cNvSpPr txBox="1"/>
            <p:nvPr/>
          </p:nvSpPr>
          <p:spPr>
            <a:xfrm>
              <a:off x="1485899" y="1407405"/>
              <a:ext cx="9758953"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Cây được cung cấp đủ nước</a:t>
              </a:r>
              <a:r>
                <a:rPr lang="vi-VN" sz="2400" dirty="0">
                  <a:latin typeface="Arial" panose="020B0604020202020204" pitchFamily="34" charset="0"/>
                  <a:cs typeface="Arial" panose="020B0604020202020204" pitchFamily="34" charset="0"/>
                </a:rPr>
                <a:t>, khí khổng mở giúp khí carbon dioxide dễ dàng khuếch tán vào bên trong lá, tăng hiệu quả quang hợp.</a:t>
              </a:r>
              <a:endParaRPr lang="vi-VN" sz="24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9929B748-4A82-4F08-BAE8-772E77259636}"/>
              </a:ext>
            </a:extLst>
          </p:cNvPr>
          <p:cNvGrpSpPr/>
          <p:nvPr/>
        </p:nvGrpSpPr>
        <p:grpSpPr>
          <a:xfrm>
            <a:off x="2843066" y="2614030"/>
            <a:ext cx="5734050" cy="3654031"/>
            <a:chOff x="2089150" y="1080705"/>
            <a:chExt cx="8012113" cy="5087866"/>
          </a:xfrm>
        </p:grpSpPr>
        <p:pic>
          <p:nvPicPr>
            <p:cNvPr id="10" name="Picture 2" descr="Stomata Vector Images (86)">
              <a:extLst>
                <a:ext uri="{FF2B5EF4-FFF2-40B4-BE49-F238E27FC236}">
                  <a16:creationId xmlns:a16="http://schemas.microsoft.com/office/drawing/2014/main" id="{554C334C-751F-4635-AC2C-9A824C4B32D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5759" b="10053"/>
            <a:stretch/>
          </p:blipFill>
          <p:spPr bwMode="auto">
            <a:xfrm>
              <a:off x="2089150" y="1080705"/>
              <a:ext cx="8012113" cy="50878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4E62541-BADD-4614-A807-34ED7573CD00}"/>
                </a:ext>
              </a:extLst>
            </p:cNvPr>
            <p:cNvSpPr/>
            <p:nvPr/>
          </p:nvSpPr>
          <p:spPr>
            <a:xfrm>
              <a:off x="2339340" y="4587241"/>
              <a:ext cx="3528060" cy="11049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a16="http://schemas.microsoft.com/office/drawing/2014/main" id="{5FE8A035-9BBA-4B72-8F56-686DA9E3F131}"/>
                </a:ext>
              </a:extLst>
            </p:cNvPr>
            <p:cNvSpPr/>
            <p:nvPr/>
          </p:nvSpPr>
          <p:spPr>
            <a:xfrm rot="20495377">
              <a:off x="5206931" y="4548454"/>
              <a:ext cx="883884" cy="1373667"/>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 name="TextBox 1">
            <a:extLst>
              <a:ext uri="{FF2B5EF4-FFF2-40B4-BE49-F238E27FC236}">
                <a16:creationId xmlns:a16="http://schemas.microsoft.com/office/drawing/2014/main" id="{D461F260-FC8D-C02A-6515-A8C75A13B288}"/>
              </a:ext>
            </a:extLst>
          </p:cNvPr>
          <p:cNvSpPr txBox="1"/>
          <p:nvPr/>
        </p:nvSpPr>
        <p:spPr>
          <a:xfrm>
            <a:off x="3917292" y="6342365"/>
            <a:ext cx="4648200" cy="369332"/>
          </a:xfrm>
          <a:prstGeom prst="rect">
            <a:avLst/>
          </a:prstGeom>
          <a:noFill/>
        </p:spPr>
        <p:txBody>
          <a:bodyPr wrap="square" lIns="0" tIns="0" rIns="0" bIns="0" rtlCol="0">
            <a:spAutoFit/>
          </a:bodyPr>
          <a:lstStyle/>
          <a:p>
            <a:pPr algn="ctr"/>
            <a:r>
              <a:rPr lang="vi-VN" sz="2400" b="1" dirty="0"/>
              <a:t>Hình. </a:t>
            </a:r>
            <a:r>
              <a:rPr lang="vi-VN" sz="2400" dirty="0"/>
              <a:t>Quá trình thoát hơi nước</a:t>
            </a:r>
            <a:endParaRPr lang="en-US" sz="2400" dirty="0"/>
          </a:p>
        </p:txBody>
      </p:sp>
    </p:spTree>
    <p:extLst>
      <p:ext uri="{BB962C8B-B14F-4D97-AF65-F5344CB8AC3E}">
        <p14:creationId xmlns:p14="http://schemas.microsoft.com/office/powerpoint/2010/main" val="5130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a:lnSpc>
                <a:spcPct val="120000"/>
              </a:lnSpc>
            </a:pPr>
            <a:r>
              <a:rPr lang="vi-VN" sz="3200" b="1" dirty="0"/>
              <a:t>Carbon dioxide</a:t>
            </a:r>
          </a:p>
        </p:txBody>
      </p:sp>
      <p:sp>
        <p:nvSpPr>
          <p:cNvPr id="11" name="TextBox 10">
            <a:extLst>
              <a:ext uri="{FF2B5EF4-FFF2-40B4-BE49-F238E27FC236}">
                <a16:creationId xmlns:a16="http://schemas.microsoft.com/office/drawing/2014/main" id="{93ECADEA-2F27-4540-9F7E-DE388EA71F83}"/>
              </a:ext>
            </a:extLst>
          </p:cNvPr>
          <p:cNvSpPr txBox="1"/>
          <p:nvPr/>
        </p:nvSpPr>
        <p:spPr>
          <a:xfrm>
            <a:off x="5347438" y="5603432"/>
            <a:ext cx="6733310" cy="867482"/>
          </a:xfrm>
          <a:prstGeom prst="rect">
            <a:avLst/>
          </a:prstGeom>
          <a:noFill/>
        </p:spPr>
        <p:txBody>
          <a:bodyPr wrap="square" rtlCol="0">
            <a:spAutoFit/>
          </a:bodyPr>
          <a:lstStyle/>
          <a:p>
            <a:pPr algn="ctr">
              <a:lnSpc>
                <a:spcPct val="120000"/>
              </a:lnSpc>
            </a:pPr>
            <a:r>
              <a:rPr lang="vi-VN" sz="2200" dirty="0">
                <a:latin typeface="Arial" panose="020B0604020202020204" pitchFamily="34" charset="0"/>
                <a:cs typeface="Arial" panose="020B0604020202020204" pitchFamily="34" charset="0"/>
              </a:rPr>
              <a:t>Sự phụ thuộc của quang hợp vào nồng độ CO</a:t>
            </a:r>
            <a:r>
              <a:rPr lang="vi-VN" sz="2200" baseline="-25000" dirty="0">
                <a:latin typeface="Arial" panose="020B0604020202020204" pitchFamily="34" charset="0"/>
                <a:cs typeface="Arial" panose="020B0604020202020204" pitchFamily="34" charset="0"/>
              </a:rPr>
              <a:t>2</a:t>
            </a:r>
            <a:endParaRPr lang="vi-VN" sz="2200" dirty="0">
              <a:latin typeface="Arial" panose="020B0604020202020204" pitchFamily="34" charset="0"/>
              <a:cs typeface="Arial" panose="020B0604020202020204" pitchFamily="34" charset="0"/>
            </a:endParaRPr>
          </a:p>
          <a:p>
            <a:pPr algn="ctr">
              <a:lnSpc>
                <a:spcPct val="120000"/>
              </a:lnSpc>
            </a:pPr>
            <a:r>
              <a:rPr lang="vi-VN" sz="2200" b="1" dirty="0">
                <a:solidFill>
                  <a:schemeClr val="tx2">
                    <a:lumMod val="75000"/>
                  </a:schemeClr>
                </a:solidFill>
                <a:latin typeface="Arial" panose="020B0604020202020204" pitchFamily="34" charset="0"/>
                <a:cs typeface="Arial" panose="020B0604020202020204" pitchFamily="34" charset="0"/>
              </a:rPr>
              <a:t>I – Cây bí đỏ</a:t>
            </a:r>
            <a:r>
              <a:rPr lang="vi-VN" sz="2200" b="1" dirty="0">
                <a:latin typeface="Arial" panose="020B0604020202020204" pitchFamily="34" charset="0"/>
                <a:cs typeface="Arial" panose="020B0604020202020204" pitchFamily="34" charset="0"/>
              </a:rPr>
              <a:t>; </a:t>
            </a:r>
            <a:r>
              <a:rPr lang="vi-VN" sz="2200" b="1" dirty="0">
                <a:solidFill>
                  <a:schemeClr val="accent6">
                    <a:lumMod val="50000"/>
                  </a:schemeClr>
                </a:solidFill>
                <a:latin typeface="Arial" panose="020B0604020202020204" pitchFamily="34" charset="0"/>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8">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AC48AA1-1719-40FA-B2E0-7854B1D27E37}"/>
              </a:ext>
            </a:extLst>
          </p:cNvPr>
          <p:cNvGrpSpPr/>
          <p:nvPr/>
        </p:nvGrpSpPr>
        <p:grpSpPr>
          <a:xfrm>
            <a:off x="311633" y="3965568"/>
            <a:ext cx="4695601" cy="1801262"/>
            <a:chOff x="264105" y="3166434"/>
            <a:chExt cx="4695601" cy="1801262"/>
          </a:xfrm>
        </p:grpSpPr>
        <p:sp>
          <p:nvSpPr>
            <p:cNvPr id="42" name="TextBox 41">
              <a:extLst>
                <a:ext uri="{FF2B5EF4-FFF2-40B4-BE49-F238E27FC236}">
                  <a16:creationId xmlns:a16="http://schemas.microsoft.com/office/drawing/2014/main" id="{8B2C6115-80C0-4F56-8C5E-1A84BF26C8DA}"/>
                </a:ext>
              </a:extLst>
            </p:cNvPr>
            <p:cNvSpPr txBox="1"/>
            <p:nvPr/>
          </p:nvSpPr>
          <p:spPr>
            <a:xfrm>
              <a:off x="941572" y="3166434"/>
              <a:ext cx="4018134"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Nếu nồng độ khí CO</a:t>
              </a:r>
              <a:r>
                <a:rPr lang="vi-VN" sz="2400" b="1" baseline="-25000" dirty="0">
                  <a:latin typeface="Arial" panose="020B0604020202020204" pitchFamily="34" charset="0"/>
                  <a:cs typeface="Arial" panose="020B0604020202020204" pitchFamily="34" charset="0"/>
                </a:rPr>
                <a:t>2</a:t>
              </a:r>
              <a:r>
                <a:rPr lang="vi-VN" sz="2400" b="1" dirty="0">
                  <a:latin typeface="Arial" panose="020B0604020202020204" pitchFamily="34" charset="0"/>
                  <a:cs typeface="Arial" panose="020B0604020202020204" pitchFamily="34" charset="0"/>
                </a:rPr>
                <a:t> tăng quá cao (khoảng 0,2%)</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gần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như</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đổi</a:t>
              </a:r>
              <a:r>
                <a:rPr lang="en-US" sz="2400" b="1" dirty="0">
                  <a:latin typeface="Arial" panose="020B0604020202020204" pitchFamily="34" charset="0"/>
                  <a:cs typeface="Arial" panose="020B0604020202020204" pitchFamily="34" charset="0"/>
                </a:rPr>
                <a:t>.</a:t>
              </a:r>
              <a:endParaRPr lang="vi-VN" sz="2400" b="1" dirty="0"/>
            </a:p>
          </p:txBody>
        </p:sp>
        <p:pic>
          <p:nvPicPr>
            <p:cNvPr id="45" name="Picture 2" descr="Leaf icon image Royalty Free Vector Image - VectorStock">
              <a:extLst>
                <a:ext uri="{FF2B5EF4-FFF2-40B4-BE49-F238E27FC236}">
                  <a16:creationId xmlns:a16="http://schemas.microsoft.com/office/drawing/2014/main" id="{3F617208-F5F1-4B8B-BADB-5B6DE4A6D1EB}"/>
                </a:ext>
              </a:extLst>
            </p:cNvPr>
            <p:cNvPicPr>
              <a:picLocks noChangeAspect="1" noChangeArrowheads="1"/>
            </p:cNvPicPr>
            <p:nvPr/>
          </p:nvPicPr>
          <p:blipFill rotWithShape="1">
            <a:blip r:embed="rId19">
              <a:clrChange>
                <a:clrFrom>
                  <a:srgbClr val="FFFFFF"/>
                </a:clrFrom>
                <a:clrTo>
                  <a:srgbClr val="FFFFFF">
                    <a:alpha val="0"/>
                  </a:srgbClr>
                </a:clrTo>
              </a:clrChange>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3226733"/>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5E0FE626-C435-4887-8777-6045C3A8EB9A}"/>
              </a:ext>
            </a:extLst>
          </p:cNvPr>
          <p:cNvGrpSpPr/>
          <p:nvPr/>
        </p:nvGrpSpPr>
        <p:grpSpPr>
          <a:xfrm>
            <a:off x="264105" y="1539022"/>
            <a:ext cx="4743129" cy="1801262"/>
            <a:chOff x="264105" y="1539022"/>
            <a:chExt cx="4743129" cy="1801262"/>
          </a:xfrm>
        </p:grpSpPr>
        <p:sp>
          <p:nvSpPr>
            <p:cNvPr id="46" name="TextBox 45">
              <a:extLst>
                <a:ext uri="{FF2B5EF4-FFF2-40B4-BE49-F238E27FC236}">
                  <a16:creationId xmlns:a16="http://schemas.microsoft.com/office/drawing/2014/main" id="{380ECC5E-C65D-4BAF-BC89-853C81E0F37D}"/>
                </a:ext>
              </a:extLst>
            </p:cNvPr>
            <p:cNvSpPr txBox="1"/>
            <p:nvPr/>
          </p:nvSpPr>
          <p:spPr>
            <a:xfrm>
              <a:off x="941572" y="1539022"/>
              <a:ext cx="4065662"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Hiệu quả quang hợp sẽ tăng khi nồng độ khí CO</a:t>
              </a:r>
              <a:r>
                <a:rPr lang="vi-VN" sz="2400" b="1" baseline="-25000" dirty="0">
                  <a:latin typeface="Arial" panose="020B0604020202020204" pitchFamily="34" charset="0"/>
                  <a:cs typeface="Arial" panose="020B0604020202020204" pitchFamily="34" charset="0"/>
                </a:rPr>
                <a:t>2</a:t>
              </a:r>
              <a:r>
                <a:rPr lang="vi-VN" sz="2400" b="1" dirty="0">
                  <a:latin typeface="Arial" panose="020B0604020202020204" pitchFamily="34" charset="0"/>
                  <a:cs typeface="Arial" panose="020B0604020202020204" pitchFamily="34" charset="0"/>
                </a:rPr>
                <a:t> ngoài môi trường tăng và ngược lại.</a:t>
              </a:r>
              <a:endParaRPr lang="vi-VN" sz="2400" b="1" dirty="0"/>
            </a:p>
          </p:txBody>
        </p:sp>
        <p:pic>
          <p:nvPicPr>
            <p:cNvPr id="47" name="Picture 2" descr="Leaf icon image Royalty Free Vector Image - VectorStock">
              <a:extLst>
                <a:ext uri="{FF2B5EF4-FFF2-40B4-BE49-F238E27FC236}">
                  <a16:creationId xmlns:a16="http://schemas.microsoft.com/office/drawing/2014/main" id="{038D8A6F-9B0F-42AE-850E-D338C6D46D4F}"/>
                </a:ext>
              </a:extLst>
            </p:cNvPr>
            <p:cNvPicPr>
              <a:picLocks noChangeAspect="1" noChangeArrowheads="1"/>
            </p:cNvPicPr>
            <p:nvPr/>
          </p:nvPicPr>
          <p:blipFill rotWithShape="1">
            <a:blip r:embed="rId19">
              <a:clrChange>
                <a:clrFrom>
                  <a:srgbClr val="FFFFFF"/>
                </a:clrFrom>
                <a:clrTo>
                  <a:srgbClr val="FFFFFF">
                    <a:alpha val="0"/>
                  </a:srgbClr>
                </a:clrTo>
              </a:clrChange>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879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7">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Speech Bubble: Rectangle with Corners Rounded 59">
            <a:extLst>
              <a:ext uri="{FF2B5EF4-FFF2-40B4-BE49-F238E27FC236}">
                <a16:creationId xmlns:a16="http://schemas.microsoft.com/office/drawing/2014/main" id="{5F83E3DA-0904-5069-2343-970A1B17DAC3}"/>
              </a:ext>
            </a:extLst>
          </p:cNvPr>
          <p:cNvSpPr/>
          <p:nvPr/>
        </p:nvSpPr>
        <p:spPr>
          <a:xfrm>
            <a:off x="123191" y="4364456"/>
            <a:ext cx="5735546" cy="2232561"/>
          </a:xfrm>
          <a:prstGeom prst="wedgeRoundRectCallout">
            <a:avLst>
              <a:gd name="adj1" fmla="val 49844"/>
              <a:gd name="adj2" fmla="val -66850"/>
              <a:gd name="adj3" fmla="val 16667"/>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Nhận xét về ảnh hưởng của hàm lượng khí carbon dioxide đến cường độ quang hợp của cây bí đỏ và cây đậu.</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245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barn(inVertical)">
                                      <p:cBhvr>
                                        <p:cTn id="1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7">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9816CE3E-C125-FD46-FF46-93CC9F9D57B6}"/>
              </a:ext>
            </a:extLst>
          </p:cNvPr>
          <p:cNvGrpSpPr/>
          <p:nvPr/>
        </p:nvGrpSpPr>
        <p:grpSpPr>
          <a:xfrm>
            <a:off x="184026" y="2939115"/>
            <a:ext cx="5032361" cy="3432501"/>
            <a:chOff x="185744" y="3039763"/>
            <a:chExt cx="5032361" cy="3432501"/>
          </a:xfrm>
        </p:grpSpPr>
        <p:sp>
          <p:nvSpPr>
            <p:cNvPr id="42" name="TextBox 41">
              <a:extLst>
                <a:ext uri="{FF2B5EF4-FFF2-40B4-BE49-F238E27FC236}">
                  <a16:creationId xmlns:a16="http://schemas.microsoft.com/office/drawing/2014/main" id="{82F341DA-2F50-D8BF-AC72-AE2DB92A8A06}"/>
                </a:ext>
              </a:extLst>
            </p:cNvPr>
            <p:cNvSpPr txBox="1"/>
            <p:nvPr/>
          </p:nvSpPr>
          <p:spPr>
            <a:xfrm>
              <a:off x="185744" y="3572816"/>
              <a:ext cx="5032361" cy="2899448"/>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biểu đồ ta thấy, ở cùng nồng độ khí carbon dioxide nhưng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cây bí đỏ có cường độ quang hợp cao hơn cây đậu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chúng có nhu cầu khác nhau về ánh sáng.</a:t>
              </a:r>
            </a:p>
          </p:txBody>
        </p:sp>
        <p:sp>
          <p:nvSpPr>
            <p:cNvPr id="3" name="Rectangle: Top Corners Rounded 2">
              <a:extLst>
                <a:ext uri="{FF2B5EF4-FFF2-40B4-BE49-F238E27FC236}">
                  <a16:creationId xmlns:a16="http://schemas.microsoft.com/office/drawing/2014/main" id="{A0DAA0FD-AB78-64EA-E35B-E1CD4DCB6978}"/>
                </a:ext>
              </a:extLst>
            </p:cNvPr>
            <p:cNvSpPr/>
            <p:nvPr/>
          </p:nvSpPr>
          <p:spPr>
            <a:xfrm>
              <a:off x="185744" y="3039763"/>
              <a:ext cx="5032361" cy="596436"/>
            </a:xfrm>
            <a:prstGeom prst="round2Same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a:ea typeface="+mn-ea"/>
                  <a:cs typeface="+mn-cs"/>
                </a:rPr>
                <a:t>Trả lời</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5627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7">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Speech Bubble: Rectangle with Corners Rounded 42">
            <a:extLst>
              <a:ext uri="{FF2B5EF4-FFF2-40B4-BE49-F238E27FC236}">
                <a16:creationId xmlns:a16="http://schemas.microsoft.com/office/drawing/2014/main" id="{069B585F-3431-66EC-4286-DEAD25B5E55B}"/>
              </a:ext>
            </a:extLst>
          </p:cNvPr>
          <p:cNvSpPr/>
          <p:nvPr/>
        </p:nvSpPr>
        <p:spPr>
          <a:xfrm>
            <a:off x="173206" y="4504112"/>
            <a:ext cx="5593279" cy="1880066"/>
          </a:xfrm>
          <a:prstGeom prst="wedgeRoundRectCallout">
            <a:avLst>
              <a:gd name="adj1" fmla="val 54538"/>
              <a:gd name="adj2" fmla="val -65874"/>
              <a:gd name="adj3" fmla="val 16667"/>
            </a:avLst>
          </a:prstGeom>
          <a:solidFill>
            <a:srgbClr val="DBFA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carbon dioxide trong không khí đạt bao nhiêu thì cây có thể quang hợp?</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963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7">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9816CE3E-C125-FD46-FF46-93CC9F9D57B6}"/>
              </a:ext>
            </a:extLst>
          </p:cNvPr>
          <p:cNvGrpSpPr/>
          <p:nvPr/>
        </p:nvGrpSpPr>
        <p:grpSpPr>
          <a:xfrm>
            <a:off x="134352" y="3070426"/>
            <a:ext cx="5203520" cy="3432501"/>
            <a:chOff x="185744" y="3039763"/>
            <a:chExt cx="5032361" cy="3432501"/>
          </a:xfrm>
        </p:grpSpPr>
        <p:sp>
          <p:nvSpPr>
            <p:cNvPr id="42" name="TextBox 41">
              <a:extLst>
                <a:ext uri="{FF2B5EF4-FFF2-40B4-BE49-F238E27FC236}">
                  <a16:creationId xmlns:a16="http://schemas.microsoft.com/office/drawing/2014/main" id="{82F341DA-2F50-D8BF-AC72-AE2DB92A8A06}"/>
                </a:ext>
              </a:extLst>
            </p:cNvPr>
            <p:cNvSpPr txBox="1"/>
            <p:nvPr/>
          </p:nvSpPr>
          <p:spPr>
            <a:xfrm>
              <a:off x="185744" y="3572816"/>
              <a:ext cx="5032361" cy="2899448"/>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CO</a:t>
              </a:r>
              <a:r>
                <a:rPr kumimoji="0" lang="vi-VN"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thấp nhất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cây quang hợp được là</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0,008 đến 0,01%</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nồng độ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thấp hơn</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quang hợp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yếu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có thể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ngừng trệ</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Rectangle: Top Corners Rounded 2">
              <a:extLst>
                <a:ext uri="{FF2B5EF4-FFF2-40B4-BE49-F238E27FC236}">
                  <a16:creationId xmlns:a16="http://schemas.microsoft.com/office/drawing/2014/main" id="{A0DAA0FD-AB78-64EA-E35B-E1CD4DCB6978}"/>
                </a:ext>
              </a:extLst>
            </p:cNvPr>
            <p:cNvSpPr/>
            <p:nvPr/>
          </p:nvSpPr>
          <p:spPr>
            <a:xfrm>
              <a:off x="185744" y="3039763"/>
              <a:ext cx="5032361" cy="596436"/>
            </a:xfrm>
            <a:prstGeom prst="round2SameRect">
              <a:avLst/>
            </a:prstGeom>
            <a:solidFill>
              <a:schemeClr val="accent4">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70964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7">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Speech Bubble: Rectangle with Corners Rounded 42">
            <a:extLst>
              <a:ext uri="{FF2B5EF4-FFF2-40B4-BE49-F238E27FC236}">
                <a16:creationId xmlns:a16="http://schemas.microsoft.com/office/drawing/2014/main" id="{289025CB-DCA8-8E96-745C-29AD282EE29E}"/>
              </a:ext>
            </a:extLst>
          </p:cNvPr>
          <p:cNvSpPr/>
          <p:nvPr/>
        </p:nvSpPr>
        <p:spPr>
          <a:xfrm>
            <a:off x="142795" y="4383099"/>
            <a:ext cx="5593279" cy="2163191"/>
          </a:xfrm>
          <a:prstGeom prst="wedgeRoundRectCallout">
            <a:avLst>
              <a:gd name="adj1" fmla="val 52486"/>
              <a:gd name="adj2" fmla="val -66606"/>
              <a:gd name="adj3" fmla="val 16667"/>
            </a:avLst>
          </a:prstGeom>
          <a:solidFill>
            <a:schemeClr val="accent3">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Dự đoán nếu hàm lượng carbon dioxide trong không khí quá cao thì quang hợp sẽ như thế nào?</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330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B0BB2-BA87-4BF5-B061-CA4AAE06B22A}"/>
              </a:ext>
            </a:extLst>
          </p:cNvPr>
          <p:cNvPicPr>
            <a:picLocks noChangeAspect="1"/>
          </p:cNvPicPr>
          <p:nvPr/>
        </p:nvPicPr>
        <p:blipFill rotWithShape="1">
          <a:blip r:embed="rId2">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0A10388-2F82-4A93-B59F-3880307EF2BA}"/>
              </a:ext>
            </a:extLst>
          </p:cNvPr>
          <p:cNvSpPr/>
          <p:nvPr/>
        </p:nvSpPr>
        <p:spPr>
          <a:xfrm>
            <a:off x="0" y="561500"/>
            <a:ext cx="12192000" cy="1495900"/>
          </a:xfrm>
          <a:prstGeom prst="rect">
            <a:avLst/>
          </a:prstGeom>
          <a:solidFill>
            <a:srgbClr val="FFDF1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6ED2269C-7924-4A65-A934-53B41A0F0625}"/>
              </a:ext>
            </a:extLst>
          </p:cNvPr>
          <p:cNvSpPr txBox="1"/>
          <p:nvPr/>
        </p:nvSpPr>
        <p:spPr>
          <a:xfrm>
            <a:off x="274410" y="816142"/>
            <a:ext cx="11688990" cy="986617"/>
          </a:xfrm>
          <a:prstGeom prst="rect">
            <a:avLst/>
          </a:prstGeom>
          <a:noFill/>
        </p:spPr>
        <p:txBody>
          <a:bodyPr wrap="square" lIns="0" tIns="0" rIns="0" bIns="0" rtlCol="0">
            <a:spAutoFit/>
          </a:bodyPr>
          <a:lstStyle/>
          <a:p>
            <a:pPr>
              <a:lnSpc>
                <a:spcPct val="120000"/>
              </a:lnSpc>
            </a:pPr>
            <a:r>
              <a:rPr lang="vi-VN" sz="2800" b="1"/>
              <a:t>Vậy chúng ta cần trồng và bảo vệ cây xanh như thế nào?</a:t>
            </a:r>
          </a:p>
          <a:p>
            <a:pPr>
              <a:lnSpc>
                <a:spcPct val="120000"/>
              </a:lnSpc>
            </a:pPr>
            <a:r>
              <a:rPr lang="vi-VN" sz="2800" b="1"/>
              <a:t>Những yếu tố nào ảnh hưởng đến quá trình quang hợp ở cây xanh?</a:t>
            </a:r>
          </a:p>
        </p:txBody>
      </p:sp>
    </p:spTree>
    <p:extLst>
      <p:ext uri="{BB962C8B-B14F-4D97-AF65-F5344CB8AC3E}">
        <p14:creationId xmlns:p14="http://schemas.microsoft.com/office/powerpoint/2010/main" val="40470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3ECADEA-2F27-4540-9F7E-DE388EA71F83}"/>
              </a:ext>
            </a:extLst>
          </p:cNvPr>
          <p:cNvSpPr txBox="1"/>
          <p:nvPr/>
        </p:nvSpPr>
        <p:spPr>
          <a:xfrm>
            <a:off x="5541484" y="5627634"/>
            <a:ext cx="6733310" cy="8674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phụ thuộc của quang hợp vào nồng độ CO</a:t>
            </a:r>
            <a:r>
              <a:rPr kumimoji="0" lang="vi-VN" sz="2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92D6C">
                    <a:lumMod val="75000"/>
                  </a:srgbClr>
                </a:solidFill>
                <a:effectLst/>
                <a:uLnTx/>
                <a:uFillTx/>
                <a:latin typeface="Arial" panose="020B0604020202020204" pitchFamily="34" charset="0"/>
                <a:ea typeface="+mn-ea"/>
                <a:cs typeface="Arial" panose="020B0604020202020204" pitchFamily="34" charset="0"/>
              </a:rPr>
              <a:t>I – Cây bí đỏ</a:t>
            </a: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2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432731"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586356" y="265548"/>
              <a:ext cx="6797486" cy="5235226"/>
              <a:chOff x="11537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7">
                <a:extLst>
                  <a:ext uri="{28A0092B-C50C-407E-A947-70E740481C1C}">
                    <a14:useLocalDpi xmlns:a14="http://schemas.microsoft.com/office/drawing/2010/main" val="0"/>
                  </a:ext>
                </a:extLst>
              </a:blip>
              <a:srcRect l="5669" t="19630" r="5657" b="27592"/>
              <a:stretch/>
            </p:blipFill>
            <p:spPr>
              <a:xfrm>
                <a:off x="11537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743120"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ysClr val="windowText" lastClr="000000"/>
                </a:solidFill>
                <a:effectLst/>
                <a:uLnTx/>
                <a:uFillTx/>
                <a:latin typeface="Arial"/>
                <a:ea typeface="+mn-ea"/>
                <a:cs typeface="Times New Roman" panose="02020603050405020304" pitchFamily="18" charset="0"/>
              </a:endParaRPr>
            </a:p>
          </p:txBody>
        </p:sp>
      </p:grpSp>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extBox 57">
            <a:extLst>
              <a:ext uri="{FF2B5EF4-FFF2-40B4-BE49-F238E27FC236}">
                <a16:creationId xmlns:a16="http://schemas.microsoft.com/office/drawing/2014/main" id="{BC8FE64E-89E7-FD9F-F77D-5A787E38AFA9}"/>
              </a:ext>
            </a:extLst>
          </p:cNvPr>
          <p:cNvSpPr txBox="1"/>
          <p:nvPr/>
        </p:nvSpPr>
        <p:spPr>
          <a:xfrm>
            <a:off x="665329" y="1227202"/>
            <a:ext cx="3811668" cy="724099"/>
          </a:xfrm>
          <a:prstGeom prst="roundRect">
            <a:avLst/>
          </a:prstGeom>
          <a:ln w="28575">
            <a:solidFill>
              <a:schemeClr val="tx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 dioxide</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9816CE3E-C125-FD46-FF46-93CC9F9D57B6}"/>
              </a:ext>
            </a:extLst>
          </p:cNvPr>
          <p:cNvGrpSpPr/>
          <p:nvPr/>
        </p:nvGrpSpPr>
        <p:grpSpPr>
          <a:xfrm>
            <a:off x="343632" y="3950890"/>
            <a:ext cx="5032361" cy="2460410"/>
            <a:chOff x="185744" y="3039763"/>
            <a:chExt cx="5032361" cy="2460410"/>
          </a:xfrm>
        </p:grpSpPr>
        <p:sp>
          <p:nvSpPr>
            <p:cNvPr id="42" name="TextBox 41">
              <a:extLst>
                <a:ext uri="{FF2B5EF4-FFF2-40B4-BE49-F238E27FC236}">
                  <a16:creationId xmlns:a16="http://schemas.microsoft.com/office/drawing/2014/main" id="{82F341DA-2F50-D8BF-AC72-AE2DB92A8A06}"/>
                </a:ext>
              </a:extLst>
            </p:cNvPr>
            <p:cNvSpPr txBox="1"/>
            <p:nvPr/>
          </p:nvSpPr>
          <p:spPr>
            <a:xfrm>
              <a:off x="185744" y="3572816"/>
              <a:ext cx="5032361" cy="1927357"/>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carbon dioxide quá cao có thể dẫn đến ngộ độc và chết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Top Corners Rounded 2">
              <a:extLst>
                <a:ext uri="{FF2B5EF4-FFF2-40B4-BE49-F238E27FC236}">
                  <a16:creationId xmlns:a16="http://schemas.microsoft.com/office/drawing/2014/main" id="{A0DAA0FD-AB78-64EA-E35B-E1CD4DCB6978}"/>
                </a:ext>
              </a:extLst>
            </p:cNvPr>
            <p:cNvSpPr/>
            <p:nvPr/>
          </p:nvSpPr>
          <p:spPr>
            <a:xfrm>
              <a:off x="185744" y="3039763"/>
              <a:ext cx="5032361" cy="596436"/>
            </a:xfrm>
            <a:prstGeom prst="round2SameRect">
              <a:avLst/>
            </a:prstGeom>
            <a:solidFill>
              <a:schemeClr val="accent1">
                <a:lumMod val="20000"/>
                <a:lumOff val="8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10614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3</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a:lnSpc>
                <a:spcPct val="120000"/>
              </a:lnSpc>
            </a:pPr>
            <a:r>
              <a:rPr lang="en-US" sz="3200" b="1"/>
              <a:t>Carbon dioxide</a:t>
            </a:r>
          </a:p>
        </p:txBody>
      </p:sp>
      <p:sp>
        <p:nvSpPr>
          <p:cNvPr id="11" name="TextBox 10">
            <a:extLst>
              <a:ext uri="{FF2B5EF4-FFF2-40B4-BE49-F238E27FC236}">
                <a16:creationId xmlns:a16="http://schemas.microsoft.com/office/drawing/2014/main" id="{93ECADEA-2F27-4540-9F7E-DE388EA71F83}"/>
              </a:ext>
            </a:extLst>
          </p:cNvPr>
          <p:cNvSpPr txBox="1"/>
          <p:nvPr/>
        </p:nvSpPr>
        <p:spPr>
          <a:xfrm>
            <a:off x="5347438" y="5603432"/>
            <a:ext cx="6733310" cy="867482"/>
          </a:xfrm>
          <a:prstGeom prst="rect">
            <a:avLst/>
          </a:prstGeom>
          <a:noFill/>
        </p:spPr>
        <p:txBody>
          <a:bodyPr wrap="square" rtlCol="0">
            <a:spAutoFit/>
          </a:bodyPr>
          <a:lstStyle/>
          <a:p>
            <a:pPr algn="ctr">
              <a:lnSpc>
                <a:spcPct val="120000"/>
              </a:lnSpc>
            </a:pPr>
            <a:r>
              <a:rPr lang="vi-VN" sz="2200" dirty="0">
                <a:latin typeface="Arial" panose="020B0604020202020204" pitchFamily="34" charset="0"/>
                <a:cs typeface="Arial" panose="020B0604020202020204" pitchFamily="34" charset="0"/>
              </a:rPr>
              <a:t>Sự phụ thuộc của quang hợp vào nồng độ CO</a:t>
            </a:r>
            <a:r>
              <a:rPr lang="vi-VN" sz="2200" baseline="-25000" dirty="0">
                <a:latin typeface="Arial" panose="020B0604020202020204" pitchFamily="34" charset="0"/>
                <a:cs typeface="Arial" panose="020B0604020202020204" pitchFamily="34" charset="0"/>
              </a:rPr>
              <a:t>2</a:t>
            </a:r>
            <a:endParaRPr lang="vi-VN" sz="2200" dirty="0">
              <a:latin typeface="Arial" panose="020B0604020202020204" pitchFamily="34" charset="0"/>
              <a:cs typeface="Arial" panose="020B0604020202020204" pitchFamily="34" charset="0"/>
            </a:endParaRPr>
          </a:p>
          <a:p>
            <a:pPr algn="ctr">
              <a:lnSpc>
                <a:spcPct val="120000"/>
              </a:lnSpc>
            </a:pPr>
            <a:r>
              <a:rPr lang="vi-VN" sz="2200" b="1" dirty="0">
                <a:solidFill>
                  <a:schemeClr val="tx2">
                    <a:lumMod val="75000"/>
                  </a:schemeClr>
                </a:solidFill>
                <a:latin typeface="Arial" panose="020B0604020202020204" pitchFamily="34" charset="0"/>
                <a:cs typeface="Arial" panose="020B0604020202020204" pitchFamily="34" charset="0"/>
              </a:rPr>
              <a:t>I – Cây bí đỏ</a:t>
            </a:r>
            <a:r>
              <a:rPr lang="vi-VN" sz="2200" b="1" dirty="0">
                <a:latin typeface="Arial" panose="020B0604020202020204" pitchFamily="34" charset="0"/>
                <a:cs typeface="Arial" panose="020B0604020202020204" pitchFamily="34" charset="0"/>
              </a:rPr>
              <a:t>; </a:t>
            </a:r>
            <a:r>
              <a:rPr lang="vi-VN" sz="2200" b="1" dirty="0">
                <a:solidFill>
                  <a:schemeClr val="accent6">
                    <a:lumMod val="50000"/>
                  </a:schemeClr>
                </a:solidFill>
                <a:latin typeface="Arial" panose="020B0604020202020204" pitchFamily="34" charset="0"/>
                <a:cs typeface="Arial" panose="020B0604020202020204" pitchFamily="34" charset="0"/>
              </a:rPr>
              <a:t>II – Cây đậu</a:t>
            </a:r>
          </a:p>
        </p:txBody>
      </p:sp>
      <p:grpSp>
        <p:nvGrpSpPr>
          <p:cNvPr id="78" name="Group 77">
            <a:extLst>
              <a:ext uri="{FF2B5EF4-FFF2-40B4-BE49-F238E27FC236}">
                <a16:creationId xmlns:a16="http://schemas.microsoft.com/office/drawing/2014/main" id="{C7C296E6-B61C-4F20-8633-7939A684053C}"/>
              </a:ext>
            </a:extLst>
          </p:cNvPr>
          <p:cNvGrpSpPr/>
          <p:nvPr/>
        </p:nvGrpSpPr>
        <p:grpSpPr>
          <a:xfrm>
            <a:off x="5705475" y="741328"/>
            <a:ext cx="6562725" cy="4775551"/>
            <a:chOff x="5971312" y="265548"/>
            <a:chExt cx="7412530" cy="5393936"/>
          </a:xfrm>
        </p:grpSpPr>
        <p:sp>
          <p:nvSpPr>
            <p:cNvPr id="79" name="Rectangle 78">
              <a:extLst>
                <a:ext uri="{FF2B5EF4-FFF2-40B4-BE49-F238E27FC236}">
                  <a16:creationId xmlns:a16="http://schemas.microsoft.com/office/drawing/2014/main" id="{3EFD1905-9E7B-493C-952A-1B9A772914A1}"/>
                </a:ext>
              </a:extLst>
            </p:cNvPr>
            <p:cNvSpPr/>
            <p:nvPr/>
          </p:nvSpPr>
          <p:spPr>
            <a:xfrm rot="16200000">
              <a:off x="9598223" y="1873865"/>
              <a:ext cx="158710" cy="741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4352863-53FC-4927-A752-9A6D1DC58DA3}"/>
                </a:ext>
              </a:extLst>
            </p:cNvPr>
            <p:cNvSpPr/>
            <p:nvPr/>
          </p:nvSpPr>
          <p:spPr>
            <a:xfrm>
              <a:off x="5971312" y="265548"/>
              <a:ext cx="615043" cy="5261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F5ED764-DD2A-4623-8CEB-31103680C315}"/>
                </a:ext>
              </a:extLst>
            </p:cNvPr>
            <p:cNvSpPr txBox="1">
              <a:spLocks noChangeAspect="1"/>
            </p:cNvSpPr>
            <p:nvPr>
              <p:custDataLst>
                <p:tags r:id="rId1"/>
              </p:custDataLst>
            </p:nvPr>
          </p:nvSpPr>
          <p:spPr>
            <a:xfrm rot="16200000">
              <a:off x="5263825" y="2505453"/>
              <a:ext cx="2086487" cy="425843"/>
            </a:xfrm>
            <a:custGeom>
              <a:avLst/>
              <a:gdLst/>
              <a:ahLst/>
              <a:cxnLst/>
              <a:rect l="l" t="t" r="r" b="b"/>
              <a:pathLst>
                <a:path w="2086487"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3" y="41899"/>
                  </a:moveTo>
                  <a:lnTo>
                    <a:pt x="278243" y="61531"/>
                  </a:lnTo>
                  <a:cubicBezTo>
                    <a:pt x="278243"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4" y="83799"/>
                    <a:pt x="312414" y="93761"/>
                  </a:cubicBezTo>
                  <a:cubicBezTo>
                    <a:pt x="312414"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393590" y="238125"/>
                  </a:moveTo>
                  <a:cubicBezTo>
                    <a:pt x="384669" y="257854"/>
                    <a:pt x="378532" y="274636"/>
                    <a:pt x="375179" y="288473"/>
                  </a:cubicBezTo>
                  <a:cubicBezTo>
                    <a:pt x="371826" y="302309"/>
                    <a:pt x="370149" y="316976"/>
                    <a:pt x="370149" y="332472"/>
                  </a:cubicBezTo>
                  <a:cubicBezTo>
                    <a:pt x="370149" y="343151"/>
                    <a:pt x="371142" y="354090"/>
                    <a:pt x="373128" y="365289"/>
                  </a:cubicBezTo>
                  <a:cubicBezTo>
                    <a:pt x="375114" y="376488"/>
                    <a:pt x="377832" y="387134"/>
                    <a:pt x="381283" y="397226"/>
                  </a:cubicBezTo>
                  <a:cubicBezTo>
                    <a:pt x="383562" y="403868"/>
                    <a:pt x="387567" y="413407"/>
                    <a:pt x="393297" y="425843"/>
                  </a:cubicBezTo>
                  <a:lnTo>
                    <a:pt x="374447" y="425843"/>
                  </a:lnTo>
                  <a:cubicBezTo>
                    <a:pt x="364484" y="410802"/>
                    <a:pt x="356899" y="395175"/>
                    <a:pt x="351690" y="378962"/>
                  </a:cubicBezTo>
                  <a:cubicBezTo>
                    <a:pt x="346481" y="362750"/>
                    <a:pt x="343876" y="347057"/>
                    <a:pt x="343876" y="331886"/>
                  </a:cubicBezTo>
                  <a:cubicBezTo>
                    <a:pt x="343876" y="313069"/>
                    <a:pt x="347099" y="295261"/>
                    <a:pt x="353546" y="278462"/>
                  </a:cubicBezTo>
                  <a:cubicBezTo>
                    <a:pt x="359145" y="263876"/>
                    <a:pt x="366242" y="250431"/>
                    <a:pt x="374838" y="238125"/>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3" y="54564"/>
                    <a:pt x="525333" y="58405"/>
                    <a:pt x="526342" y="62703"/>
                  </a:cubicBezTo>
                  <a:cubicBezTo>
                    <a:pt x="527352" y="67000"/>
                    <a:pt x="527856" y="73153"/>
                    <a:pt x="527856" y="81162"/>
                  </a:cubicBezTo>
                  <a:close/>
                  <a:moveTo>
                    <a:pt x="564965" y="317431"/>
                  </a:moveTo>
                  <a:lnTo>
                    <a:pt x="564965" y="383748"/>
                  </a:lnTo>
                  <a:lnTo>
                    <a:pt x="537520" y="383748"/>
                  </a:lnTo>
                  <a:lnTo>
                    <a:pt x="537520" y="324463"/>
                  </a:lnTo>
                  <a:cubicBezTo>
                    <a:pt x="537520" y="314176"/>
                    <a:pt x="536576" y="307534"/>
                    <a:pt x="534688" y="304539"/>
                  </a:cubicBezTo>
                  <a:cubicBezTo>
                    <a:pt x="532149" y="300632"/>
                    <a:pt x="528242" y="298679"/>
                    <a:pt x="522968" y="298679"/>
                  </a:cubicBezTo>
                  <a:cubicBezTo>
                    <a:pt x="519126" y="298679"/>
                    <a:pt x="515512" y="299851"/>
                    <a:pt x="512127" y="302195"/>
                  </a:cubicBezTo>
                  <a:cubicBezTo>
                    <a:pt x="508741" y="304539"/>
                    <a:pt x="506299" y="307974"/>
                    <a:pt x="504801" y="312499"/>
                  </a:cubicBezTo>
                  <a:cubicBezTo>
                    <a:pt x="503304" y="317024"/>
                    <a:pt x="502555" y="324170"/>
                    <a:pt x="502555" y="333937"/>
                  </a:cubicBezTo>
                  <a:lnTo>
                    <a:pt x="502555" y="383748"/>
                  </a:lnTo>
                  <a:lnTo>
                    <a:pt x="475110" y="383748"/>
                  </a:lnTo>
                  <a:lnTo>
                    <a:pt x="475110" y="326905"/>
                  </a:lnTo>
                  <a:cubicBezTo>
                    <a:pt x="475110" y="316813"/>
                    <a:pt x="474622" y="310302"/>
                    <a:pt x="473645" y="307371"/>
                  </a:cubicBezTo>
                  <a:cubicBezTo>
                    <a:pt x="472668" y="304441"/>
                    <a:pt x="471155" y="302260"/>
                    <a:pt x="469104" y="300828"/>
                  </a:cubicBezTo>
                  <a:cubicBezTo>
                    <a:pt x="467053" y="299395"/>
                    <a:pt x="464269" y="298679"/>
                    <a:pt x="460753" y="298679"/>
                  </a:cubicBezTo>
                  <a:cubicBezTo>
                    <a:pt x="456521" y="298679"/>
                    <a:pt x="452712" y="299818"/>
                    <a:pt x="449326" y="302097"/>
                  </a:cubicBezTo>
                  <a:cubicBezTo>
                    <a:pt x="445940" y="304376"/>
                    <a:pt x="443514" y="307664"/>
                    <a:pt x="442049" y="311962"/>
                  </a:cubicBezTo>
                  <a:cubicBezTo>
                    <a:pt x="440584" y="316259"/>
                    <a:pt x="439852" y="323389"/>
                    <a:pt x="439852" y="333351"/>
                  </a:cubicBezTo>
                  <a:lnTo>
                    <a:pt x="439852" y="383748"/>
                  </a:lnTo>
                  <a:lnTo>
                    <a:pt x="412407" y="383748"/>
                  </a:lnTo>
                  <a:lnTo>
                    <a:pt x="412407" y="280024"/>
                  </a:lnTo>
                  <a:lnTo>
                    <a:pt x="437703" y="280024"/>
                  </a:lnTo>
                  <a:lnTo>
                    <a:pt x="437703" y="294186"/>
                  </a:lnTo>
                  <a:cubicBezTo>
                    <a:pt x="446754" y="283182"/>
                    <a:pt x="457530" y="277680"/>
                    <a:pt x="470031" y="277680"/>
                  </a:cubicBezTo>
                  <a:cubicBezTo>
                    <a:pt x="476673" y="277680"/>
                    <a:pt x="482435" y="279048"/>
                    <a:pt x="487319" y="281782"/>
                  </a:cubicBezTo>
                  <a:cubicBezTo>
                    <a:pt x="492202" y="284517"/>
                    <a:pt x="496207" y="288652"/>
                    <a:pt x="499332" y="294186"/>
                  </a:cubicBezTo>
                  <a:cubicBezTo>
                    <a:pt x="503890" y="288652"/>
                    <a:pt x="508806" y="284517"/>
                    <a:pt x="514080" y="281782"/>
                  </a:cubicBezTo>
                  <a:cubicBezTo>
                    <a:pt x="519354" y="279048"/>
                    <a:pt x="524986" y="277680"/>
                    <a:pt x="530977" y="277680"/>
                  </a:cubicBezTo>
                  <a:cubicBezTo>
                    <a:pt x="538595" y="277680"/>
                    <a:pt x="545041" y="279227"/>
                    <a:pt x="550315" y="282320"/>
                  </a:cubicBezTo>
                  <a:cubicBezTo>
                    <a:pt x="555589" y="285412"/>
                    <a:pt x="559528" y="289954"/>
                    <a:pt x="562133" y="295944"/>
                  </a:cubicBezTo>
                  <a:cubicBezTo>
                    <a:pt x="564021" y="300372"/>
                    <a:pt x="564965" y="307534"/>
                    <a:pt x="564965" y="31743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2"/>
                    <a:pt x="601480" y="123452"/>
                  </a:cubicBezTo>
                  <a:cubicBezTo>
                    <a:pt x="608186" y="123452"/>
                    <a:pt x="613851" y="120832"/>
                    <a:pt x="618474" y="115590"/>
                  </a:cubicBezTo>
                  <a:cubicBezTo>
                    <a:pt x="623097" y="110349"/>
                    <a:pt x="625408" y="102584"/>
                    <a:pt x="625408" y="92296"/>
                  </a:cubicBez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663508" y="330421"/>
                  </a:moveTo>
                  <a:cubicBezTo>
                    <a:pt x="663508" y="319678"/>
                    <a:pt x="661294" y="311701"/>
                    <a:pt x="656867" y="306492"/>
                  </a:cubicBezTo>
                  <a:cubicBezTo>
                    <a:pt x="652439" y="301283"/>
                    <a:pt x="646839" y="298679"/>
                    <a:pt x="640068" y="298679"/>
                  </a:cubicBezTo>
                  <a:cubicBezTo>
                    <a:pt x="633491" y="298679"/>
                    <a:pt x="628071" y="301235"/>
                    <a:pt x="623806" y="306346"/>
                  </a:cubicBezTo>
                  <a:cubicBezTo>
                    <a:pt x="619541" y="311457"/>
                    <a:pt x="617408" y="319254"/>
                    <a:pt x="617408" y="329738"/>
                  </a:cubicBezTo>
                  <a:cubicBezTo>
                    <a:pt x="617408" y="340742"/>
                    <a:pt x="619541" y="348799"/>
                    <a:pt x="623806" y="353911"/>
                  </a:cubicBezTo>
                  <a:cubicBezTo>
                    <a:pt x="628071" y="359022"/>
                    <a:pt x="633328" y="361577"/>
                    <a:pt x="639579" y="361577"/>
                  </a:cubicBezTo>
                  <a:cubicBezTo>
                    <a:pt x="646286" y="361577"/>
                    <a:pt x="651951" y="358957"/>
                    <a:pt x="656574" y="353715"/>
                  </a:cubicBezTo>
                  <a:cubicBezTo>
                    <a:pt x="661197" y="348474"/>
                    <a:pt x="663508" y="340709"/>
                    <a:pt x="663508" y="330421"/>
                  </a:cubicBezTo>
                  <a:close/>
                  <a:moveTo>
                    <a:pt x="690465" y="280024"/>
                  </a:moveTo>
                  <a:lnTo>
                    <a:pt x="690465" y="373102"/>
                  </a:lnTo>
                  <a:cubicBezTo>
                    <a:pt x="690465" y="385343"/>
                    <a:pt x="689455" y="394492"/>
                    <a:pt x="687437" y="400547"/>
                  </a:cubicBezTo>
                  <a:cubicBezTo>
                    <a:pt x="685418" y="406603"/>
                    <a:pt x="682586" y="411356"/>
                    <a:pt x="678940" y="414807"/>
                  </a:cubicBezTo>
                  <a:cubicBezTo>
                    <a:pt x="675293" y="418258"/>
                    <a:pt x="670426" y="420960"/>
                    <a:pt x="664338" y="422913"/>
                  </a:cubicBezTo>
                  <a:cubicBezTo>
                    <a:pt x="658250" y="424867"/>
                    <a:pt x="650551" y="425843"/>
                    <a:pt x="641240" y="425843"/>
                  </a:cubicBezTo>
                  <a:cubicBezTo>
                    <a:pt x="623659" y="425843"/>
                    <a:pt x="611190" y="422832"/>
                    <a:pt x="603833" y="416809"/>
                  </a:cubicBezTo>
                  <a:cubicBezTo>
                    <a:pt x="596475" y="410786"/>
                    <a:pt x="592796" y="403152"/>
                    <a:pt x="592796" y="393906"/>
                  </a:cubicBezTo>
                  <a:cubicBezTo>
                    <a:pt x="592796" y="392994"/>
                    <a:pt x="592829" y="391887"/>
                    <a:pt x="592894" y="390585"/>
                  </a:cubicBezTo>
                  <a:lnTo>
                    <a:pt x="624245" y="394394"/>
                  </a:lnTo>
                  <a:cubicBezTo>
                    <a:pt x="624766" y="398040"/>
                    <a:pt x="625971" y="400547"/>
                    <a:pt x="627859" y="401915"/>
                  </a:cubicBezTo>
                  <a:cubicBezTo>
                    <a:pt x="630464" y="403868"/>
                    <a:pt x="634566" y="404845"/>
                    <a:pt x="640165" y="404845"/>
                  </a:cubicBezTo>
                  <a:cubicBezTo>
                    <a:pt x="647328" y="404845"/>
                    <a:pt x="652699" y="403770"/>
                    <a:pt x="656281" y="401622"/>
                  </a:cubicBezTo>
                  <a:cubicBezTo>
                    <a:pt x="658690" y="400189"/>
                    <a:pt x="660513" y="397878"/>
                    <a:pt x="661750" y="394687"/>
                  </a:cubicBezTo>
                  <a:cubicBezTo>
                    <a:pt x="662596" y="392408"/>
                    <a:pt x="663020" y="388208"/>
                    <a:pt x="663020" y="382088"/>
                  </a:cubicBezTo>
                  <a:lnTo>
                    <a:pt x="663020" y="366949"/>
                  </a:lnTo>
                  <a:cubicBezTo>
                    <a:pt x="654816" y="378149"/>
                    <a:pt x="644463" y="383748"/>
                    <a:pt x="631961" y="383748"/>
                  </a:cubicBezTo>
                  <a:cubicBezTo>
                    <a:pt x="618027" y="383748"/>
                    <a:pt x="606991" y="377856"/>
                    <a:pt x="598851" y="366070"/>
                  </a:cubicBezTo>
                  <a:cubicBezTo>
                    <a:pt x="592470" y="356759"/>
                    <a:pt x="589280" y="345169"/>
                    <a:pt x="589280" y="331300"/>
                  </a:cubicBezTo>
                  <a:cubicBezTo>
                    <a:pt x="589280" y="313915"/>
                    <a:pt x="593463" y="300632"/>
                    <a:pt x="601830" y="291452"/>
                  </a:cubicBezTo>
                  <a:cubicBezTo>
                    <a:pt x="610197" y="282271"/>
                    <a:pt x="620599" y="277680"/>
                    <a:pt x="633035" y="277680"/>
                  </a:cubicBezTo>
                  <a:cubicBezTo>
                    <a:pt x="645863" y="277680"/>
                    <a:pt x="656443" y="283312"/>
                    <a:pt x="664778" y="294577"/>
                  </a:cubicBezTo>
                  <a:lnTo>
                    <a:pt x="664778" y="280024"/>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5" y="126285"/>
                    <a:pt x="804546" y="123599"/>
                    <a:pt x="808974" y="118227"/>
                  </a:cubicBezTo>
                  <a:cubicBezTo>
                    <a:pt x="813402" y="112855"/>
                    <a:pt x="815615" y="104830"/>
                    <a:pt x="815615" y="94152"/>
                  </a:cubicBezTo>
                  <a:close/>
                  <a:moveTo>
                    <a:pt x="839097" y="339993"/>
                  </a:moveTo>
                  <a:cubicBezTo>
                    <a:pt x="834800" y="355620"/>
                    <a:pt x="827654" y="367226"/>
                    <a:pt x="817659" y="374812"/>
                  </a:cubicBezTo>
                  <a:cubicBezTo>
                    <a:pt x="807664" y="382397"/>
                    <a:pt x="794984" y="386190"/>
                    <a:pt x="779617" y="386190"/>
                  </a:cubicBezTo>
                  <a:cubicBezTo>
                    <a:pt x="760604" y="386190"/>
                    <a:pt x="744977" y="379695"/>
                    <a:pt x="732736" y="366705"/>
                  </a:cubicBezTo>
                  <a:cubicBezTo>
                    <a:pt x="720495" y="353715"/>
                    <a:pt x="714375" y="335956"/>
                    <a:pt x="714375" y="313427"/>
                  </a:cubicBezTo>
                  <a:cubicBezTo>
                    <a:pt x="714375" y="289596"/>
                    <a:pt x="720528" y="271088"/>
                    <a:pt x="732834" y="257902"/>
                  </a:cubicBezTo>
                  <a:cubicBezTo>
                    <a:pt x="745140" y="244717"/>
                    <a:pt x="761321" y="238125"/>
                    <a:pt x="781376" y="238125"/>
                  </a:cubicBezTo>
                  <a:cubicBezTo>
                    <a:pt x="798891" y="238125"/>
                    <a:pt x="813117" y="243301"/>
                    <a:pt x="824056" y="253654"/>
                  </a:cubicBezTo>
                  <a:cubicBezTo>
                    <a:pt x="830568" y="259774"/>
                    <a:pt x="835451" y="268565"/>
                    <a:pt x="838707" y="280024"/>
                  </a:cubicBezTo>
                  <a:lnTo>
                    <a:pt x="810090" y="286861"/>
                  </a:lnTo>
                  <a:cubicBezTo>
                    <a:pt x="808397" y="279438"/>
                    <a:pt x="804864" y="273578"/>
                    <a:pt x="799493" y="269281"/>
                  </a:cubicBezTo>
                  <a:cubicBezTo>
                    <a:pt x="794121" y="264983"/>
                    <a:pt x="787593" y="262835"/>
                    <a:pt x="779910" y="262835"/>
                  </a:cubicBezTo>
                  <a:cubicBezTo>
                    <a:pt x="769297" y="262835"/>
                    <a:pt x="760686" y="266644"/>
                    <a:pt x="754077" y="274262"/>
                  </a:cubicBezTo>
                  <a:cubicBezTo>
                    <a:pt x="747468" y="281880"/>
                    <a:pt x="744164" y="294219"/>
                    <a:pt x="744164" y="311278"/>
                  </a:cubicBezTo>
                  <a:cubicBezTo>
                    <a:pt x="744164" y="329379"/>
                    <a:pt x="747419" y="342272"/>
                    <a:pt x="753930" y="349955"/>
                  </a:cubicBezTo>
                  <a:cubicBezTo>
                    <a:pt x="760442" y="357638"/>
                    <a:pt x="768906" y="361480"/>
                    <a:pt x="779324" y="361480"/>
                  </a:cubicBezTo>
                  <a:cubicBezTo>
                    <a:pt x="787007" y="361480"/>
                    <a:pt x="793616" y="359038"/>
                    <a:pt x="799151" y="354155"/>
                  </a:cubicBezTo>
                  <a:cubicBezTo>
                    <a:pt x="804685" y="349271"/>
                    <a:pt x="808657" y="341588"/>
                    <a:pt x="811066" y="331105"/>
                  </a:cubicBezTo>
                  <a:close/>
                  <a:moveTo>
                    <a:pt x="853804" y="12599"/>
                  </a:moveTo>
                  <a:lnTo>
                    <a:pt x="853804" y="30863"/>
                  </a:lnTo>
                  <a:lnTo>
                    <a:pt x="842963" y="30863"/>
                  </a:lnTo>
                  <a:lnTo>
                    <a:pt x="842963"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4"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3" y="2441"/>
                  </a:lnTo>
                  <a:lnTo>
                    <a:pt x="842963" y="12599"/>
                  </a:lnTo>
                  <a:close/>
                  <a:moveTo>
                    <a:pt x="931432" y="157343"/>
                  </a:moveTo>
                  <a:lnTo>
                    <a:pt x="931432"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65466" y="311669"/>
                  </a:moveTo>
                  <a:cubicBezTo>
                    <a:pt x="965466" y="295261"/>
                    <a:pt x="961869" y="283019"/>
                    <a:pt x="954674" y="274946"/>
                  </a:cubicBezTo>
                  <a:cubicBezTo>
                    <a:pt x="947479" y="266872"/>
                    <a:pt x="937924" y="262835"/>
                    <a:pt x="926008" y="262835"/>
                  </a:cubicBezTo>
                  <a:cubicBezTo>
                    <a:pt x="914093" y="262835"/>
                    <a:pt x="904489" y="266920"/>
                    <a:pt x="897196" y="275092"/>
                  </a:cubicBezTo>
                  <a:cubicBezTo>
                    <a:pt x="889903" y="283264"/>
                    <a:pt x="886257" y="295586"/>
                    <a:pt x="886257" y="312060"/>
                  </a:cubicBezTo>
                  <a:cubicBezTo>
                    <a:pt x="886257" y="328273"/>
                    <a:pt x="890001" y="340562"/>
                    <a:pt x="897489" y="348929"/>
                  </a:cubicBezTo>
                  <a:cubicBezTo>
                    <a:pt x="904977" y="357296"/>
                    <a:pt x="914483" y="361480"/>
                    <a:pt x="926008" y="361480"/>
                  </a:cubicBezTo>
                  <a:cubicBezTo>
                    <a:pt x="937533" y="361480"/>
                    <a:pt x="946991" y="357329"/>
                    <a:pt x="954381" y="349027"/>
                  </a:cubicBezTo>
                  <a:cubicBezTo>
                    <a:pt x="961771" y="340725"/>
                    <a:pt x="965466" y="328273"/>
                    <a:pt x="965466" y="311669"/>
                  </a:cubicBezTo>
                  <a:close/>
                  <a:moveTo>
                    <a:pt x="972355" y="93468"/>
                  </a:moveTo>
                  <a:cubicBezTo>
                    <a:pt x="972355" y="109160"/>
                    <a:pt x="967292" y="122167"/>
                    <a:pt x="957167" y="132487"/>
                  </a:cubicBezTo>
                  <a:cubicBezTo>
                    <a:pt x="947042" y="142807"/>
                    <a:pt x="934297" y="147967"/>
                    <a:pt x="918930" y="147967"/>
                  </a:cubicBezTo>
                  <a:cubicBezTo>
                    <a:pt x="909424" y="147967"/>
                    <a:pt x="900357" y="145819"/>
                    <a:pt x="891729" y="141521"/>
                  </a:cubicBezTo>
                  <a:cubicBezTo>
                    <a:pt x="883102" y="137224"/>
                    <a:pt x="876542" y="130924"/>
                    <a:pt x="872049" y="122622"/>
                  </a:cubicBezTo>
                  <a:cubicBezTo>
                    <a:pt x="867556" y="114320"/>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95353" y="312353"/>
                  </a:moveTo>
                  <a:cubicBezTo>
                    <a:pt x="995353" y="335467"/>
                    <a:pt x="989070" y="353552"/>
                    <a:pt x="976503" y="366607"/>
                  </a:cubicBezTo>
                  <a:cubicBezTo>
                    <a:pt x="963936" y="379662"/>
                    <a:pt x="947137" y="386190"/>
                    <a:pt x="926106" y="386190"/>
                  </a:cubicBezTo>
                  <a:cubicBezTo>
                    <a:pt x="904814" y="386190"/>
                    <a:pt x="887885" y="379695"/>
                    <a:pt x="875318" y="366705"/>
                  </a:cubicBezTo>
                  <a:cubicBezTo>
                    <a:pt x="862752" y="353715"/>
                    <a:pt x="856468" y="335826"/>
                    <a:pt x="856468" y="313036"/>
                  </a:cubicBezTo>
                  <a:cubicBezTo>
                    <a:pt x="856468" y="298451"/>
                    <a:pt x="858650" y="286210"/>
                    <a:pt x="863012" y="276313"/>
                  </a:cubicBezTo>
                  <a:cubicBezTo>
                    <a:pt x="866268" y="269020"/>
                    <a:pt x="870712" y="262477"/>
                    <a:pt x="876344" y="256682"/>
                  </a:cubicBezTo>
                  <a:cubicBezTo>
                    <a:pt x="881976" y="250887"/>
                    <a:pt x="888145" y="246589"/>
                    <a:pt x="894852" y="243789"/>
                  </a:cubicBezTo>
                  <a:cubicBezTo>
                    <a:pt x="903773" y="240013"/>
                    <a:pt x="914061" y="238125"/>
                    <a:pt x="925716" y="238125"/>
                  </a:cubicBezTo>
                  <a:cubicBezTo>
                    <a:pt x="946812" y="238125"/>
                    <a:pt x="963692" y="244668"/>
                    <a:pt x="976356" y="257756"/>
                  </a:cubicBezTo>
                  <a:cubicBezTo>
                    <a:pt x="989021" y="270843"/>
                    <a:pt x="995353" y="289042"/>
                    <a:pt x="995353" y="312353"/>
                  </a:cubicBezTo>
                  <a:close/>
                  <a:moveTo>
                    <a:pt x="1067632" y="352569"/>
                  </a:moveTo>
                  <a:cubicBezTo>
                    <a:pt x="1067632" y="356866"/>
                    <a:pt x="1066862" y="360957"/>
                    <a:pt x="1065321" y="364842"/>
                  </a:cubicBezTo>
                  <a:cubicBezTo>
                    <a:pt x="1063780" y="368727"/>
                    <a:pt x="1061338" y="372797"/>
                    <a:pt x="1057996" y="377051"/>
                  </a:cubicBezTo>
                  <a:cubicBezTo>
                    <a:pt x="1055782" y="379872"/>
                    <a:pt x="1051788" y="383931"/>
                    <a:pt x="1046015" y="389227"/>
                  </a:cubicBezTo>
                  <a:cubicBezTo>
                    <a:pt x="1040242" y="394523"/>
                    <a:pt x="1036585" y="398039"/>
                    <a:pt x="1035043" y="399775"/>
                  </a:cubicBezTo>
                  <a:cubicBezTo>
                    <a:pt x="1033502" y="401511"/>
                    <a:pt x="1032255" y="403204"/>
                    <a:pt x="1031300" y="404854"/>
                  </a:cubicBezTo>
                  <a:lnTo>
                    <a:pt x="1067632" y="404854"/>
                  </a:lnTo>
                  <a:lnTo>
                    <a:pt x="1067632" y="421848"/>
                  </a:lnTo>
                  <a:lnTo>
                    <a:pt x="1003497" y="421848"/>
                  </a:lnTo>
                  <a:cubicBezTo>
                    <a:pt x="1004191" y="415424"/>
                    <a:pt x="1006275" y="409336"/>
                    <a:pt x="1009747" y="403584"/>
                  </a:cubicBezTo>
                  <a:cubicBezTo>
                    <a:pt x="1013220" y="397833"/>
                    <a:pt x="1020079" y="390204"/>
                    <a:pt x="1030323" y="380697"/>
                  </a:cubicBezTo>
                  <a:cubicBezTo>
                    <a:pt x="1038570" y="373014"/>
                    <a:pt x="1043627" y="367805"/>
                    <a:pt x="1045494" y="365070"/>
                  </a:cubicBezTo>
                  <a:cubicBezTo>
                    <a:pt x="1048012" y="361294"/>
                    <a:pt x="1049271" y="357561"/>
                    <a:pt x="1049271" y="353871"/>
                  </a:cubicBezTo>
                  <a:cubicBezTo>
                    <a:pt x="1049271" y="349791"/>
                    <a:pt x="1048174" y="346654"/>
                    <a:pt x="1045982" y="344462"/>
                  </a:cubicBezTo>
                  <a:cubicBezTo>
                    <a:pt x="1043790" y="342270"/>
                    <a:pt x="1040762" y="341174"/>
                    <a:pt x="1036899" y="341174"/>
                  </a:cubicBezTo>
                  <a:cubicBezTo>
                    <a:pt x="1033079" y="341174"/>
                    <a:pt x="1030041" y="342324"/>
                    <a:pt x="1027783" y="344625"/>
                  </a:cubicBezTo>
                  <a:cubicBezTo>
                    <a:pt x="1025526" y="346926"/>
                    <a:pt x="1024224" y="350746"/>
                    <a:pt x="1023877" y="356085"/>
                  </a:cubicBezTo>
                  <a:lnTo>
                    <a:pt x="1005645" y="354262"/>
                  </a:lnTo>
                  <a:cubicBezTo>
                    <a:pt x="1006731" y="344191"/>
                    <a:pt x="1010138" y="336964"/>
                    <a:pt x="1015868" y="332579"/>
                  </a:cubicBezTo>
                  <a:cubicBezTo>
                    <a:pt x="1021598" y="328195"/>
                    <a:pt x="1028760" y="326003"/>
                    <a:pt x="1037355" y="326003"/>
                  </a:cubicBezTo>
                  <a:cubicBezTo>
                    <a:pt x="1046775" y="326003"/>
                    <a:pt x="1054176" y="328542"/>
                    <a:pt x="1059558" y="333621"/>
                  </a:cubicBezTo>
                  <a:cubicBezTo>
                    <a:pt x="1064941" y="338700"/>
                    <a:pt x="1067632" y="345016"/>
                    <a:pt x="106763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3"/>
                  </a:cubicBezTo>
                  <a:cubicBezTo>
                    <a:pt x="1077425" y="74228"/>
                    <a:pt x="1075195" y="82595"/>
                    <a:pt x="1075195" y="94054"/>
                  </a:cubicBezTo>
                  <a:cubicBezTo>
                    <a:pt x="1075195" y="105449"/>
                    <a:pt x="1077344" y="113669"/>
                    <a:pt x="1081641" y="118716"/>
                  </a:cubicBezTo>
                  <a:cubicBezTo>
                    <a:pt x="1085938" y="123762"/>
                    <a:pt x="1091245" y="126285"/>
                    <a:pt x="1097561" y="126285"/>
                  </a:cubicBezTo>
                  <a:cubicBezTo>
                    <a:pt x="1103877" y="126285"/>
                    <a:pt x="1109411" y="123452"/>
                    <a:pt x="1114165" y="117788"/>
                  </a:cubicBezTo>
                  <a:cubicBezTo>
                    <a:pt x="1118918" y="112123"/>
                    <a:pt x="1121294" y="103691"/>
                    <a:pt x="1121294" y="92492"/>
                  </a:cubicBezTo>
                  <a:close/>
                  <a:moveTo>
                    <a:pt x="1132145" y="238125"/>
                  </a:moveTo>
                  <a:lnTo>
                    <a:pt x="1096300" y="386190"/>
                  </a:lnTo>
                  <a:lnTo>
                    <a:pt x="1076083" y="386190"/>
                  </a:lnTo>
                  <a:lnTo>
                    <a:pt x="1111537" y="238125"/>
                  </a:lnTo>
                  <a:close/>
                  <a:moveTo>
                    <a:pt x="1147860" y="41899"/>
                  </a:moveTo>
                  <a:lnTo>
                    <a:pt x="1147860" y="185081"/>
                  </a:lnTo>
                  <a:lnTo>
                    <a:pt x="1120415" y="185081"/>
                  </a:lnTo>
                  <a:lnTo>
                    <a:pt x="1120415" y="132926"/>
                  </a:lnTo>
                  <a:cubicBezTo>
                    <a:pt x="1116834" y="137549"/>
                    <a:pt x="1112374" y="141212"/>
                    <a:pt x="1107035" y="143914"/>
                  </a:cubicBezTo>
                  <a:cubicBezTo>
                    <a:pt x="1101696"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3" y="39555"/>
                  </a:cubicBezTo>
                  <a:cubicBezTo>
                    <a:pt x="1098114" y="39555"/>
                    <a:pt x="1104088" y="41020"/>
                    <a:pt x="1109135" y="43950"/>
                  </a:cubicBezTo>
                  <a:cubicBezTo>
                    <a:pt x="1114181" y="46880"/>
                    <a:pt x="1118657" y="51308"/>
                    <a:pt x="1122564" y="57233"/>
                  </a:cubicBezTo>
                  <a:lnTo>
                    <a:pt x="1122564" y="41899"/>
                  </a:lnTo>
                  <a:close/>
                  <a:moveTo>
                    <a:pt x="1215665" y="332277"/>
                  </a:moveTo>
                  <a:cubicBezTo>
                    <a:pt x="1215665" y="320361"/>
                    <a:pt x="1213516" y="311783"/>
                    <a:pt x="1209219" y="306541"/>
                  </a:cubicBezTo>
                  <a:cubicBezTo>
                    <a:pt x="1204921" y="301300"/>
                    <a:pt x="1199419" y="298679"/>
                    <a:pt x="1192713" y="298679"/>
                  </a:cubicBezTo>
                  <a:cubicBezTo>
                    <a:pt x="1186202" y="298679"/>
                    <a:pt x="1180749" y="301267"/>
                    <a:pt x="1176353" y="306444"/>
                  </a:cubicBezTo>
                  <a:cubicBezTo>
                    <a:pt x="1171958" y="311620"/>
                    <a:pt x="1169761" y="319352"/>
                    <a:pt x="1169761" y="329640"/>
                  </a:cubicBezTo>
                  <a:cubicBezTo>
                    <a:pt x="1169761" y="340709"/>
                    <a:pt x="1171291" y="348718"/>
                    <a:pt x="1174351" y="353666"/>
                  </a:cubicBezTo>
                  <a:cubicBezTo>
                    <a:pt x="1178779" y="360829"/>
                    <a:pt x="1184965" y="364410"/>
                    <a:pt x="1192908" y="364410"/>
                  </a:cubicBezTo>
                  <a:cubicBezTo>
                    <a:pt x="1199224" y="364410"/>
                    <a:pt x="1204596" y="361724"/>
                    <a:pt x="1209024" y="356352"/>
                  </a:cubicBezTo>
                  <a:cubicBezTo>
                    <a:pt x="1213451" y="350980"/>
                    <a:pt x="1215665" y="342955"/>
                    <a:pt x="1215665" y="332277"/>
                  </a:cubicBezTo>
                  <a:close/>
                  <a:moveTo>
                    <a:pt x="1243013" y="240566"/>
                  </a:moveTo>
                  <a:lnTo>
                    <a:pt x="1243012" y="383748"/>
                  </a:lnTo>
                  <a:lnTo>
                    <a:pt x="1217521" y="383748"/>
                  </a:lnTo>
                  <a:lnTo>
                    <a:pt x="1217521" y="368512"/>
                  </a:lnTo>
                  <a:cubicBezTo>
                    <a:pt x="1213288" y="374437"/>
                    <a:pt x="1208291" y="378849"/>
                    <a:pt x="1202529" y="381746"/>
                  </a:cubicBezTo>
                  <a:cubicBezTo>
                    <a:pt x="1196766" y="384644"/>
                    <a:pt x="1190955" y="386092"/>
                    <a:pt x="1185095" y="386092"/>
                  </a:cubicBezTo>
                  <a:cubicBezTo>
                    <a:pt x="1173179" y="386092"/>
                    <a:pt x="1162973" y="381290"/>
                    <a:pt x="1154476" y="371686"/>
                  </a:cubicBezTo>
                  <a:cubicBezTo>
                    <a:pt x="1145979" y="362082"/>
                    <a:pt x="1141730" y="348685"/>
                    <a:pt x="1141730" y="331496"/>
                  </a:cubicBezTo>
                  <a:cubicBezTo>
                    <a:pt x="1141730" y="313915"/>
                    <a:pt x="1145865" y="300551"/>
                    <a:pt x="1154134" y="291403"/>
                  </a:cubicBezTo>
                  <a:cubicBezTo>
                    <a:pt x="1162403" y="282254"/>
                    <a:pt x="1172854" y="277680"/>
                    <a:pt x="1185485" y="277680"/>
                  </a:cubicBezTo>
                  <a:cubicBezTo>
                    <a:pt x="1197075" y="277680"/>
                    <a:pt x="1207103" y="282499"/>
                    <a:pt x="1215567" y="292135"/>
                  </a:cubicBezTo>
                  <a:lnTo>
                    <a:pt x="1215568" y="240566"/>
                  </a:lnTo>
                  <a:close/>
                  <a:moveTo>
                    <a:pt x="1270220" y="41899"/>
                  </a:moveTo>
                  <a:lnTo>
                    <a:pt x="1270220" y="145623"/>
                  </a:lnTo>
                  <a:lnTo>
                    <a:pt x="1244729" y="145623"/>
                  </a:lnTo>
                  <a:lnTo>
                    <a:pt x="1244729" y="130094"/>
                  </a:lnTo>
                  <a:cubicBezTo>
                    <a:pt x="1240952" y="135628"/>
                    <a:pt x="1235987" y="139991"/>
                    <a:pt x="1229834" y="143182"/>
                  </a:cubicBezTo>
                  <a:cubicBezTo>
                    <a:pt x="1223681" y="146372"/>
                    <a:pt x="1217186" y="147967"/>
                    <a:pt x="1210349" y="147967"/>
                  </a:cubicBezTo>
                  <a:cubicBezTo>
                    <a:pt x="1203382" y="147967"/>
                    <a:pt x="1197132" y="146437"/>
                    <a:pt x="1191597" y="143377"/>
                  </a:cubicBezTo>
                  <a:cubicBezTo>
                    <a:pt x="1186063"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8"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3"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3"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5" y="147967"/>
                    <a:pt x="1308439" y="145070"/>
                    <a:pt x="1302286" y="139275"/>
                  </a:cubicBezTo>
                  <a:cubicBezTo>
                    <a:pt x="1296133" y="133480"/>
                    <a:pt x="1293056" y="126155"/>
                    <a:pt x="1293056" y="117299"/>
                  </a:cubicBezTo>
                  <a:cubicBezTo>
                    <a:pt x="1293056" y="111439"/>
                    <a:pt x="1294456" y="106214"/>
                    <a:pt x="1297256" y="101624"/>
                  </a:cubicBezTo>
                  <a:cubicBezTo>
                    <a:pt x="1300056" y="97033"/>
                    <a:pt x="1303979"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3" y="60554"/>
                  </a:cubicBezTo>
                  <a:cubicBezTo>
                    <a:pt x="1333979" y="60554"/>
                    <a:pt x="1330170" y="61514"/>
                    <a:pt x="1327435" y="63435"/>
                  </a:cubicBezTo>
                  <a:cubicBezTo>
                    <a:pt x="1324701" y="65356"/>
                    <a:pt x="1322487" y="68726"/>
                    <a:pt x="1320794" y="73544"/>
                  </a:cubicBezTo>
                  <a:lnTo>
                    <a:pt x="1295888" y="69051"/>
                  </a:lnTo>
                  <a:cubicBezTo>
                    <a:pt x="1298688" y="59024"/>
                    <a:pt x="1303507"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22215" y="317431"/>
                  </a:moveTo>
                  <a:lnTo>
                    <a:pt x="1422215" y="383748"/>
                  </a:lnTo>
                  <a:lnTo>
                    <a:pt x="1394770" y="383748"/>
                  </a:lnTo>
                  <a:lnTo>
                    <a:pt x="1394770" y="324463"/>
                  </a:lnTo>
                  <a:cubicBezTo>
                    <a:pt x="1394770" y="314176"/>
                    <a:pt x="1393826" y="307534"/>
                    <a:pt x="1391938" y="304539"/>
                  </a:cubicBezTo>
                  <a:cubicBezTo>
                    <a:pt x="1389399" y="300632"/>
                    <a:pt x="1385492" y="298679"/>
                    <a:pt x="1380218" y="298679"/>
                  </a:cubicBezTo>
                  <a:cubicBezTo>
                    <a:pt x="1376376" y="298679"/>
                    <a:pt x="1372762" y="299851"/>
                    <a:pt x="1369377" y="302195"/>
                  </a:cubicBezTo>
                  <a:cubicBezTo>
                    <a:pt x="1365991" y="304539"/>
                    <a:pt x="1363549" y="307974"/>
                    <a:pt x="1362051" y="312499"/>
                  </a:cubicBezTo>
                  <a:cubicBezTo>
                    <a:pt x="1360554" y="317024"/>
                    <a:pt x="1359805" y="324170"/>
                    <a:pt x="1359805" y="333937"/>
                  </a:cubicBezTo>
                  <a:lnTo>
                    <a:pt x="1359805" y="383748"/>
                  </a:lnTo>
                  <a:lnTo>
                    <a:pt x="1332360" y="383748"/>
                  </a:lnTo>
                  <a:lnTo>
                    <a:pt x="1332360" y="326905"/>
                  </a:lnTo>
                  <a:cubicBezTo>
                    <a:pt x="1332360" y="316813"/>
                    <a:pt x="1331872" y="310302"/>
                    <a:pt x="1330895" y="307371"/>
                  </a:cubicBezTo>
                  <a:cubicBezTo>
                    <a:pt x="1329918" y="304441"/>
                    <a:pt x="1328405" y="302260"/>
                    <a:pt x="1326354" y="300828"/>
                  </a:cubicBezTo>
                  <a:cubicBezTo>
                    <a:pt x="1324303" y="299395"/>
                    <a:pt x="1321519" y="298679"/>
                    <a:pt x="1318003" y="298679"/>
                  </a:cubicBezTo>
                  <a:cubicBezTo>
                    <a:pt x="1313771" y="298679"/>
                    <a:pt x="1309962" y="299818"/>
                    <a:pt x="1306576" y="302097"/>
                  </a:cubicBezTo>
                  <a:cubicBezTo>
                    <a:pt x="1303190" y="304376"/>
                    <a:pt x="1300764" y="307664"/>
                    <a:pt x="1299299" y="311962"/>
                  </a:cubicBezTo>
                  <a:cubicBezTo>
                    <a:pt x="1297834" y="316259"/>
                    <a:pt x="1297102" y="323389"/>
                    <a:pt x="1297102" y="333351"/>
                  </a:cubicBezTo>
                  <a:lnTo>
                    <a:pt x="1297102" y="383748"/>
                  </a:lnTo>
                  <a:lnTo>
                    <a:pt x="1269657" y="383748"/>
                  </a:lnTo>
                  <a:lnTo>
                    <a:pt x="1269657" y="280024"/>
                  </a:lnTo>
                  <a:lnTo>
                    <a:pt x="1294953" y="280024"/>
                  </a:lnTo>
                  <a:lnTo>
                    <a:pt x="1294953" y="294186"/>
                  </a:lnTo>
                  <a:cubicBezTo>
                    <a:pt x="1304004" y="283182"/>
                    <a:pt x="1314780" y="277680"/>
                    <a:pt x="1327281" y="277680"/>
                  </a:cubicBezTo>
                  <a:cubicBezTo>
                    <a:pt x="1333923" y="277680"/>
                    <a:pt x="1339685" y="279048"/>
                    <a:pt x="1344569" y="281782"/>
                  </a:cubicBezTo>
                  <a:cubicBezTo>
                    <a:pt x="1349452" y="284517"/>
                    <a:pt x="1353457" y="288652"/>
                    <a:pt x="1356582" y="294186"/>
                  </a:cubicBezTo>
                  <a:cubicBezTo>
                    <a:pt x="1361140" y="288652"/>
                    <a:pt x="1366056" y="284517"/>
                    <a:pt x="1371330" y="281782"/>
                  </a:cubicBezTo>
                  <a:cubicBezTo>
                    <a:pt x="1376604" y="279048"/>
                    <a:pt x="1382236" y="277680"/>
                    <a:pt x="1388227" y="277680"/>
                  </a:cubicBezTo>
                  <a:cubicBezTo>
                    <a:pt x="1395845" y="277680"/>
                    <a:pt x="1402291" y="279227"/>
                    <a:pt x="1407565" y="282320"/>
                  </a:cubicBezTo>
                  <a:cubicBezTo>
                    <a:pt x="1412839" y="285412"/>
                    <a:pt x="1416778" y="289954"/>
                    <a:pt x="1419383" y="295944"/>
                  </a:cubicBezTo>
                  <a:cubicBezTo>
                    <a:pt x="1421271" y="300372"/>
                    <a:pt x="1422215" y="307534"/>
                    <a:pt x="1422215" y="317431"/>
                  </a:cubicBezTo>
                  <a:close/>
                  <a:moveTo>
                    <a:pt x="1505782" y="257319"/>
                  </a:moveTo>
                  <a:cubicBezTo>
                    <a:pt x="1505782" y="261616"/>
                    <a:pt x="1505012" y="265707"/>
                    <a:pt x="1503471" y="269592"/>
                  </a:cubicBezTo>
                  <a:cubicBezTo>
                    <a:pt x="1501930" y="273477"/>
                    <a:pt x="1499488" y="277547"/>
                    <a:pt x="1496146" y="281801"/>
                  </a:cubicBezTo>
                  <a:cubicBezTo>
                    <a:pt x="1493932" y="284622"/>
                    <a:pt x="1489938" y="288681"/>
                    <a:pt x="1484165" y="293977"/>
                  </a:cubicBezTo>
                  <a:cubicBezTo>
                    <a:pt x="1478392" y="299273"/>
                    <a:pt x="1474735" y="302789"/>
                    <a:pt x="1473194" y="304525"/>
                  </a:cubicBezTo>
                  <a:cubicBezTo>
                    <a:pt x="1471652" y="306261"/>
                    <a:pt x="1470405" y="307954"/>
                    <a:pt x="1469450" y="309604"/>
                  </a:cubicBezTo>
                  <a:lnTo>
                    <a:pt x="1505782" y="309604"/>
                  </a:lnTo>
                  <a:lnTo>
                    <a:pt x="1505782" y="326598"/>
                  </a:lnTo>
                  <a:lnTo>
                    <a:pt x="1441647" y="326598"/>
                  </a:lnTo>
                  <a:cubicBezTo>
                    <a:pt x="1442341" y="320174"/>
                    <a:pt x="1444425" y="314086"/>
                    <a:pt x="1447897" y="308334"/>
                  </a:cubicBezTo>
                  <a:cubicBezTo>
                    <a:pt x="1451370" y="302583"/>
                    <a:pt x="1458229" y="294954"/>
                    <a:pt x="1468473" y="285447"/>
                  </a:cubicBezTo>
                  <a:cubicBezTo>
                    <a:pt x="1476720" y="277764"/>
                    <a:pt x="1481777" y="272555"/>
                    <a:pt x="1483644" y="269820"/>
                  </a:cubicBezTo>
                  <a:cubicBezTo>
                    <a:pt x="1486162" y="266044"/>
                    <a:pt x="1487421" y="262311"/>
                    <a:pt x="1487421" y="258621"/>
                  </a:cubicBezTo>
                  <a:cubicBezTo>
                    <a:pt x="1487421" y="254541"/>
                    <a:pt x="1486325" y="251404"/>
                    <a:pt x="1484132" y="249212"/>
                  </a:cubicBezTo>
                  <a:cubicBezTo>
                    <a:pt x="1481940" y="247020"/>
                    <a:pt x="1478913" y="245924"/>
                    <a:pt x="1475049" y="245924"/>
                  </a:cubicBezTo>
                  <a:cubicBezTo>
                    <a:pt x="1471229" y="245924"/>
                    <a:pt x="1468191" y="247074"/>
                    <a:pt x="1465934" y="249375"/>
                  </a:cubicBezTo>
                  <a:cubicBezTo>
                    <a:pt x="1463676" y="251676"/>
                    <a:pt x="1462374" y="255496"/>
                    <a:pt x="1462027" y="260835"/>
                  </a:cubicBezTo>
                  <a:lnTo>
                    <a:pt x="1443795" y="259012"/>
                  </a:lnTo>
                  <a:cubicBezTo>
                    <a:pt x="1444881" y="248941"/>
                    <a:pt x="1448288" y="241714"/>
                    <a:pt x="1454018" y="237329"/>
                  </a:cubicBezTo>
                  <a:cubicBezTo>
                    <a:pt x="1459748" y="232945"/>
                    <a:pt x="1466910" y="230753"/>
                    <a:pt x="1475505" y="230753"/>
                  </a:cubicBezTo>
                  <a:cubicBezTo>
                    <a:pt x="1484925" y="230753"/>
                    <a:pt x="1492326" y="233292"/>
                    <a:pt x="1497709" y="238371"/>
                  </a:cubicBezTo>
                  <a:cubicBezTo>
                    <a:pt x="1503091" y="243450"/>
                    <a:pt x="1505782" y="249766"/>
                    <a:pt x="1505782" y="257319"/>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80" y="41899"/>
                  </a:lnTo>
                  <a:lnTo>
                    <a:pt x="1439880" y="57136"/>
                  </a:lnTo>
                  <a:cubicBezTo>
                    <a:pt x="1448930" y="45415"/>
                    <a:pt x="1460325" y="39555"/>
                    <a:pt x="1474063" y="39555"/>
                  </a:cubicBezTo>
                  <a:cubicBezTo>
                    <a:pt x="1480119" y="39555"/>
                    <a:pt x="1485653" y="40646"/>
                    <a:pt x="1490667" y="42827"/>
                  </a:cubicBezTo>
                  <a:cubicBezTo>
                    <a:pt x="1495681" y="45008"/>
                    <a:pt x="1499474" y="47792"/>
                    <a:pt x="1502046" y="51178"/>
                  </a:cubicBezTo>
                  <a:cubicBezTo>
                    <a:pt x="1504617" y="54564"/>
                    <a:pt x="1506408" y="58405"/>
                    <a:pt x="1507417" y="62703"/>
                  </a:cubicBezTo>
                  <a:cubicBezTo>
                    <a:pt x="1508427" y="67000"/>
                    <a:pt x="1508931" y="73153"/>
                    <a:pt x="1508931" y="81162"/>
                  </a:cubicBezTo>
                  <a:close/>
                  <a:moveTo>
                    <a:pt x="1570295" y="238125"/>
                  </a:moveTo>
                  <a:lnTo>
                    <a:pt x="1534450" y="386190"/>
                  </a:lnTo>
                  <a:lnTo>
                    <a:pt x="1514233" y="386190"/>
                  </a:lnTo>
                  <a:lnTo>
                    <a:pt x="1549687" y="238125"/>
                  </a:lnTo>
                  <a:close/>
                  <a:moveTo>
                    <a:pt x="1606483" y="92296"/>
                  </a:moveTo>
                  <a:cubicBezTo>
                    <a:pt x="1606483" y="81553"/>
                    <a:pt x="1604270" y="73576"/>
                    <a:pt x="1599842" y="68367"/>
                  </a:cubicBezTo>
                  <a:cubicBezTo>
                    <a:pt x="1595414" y="63159"/>
                    <a:pt x="1589815" y="60554"/>
                    <a:pt x="1583043" y="60554"/>
                  </a:cubicBezTo>
                  <a:cubicBezTo>
                    <a:pt x="1576467"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2"/>
                    <a:pt x="1582555" y="123452"/>
                  </a:cubicBezTo>
                  <a:cubicBezTo>
                    <a:pt x="1589261" y="123452"/>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2" y="182835"/>
                    <a:pt x="1607314" y="184788"/>
                  </a:cubicBezTo>
                  <a:cubicBezTo>
                    <a:pt x="1601226"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80381" y="322901"/>
                  </a:moveTo>
                  <a:lnTo>
                    <a:pt x="1680381" y="383748"/>
                  </a:lnTo>
                  <a:lnTo>
                    <a:pt x="1652936" y="383748"/>
                  </a:lnTo>
                  <a:lnTo>
                    <a:pt x="1652936" y="328956"/>
                  </a:lnTo>
                  <a:cubicBezTo>
                    <a:pt x="1652936" y="318082"/>
                    <a:pt x="1652415" y="311181"/>
                    <a:pt x="1651373" y="308251"/>
                  </a:cubicBezTo>
                  <a:cubicBezTo>
                    <a:pt x="1650332" y="305320"/>
                    <a:pt x="1648492" y="302993"/>
                    <a:pt x="1645855" y="301267"/>
                  </a:cubicBezTo>
                  <a:cubicBezTo>
                    <a:pt x="1643218" y="299542"/>
                    <a:pt x="1639914" y="298679"/>
                    <a:pt x="1635942" y="298679"/>
                  </a:cubicBezTo>
                  <a:cubicBezTo>
                    <a:pt x="1631384" y="298679"/>
                    <a:pt x="1627314" y="299786"/>
                    <a:pt x="1623733" y="302000"/>
                  </a:cubicBezTo>
                  <a:cubicBezTo>
                    <a:pt x="1620152" y="304214"/>
                    <a:pt x="1617531" y="307551"/>
                    <a:pt x="1615871" y="312011"/>
                  </a:cubicBezTo>
                  <a:cubicBezTo>
                    <a:pt x="1614211" y="316471"/>
                    <a:pt x="1613380" y="323064"/>
                    <a:pt x="1613380" y="331789"/>
                  </a:cubicBezTo>
                  <a:lnTo>
                    <a:pt x="1613380" y="383748"/>
                  </a:lnTo>
                  <a:lnTo>
                    <a:pt x="1585935" y="383748"/>
                  </a:lnTo>
                  <a:lnTo>
                    <a:pt x="1585936" y="240566"/>
                  </a:lnTo>
                  <a:lnTo>
                    <a:pt x="1613381" y="240566"/>
                  </a:lnTo>
                  <a:lnTo>
                    <a:pt x="1613380" y="293210"/>
                  </a:lnTo>
                  <a:cubicBezTo>
                    <a:pt x="1622236" y="282857"/>
                    <a:pt x="1632816" y="277680"/>
                    <a:pt x="1645123" y="277680"/>
                  </a:cubicBezTo>
                  <a:cubicBezTo>
                    <a:pt x="1651438" y="277680"/>
                    <a:pt x="1657136" y="278852"/>
                    <a:pt x="1662215" y="281196"/>
                  </a:cubicBezTo>
                  <a:cubicBezTo>
                    <a:pt x="1667294" y="283540"/>
                    <a:pt x="1671119" y="286536"/>
                    <a:pt x="1673691" y="290182"/>
                  </a:cubicBezTo>
                  <a:cubicBezTo>
                    <a:pt x="1676263" y="293828"/>
                    <a:pt x="1678021" y="297865"/>
                    <a:pt x="1678965" y="302293"/>
                  </a:cubicBezTo>
                  <a:cubicBezTo>
                    <a:pt x="1679909" y="306720"/>
                    <a:pt x="1680381" y="313590"/>
                    <a:pt x="1680381" y="322901"/>
                  </a:cubicBezTo>
                  <a:close/>
                  <a:moveTo>
                    <a:pt x="1751758" y="330421"/>
                  </a:moveTo>
                  <a:cubicBezTo>
                    <a:pt x="1751758" y="344030"/>
                    <a:pt x="1749609" y="358615"/>
                    <a:pt x="1745312" y="374177"/>
                  </a:cubicBezTo>
                  <a:cubicBezTo>
                    <a:pt x="1740429" y="391627"/>
                    <a:pt x="1732387" y="408849"/>
                    <a:pt x="1721188" y="425843"/>
                  </a:cubicBezTo>
                  <a:lnTo>
                    <a:pt x="1702240" y="425843"/>
                  </a:lnTo>
                  <a:cubicBezTo>
                    <a:pt x="1707645" y="414253"/>
                    <a:pt x="1711454" y="405366"/>
                    <a:pt x="1713667" y="399180"/>
                  </a:cubicBezTo>
                  <a:cubicBezTo>
                    <a:pt x="1715881" y="392994"/>
                    <a:pt x="1717932" y="385864"/>
                    <a:pt x="1719821" y="377790"/>
                  </a:cubicBezTo>
                  <a:cubicBezTo>
                    <a:pt x="1721709" y="369717"/>
                    <a:pt x="1723109" y="362050"/>
                    <a:pt x="1724020" y="354790"/>
                  </a:cubicBezTo>
                  <a:cubicBezTo>
                    <a:pt x="1724932" y="347530"/>
                    <a:pt x="1725388" y="340090"/>
                    <a:pt x="1725388" y="332472"/>
                  </a:cubicBezTo>
                  <a:cubicBezTo>
                    <a:pt x="1725388" y="316976"/>
                    <a:pt x="1723727" y="302309"/>
                    <a:pt x="1720407" y="288473"/>
                  </a:cubicBezTo>
                  <a:cubicBezTo>
                    <a:pt x="1717086" y="274636"/>
                    <a:pt x="1710965" y="257854"/>
                    <a:pt x="1702045" y="238125"/>
                  </a:cubicBezTo>
                  <a:lnTo>
                    <a:pt x="1720700" y="238125"/>
                  </a:lnTo>
                  <a:cubicBezTo>
                    <a:pt x="1730532" y="252124"/>
                    <a:pt x="1738166" y="266969"/>
                    <a:pt x="1743603" y="282661"/>
                  </a:cubicBezTo>
                  <a:cubicBezTo>
                    <a:pt x="1749040" y="298353"/>
                    <a:pt x="1751758" y="314273"/>
                    <a:pt x="175175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2" y="157343"/>
                  </a:moveTo>
                  <a:lnTo>
                    <a:pt x="1902982" y="184788"/>
                  </a:lnTo>
                  <a:lnTo>
                    <a:pt x="1875537" y="184788"/>
                  </a:lnTo>
                  <a:lnTo>
                    <a:pt x="1875537" y="157343"/>
                  </a:lnTo>
                  <a:close/>
                  <a:moveTo>
                    <a:pt x="1915678" y="93566"/>
                  </a:moveTo>
                  <a:cubicBezTo>
                    <a:pt x="1915678" y="83669"/>
                    <a:pt x="1913237"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7" y="111602"/>
                    <a:pt x="1915678" y="103658"/>
                    <a:pt x="1915678" y="93566"/>
                  </a:cubicBezTo>
                  <a:close/>
                  <a:moveTo>
                    <a:pt x="1971056" y="41899"/>
                  </a:moveTo>
                  <a:lnTo>
                    <a:pt x="1971056" y="61531"/>
                  </a:lnTo>
                  <a:cubicBezTo>
                    <a:pt x="1971056" y="69605"/>
                    <a:pt x="1970356" y="75921"/>
                    <a:pt x="1968957" y="80478"/>
                  </a:cubicBezTo>
                  <a:cubicBezTo>
                    <a:pt x="1967557" y="85036"/>
                    <a:pt x="1964968" y="89106"/>
                    <a:pt x="1961192" y="92687"/>
                  </a:cubicBezTo>
                  <a:cubicBezTo>
                    <a:pt x="1956829" y="96919"/>
                    <a:pt x="1950871" y="100240"/>
                    <a:pt x="1943319" y="102649"/>
                  </a:cubicBezTo>
                  <a:cubicBezTo>
                    <a:pt x="1941690" y="114304"/>
                    <a:pt x="1936840" y="124234"/>
                    <a:pt x="1928766" y="132438"/>
                  </a:cubicBezTo>
                  <a:cubicBezTo>
                    <a:pt x="1918608" y="142791"/>
                    <a:pt x="1905846" y="147967"/>
                    <a:pt x="1890480" y="147967"/>
                  </a:cubicBezTo>
                  <a:cubicBezTo>
                    <a:pt x="1880648"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5" y="39555"/>
                  </a:cubicBezTo>
                  <a:cubicBezTo>
                    <a:pt x="1905977" y="39555"/>
                    <a:pt x="1918836" y="44634"/>
                    <a:pt x="1928864" y="54792"/>
                  </a:cubicBezTo>
                  <a:cubicBezTo>
                    <a:pt x="1937914" y="64038"/>
                    <a:pt x="1942895" y="75465"/>
                    <a:pt x="1943807" y="89073"/>
                  </a:cubicBezTo>
                  <a:cubicBezTo>
                    <a:pt x="1952272" y="85622"/>
                    <a:pt x="1956634" y="79046"/>
                    <a:pt x="1956894" y="69344"/>
                  </a:cubicBezTo>
                  <a:lnTo>
                    <a:pt x="1943612" y="69344"/>
                  </a:lnTo>
                  <a:lnTo>
                    <a:pt x="1943612" y="41899"/>
                  </a:lnTo>
                  <a:close/>
                  <a:moveTo>
                    <a:pt x="2058553" y="93371"/>
                  </a:moveTo>
                  <a:cubicBezTo>
                    <a:pt x="2058553" y="82497"/>
                    <a:pt x="2056372" y="74423"/>
                    <a:pt x="2052010" y="69149"/>
                  </a:cubicBezTo>
                  <a:cubicBezTo>
                    <a:pt x="2047647" y="63875"/>
                    <a:pt x="2042243" y="61238"/>
                    <a:pt x="2035797" y="61238"/>
                  </a:cubicBezTo>
                  <a:cubicBezTo>
                    <a:pt x="2029090" y="61238"/>
                    <a:pt x="2023523" y="63826"/>
                    <a:pt x="2019095" y="69002"/>
                  </a:cubicBezTo>
                  <a:cubicBezTo>
                    <a:pt x="2014668" y="74179"/>
                    <a:pt x="2012454" y="81846"/>
                    <a:pt x="2012454" y="92003"/>
                  </a:cubicBezTo>
                  <a:cubicBezTo>
                    <a:pt x="2012454" y="103658"/>
                    <a:pt x="2014765" y="112269"/>
                    <a:pt x="2019388" y="117837"/>
                  </a:cubicBezTo>
                  <a:cubicBezTo>
                    <a:pt x="2024011" y="123404"/>
                    <a:pt x="2029644" y="126187"/>
                    <a:pt x="2036285" y="126187"/>
                  </a:cubicBezTo>
                  <a:cubicBezTo>
                    <a:pt x="2042666" y="126187"/>
                    <a:pt x="2047973" y="123632"/>
                    <a:pt x="2052205" y="118520"/>
                  </a:cubicBezTo>
                  <a:cubicBezTo>
                    <a:pt x="2056437" y="113409"/>
                    <a:pt x="2058553" y="105026"/>
                    <a:pt x="2058553" y="93371"/>
                  </a:cubicBezTo>
                  <a:close/>
                  <a:moveTo>
                    <a:pt x="2086487" y="93175"/>
                  </a:moveTo>
                  <a:cubicBezTo>
                    <a:pt x="2086487" y="110495"/>
                    <a:pt x="2082254" y="123957"/>
                    <a:pt x="2073790" y="133561"/>
                  </a:cubicBezTo>
                  <a:cubicBezTo>
                    <a:pt x="2065325" y="143165"/>
                    <a:pt x="2055070" y="147967"/>
                    <a:pt x="2043024" y="147967"/>
                  </a:cubicBezTo>
                  <a:cubicBezTo>
                    <a:pt x="2037294" y="147967"/>
                    <a:pt x="2032102"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2" y="51927"/>
                    <a:pt x="2018705" y="47694"/>
                    <a:pt x="2024369" y="44439"/>
                  </a:cubicBezTo>
                  <a:cubicBezTo>
                    <a:pt x="2030034" y="41183"/>
                    <a:pt x="2036318" y="39555"/>
                    <a:pt x="2043219" y="39555"/>
                  </a:cubicBezTo>
                  <a:cubicBezTo>
                    <a:pt x="2055265" y="39555"/>
                    <a:pt x="2065488" y="44276"/>
                    <a:pt x="2073887" y="53717"/>
                  </a:cubicBezTo>
                  <a:cubicBezTo>
                    <a:pt x="2082287" y="63159"/>
                    <a:pt x="2086487" y="76311"/>
                    <a:pt x="2086487"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593D0432-912A-4100-B54F-32FA69B5069B}"/>
                </a:ext>
              </a:extLst>
            </p:cNvPr>
            <p:cNvGrpSpPr/>
            <p:nvPr/>
          </p:nvGrpSpPr>
          <p:grpSpPr>
            <a:xfrm>
              <a:off x="6498473" y="265548"/>
              <a:ext cx="6797486" cy="5235226"/>
              <a:chOff x="54611" y="2343794"/>
              <a:chExt cx="4699606" cy="3619500"/>
            </a:xfrm>
          </p:grpSpPr>
          <p:pic>
            <p:nvPicPr>
              <p:cNvPr id="13" name="Picture 12">
                <a:extLst>
                  <a:ext uri="{FF2B5EF4-FFF2-40B4-BE49-F238E27FC236}">
                    <a16:creationId xmlns:a16="http://schemas.microsoft.com/office/drawing/2014/main" id="{0A6C3C50-FCBE-4C27-8609-E149AD42232D}"/>
                  </a:ext>
                </a:extLst>
              </p:cNvPr>
              <p:cNvPicPr>
                <a:picLocks noChangeAspect="1"/>
              </p:cNvPicPr>
              <p:nvPr/>
            </p:nvPicPr>
            <p:blipFill rotWithShape="1">
              <a:blip r:embed="rId18">
                <a:extLst>
                  <a:ext uri="{28A0092B-C50C-407E-A947-70E740481C1C}">
                    <a14:useLocalDpi xmlns:a14="http://schemas.microsoft.com/office/drawing/2010/main" val="0"/>
                  </a:ext>
                </a:extLst>
              </a:blip>
              <a:srcRect l="5669" t="19630" r="5657" b="27592"/>
              <a:stretch/>
            </p:blipFill>
            <p:spPr>
              <a:xfrm>
                <a:off x="54611" y="2343794"/>
                <a:ext cx="4699606" cy="3619500"/>
              </a:xfrm>
              <a:prstGeom prst="rect">
                <a:avLst/>
              </a:prstGeom>
            </p:spPr>
          </p:pic>
          <p:sp>
            <p:nvSpPr>
              <p:cNvPr id="15" name="Arrow: Down 14">
                <a:extLst>
                  <a:ext uri="{FF2B5EF4-FFF2-40B4-BE49-F238E27FC236}">
                    <a16:creationId xmlns:a16="http://schemas.microsoft.com/office/drawing/2014/main" id="{381829E5-CD43-4593-9757-A785BA642777}"/>
                  </a:ext>
                </a:extLst>
              </p:cNvPr>
              <p:cNvSpPr/>
              <p:nvPr/>
            </p:nvSpPr>
            <p:spPr>
              <a:xfrm flipV="1">
                <a:off x="399941" y="2416984"/>
                <a:ext cx="109728" cy="3286125"/>
              </a:xfrm>
              <a:prstGeom prst="downArrow">
                <a:avLst>
                  <a:gd name="adj1" fmla="val 50000"/>
                  <a:gd name="adj2" fmla="val 1129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8A7D0ED5-DB5F-4AF6-8498-047EE60BD2B3}"/>
                  </a:ext>
                </a:extLst>
              </p:cNvPr>
              <p:cNvSpPr/>
              <p:nvPr/>
            </p:nvSpPr>
            <p:spPr>
              <a:xfrm rot="5400000" flipV="1">
                <a:off x="2308703" y="3746545"/>
                <a:ext cx="109728" cy="3860387"/>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3DFB44E0-9399-4B81-BC1E-2B20A5166AC4}"/>
                  </a:ext>
                </a:extLst>
              </p:cNvPr>
              <p:cNvSpPr/>
              <p:nvPr/>
            </p:nvSpPr>
            <p:spPr>
              <a:xfrm>
                <a:off x="368758" y="2396261"/>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4FD69131-CAA8-48A2-879F-1156D9435155}"/>
                  </a:ext>
                </a:extLst>
              </p:cNvPr>
              <p:cNvSpPr/>
              <p:nvPr/>
            </p:nvSpPr>
            <p:spPr>
              <a:xfrm rot="5400000">
                <a:off x="4217142" y="5583869"/>
                <a:ext cx="172154" cy="185738"/>
              </a:xfrm>
              <a:prstGeom prst="triangle">
                <a:avLst/>
              </a:prstGeom>
              <a:solidFill>
                <a:srgbClr val="D88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7535FAE-1A92-46DA-9343-54D8576510D7}"/>
                  </a:ext>
                </a:extLst>
              </p:cNvPr>
              <p:cNvSpPr/>
              <p:nvPr/>
            </p:nvSpPr>
            <p:spPr>
              <a:xfrm>
                <a:off x="723442"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A8E9865-E4FE-4D67-8624-1849B6CC45C8}"/>
                  </a:ext>
                </a:extLst>
              </p:cNvPr>
              <p:cNvSpPr/>
              <p:nvPr/>
            </p:nvSpPr>
            <p:spPr>
              <a:xfrm>
                <a:off x="1011206"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A027F6C-863F-4331-85CE-890F86CE0DF6}"/>
                  </a:ext>
                </a:extLst>
              </p:cNvPr>
              <p:cNvSpPr/>
              <p:nvPr/>
            </p:nvSpPr>
            <p:spPr>
              <a:xfrm>
                <a:off x="1822023"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9F449D6-A979-40F7-B317-7B908474E631}"/>
                  </a:ext>
                </a:extLst>
              </p:cNvPr>
              <p:cNvSpPr/>
              <p:nvPr/>
            </p:nvSpPr>
            <p:spPr>
              <a:xfrm>
                <a:off x="3056081" y="559694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FB40ED7-65B5-4DA6-BB09-623ABD2C7F00}"/>
                  </a:ext>
                </a:extLst>
              </p:cNvPr>
              <p:cNvSpPr/>
              <p:nvPr/>
            </p:nvSpPr>
            <p:spPr>
              <a:xfrm rot="16200000">
                <a:off x="431945" y="5079795"/>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EA88A39-7FD8-40A1-A3B1-BD1C2774DFE6}"/>
                  </a:ext>
                </a:extLst>
              </p:cNvPr>
              <p:cNvSpPr/>
              <p:nvPr/>
            </p:nvSpPr>
            <p:spPr>
              <a:xfrm rot="16200000">
                <a:off x="431947" y="4473124"/>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09EDAF5-5056-4768-97F2-BEC6A190AE17}"/>
                  </a:ext>
                </a:extLst>
              </p:cNvPr>
              <p:cNvSpPr/>
              <p:nvPr/>
            </p:nvSpPr>
            <p:spPr>
              <a:xfrm rot="16200000">
                <a:off x="431949" y="3861417"/>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B062954-7466-45E2-BFD8-328EDF8314BF}"/>
                  </a:ext>
                </a:extLst>
              </p:cNvPr>
              <p:cNvSpPr/>
              <p:nvPr/>
            </p:nvSpPr>
            <p:spPr>
              <a:xfrm rot="16200000">
                <a:off x="431954" y="2635382"/>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32C2D94-06FA-4C06-AD3D-7D29B4500F30}"/>
                  </a:ext>
                </a:extLst>
              </p:cNvPr>
              <p:cNvSpPr/>
              <p:nvPr/>
            </p:nvSpPr>
            <p:spPr>
              <a:xfrm rot="16200000">
                <a:off x="431951" y="3246219"/>
                <a:ext cx="45720" cy="158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FC1D0310-2E72-4523-881A-8506D01FC5E9}"/>
                </a:ext>
              </a:extLst>
            </p:cNvPr>
            <p:cNvSpPr txBox="1">
              <a:spLocks noChangeAspect="1"/>
            </p:cNvSpPr>
            <p:nvPr>
              <p:custDataLst>
                <p:tags r:id="rId2"/>
              </p:custDataLst>
            </p:nvPr>
          </p:nvSpPr>
          <p:spPr>
            <a:xfrm>
              <a:off x="11576433" y="5306399"/>
              <a:ext cx="1517786" cy="220535"/>
            </a:xfrm>
            <a:custGeom>
              <a:avLst/>
              <a:gdLst/>
              <a:ahLst/>
              <a:cxnLst/>
              <a:rect l="l" t="t" r="r" b="b"/>
              <a:pathLst>
                <a:path w="1517786" h="220535">
                  <a:moveTo>
                    <a:pt x="727165" y="190160"/>
                  </a:moveTo>
                  <a:lnTo>
                    <a:pt x="754610" y="190160"/>
                  </a:lnTo>
                  <a:lnTo>
                    <a:pt x="754610" y="217605"/>
                  </a:lnTo>
                  <a:lnTo>
                    <a:pt x="727165" y="217605"/>
                  </a:lnTo>
                  <a:close/>
                  <a:moveTo>
                    <a:pt x="1436243" y="123941"/>
                  </a:moveTo>
                  <a:cubicBezTo>
                    <a:pt x="1433313" y="123941"/>
                    <a:pt x="1431066" y="125113"/>
                    <a:pt x="1429504" y="127457"/>
                  </a:cubicBezTo>
                  <a:cubicBezTo>
                    <a:pt x="1427355" y="130648"/>
                    <a:pt x="1426280" y="136899"/>
                    <a:pt x="1426280" y="146210"/>
                  </a:cubicBezTo>
                  <a:cubicBezTo>
                    <a:pt x="1426280" y="155521"/>
                    <a:pt x="1427355" y="161739"/>
                    <a:pt x="1429504" y="164864"/>
                  </a:cubicBezTo>
                  <a:cubicBezTo>
                    <a:pt x="1431131" y="167273"/>
                    <a:pt x="1433378" y="168478"/>
                    <a:pt x="1436243" y="168478"/>
                  </a:cubicBezTo>
                  <a:cubicBezTo>
                    <a:pt x="1439173" y="168478"/>
                    <a:pt x="1441419" y="167306"/>
                    <a:pt x="1442982" y="164962"/>
                  </a:cubicBezTo>
                  <a:cubicBezTo>
                    <a:pt x="1445130" y="161771"/>
                    <a:pt x="1446205" y="155521"/>
                    <a:pt x="1446205" y="146210"/>
                  </a:cubicBezTo>
                  <a:cubicBezTo>
                    <a:pt x="1446205" y="136899"/>
                    <a:pt x="1445163" y="130648"/>
                    <a:pt x="1443080" y="127457"/>
                  </a:cubicBezTo>
                  <a:cubicBezTo>
                    <a:pt x="1441452" y="125113"/>
                    <a:pt x="1439173" y="123941"/>
                    <a:pt x="1436243" y="123941"/>
                  </a:cubicBezTo>
                  <a:close/>
                  <a:moveTo>
                    <a:pt x="1193909" y="120695"/>
                  </a:moveTo>
                  <a:cubicBezTo>
                    <a:pt x="1203328" y="120695"/>
                    <a:pt x="1210729" y="123234"/>
                    <a:pt x="1216112" y="128313"/>
                  </a:cubicBezTo>
                  <a:cubicBezTo>
                    <a:pt x="1221495" y="133392"/>
                    <a:pt x="1224186" y="139708"/>
                    <a:pt x="1224186" y="147261"/>
                  </a:cubicBezTo>
                  <a:cubicBezTo>
                    <a:pt x="1224186" y="151558"/>
                    <a:pt x="1223415" y="155649"/>
                    <a:pt x="1221874" y="159534"/>
                  </a:cubicBezTo>
                  <a:cubicBezTo>
                    <a:pt x="1220333" y="163419"/>
                    <a:pt x="1217892" y="167489"/>
                    <a:pt x="1214549" y="171743"/>
                  </a:cubicBezTo>
                  <a:cubicBezTo>
                    <a:pt x="1212335" y="174565"/>
                    <a:pt x="1208342" y="178623"/>
                    <a:pt x="1202569" y="183919"/>
                  </a:cubicBezTo>
                  <a:cubicBezTo>
                    <a:pt x="1196795" y="189215"/>
                    <a:pt x="1193138" y="192731"/>
                    <a:pt x="1191597" y="194467"/>
                  </a:cubicBezTo>
                  <a:cubicBezTo>
                    <a:pt x="1190056" y="196203"/>
                    <a:pt x="1188808" y="197896"/>
                    <a:pt x="1187853" y="199546"/>
                  </a:cubicBezTo>
                  <a:lnTo>
                    <a:pt x="1224186" y="199546"/>
                  </a:lnTo>
                  <a:lnTo>
                    <a:pt x="1224186" y="216540"/>
                  </a:lnTo>
                  <a:lnTo>
                    <a:pt x="1160050" y="216540"/>
                  </a:lnTo>
                  <a:cubicBezTo>
                    <a:pt x="1160745" y="210116"/>
                    <a:pt x="1162828" y="204028"/>
                    <a:pt x="1166301" y="198276"/>
                  </a:cubicBezTo>
                  <a:cubicBezTo>
                    <a:pt x="1169774" y="192525"/>
                    <a:pt x="1176632" y="184896"/>
                    <a:pt x="1186876" y="175389"/>
                  </a:cubicBezTo>
                  <a:cubicBezTo>
                    <a:pt x="1195124" y="167706"/>
                    <a:pt x="1200181" y="162497"/>
                    <a:pt x="1202048" y="159762"/>
                  </a:cubicBezTo>
                  <a:cubicBezTo>
                    <a:pt x="1204565" y="155986"/>
                    <a:pt x="1205824" y="152253"/>
                    <a:pt x="1205824" y="148563"/>
                  </a:cubicBezTo>
                  <a:cubicBezTo>
                    <a:pt x="1205824" y="144483"/>
                    <a:pt x="1204728" y="141346"/>
                    <a:pt x="1202536" y="139154"/>
                  </a:cubicBezTo>
                  <a:cubicBezTo>
                    <a:pt x="1200344" y="136962"/>
                    <a:pt x="1197316" y="135866"/>
                    <a:pt x="1193453" y="135866"/>
                  </a:cubicBezTo>
                  <a:cubicBezTo>
                    <a:pt x="1189633" y="135866"/>
                    <a:pt x="1186594" y="137016"/>
                    <a:pt x="1184337" y="139317"/>
                  </a:cubicBezTo>
                  <a:cubicBezTo>
                    <a:pt x="1182080" y="141618"/>
                    <a:pt x="1180778" y="145438"/>
                    <a:pt x="1180430" y="150777"/>
                  </a:cubicBezTo>
                  <a:lnTo>
                    <a:pt x="1162199" y="148954"/>
                  </a:lnTo>
                  <a:cubicBezTo>
                    <a:pt x="1163284" y="138883"/>
                    <a:pt x="1166692" y="131655"/>
                    <a:pt x="1172422" y="127271"/>
                  </a:cubicBezTo>
                  <a:cubicBezTo>
                    <a:pt x="1178152" y="122887"/>
                    <a:pt x="1185314" y="120695"/>
                    <a:pt x="1193909" y="120695"/>
                  </a:cubicBezTo>
                  <a:close/>
                  <a:moveTo>
                    <a:pt x="1436438" y="108510"/>
                  </a:moveTo>
                  <a:cubicBezTo>
                    <a:pt x="1446270" y="108510"/>
                    <a:pt x="1454002" y="111602"/>
                    <a:pt x="1459634" y="117788"/>
                  </a:cubicBezTo>
                  <a:cubicBezTo>
                    <a:pt x="1465266" y="123974"/>
                    <a:pt x="1468083" y="133480"/>
                    <a:pt x="1468083" y="146307"/>
                  </a:cubicBezTo>
                  <a:cubicBezTo>
                    <a:pt x="1468083" y="159200"/>
                    <a:pt x="1465266" y="168739"/>
                    <a:pt x="1459634" y="174924"/>
                  </a:cubicBezTo>
                  <a:cubicBezTo>
                    <a:pt x="1454002" y="181110"/>
                    <a:pt x="1446368" y="184203"/>
                    <a:pt x="1436731" y="184203"/>
                  </a:cubicBezTo>
                  <a:cubicBezTo>
                    <a:pt x="1426769" y="184203"/>
                    <a:pt x="1418972" y="181110"/>
                    <a:pt x="1413339" y="174924"/>
                  </a:cubicBezTo>
                  <a:cubicBezTo>
                    <a:pt x="1407707" y="168739"/>
                    <a:pt x="1404891" y="159200"/>
                    <a:pt x="1404891" y="146307"/>
                  </a:cubicBezTo>
                  <a:cubicBezTo>
                    <a:pt x="1404891" y="133480"/>
                    <a:pt x="1407707" y="123974"/>
                    <a:pt x="1413339" y="117788"/>
                  </a:cubicBezTo>
                  <a:cubicBezTo>
                    <a:pt x="1418972" y="111602"/>
                    <a:pt x="1426671" y="108510"/>
                    <a:pt x="1436438" y="108510"/>
                  </a:cubicBezTo>
                  <a:close/>
                  <a:moveTo>
                    <a:pt x="742011" y="94738"/>
                  </a:moveTo>
                  <a:cubicBezTo>
                    <a:pt x="734848" y="94738"/>
                    <a:pt x="728825" y="97473"/>
                    <a:pt x="723942" y="102943"/>
                  </a:cubicBezTo>
                  <a:cubicBezTo>
                    <a:pt x="719059" y="108412"/>
                    <a:pt x="716617" y="116291"/>
                    <a:pt x="716617" y="126578"/>
                  </a:cubicBezTo>
                  <a:cubicBezTo>
                    <a:pt x="716617" y="136866"/>
                    <a:pt x="719059" y="144745"/>
                    <a:pt x="723942" y="150214"/>
                  </a:cubicBezTo>
                  <a:cubicBezTo>
                    <a:pt x="728825" y="155683"/>
                    <a:pt x="734848" y="158418"/>
                    <a:pt x="742011" y="158418"/>
                  </a:cubicBezTo>
                  <a:cubicBezTo>
                    <a:pt x="749173" y="158418"/>
                    <a:pt x="755180" y="155683"/>
                    <a:pt x="760030" y="150214"/>
                  </a:cubicBezTo>
                  <a:cubicBezTo>
                    <a:pt x="764881" y="144745"/>
                    <a:pt x="767307" y="136801"/>
                    <a:pt x="767307" y="126383"/>
                  </a:cubicBezTo>
                  <a:cubicBezTo>
                    <a:pt x="767307" y="116225"/>
                    <a:pt x="764881" y="108412"/>
                    <a:pt x="760030" y="102943"/>
                  </a:cubicBezTo>
                  <a:cubicBezTo>
                    <a:pt x="755180" y="97473"/>
                    <a:pt x="749173" y="94738"/>
                    <a:pt x="742011" y="94738"/>
                  </a:cubicBezTo>
                  <a:close/>
                  <a:moveTo>
                    <a:pt x="180036" y="94738"/>
                  </a:moveTo>
                  <a:cubicBezTo>
                    <a:pt x="172873" y="94738"/>
                    <a:pt x="166850" y="97473"/>
                    <a:pt x="161967" y="102943"/>
                  </a:cubicBezTo>
                  <a:cubicBezTo>
                    <a:pt x="157084" y="108412"/>
                    <a:pt x="154642" y="116291"/>
                    <a:pt x="154642" y="126578"/>
                  </a:cubicBezTo>
                  <a:cubicBezTo>
                    <a:pt x="154642" y="136866"/>
                    <a:pt x="157084" y="144745"/>
                    <a:pt x="161967" y="150214"/>
                  </a:cubicBezTo>
                  <a:cubicBezTo>
                    <a:pt x="166850" y="155683"/>
                    <a:pt x="172873" y="158418"/>
                    <a:pt x="180036" y="158418"/>
                  </a:cubicBezTo>
                  <a:cubicBezTo>
                    <a:pt x="187198" y="158418"/>
                    <a:pt x="193205" y="155683"/>
                    <a:pt x="198055" y="150214"/>
                  </a:cubicBezTo>
                  <a:cubicBezTo>
                    <a:pt x="202906" y="144745"/>
                    <a:pt x="205332" y="136801"/>
                    <a:pt x="205332" y="126383"/>
                  </a:cubicBezTo>
                  <a:cubicBezTo>
                    <a:pt x="205332" y="116225"/>
                    <a:pt x="202906" y="108412"/>
                    <a:pt x="198055" y="102943"/>
                  </a:cubicBezTo>
                  <a:cubicBezTo>
                    <a:pt x="193205" y="97473"/>
                    <a:pt x="187198" y="94738"/>
                    <a:pt x="180036" y="94738"/>
                  </a:cubicBezTo>
                  <a:close/>
                  <a:moveTo>
                    <a:pt x="615842" y="93371"/>
                  </a:moveTo>
                  <a:cubicBezTo>
                    <a:pt x="609330" y="93371"/>
                    <a:pt x="603877" y="95959"/>
                    <a:pt x="599482" y="101136"/>
                  </a:cubicBezTo>
                  <a:cubicBezTo>
                    <a:pt x="595087" y="106312"/>
                    <a:pt x="592890" y="114044"/>
                    <a:pt x="592890" y="124332"/>
                  </a:cubicBezTo>
                  <a:cubicBezTo>
                    <a:pt x="592890" y="135401"/>
                    <a:pt x="594420" y="143410"/>
                    <a:pt x="597480" y="148358"/>
                  </a:cubicBezTo>
                  <a:cubicBezTo>
                    <a:pt x="601908" y="155521"/>
                    <a:pt x="608093" y="159102"/>
                    <a:pt x="616037" y="159102"/>
                  </a:cubicBezTo>
                  <a:cubicBezTo>
                    <a:pt x="622353" y="159102"/>
                    <a:pt x="627725" y="156416"/>
                    <a:pt x="632152" y="151044"/>
                  </a:cubicBezTo>
                  <a:cubicBezTo>
                    <a:pt x="636580" y="145672"/>
                    <a:pt x="638794" y="137647"/>
                    <a:pt x="638794" y="126969"/>
                  </a:cubicBezTo>
                  <a:cubicBezTo>
                    <a:pt x="638794" y="115053"/>
                    <a:pt x="636645" y="106475"/>
                    <a:pt x="632348" y="101233"/>
                  </a:cubicBezTo>
                  <a:cubicBezTo>
                    <a:pt x="628050" y="95992"/>
                    <a:pt x="622548" y="93371"/>
                    <a:pt x="615842" y="93371"/>
                  </a:cubicBezTo>
                  <a:close/>
                  <a:moveTo>
                    <a:pt x="425146" y="93371"/>
                  </a:moveTo>
                  <a:cubicBezTo>
                    <a:pt x="418570" y="93371"/>
                    <a:pt x="413149" y="95927"/>
                    <a:pt x="408884" y="101038"/>
                  </a:cubicBezTo>
                  <a:cubicBezTo>
                    <a:pt x="404620" y="106149"/>
                    <a:pt x="402487" y="113946"/>
                    <a:pt x="402487" y="124430"/>
                  </a:cubicBezTo>
                  <a:cubicBezTo>
                    <a:pt x="402487" y="135434"/>
                    <a:pt x="404620" y="143491"/>
                    <a:pt x="408884" y="148603"/>
                  </a:cubicBezTo>
                  <a:cubicBezTo>
                    <a:pt x="413149" y="153714"/>
                    <a:pt x="418407" y="156269"/>
                    <a:pt x="424658" y="156269"/>
                  </a:cubicBezTo>
                  <a:cubicBezTo>
                    <a:pt x="431364" y="156269"/>
                    <a:pt x="437029" y="153649"/>
                    <a:pt x="441652" y="148407"/>
                  </a:cubicBezTo>
                  <a:cubicBezTo>
                    <a:pt x="446275" y="143166"/>
                    <a:pt x="448587" y="135401"/>
                    <a:pt x="448587" y="125113"/>
                  </a:cubicBezTo>
                  <a:cubicBezTo>
                    <a:pt x="448587" y="114370"/>
                    <a:pt x="446373" y="106393"/>
                    <a:pt x="441945" y="101184"/>
                  </a:cubicBezTo>
                  <a:cubicBezTo>
                    <a:pt x="437518" y="95976"/>
                    <a:pt x="431918" y="93371"/>
                    <a:pt x="425146" y="93371"/>
                  </a:cubicBezTo>
                  <a:close/>
                  <a:moveTo>
                    <a:pt x="741913" y="72372"/>
                  </a:moveTo>
                  <a:cubicBezTo>
                    <a:pt x="757605" y="72372"/>
                    <a:pt x="770465" y="77467"/>
                    <a:pt x="780492" y="87657"/>
                  </a:cubicBezTo>
                  <a:cubicBezTo>
                    <a:pt x="790519" y="97847"/>
                    <a:pt x="795533" y="110723"/>
                    <a:pt x="795533" y="126285"/>
                  </a:cubicBezTo>
                  <a:cubicBezTo>
                    <a:pt x="795533" y="141977"/>
                    <a:pt x="790470" y="154984"/>
                    <a:pt x="780346" y="165304"/>
                  </a:cubicBezTo>
                  <a:cubicBezTo>
                    <a:pt x="770221" y="175624"/>
                    <a:pt x="757475" y="180784"/>
                    <a:pt x="742108" y="180784"/>
                  </a:cubicBezTo>
                  <a:cubicBezTo>
                    <a:pt x="732602" y="180784"/>
                    <a:pt x="723535" y="178636"/>
                    <a:pt x="714908" y="174338"/>
                  </a:cubicBezTo>
                  <a:cubicBezTo>
                    <a:pt x="706280" y="170041"/>
                    <a:pt x="699720" y="163741"/>
                    <a:pt x="695227" y="155439"/>
                  </a:cubicBezTo>
                  <a:cubicBezTo>
                    <a:pt x="690735" y="147137"/>
                    <a:pt x="688488" y="137029"/>
                    <a:pt x="688488" y="125113"/>
                  </a:cubicBezTo>
                  <a:cubicBezTo>
                    <a:pt x="688488" y="115998"/>
                    <a:pt x="690735" y="107175"/>
                    <a:pt x="695227" y="98645"/>
                  </a:cubicBezTo>
                  <a:cubicBezTo>
                    <a:pt x="699720" y="90115"/>
                    <a:pt x="706085" y="83604"/>
                    <a:pt x="714322" y="79111"/>
                  </a:cubicBezTo>
                  <a:cubicBezTo>
                    <a:pt x="722558" y="74619"/>
                    <a:pt x="731755" y="72372"/>
                    <a:pt x="741913" y="72372"/>
                  </a:cubicBezTo>
                  <a:close/>
                  <a:moveTo>
                    <a:pt x="418114" y="72372"/>
                  </a:moveTo>
                  <a:cubicBezTo>
                    <a:pt x="430941" y="72372"/>
                    <a:pt x="441522" y="78005"/>
                    <a:pt x="449856" y="89269"/>
                  </a:cubicBezTo>
                  <a:lnTo>
                    <a:pt x="449856" y="74716"/>
                  </a:lnTo>
                  <a:lnTo>
                    <a:pt x="475543" y="74716"/>
                  </a:lnTo>
                  <a:lnTo>
                    <a:pt x="475543" y="167794"/>
                  </a:lnTo>
                  <a:cubicBezTo>
                    <a:pt x="475543" y="180035"/>
                    <a:pt x="474534" y="189184"/>
                    <a:pt x="472515" y="195239"/>
                  </a:cubicBezTo>
                  <a:cubicBezTo>
                    <a:pt x="470497" y="201295"/>
                    <a:pt x="467665" y="206048"/>
                    <a:pt x="464018" y="209499"/>
                  </a:cubicBezTo>
                  <a:cubicBezTo>
                    <a:pt x="460372" y="212950"/>
                    <a:pt x="455505" y="215652"/>
                    <a:pt x="449417" y="217605"/>
                  </a:cubicBezTo>
                  <a:cubicBezTo>
                    <a:pt x="443329" y="219559"/>
                    <a:pt x="435629" y="220535"/>
                    <a:pt x="426318" y="220535"/>
                  </a:cubicBezTo>
                  <a:cubicBezTo>
                    <a:pt x="408738" y="220535"/>
                    <a:pt x="396269" y="217524"/>
                    <a:pt x="388911" y="211501"/>
                  </a:cubicBezTo>
                  <a:cubicBezTo>
                    <a:pt x="381554" y="205478"/>
                    <a:pt x="377875" y="197844"/>
                    <a:pt x="377875" y="188598"/>
                  </a:cubicBezTo>
                  <a:cubicBezTo>
                    <a:pt x="377875" y="187686"/>
                    <a:pt x="377907" y="186579"/>
                    <a:pt x="377972" y="185277"/>
                  </a:cubicBezTo>
                  <a:lnTo>
                    <a:pt x="409324" y="189086"/>
                  </a:lnTo>
                  <a:cubicBezTo>
                    <a:pt x="409845" y="192732"/>
                    <a:pt x="411049" y="195239"/>
                    <a:pt x="412938" y="196607"/>
                  </a:cubicBezTo>
                  <a:cubicBezTo>
                    <a:pt x="415542" y="198560"/>
                    <a:pt x="419644" y="199537"/>
                    <a:pt x="425244" y="199537"/>
                  </a:cubicBezTo>
                  <a:cubicBezTo>
                    <a:pt x="432406" y="199537"/>
                    <a:pt x="437778" y="198462"/>
                    <a:pt x="441359" y="196314"/>
                  </a:cubicBezTo>
                  <a:cubicBezTo>
                    <a:pt x="443768" y="194881"/>
                    <a:pt x="445592" y="192570"/>
                    <a:pt x="446829" y="189379"/>
                  </a:cubicBezTo>
                  <a:cubicBezTo>
                    <a:pt x="447675" y="187100"/>
                    <a:pt x="448098" y="182900"/>
                    <a:pt x="448098" y="176780"/>
                  </a:cubicBezTo>
                  <a:lnTo>
                    <a:pt x="448098" y="161641"/>
                  </a:lnTo>
                  <a:cubicBezTo>
                    <a:pt x="439894" y="172841"/>
                    <a:pt x="429541" y="178440"/>
                    <a:pt x="417040" y="178440"/>
                  </a:cubicBezTo>
                  <a:cubicBezTo>
                    <a:pt x="403106" y="178440"/>
                    <a:pt x="392069" y="172548"/>
                    <a:pt x="383930" y="160762"/>
                  </a:cubicBezTo>
                  <a:cubicBezTo>
                    <a:pt x="377549" y="151451"/>
                    <a:pt x="374359" y="139861"/>
                    <a:pt x="374359" y="125992"/>
                  </a:cubicBezTo>
                  <a:cubicBezTo>
                    <a:pt x="374359" y="108607"/>
                    <a:pt x="378542" y="95324"/>
                    <a:pt x="386909" y="86144"/>
                  </a:cubicBezTo>
                  <a:cubicBezTo>
                    <a:pt x="395276" y="76963"/>
                    <a:pt x="405678" y="72372"/>
                    <a:pt x="418114" y="72372"/>
                  </a:cubicBezTo>
                  <a:close/>
                  <a:moveTo>
                    <a:pt x="316167" y="72372"/>
                  </a:moveTo>
                  <a:cubicBezTo>
                    <a:pt x="322222" y="72372"/>
                    <a:pt x="327757" y="73463"/>
                    <a:pt x="332770" y="75644"/>
                  </a:cubicBezTo>
                  <a:cubicBezTo>
                    <a:pt x="337784" y="77825"/>
                    <a:pt x="341577" y="80609"/>
                    <a:pt x="344149" y="83995"/>
                  </a:cubicBezTo>
                  <a:cubicBezTo>
                    <a:pt x="346721" y="87381"/>
                    <a:pt x="348511" y="91222"/>
                    <a:pt x="349521" y="95520"/>
                  </a:cubicBezTo>
                  <a:cubicBezTo>
                    <a:pt x="350530" y="99817"/>
                    <a:pt x="351035" y="105970"/>
                    <a:pt x="351035" y="113979"/>
                  </a:cubicBezTo>
                  <a:lnTo>
                    <a:pt x="351035" y="178440"/>
                  </a:lnTo>
                  <a:lnTo>
                    <a:pt x="323590" y="178440"/>
                  </a:lnTo>
                  <a:lnTo>
                    <a:pt x="323590" y="125504"/>
                  </a:lnTo>
                  <a:cubicBezTo>
                    <a:pt x="323590" y="114305"/>
                    <a:pt x="323004" y="107061"/>
                    <a:pt x="321832" y="103773"/>
                  </a:cubicBezTo>
                  <a:cubicBezTo>
                    <a:pt x="320660" y="100485"/>
                    <a:pt x="318755" y="97929"/>
                    <a:pt x="316118" y="96106"/>
                  </a:cubicBezTo>
                  <a:cubicBezTo>
                    <a:pt x="313481" y="94283"/>
                    <a:pt x="310307" y="93371"/>
                    <a:pt x="306595" y="93371"/>
                  </a:cubicBezTo>
                  <a:cubicBezTo>
                    <a:pt x="301842" y="93371"/>
                    <a:pt x="297577" y="94673"/>
                    <a:pt x="293801" y="97278"/>
                  </a:cubicBezTo>
                  <a:cubicBezTo>
                    <a:pt x="290024" y="99882"/>
                    <a:pt x="287436" y="103333"/>
                    <a:pt x="286036" y="107631"/>
                  </a:cubicBezTo>
                  <a:cubicBezTo>
                    <a:pt x="284636" y="111928"/>
                    <a:pt x="283936" y="119872"/>
                    <a:pt x="283936" y="131462"/>
                  </a:cubicBezTo>
                  <a:lnTo>
                    <a:pt x="283936" y="178440"/>
                  </a:lnTo>
                  <a:lnTo>
                    <a:pt x="256491" y="178440"/>
                  </a:lnTo>
                  <a:lnTo>
                    <a:pt x="256491" y="74716"/>
                  </a:lnTo>
                  <a:lnTo>
                    <a:pt x="281983" y="74716"/>
                  </a:lnTo>
                  <a:lnTo>
                    <a:pt x="281983" y="89953"/>
                  </a:lnTo>
                  <a:cubicBezTo>
                    <a:pt x="291034" y="78232"/>
                    <a:pt x="302428" y="72372"/>
                    <a:pt x="316167" y="72372"/>
                  </a:cubicBezTo>
                  <a:close/>
                  <a:moveTo>
                    <a:pt x="179938" y="72372"/>
                  </a:moveTo>
                  <a:cubicBezTo>
                    <a:pt x="195630" y="72372"/>
                    <a:pt x="208490" y="77467"/>
                    <a:pt x="218517" y="87657"/>
                  </a:cubicBezTo>
                  <a:cubicBezTo>
                    <a:pt x="228544" y="97847"/>
                    <a:pt x="233558" y="110723"/>
                    <a:pt x="233558" y="126285"/>
                  </a:cubicBezTo>
                  <a:cubicBezTo>
                    <a:pt x="233558" y="141977"/>
                    <a:pt x="228495" y="154984"/>
                    <a:pt x="218370" y="165304"/>
                  </a:cubicBezTo>
                  <a:cubicBezTo>
                    <a:pt x="208246" y="175624"/>
                    <a:pt x="195500" y="180784"/>
                    <a:pt x="180133" y="180784"/>
                  </a:cubicBezTo>
                  <a:cubicBezTo>
                    <a:pt x="170627" y="180784"/>
                    <a:pt x="161560" y="178636"/>
                    <a:pt x="152933" y="174338"/>
                  </a:cubicBezTo>
                  <a:cubicBezTo>
                    <a:pt x="144305" y="170041"/>
                    <a:pt x="137745" y="163741"/>
                    <a:pt x="133252" y="155439"/>
                  </a:cubicBezTo>
                  <a:cubicBezTo>
                    <a:pt x="128760" y="147137"/>
                    <a:pt x="126513" y="137029"/>
                    <a:pt x="126513" y="125113"/>
                  </a:cubicBezTo>
                  <a:cubicBezTo>
                    <a:pt x="126513" y="115998"/>
                    <a:pt x="128760" y="107175"/>
                    <a:pt x="133252" y="98645"/>
                  </a:cubicBezTo>
                  <a:cubicBezTo>
                    <a:pt x="137745" y="90115"/>
                    <a:pt x="144110" y="83604"/>
                    <a:pt x="152347" y="79111"/>
                  </a:cubicBezTo>
                  <a:cubicBezTo>
                    <a:pt x="160583" y="74619"/>
                    <a:pt x="169780" y="72372"/>
                    <a:pt x="179938" y="72372"/>
                  </a:cubicBezTo>
                  <a:close/>
                  <a:moveTo>
                    <a:pt x="1082562" y="57527"/>
                  </a:moveTo>
                  <a:cubicBezTo>
                    <a:pt x="1070646" y="57527"/>
                    <a:pt x="1061042" y="61612"/>
                    <a:pt x="1053750" y="69784"/>
                  </a:cubicBezTo>
                  <a:cubicBezTo>
                    <a:pt x="1046457" y="77956"/>
                    <a:pt x="1042811" y="90278"/>
                    <a:pt x="1042811" y="106752"/>
                  </a:cubicBezTo>
                  <a:cubicBezTo>
                    <a:pt x="1042811" y="122965"/>
                    <a:pt x="1046555" y="135254"/>
                    <a:pt x="1054043" y="143621"/>
                  </a:cubicBezTo>
                  <a:cubicBezTo>
                    <a:pt x="1061530" y="151988"/>
                    <a:pt x="1071037" y="156172"/>
                    <a:pt x="1082562" y="156172"/>
                  </a:cubicBezTo>
                  <a:cubicBezTo>
                    <a:pt x="1094087" y="156172"/>
                    <a:pt x="1103544" y="152021"/>
                    <a:pt x="1110935" y="143719"/>
                  </a:cubicBezTo>
                  <a:cubicBezTo>
                    <a:pt x="1118325" y="135417"/>
                    <a:pt x="1122020" y="122965"/>
                    <a:pt x="1122020" y="106361"/>
                  </a:cubicBezTo>
                  <a:cubicBezTo>
                    <a:pt x="1122020" y="89953"/>
                    <a:pt x="1118422" y="77712"/>
                    <a:pt x="1111228" y="69638"/>
                  </a:cubicBezTo>
                  <a:cubicBezTo>
                    <a:pt x="1104033" y="61564"/>
                    <a:pt x="1094478" y="57527"/>
                    <a:pt x="1082562" y="57527"/>
                  </a:cubicBezTo>
                  <a:close/>
                  <a:moveTo>
                    <a:pt x="1339649" y="48151"/>
                  </a:moveTo>
                  <a:cubicBezTo>
                    <a:pt x="1336784" y="48151"/>
                    <a:pt x="1334537" y="49323"/>
                    <a:pt x="1332910" y="51667"/>
                  </a:cubicBezTo>
                  <a:cubicBezTo>
                    <a:pt x="1330761" y="54857"/>
                    <a:pt x="1329686" y="61108"/>
                    <a:pt x="1329686" y="70419"/>
                  </a:cubicBezTo>
                  <a:cubicBezTo>
                    <a:pt x="1329686" y="79730"/>
                    <a:pt x="1330761" y="85981"/>
                    <a:pt x="1332910" y="89171"/>
                  </a:cubicBezTo>
                  <a:cubicBezTo>
                    <a:pt x="1334537" y="91515"/>
                    <a:pt x="1336784" y="92687"/>
                    <a:pt x="1339649" y="92687"/>
                  </a:cubicBezTo>
                  <a:cubicBezTo>
                    <a:pt x="1342579" y="92687"/>
                    <a:pt x="1344858" y="91515"/>
                    <a:pt x="1346485" y="89171"/>
                  </a:cubicBezTo>
                  <a:cubicBezTo>
                    <a:pt x="1348569" y="85981"/>
                    <a:pt x="1349611" y="79730"/>
                    <a:pt x="1349611" y="70419"/>
                  </a:cubicBezTo>
                  <a:cubicBezTo>
                    <a:pt x="1349611" y="61108"/>
                    <a:pt x="1348569" y="54890"/>
                    <a:pt x="1346485" y="51764"/>
                  </a:cubicBezTo>
                  <a:cubicBezTo>
                    <a:pt x="1344858" y="49355"/>
                    <a:pt x="1342579" y="48151"/>
                    <a:pt x="1339649" y="48151"/>
                  </a:cubicBezTo>
                  <a:close/>
                  <a:moveTo>
                    <a:pt x="638696" y="35258"/>
                  </a:moveTo>
                  <a:lnTo>
                    <a:pt x="666141" y="35258"/>
                  </a:lnTo>
                  <a:lnTo>
                    <a:pt x="666141" y="45416"/>
                  </a:lnTo>
                  <a:lnTo>
                    <a:pt x="676982" y="45416"/>
                  </a:lnTo>
                  <a:lnTo>
                    <a:pt x="676982" y="63680"/>
                  </a:lnTo>
                  <a:lnTo>
                    <a:pt x="666141" y="63680"/>
                  </a:lnTo>
                  <a:lnTo>
                    <a:pt x="666141" y="178440"/>
                  </a:lnTo>
                  <a:lnTo>
                    <a:pt x="640649" y="178440"/>
                  </a:lnTo>
                  <a:lnTo>
                    <a:pt x="640649" y="163204"/>
                  </a:lnTo>
                  <a:cubicBezTo>
                    <a:pt x="636417" y="169129"/>
                    <a:pt x="631420" y="173541"/>
                    <a:pt x="625657" y="176438"/>
                  </a:cubicBezTo>
                  <a:cubicBezTo>
                    <a:pt x="619895" y="179336"/>
                    <a:pt x="614084" y="180784"/>
                    <a:pt x="608223" y="180784"/>
                  </a:cubicBezTo>
                  <a:cubicBezTo>
                    <a:pt x="596308" y="180784"/>
                    <a:pt x="586102" y="175982"/>
                    <a:pt x="577604" y="166378"/>
                  </a:cubicBezTo>
                  <a:cubicBezTo>
                    <a:pt x="569107" y="156774"/>
                    <a:pt x="564859" y="143377"/>
                    <a:pt x="564859" y="126188"/>
                  </a:cubicBezTo>
                  <a:cubicBezTo>
                    <a:pt x="564859" y="108607"/>
                    <a:pt x="568993" y="95243"/>
                    <a:pt x="577263" y="86095"/>
                  </a:cubicBezTo>
                  <a:cubicBezTo>
                    <a:pt x="585532" y="76946"/>
                    <a:pt x="595982" y="72372"/>
                    <a:pt x="608614" y="72372"/>
                  </a:cubicBezTo>
                  <a:cubicBezTo>
                    <a:pt x="620204" y="72372"/>
                    <a:pt x="630231" y="77191"/>
                    <a:pt x="638696" y="86827"/>
                  </a:cubicBezTo>
                  <a:lnTo>
                    <a:pt x="638696" y="63680"/>
                  </a:lnTo>
                  <a:lnTo>
                    <a:pt x="609102" y="63680"/>
                  </a:lnTo>
                  <a:lnTo>
                    <a:pt x="609102" y="45416"/>
                  </a:lnTo>
                  <a:lnTo>
                    <a:pt x="638696" y="45416"/>
                  </a:lnTo>
                  <a:close/>
                  <a:moveTo>
                    <a:pt x="0" y="35258"/>
                  </a:moveTo>
                  <a:lnTo>
                    <a:pt x="28129" y="35258"/>
                  </a:lnTo>
                  <a:lnTo>
                    <a:pt x="86730" y="130876"/>
                  </a:lnTo>
                  <a:lnTo>
                    <a:pt x="86730" y="35258"/>
                  </a:lnTo>
                  <a:lnTo>
                    <a:pt x="113589" y="35258"/>
                  </a:lnTo>
                  <a:lnTo>
                    <a:pt x="113589" y="178440"/>
                  </a:lnTo>
                  <a:lnTo>
                    <a:pt x="84581" y="178440"/>
                  </a:lnTo>
                  <a:lnTo>
                    <a:pt x="26859" y="85069"/>
                  </a:lnTo>
                  <a:lnTo>
                    <a:pt x="26859" y="178440"/>
                  </a:lnTo>
                  <a:lnTo>
                    <a:pt x="0" y="178440"/>
                  </a:lnTo>
                  <a:close/>
                  <a:moveTo>
                    <a:pt x="1468073" y="32817"/>
                  </a:moveTo>
                  <a:lnTo>
                    <a:pt x="1486728" y="32817"/>
                  </a:lnTo>
                  <a:cubicBezTo>
                    <a:pt x="1496560" y="46816"/>
                    <a:pt x="1504194" y="61661"/>
                    <a:pt x="1509631" y="77353"/>
                  </a:cubicBezTo>
                  <a:cubicBezTo>
                    <a:pt x="1515068" y="93045"/>
                    <a:pt x="1517786" y="108965"/>
                    <a:pt x="1517786" y="125113"/>
                  </a:cubicBezTo>
                  <a:cubicBezTo>
                    <a:pt x="1517786" y="138722"/>
                    <a:pt x="1515638" y="153307"/>
                    <a:pt x="1511340" y="168869"/>
                  </a:cubicBezTo>
                  <a:cubicBezTo>
                    <a:pt x="1506457" y="186319"/>
                    <a:pt x="1498416" y="203541"/>
                    <a:pt x="1487216" y="220535"/>
                  </a:cubicBezTo>
                  <a:lnTo>
                    <a:pt x="1468269" y="220535"/>
                  </a:lnTo>
                  <a:cubicBezTo>
                    <a:pt x="1473673" y="208945"/>
                    <a:pt x="1477482" y="200058"/>
                    <a:pt x="1479696" y="193872"/>
                  </a:cubicBezTo>
                  <a:cubicBezTo>
                    <a:pt x="1481910" y="187686"/>
                    <a:pt x="1483961" y="180556"/>
                    <a:pt x="1485849" y="172482"/>
                  </a:cubicBezTo>
                  <a:cubicBezTo>
                    <a:pt x="1487737" y="164409"/>
                    <a:pt x="1489137" y="156742"/>
                    <a:pt x="1490049" y="149482"/>
                  </a:cubicBezTo>
                  <a:cubicBezTo>
                    <a:pt x="1490960" y="142222"/>
                    <a:pt x="1491416" y="134782"/>
                    <a:pt x="1491416" y="127164"/>
                  </a:cubicBezTo>
                  <a:cubicBezTo>
                    <a:pt x="1491416" y="111668"/>
                    <a:pt x="1489756" y="97001"/>
                    <a:pt x="1486435" y="83165"/>
                  </a:cubicBezTo>
                  <a:cubicBezTo>
                    <a:pt x="1483114" y="69328"/>
                    <a:pt x="1476994" y="52546"/>
                    <a:pt x="1468073" y="32817"/>
                  </a:cubicBezTo>
                  <a:close/>
                  <a:moveTo>
                    <a:pt x="1416514" y="32817"/>
                  </a:moveTo>
                  <a:lnTo>
                    <a:pt x="1436243" y="32817"/>
                  </a:lnTo>
                  <a:lnTo>
                    <a:pt x="1360550" y="183910"/>
                  </a:lnTo>
                  <a:lnTo>
                    <a:pt x="1340235" y="183910"/>
                  </a:lnTo>
                  <a:close/>
                  <a:moveTo>
                    <a:pt x="1339649" y="32817"/>
                  </a:moveTo>
                  <a:cubicBezTo>
                    <a:pt x="1349611" y="32817"/>
                    <a:pt x="1357408" y="35893"/>
                    <a:pt x="1363040" y="42046"/>
                  </a:cubicBezTo>
                  <a:cubicBezTo>
                    <a:pt x="1368672" y="48199"/>
                    <a:pt x="1371488" y="57722"/>
                    <a:pt x="1371488" y="70614"/>
                  </a:cubicBezTo>
                  <a:cubicBezTo>
                    <a:pt x="1371488" y="83441"/>
                    <a:pt x="1368672" y="92948"/>
                    <a:pt x="1363040" y="99133"/>
                  </a:cubicBezTo>
                  <a:cubicBezTo>
                    <a:pt x="1357408" y="105319"/>
                    <a:pt x="1349774" y="108412"/>
                    <a:pt x="1340137" y="108412"/>
                  </a:cubicBezTo>
                  <a:cubicBezTo>
                    <a:pt x="1330175" y="108412"/>
                    <a:pt x="1322378" y="105335"/>
                    <a:pt x="1316745" y="99182"/>
                  </a:cubicBezTo>
                  <a:cubicBezTo>
                    <a:pt x="1311113" y="93029"/>
                    <a:pt x="1308297" y="83507"/>
                    <a:pt x="1308297" y="70614"/>
                  </a:cubicBezTo>
                  <a:cubicBezTo>
                    <a:pt x="1308297" y="57787"/>
                    <a:pt x="1311113" y="48281"/>
                    <a:pt x="1316745" y="42095"/>
                  </a:cubicBezTo>
                  <a:cubicBezTo>
                    <a:pt x="1322378" y="35909"/>
                    <a:pt x="1330012" y="32817"/>
                    <a:pt x="1339649" y="32817"/>
                  </a:cubicBezTo>
                  <a:close/>
                  <a:moveTo>
                    <a:pt x="1274341" y="32817"/>
                  </a:moveTo>
                  <a:lnTo>
                    <a:pt x="1293093" y="32817"/>
                  </a:lnTo>
                  <a:cubicBezTo>
                    <a:pt x="1284173" y="52546"/>
                    <a:pt x="1278036" y="69328"/>
                    <a:pt x="1274683" y="83165"/>
                  </a:cubicBezTo>
                  <a:cubicBezTo>
                    <a:pt x="1271330" y="97001"/>
                    <a:pt x="1269653" y="111668"/>
                    <a:pt x="1269653" y="127164"/>
                  </a:cubicBezTo>
                  <a:cubicBezTo>
                    <a:pt x="1269653" y="137843"/>
                    <a:pt x="1270646" y="148782"/>
                    <a:pt x="1272632" y="159981"/>
                  </a:cubicBezTo>
                  <a:cubicBezTo>
                    <a:pt x="1274618" y="171180"/>
                    <a:pt x="1277336" y="181826"/>
                    <a:pt x="1280787" y="191918"/>
                  </a:cubicBezTo>
                  <a:cubicBezTo>
                    <a:pt x="1283066" y="198560"/>
                    <a:pt x="1287070" y="208099"/>
                    <a:pt x="1292800" y="220535"/>
                  </a:cubicBezTo>
                  <a:lnTo>
                    <a:pt x="1273950" y="220535"/>
                  </a:lnTo>
                  <a:cubicBezTo>
                    <a:pt x="1263988" y="205494"/>
                    <a:pt x="1256402" y="189867"/>
                    <a:pt x="1251194" y="173654"/>
                  </a:cubicBezTo>
                  <a:cubicBezTo>
                    <a:pt x="1245984" y="157442"/>
                    <a:pt x="1243380" y="141749"/>
                    <a:pt x="1243380" y="126578"/>
                  </a:cubicBezTo>
                  <a:cubicBezTo>
                    <a:pt x="1243380" y="107761"/>
                    <a:pt x="1246603" y="89953"/>
                    <a:pt x="1253049" y="73154"/>
                  </a:cubicBezTo>
                  <a:cubicBezTo>
                    <a:pt x="1258649" y="58568"/>
                    <a:pt x="1265746" y="45123"/>
                    <a:pt x="1274341" y="32817"/>
                  </a:cubicBezTo>
                  <a:close/>
                  <a:moveTo>
                    <a:pt x="1082269" y="32817"/>
                  </a:moveTo>
                  <a:cubicBezTo>
                    <a:pt x="1103365" y="32817"/>
                    <a:pt x="1120246" y="39360"/>
                    <a:pt x="1132910" y="52448"/>
                  </a:cubicBezTo>
                  <a:cubicBezTo>
                    <a:pt x="1145574" y="65536"/>
                    <a:pt x="1151906" y="83734"/>
                    <a:pt x="1151906" y="107045"/>
                  </a:cubicBezTo>
                  <a:cubicBezTo>
                    <a:pt x="1151906" y="130159"/>
                    <a:pt x="1145623" y="148244"/>
                    <a:pt x="1133056" y="161299"/>
                  </a:cubicBezTo>
                  <a:cubicBezTo>
                    <a:pt x="1120490" y="174354"/>
                    <a:pt x="1103691" y="180882"/>
                    <a:pt x="1082660" y="180882"/>
                  </a:cubicBezTo>
                  <a:cubicBezTo>
                    <a:pt x="1061368" y="180882"/>
                    <a:pt x="1044438" y="174387"/>
                    <a:pt x="1031872" y="161397"/>
                  </a:cubicBezTo>
                  <a:cubicBezTo>
                    <a:pt x="1019305" y="148407"/>
                    <a:pt x="1013022" y="130518"/>
                    <a:pt x="1013022" y="107728"/>
                  </a:cubicBezTo>
                  <a:cubicBezTo>
                    <a:pt x="1013022" y="93143"/>
                    <a:pt x="1015203" y="80902"/>
                    <a:pt x="1019566" y="71005"/>
                  </a:cubicBezTo>
                  <a:cubicBezTo>
                    <a:pt x="1022821" y="63712"/>
                    <a:pt x="1027265" y="57169"/>
                    <a:pt x="1032898" y="51374"/>
                  </a:cubicBezTo>
                  <a:cubicBezTo>
                    <a:pt x="1038530" y="45579"/>
                    <a:pt x="1044699" y="41281"/>
                    <a:pt x="1051406" y="38481"/>
                  </a:cubicBezTo>
                  <a:cubicBezTo>
                    <a:pt x="1060326" y="34705"/>
                    <a:pt x="1070614" y="32817"/>
                    <a:pt x="1082269" y="32817"/>
                  </a:cubicBezTo>
                  <a:close/>
                  <a:moveTo>
                    <a:pt x="937929" y="32817"/>
                  </a:moveTo>
                  <a:cubicBezTo>
                    <a:pt x="955444" y="32817"/>
                    <a:pt x="969671" y="37993"/>
                    <a:pt x="980610" y="48346"/>
                  </a:cubicBezTo>
                  <a:cubicBezTo>
                    <a:pt x="987121" y="54466"/>
                    <a:pt x="992005" y="63257"/>
                    <a:pt x="995260" y="74716"/>
                  </a:cubicBezTo>
                  <a:lnTo>
                    <a:pt x="966643" y="81553"/>
                  </a:lnTo>
                  <a:cubicBezTo>
                    <a:pt x="964950" y="74130"/>
                    <a:pt x="961418" y="68270"/>
                    <a:pt x="956046" y="63973"/>
                  </a:cubicBezTo>
                  <a:cubicBezTo>
                    <a:pt x="950675" y="59675"/>
                    <a:pt x="944147" y="57527"/>
                    <a:pt x="936464" y="57527"/>
                  </a:cubicBezTo>
                  <a:cubicBezTo>
                    <a:pt x="925851" y="57527"/>
                    <a:pt x="917240" y="61336"/>
                    <a:pt x="910631" y="68954"/>
                  </a:cubicBezTo>
                  <a:cubicBezTo>
                    <a:pt x="904022" y="76572"/>
                    <a:pt x="900717" y="88911"/>
                    <a:pt x="900717" y="105970"/>
                  </a:cubicBezTo>
                  <a:cubicBezTo>
                    <a:pt x="900717" y="124071"/>
                    <a:pt x="903973" y="136964"/>
                    <a:pt x="910484" y="144647"/>
                  </a:cubicBezTo>
                  <a:cubicBezTo>
                    <a:pt x="916995" y="152330"/>
                    <a:pt x="925460" y="156172"/>
                    <a:pt x="935878" y="156172"/>
                  </a:cubicBezTo>
                  <a:cubicBezTo>
                    <a:pt x="943561" y="156172"/>
                    <a:pt x="950170" y="153730"/>
                    <a:pt x="955705" y="148847"/>
                  </a:cubicBezTo>
                  <a:cubicBezTo>
                    <a:pt x="961239" y="143963"/>
                    <a:pt x="965211" y="136280"/>
                    <a:pt x="967620" y="125797"/>
                  </a:cubicBezTo>
                  <a:lnTo>
                    <a:pt x="995651" y="134685"/>
                  </a:lnTo>
                  <a:cubicBezTo>
                    <a:pt x="991354" y="150312"/>
                    <a:pt x="984208" y="161918"/>
                    <a:pt x="974213" y="169504"/>
                  </a:cubicBezTo>
                  <a:cubicBezTo>
                    <a:pt x="964218" y="177089"/>
                    <a:pt x="951537" y="180882"/>
                    <a:pt x="936171" y="180882"/>
                  </a:cubicBezTo>
                  <a:cubicBezTo>
                    <a:pt x="917158" y="180882"/>
                    <a:pt x="901531" y="174387"/>
                    <a:pt x="889290" y="161397"/>
                  </a:cubicBezTo>
                  <a:cubicBezTo>
                    <a:pt x="877049" y="148407"/>
                    <a:pt x="870928" y="130648"/>
                    <a:pt x="870928" y="108119"/>
                  </a:cubicBezTo>
                  <a:cubicBezTo>
                    <a:pt x="870928" y="84288"/>
                    <a:pt x="877082" y="65780"/>
                    <a:pt x="889388" y="52594"/>
                  </a:cubicBezTo>
                  <a:cubicBezTo>
                    <a:pt x="901694" y="39409"/>
                    <a:pt x="917874" y="32817"/>
                    <a:pt x="937929" y="32817"/>
                  </a:cubicBezTo>
                  <a:close/>
                  <a:moveTo>
                    <a:pt x="729411" y="32817"/>
                  </a:moveTo>
                  <a:lnTo>
                    <a:pt x="754805" y="32817"/>
                  </a:lnTo>
                  <a:lnTo>
                    <a:pt x="775023" y="61629"/>
                  </a:lnTo>
                  <a:lnTo>
                    <a:pt x="752950" y="61629"/>
                  </a:lnTo>
                  <a:lnTo>
                    <a:pt x="741620" y="47076"/>
                  </a:lnTo>
                  <a:lnTo>
                    <a:pt x="731072" y="61629"/>
                  </a:lnTo>
                  <a:lnTo>
                    <a:pt x="708901" y="61629"/>
                  </a:lnTo>
                  <a:close/>
                  <a:moveTo>
                    <a:pt x="167436" y="32817"/>
                  </a:moveTo>
                  <a:lnTo>
                    <a:pt x="192830" y="32817"/>
                  </a:lnTo>
                  <a:lnTo>
                    <a:pt x="213048" y="61629"/>
                  </a:lnTo>
                  <a:lnTo>
                    <a:pt x="190974" y="61629"/>
                  </a:lnTo>
                  <a:lnTo>
                    <a:pt x="179645" y="47076"/>
                  </a:lnTo>
                  <a:lnTo>
                    <a:pt x="169097" y="61629"/>
                  </a:lnTo>
                  <a:lnTo>
                    <a:pt x="146926" y="61629"/>
                  </a:lnTo>
                  <a:close/>
                  <a:moveTo>
                    <a:pt x="148879" y="0"/>
                  </a:moveTo>
                  <a:lnTo>
                    <a:pt x="179645" y="0"/>
                  </a:lnTo>
                  <a:lnTo>
                    <a:pt x="193123" y="27542"/>
                  </a:lnTo>
                  <a:lnTo>
                    <a:pt x="175836" y="2754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26CF445-FB50-452C-BDE8-DEC05C6C6F06}"/>
                </a:ext>
              </a:extLst>
            </p:cNvPr>
            <p:cNvSpPr txBox="1">
              <a:spLocks noChangeAspect="1"/>
            </p:cNvSpPr>
            <p:nvPr>
              <p:custDataLst>
                <p:tags r:id="rId3"/>
              </p:custDataLst>
            </p:nvPr>
          </p:nvSpPr>
          <p:spPr>
            <a:xfrm>
              <a:off x="7260326" y="5341070"/>
              <a:ext cx="380000" cy="175706"/>
            </a:xfrm>
            <a:custGeom>
              <a:avLst/>
              <a:gdLst/>
              <a:ahLst/>
              <a:cxnLst/>
              <a:rect l="l" t="t" r="r" b="b"/>
              <a:pathLst>
                <a:path w="380000"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1068" y="0"/>
                  </a:moveTo>
                  <a:cubicBezTo>
                    <a:pt x="344547" y="0"/>
                    <a:pt x="355355" y="4298"/>
                    <a:pt x="363494" y="12893"/>
                  </a:cubicBezTo>
                  <a:cubicBezTo>
                    <a:pt x="370201" y="19925"/>
                    <a:pt x="373554" y="27868"/>
                    <a:pt x="373554" y="36724"/>
                  </a:cubicBezTo>
                  <a:cubicBezTo>
                    <a:pt x="373554" y="49290"/>
                    <a:pt x="366685" y="59318"/>
                    <a:pt x="352946" y="66805"/>
                  </a:cubicBezTo>
                  <a:cubicBezTo>
                    <a:pt x="361150" y="68564"/>
                    <a:pt x="367710" y="72503"/>
                    <a:pt x="372626" y="78623"/>
                  </a:cubicBezTo>
                  <a:cubicBezTo>
                    <a:pt x="377542" y="84744"/>
                    <a:pt x="380000" y="92134"/>
                    <a:pt x="380000" y="100794"/>
                  </a:cubicBezTo>
                  <a:cubicBezTo>
                    <a:pt x="380000" y="113361"/>
                    <a:pt x="375410" y="124072"/>
                    <a:pt x="366229" y="132927"/>
                  </a:cubicBezTo>
                  <a:cubicBezTo>
                    <a:pt x="357048" y="141782"/>
                    <a:pt x="345621" y="146210"/>
                    <a:pt x="331947" y="146210"/>
                  </a:cubicBezTo>
                  <a:cubicBezTo>
                    <a:pt x="318990" y="146210"/>
                    <a:pt x="308247" y="142482"/>
                    <a:pt x="299717" y="135027"/>
                  </a:cubicBezTo>
                  <a:cubicBezTo>
                    <a:pt x="291187" y="127572"/>
                    <a:pt x="286239" y="117821"/>
                    <a:pt x="284871" y="105775"/>
                  </a:cubicBezTo>
                  <a:lnTo>
                    <a:pt x="311437" y="102552"/>
                  </a:lnTo>
                  <a:cubicBezTo>
                    <a:pt x="312283" y="109324"/>
                    <a:pt x="314562" y="114500"/>
                    <a:pt x="318274" y="118081"/>
                  </a:cubicBezTo>
                  <a:cubicBezTo>
                    <a:pt x="321985" y="121663"/>
                    <a:pt x="326478" y="123453"/>
                    <a:pt x="331752" y="123453"/>
                  </a:cubicBezTo>
                  <a:cubicBezTo>
                    <a:pt x="337417" y="123453"/>
                    <a:pt x="342186" y="121304"/>
                    <a:pt x="346060" y="117007"/>
                  </a:cubicBezTo>
                  <a:cubicBezTo>
                    <a:pt x="349935" y="112710"/>
                    <a:pt x="351872" y="106915"/>
                    <a:pt x="351872" y="99622"/>
                  </a:cubicBezTo>
                  <a:cubicBezTo>
                    <a:pt x="351872" y="92720"/>
                    <a:pt x="350016" y="87251"/>
                    <a:pt x="346305" y="83214"/>
                  </a:cubicBezTo>
                  <a:cubicBezTo>
                    <a:pt x="342593" y="79177"/>
                    <a:pt x="338068" y="77158"/>
                    <a:pt x="332729" y="77158"/>
                  </a:cubicBezTo>
                  <a:cubicBezTo>
                    <a:pt x="329213" y="77158"/>
                    <a:pt x="325013" y="77842"/>
                    <a:pt x="320130" y="79209"/>
                  </a:cubicBezTo>
                  <a:lnTo>
                    <a:pt x="323157" y="56843"/>
                  </a:lnTo>
                  <a:cubicBezTo>
                    <a:pt x="330580" y="57039"/>
                    <a:pt x="336245" y="55427"/>
                    <a:pt x="340152" y="52009"/>
                  </a:cubicBezTo>
                  <a:cubicBezTo>
                    <a:pt x="344058" y="48590"/>
                    <a:pt x="346012" y="44049"/>
                    <a:pt x="346012" y="38384"/>
                  </a:cubicBezTo>
                  <a:cubicBezTo>
                    <a:pt x="346012" y="33566"/>
                    <a:pt x="344579" y="29724"/>
                    <a:pt x="341714" y="26859"/>
                  </a:cubicBezTo>
                  <a:cubicBezTo>
                    <a:pt x="338849" y="23994"/>
                    <a:pt x="335040" y="22562"/>
                    <a:pt x="330287" y="22562"/>
                  </a:cubicBezTo>
                  <a:cubicBezTo>
                    <a:pt x="325599" y="22562"/>
                    <a:pt x="321595" y="24190"/>
                    <a:pt x="318274" y="27445"/>
                  </a:cubicBezTo>
                  <a:cubicBezTo>
                    <a:pt x="314953" y="30701"/>
                    <a:pt x="312935" y="35454"/>
                    <a:pt x="312218" y="41705"/>
                  </a:cubicBezTo>
                  <a:lnTo>
                    <a:pt x="286922" y="37407"/>
                  </a:lnTo>
                  <a:cubicBezTo>
                    <a:pt x="288680" y="28747"/>
                    <a:pt x="291334" y="21829"/>
                    <a:pt x="294882" y="16653"/>
                  </a:cubicBezTo>
                  <a:cubicBezTo>
                    <a:pt x="298431" y="11476"/>
                    <a:pt x="303379" y="7407"/>
                    <a:pt x="309728" y="4444"/>
                  </a:cubicBezTo>
                  <a:cubicBezTo>
                    <a:pt x="316076" y="1482"/>
                    <a:pt x="323190" y="0"/>
                    <a:pt x="33106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D13A3D26-10CE-4AF0-81C4-EA789AD2ED94}"/>
                </a:ext>
              </a:extLst>
            </p:cNvPr>
            <p:cNvSpPr txBox="1">
              <a:spLocks noChangeAspect="1"/>
            </p:cNvSpPr>
            <p:nvPr>
              <p:custDataLst>
                <p:tags r:id="rId4"/>
              </p:custDataLst>
            </p:nvPr>
          </p:nvSpPr>
          <p:spPr>
            <a:xfrm>
              <a:off x="7768496" y="5341070"/>
              <a:ext cx="381465" cy="175706"/>
            </a:xfrm>
            <a:custGeom>
              <a:avLst/>
              <a:gdLst/>
              <a:ahLst/>
              <a:cxnLst/>
              <a:rect l="l" t="t" r="r" b="b"/>
              <a:pathLst>
                <a:path w="381465" h="175706">
                  <a:moveTo>
                    <a:pt x="119574" y="116323"/>
                  </a:moveTo>
                  <a:lnTo>
                    <a:pt x="147019" y="116323"/>
                  </a:lnTo>
                  <a:lnTo>
                    <a:pt x="147019" y="135955"/>
                  </a:lnTo>
                  <a:cubicBezTo>
                    <a:pt x="147019" y="143898"/>
                    <a:pt x="146335" y="150166"/>
                    <a:pt x="144968" y="154756"/>
                  </a:cubicBezTo>
                  <a:cubicBezTo>
                    <a:pt x="143601" y="159346"/>
                    <a:pt x="141013" y="163465"/>
                    <a:pt x="137203" y="167111"/>
                  </a:cubicBezTo>
                  <a:cubicBezTo>
                    <a:pt x="133394" y="170757"/>
                    <a:pt x="128560" y="173622"/>
                    <a:pt x="122700" y="175706"/>
                  </a:cubicBezTo>
                  <a:lnTo>
                    <a:pt x="117328" y="164376"/>
                  </a:lnTo>
                  <a:cubicBezTo>
                    <a:pt x="122863" y="162553"/>
                    <a:pt x="126802" y="160046"/>
                    <a:pt x="129146" y="156856"/>
                  </a:cubicBezTo>
                  <a:cubicBezTo>
                    <a:pt x="131490" y="153665"/>
                    <a:pt x="132727" y="149303"/>
                    <a:pt x="132857" y="143768"/>
                  </a:cubicBezTo>
                  <a:lnTo>
                    <a:pt x="119574" y="143768"/>
                  </a:lnTo>
                  <a:close/>
                  <a:moveTo>
                    <a:pt x="335463" y="71005"/>
                  </a:moveTo>
                  <a:cubicBezTo>
                    <a:pt x="330189" y="71005"/>
                    <a:pt x="325729" y="73073"/>
                    <a:pt x="322083" y="77207"/>
                  </a:cubicBezTo>
                  <a:cubicBezTo>
                    <a:pt x="318437" y="81342"/>
                    <a:pt x="316613" y="87446"/>
                    <a:pt x="316613" y="95520"/>
                  </a:cubicBezTo>
                  <a:cubicBezTo>
                    <a:pt x="316613" y="104440"/>
                    <a:pt x="318664" y="111326"/>
                    <a:pt x="322767" y="116177"/>
                  </a:cubicBezTo>
                  <a:cubicBezTo>
                    <a:pt x="326869" y="121028"/>
                    <a:pt x="331557" y="123453"/>
                    <a:pt x="336831" y="123453"/>
                  </a:cubicBezTo>
                  <a:cubicBezTo>
                    <a:pt x="341910" y="123453"/>
                    <a:pt x="346142" y="121467"/>
                    <a:pt x="349528" y="117495"/>
                  </a:cubicBezTo>
                  <a:cubicBezTo>
                    <a:pt x="352914" y="113524"/>
                    <a:pt x="354606" y="107012"/>
                    <a:pt x="354606" y="97962"/>
                  </a:cubicBezTo>
                  <a:cubicBezTo>
                    <a:pt x="354606" y="88651"/>
                    <a:pt x="352783" y="81830"/>
                    <a:pt x="349137" y="77500"/>
                  </a:cubicBezTo>
                  <a:cubicBezTo>
                    <a:pt x="345491" y="73170"/>
                    <a:pt x="340933" y="71005"/>
                    <a:pt x="335463" y="71005"/>
                  </a:cubicBezTo>
                  <a:close/>
                  <a:moveTo>
                    <a:pt x="217940" y="22757"/>
                  </a:moveTo>
                  <a:cubicBezTo>
                    <a:pt x="214620" y="22757"/>
                    <a:pt x="211657" y="23815"/>
                    <a:pt x="209053" y="25931"/>
                  </a:cubicBezTo>
                  <a:cubicBezTo>
                    <a:pt x="206448" y="28047"/>
                    <a:pt x="204430" y="31840"/>
                    <a:pt x="202997" y="37310"/>
                  </a:cubicBezTo>
                  <a:cubicBezTo>
                    <a:pt x="201109" y="44407"/>
                    <a:pt x="200165" y="56355"/>
                    <a:pt x="200165" y="73154"/>
                  </a:cubicBezTo>
                  <a:cubicBezTo>
                    <a:pt x="200165" y="89953"/>
                    <a:pt x="201011" y="101494"/>
                    <a:pt x="202704" y="107777"/>
                  </a:cubicBezTo>
                  <a:cubicBezTo>
                    <a:pt x="204397" y="114061"/>
                    <a:pt x="206529" y="118244"/>
                    <a:pt x="209101" y="120328"/>
                  </a:cubicBezTo>
                  <a:cubicBezTo>
                    <a:pt x="211673" y="122411"/>
                    <a:pt x="214620" y="123453"/>
                    <a:pt x="217940" y="123453"/>
                  </a:cubicBezTo>
                  <a:cubicBezTo>
                    <a:pt x="221261" y="123453"/>
                    <a:pt x="224224" y="122395"/>
                    <a:pt x="226828" y="120279"/>
                  </a:cubicBezTo>
                  <a:cubicBezTo>
                    <a:pt x="229433" y="118163"/>
                    <a:pt x="231451" y="114370"/>
                    <a:pt x="232884" y="108901"/>
                  </a:cubicBezTo>
                  <a:cubicBezTo>
                    <a:pt x="234772" y="101868"/>
                    <a:pt x="235716" y="89953"/>
                    <a:pt x="235716" y="73154"/>
                  </a:cubicBezTo>
                  <a:cubicBezTo>
                    <a:pt x="235716" y="56355"/>
                    <a:pt x="234870" y="44814"/>
                    <a:pt x="233177" y="38530"/>
                  </a:cubicBezTo>
                  <a:cubicBezTo>
                    <a:pt x="231484" y="32247"/>
                    <a:pt x="229351" y="28047"/>
                    <a:pt x="226779" y="25931"/>
                  </a:cubicBezTo>
                  <a:cubicBezTo>
                    <a:pt x="224207" y="23815"/>
                    <a:pt x="221261" y="22757"/>
                    <a:pt x="217940" y="22757"/>
                  </a:cubicBezTo>
                  <a:close/>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338198" y="0"/>
                  </a:moveTo>
                  <a:cubicBezTo>
                    <a:pt x="349072" y="0"/>
                    <a:pt x="358074" y="3044"/>
                    <a:pt x="365204" y="9132"/>
                  </a:cubicBezTo>
                  <a:cubicBezTo>
                    <a:pt x="372333" y="15220"/>
                    <a:pt x="376875" y="24059"/>
                    <a:pt x="378828" y="35649"/>
                  </a:cubicBezTo>
                  <a:lnTo>
                    <a:pt x="352262" y="38579"/>
                  </a:lnTo>
                  <a:cubicBezTo>
                    <a:pt x="351611" y="33110"/>
                    <a:pt x="349918" y="29073"/>
                    <a:pt x="347184" y="26468"/>
                  </a:cubicBezTo>
                  <a:cubicBezTo>
                    <a:pt x="344449" y="23864"/>
                    <a:pt x="340900" y="22562"/>
                    <a:pt x="336538" y="22562"/>
                  </a:cubicBezTo>
                  <a:cubicBezTo>
                    <a:pt x="330743" y="22562"/>
                    <a:pt x="325843" y="25166"/>
                    <a:pt x="321839" y="30375"/>
                  </a:cubicBezTo>
                  <a:cubicBezTo>
                    <a:pt x="317834" y="35584"/>
                    <a:pt x="315311" y="46425"/>
                    <a:pt x="314269" y="62899"/>
                  </a:cubicBezTo>
                  <a:cubicBezTo>
                    <a:pt x="321106" y="54825"/>
                    <a:pt x="329603" y="50788"/>
                    <a:pt x="339761" y="50788"/>
                  </a:cubicBezTo>
                  <a:cubicBezTo>
                    <a:pt x="351221" y="50788"/>
                    <a:pt x="361036" y="55150"/>
                    <a:pt x="369208" y="63875"/>
                  </a:cubicBezTo>
                  <a:cubicBezTo>
                    <a:pt x="377380" y="72601"/>
                    <a:pt x="381465" y="83865"/>
                    <a:pt x="381465" y="97669"/>
                  </a:cubicBezTo>
                  <a:cubicBezTo>
                    <a:pt x="381465" y="112319"/>
                    <a:pt x="377168" y="124072"/>
                    <a:pt x="368573" y="132927"/>
                  </a:cubicBezTo>
                  <a:cubicBezTo>
                    <a:pt x="359978" y="141782"/>
                    <a:pt x="348942" y="146210"/>
                    <a:pt x="335463" y="146210"/>
                  </a:cubicBezTo>
                  <a:cubicBezTo>
                    <a:pt x="321009" y="146210"/>
                    <a:pt x="309126" y="140594"/>
                    <a:pt x="299814" y="129362"/>
                  </a:cubicBezTo>
                  <a:cubicBezTo>
                    <a:pt x="290503" y="118130"/>
                    <a:pt x="285848" y="99720"/>
                    <a:pt x="285848" y="74131"/>
                  </a:cubicBezTo>
                  <a:cubicBezTo>
                    <a:pt x="285848" y="47890"/>
                    <a:pt x="290699" y="28975"/>
                    <a:pt x="300400" y="17385"/>
                  </a:cubicBezTo>
                  <a:cubicBezTo>
                    <a:pt x="310102" y="5795"/>
                    <a:pt x="322701" y="0"/>
                    <a:pt x="338198" y="0"/>
                  </a:cubicBezTo>
                  <a:close/>
                  <a:moveTo>
                    <a:pt x="217940" y="0"/>
                  </a:moveTo>
                  <a:cubicBezTo>
                    <a:pt x="231809" y="0"/>
                    <a:pt x="242651" y="4949"/>
                    <a:pt x="250464" y="14846"/>
                  </a:cubicBezTo>
                  <a:cubicBezTo>
                    <a:pt x="259775" y="26566"/>
                    <a:pt x="264431" y="46002"/>
                    <a:pt x="264431" y="73154"/>
                  </a:cubicBezTo>
                  <a:cubicBezTo>
                    <a:pt x="264431" y="100241"/>
                    <a:pt x="259743" y="119709"/>
                    <a:pt x="250366" y="131560"/>
                  </a:cubicBezTo>
                  <a:cubicBezTo>
                    <a:pt x="242618" y="141327"/>
                    <a:pt x="231809" y="146210"/>
                    <a:pt x="217940" y="146210"/>
                  </a:cubicBezTo>
                  <a:cubicBezTo>
                    <a:pt x="204006" y="146210"/>
                    <a:pt x="192774" y="140854"/>
                    <a:pt x="184245" y="130143"/>
                  </a:cubicBezTo>
                  <a:cubicBezTo>
                    <a:pt x="175715" y="119433"/>
                    <a:pt x="171450" y="100338"/>
                    <a:pt x="171450" y="72861"/>
                  </a:cubicBezTo>
                  <a:cubicBezTo>
                    <a:pt x="171450" y="45904"/>
                    <a:pt x="176138" y="26501"/>
                    <a:pt x="185514" y="14651"/>
                  </a:cubicBezTo>
                  <a:cubicBezTo>
                    <a:pt x="193263" y="4884"/>
                    <a:pt x="204071" y="0"/>
                    <a:pt x="217940" y="0"/>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5" y="14651"/>
                  </a:cubicBezTo>
                  <a:cubicBezTo>
                    <a:pt x="21813" y="4884"/>
                    <a:pt x="32622"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5B267FC3-6894-42E8-9A44-816241987D0D}"/>
                </a:ext>
              </a:extLst>
            </p:cNvPr>
            <p:cNvSpPr txBox="1">
              <a:spLocks noChangeAspect="1"/>
            </p:cNvSpPr>
            <p:nvPr>
              <p:custDataLst>
                <p:tags r:id="rId5"/>
              </p:custDataLst>
            </p:nvPr>
          </p:nvSpPr>
          <p:spPr>
            <a:xfrm>
              <a:off x="8892318" y="5341070"/>
              <a:ext cx="382539" cy="175706"/>
            </a:xfrm>
            <a:custGeom>
              <a:avLst/>
              <a:gdLst/>
              <a:ahLst/>
              <a:cxnLst/>
              <a:rect l="l" t="t" r="r" b="b"/>
              <a:pathLst>
                <a:path w="382539" h="175706">
                  <a:moveTo>
                    <a:pt x="119574" y="116323"/>
                  </a:moveTo>
                  <a:lnTo>
                    <a:pt x="147019" y="116323"/>
                  </a:lnTo>
                  <a:lnTo>
                    <a:pt x="147019" y="135955"/>
                  </a:lnTo>
                  <a:cubicBezTo>
                    <a:pt x="147019" y="143898"/>
                    <a:pt x="146335" y="150166"/>
                    <a:pt x="144968" y="154756"/>
                  </a:cubicBezTo>
                  <a:cubicBezTo>
                    <a:pt x="143601" y="159346"/>
                    <a:pt x="141012" y="163465"/>
                    <a:pt x="137203" y="167111"/>
                  </a:cubicBezTo>
                  <a:cubicBezTo>
                    <a:pt x="133394" y="170757"/>
                    <a:pt x="128560" y="173622"/>
                    <a:pt x="122699" y="175706"/>
                  </a:cubicBezTo>
                  <a:lnTo>
                    <a:pt x="117328" y="164376"/>
                  </a:lnTo>
                  <a:cubicBezTo>
                    <a:pt x="122862" y="162553"/>
                    <a:pt x="126802" y="160046"/>
                    <a:pt x="129146" y="156856"/>
                  </a:cubicBezTo>
                  <a:cubicBezTo>
                    <a:pt x="131490" y="153665"/>
                    <a:pt x="132727" y="149303"/>
                    <a:pt x="132857" y="143768"/>
                  </a:cubicBezTo>
                  <a:lnTo>
                    <a:pt x="119574" y="143768"/>
                  </a:lnTo>
                  <a:close/>
                  <a:moveTo>
                    <a:pt x="46490" y="22757"/>
                  </a:moveTo>
                  <a:cubicBezTo>
                    <a:pt x="43169" y="22757"/>
                    <a:pt x="40207" y="23815"/>
                    <a:pt x="37602" y="25931"/>
                  </a:cubicBezTo>
                  <a:cubicBezTo>
                    <a:pt x="34998" y="28047"/>
                    <a:pt x="32979"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69" y="123453"/>
                    <a:pt x="46490" y="123453"/>
                  </a:cubicBezTo>
                  <a:cubicBezTo>
                    <a:pt x="49811" y="123453"/>
                    <a:pt x="52774" y="122395"/>
                    <a:pt x="55378" y="120279"/>
                  </a:cubicBezTo>
                  <a:cubicBezTo>
                    <a:pt x="57982" y="118163"/>
                    <a:pt x="60001" y="114370"/>
                    <a:pt x="61433" y="108901"/>
                  </a:cubicBezTo>
                  <a:cubicBezTo>
                    <a:pt x="63322" y="101868"/>
                    <a:pt x="64266" y="89953"/>
                    <a:pt x="64266" y="73154"/>
                  </a:cubicBezTo>
                  <a:cubicBezTo>
                    <a:pt x="64266" y="56355"/>
                    <a:pt x="63419" y="44814"/>
                    <a:pt x="61726" y="38530"/>
                  </a:cubicBezTo>
                  <a:cubicBezTo>
                    <a:pt x="60034" y="32247"/>
                    <a:pt x="57901" y="28047"/>
                    <a:pt x="55329" y="25931"/>
                  </a:cubicBezTo>
                  <a:cubicBezTo>
                    <a:pt x="52757" y="23815"/>
                    <a:pt x="49811" y="22757"/>
                    <a:pt x="46490" y="22757"/>
                  </a:cubicBezTo>
                  <a:close/>
                  <a:moveTo>
                    <a:pt x="303623" y="2540"/>
                  </a:moveTo>
                  <a:lnTo>
                    <a:pt x="376191" y="2540"/>
                  </a:lnTo>
                  <a:lnTo>
                    <a:pt x="376191" y="28226"/>
                  </a:lnTo>
                  <a:lnTo>
                    <a:pt x="324427" y="28226"/>
                  </a:lnTo>
                  <a:lnTo>
                    <a:pt x="320129" y="52546"/>
                  </a:lnTo>
                  <a:cubicBezTo>
                    <a:pt x="326250" y="49486"/>
                    <a:pt x="332501" y="47955"/>
                    <a:pt x="338882" y="47955"/>
                  </a:cubicBezTo>
                  <a:cubicBezTo>
                    <a:pt x="351058" y="47955"/>
                    <a:pt x="361378" y="52383"/>
                    <a:pt x="369843" y="61238"/>
                  </a:cubicBezTo>
                  <a:cubicBezTo>
                    <a:pt x="378307" y="70094"/>
                    <a:pt x="382539" y="81586"/>
                    <a:pt x="382539" y="95715"/>
                  </a:cubicBezTo>
                  <a:cubicBezTo>
                    <a:pt x="382539" y="107501"/>
                    <a:pt x="379121" y="118016"/>
                    <a:pt x="372284" y="127262"/>
                  </a:cubicBezTo>
                  <a:cubicBezTo>
                    <a:pt x="362973" y="139894"/>
                    <a:pt x="350048" y="146210"/>
                    <a:pt x="333510" y="146210"/>
                  </a:cubicBezTo>
                  <a:cubicBezTo>
                    <a:pt x="320292" y="146210"/>
                    <a:pt x="309516" y="142661"/>
                    <a:pt x="301182" y="135564"/>
                  </a:cubicBezTo>
                  <a:cubicBezTo>
                    <a:pt x="292847" y="128467"/>
                    <a:pt x="287866" y="118928"/>
                    <a:pt x="286238" y="106947"/>
                  </a:cubicBezTo>
                  <a:lnTo>
                    <a:pt x="313586" y="104115"/>
                  </a:lnTo>
                  <a:cubicBezTo>
                    <a:pt x="314367" y="110301"/>
                    <a:pt x="316678" y="115200"/>
                    <a:pt x="320520" y="118814"/>
                  </a:cubicBezTo>
                  <a:cubicBezTo>
                    <a:pt x="324362" y="122428"/>
                    <a:pt x="328789" y="124235"/>
                    <a:pt x="333803" y="124235"/>
                  </a:cubicBezTo>
                  <a:cubicBezTo>
                    <a:pt x="339533" y="124235"/>
                    <a:pt x="344384" y="121907"/>
                    <a:pt x="348355" y="117251"/>
                  </a:cubicBezTo>
                  <a:cubicBezTo>
                    <a:pt x="352327" y="112596"/>
                    <a:pt x="354313" y="105580"/>
                    <a:pt x="354313" y="96204"/>
                  </a:cubicBezTo>
                  <a:cubicBezTo>
                    <a:pt x="354313" y="87414"/>
                    <a:pt x="352344" y="80821"/>
                    <a:pt x="348404" y="76426"/>
                  </a:cubicBezTo>
                  <a:cubicBezTo>
                    <a:pt x="344465" y="72031"/>
                    <a:pt x="339337" y="69833"/>
                    <a:pt x="333022" y="69833"/>
                  </a:cubicBezTo>
                  <a:cubicBezTo>
                    <a:pt x="325143" y="69833"/>
                    <a:pt x="318078" y="73317"/>
                    <a:pt x="311827" y="80284"/>
                  </a:cubicBezTo>
                  <a:lnTo>
                    <a:pt x="289559" y="77061"/>
                  </a:lnTo>
                  <a:close/>
                  <a:moveTo>
                    <a:pt x="219503" y="0"/>
                  </a:moveTo>
                  <a:lnTo>
                    <a:pt x="241771" y="0"/>
                  </a:lnTo>
                  <a:lnTo>
                    <a:pt x="241771" y="143768"/>
                  </a:lnTo>
                  <a:lnTo>
                    <a:pt x="214326" y="143768"/>
                  </a:lnTo>
                  <a:lnTo>
                    <a:pt x="214326" y="40337"/>
                  </a:lnTo>
                  <a:cubicBezTo>
                    <a:pt x="204299" y="49714"/>
                    <a:pt x="192481" y="56648"/>
                    <a:pt x="178873" y="61141"/>
                  </a:cubicBezTo>
                  <a:lnTo>
                    <a:pt x="178873" y="36235"/>
                  </a:lnTo>
                  <a:cubicBezTo>
                    <a:pt x="186035" y="33891"/>
                    <a:pt x="193816" y="29447"/>
                    <a:pt x="202216" y="22904"/>
                  </a:cubicBezTo>
                  <a:cubicBezTo>
                    <a:pt x="210615" y="16360"/>
                    <a:pt x="216377" y="8725"/>
                    <a:pt x="219503" y="0"/>
                  </a:cubicBezTo>
                  <a:close/>
                  <a:moveTo>
                    <a:pt x="46490" y="0"/>
                  </a:moveTo>
                  <a:cubicBezTo>
                    <a:pt x="60359" y="0"/>
                    <a:pt x="71200" y="4949"/>
                    <a:pt x="79014" y="14846"/>
                  </a:cubicBezTo>
                  <a:cubicBezTo>
                    <a:pt x="88325" y="26566"/>
                    <a:pt x="92980" y="46002"/>
                    <a:pt x="92980" y="73154"/>
                  </a:cubicBezTo>
                  <a:cubicBezTo>
                    <a:pt x="92980" y="100241"/>
                    <a:pt x="88292" y="119709"/>
                    <a:pt x="78916" y="131560"/>
                  </a:cubicBezTo>
                  <a:cubicBezTo>
                    <a:pt x="71168" y="141327"/>
                    <a:pt x="60359" y="146210"/>
                    <a:pt x="46490" y="146210"/>
                  </a:cubicBezTo>
                  <a:cubicBezTo>
                    <a:pt x="32556" y="146210"/>
                    <a:pt x="21324"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8BBBD2E8-3E9E-4095-B07C-8E40272656EE}"/>
                </a:ext>
              </a:extLst>
            </p:cNvPr>
            <p:cNvSpPr txBox="1">
              <a:spLocks noChangeAspect="1"/>
            </p:cNvSpPr>
            <p:nvPr>
              <p:custDataLst>
                <p:tags r:id="rId6"/>
              </p:custDataLst>
            </p:nvPr>
          </p:nvSpPr>
          <p:spPr>
            <a:xfrm>
              <a:off x="10734434" y="5341070"/>
              <a:ext cx="265701" cy="175706"/>
            </a:xfrm>
            <a:custGeom>
              <a:avLst/>
              <a:gdLst/>
              <a:ahLst/>
              <a:cxnLst/>
              <a:rect l="l" t="t" r="r" b="b"/>
              <a:pathLst>
                <a:path w="265701" h="175706">
                  <a:moveTo>
                    <a:pt x="119575" y="116323"/>
                  </a:moveTo>
                  <a:lnTo>
                    <a:pt x="147019" y="116323"/>
                  </a:lnTo>
                  <a:lnTo>
                    <a:pt x="147019" y="135955"/>
                  </a:lnTo>
                  <a:cubicBezTo>
                    <a:pt x="147019" y="143898"/>
                    <a:pt x="146336" y="150166"/>
                    <a:pt x="144968" y="154756"/>
                  </a:cubicBezTo>
                  <a:cubicBezTo>
                    <a:pt x="143601" y="159346"/>
                    <a:pt x="141013" y="163465"/>
                    <a:pt x="137204" y="167111"/>
                  </a:cubicBezTo>
                  <a:cubicBezTo>
                    <a:pt x="133395" y="170757"/>
                    <a:pt x="128560" y="173622"/>
                    <a:pt x="122700" y="175706"/>
                  </a:cubicBezTo>
                  <a:lnTo>
                    <a:pt x="117328" y="164376"/>
                  </a:lnTo>
                  <a:cubicBezTo>
                    <a:pt x="122863" y="162553"/>
                    <a:pt x="126802" y="160046"/>
                    <a:pt x="129146" y="156856"/>
                  </a:cubicBezTo>
                  <a:cubicBezTo>
                    <a:pt x="131490" y="153665"/>
                    <a:pt x="132727" y="149303"/>
                    <a:pt x="132858" y="143768"/>
                  </a:cubicBezTo>
                  <a:lnTo>
                    <a:pt x="119575" y="143768"/>
                  </a:lnTo>
                  <a:close/>
                  <a:moveTo>
                    <a:pt x="46491"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80" y="118244"/>
                    <a:pt x="37652" y="120328"/>
                  </a:cubicBezTo>
                  <a:cubicBezTo>
                    <a:pt x="40224" y="122411"/>
                    <a:pt x="43170" y="123453"/>
                    <a:pt x="46491"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2" y="28047"/>
                    <a:pt x="55330" y="25931"/>
                  </a:cubicBezTo>
                  <a:cubicBezTo>
                    <a:pt x="52758" y="23815"/>
                    <a:pt x="49811" y="22757"/>
                    <a:pt x="46491" y="22757"/>
                  </a:cubicBezTo>
                  <a:close/>
                  <a:moveTo>
                    <a:pt x="216769" y="0"/>
                  </a:moveTo>
                  <a:cubicBezTo>
                    <a:pt x="230247" y="0"/>
                    <a:pt x="241056" y="4298"/>
                    <a:pt x="249195" y="12893"/>
                  </a:cubicBezTo>
                  <a:cubicBezTo>
                    <a:pt x="255901" y="19925"/>
                    <a:pt x="259254" y="27868"/>
                    <a:pt x="259254" y="36724"/>
                  </a:cubicBezTo>
                  <a:cubicBezTo>
                    <a:pt x="259254" y="49290"/>
                    <a:pt x="252385" y="59318"/>
                    <a:pt x="238646" y="66805"/>
                  </a:cubicBezTo>
                  <a:cubicBezTo>
                    <a:pt x="246851" y="68564"/>
                    <a:pt x="253411" y="72503"/>
                    <a:pt x="258327" y="78623"/>
                  </a:cubicBezTo>
                  <a:cubicBezTo>
                    <a:pt x="263243" y="84744"/>
                    <a:pt x="265701" y="92134"/>
                    <a:pt x="265701" y="100794"/>
                  </a:cubicBezTo>
                  <a:cubicBezTo>
                    <a:pt x="265701" y="113361"/>
                    <a:pt x="261110" y="124072"/>
                    <a:pt x="251929" y="132927"/>
                  </a:cubicBezTo>
                  <a:cubicBezTo>
                    <a:pt x="242748" y="141782"/>
                    <a:pt x="231321" y="146210"/>
                    <a:pt x="217648" y="146210"/>
                  </a:cubicBezTo>
                  <a:cubicBezTo>
                    <a:pt x="204690" y="146210"/>
                    <a:pt x="193947" y="142482"/>
                    <a:pt x="185417" y="135027"/>
                  </a:cubicBezTo>
                  <a:cubicBezTo>
                    <a:pt x="176887" y="127572"/>
                    <a:pt x="171939" y="117821"/>
                    <a:pt x="170571" y="105775"/>
                  </a:cubicBezTo>
                  <a:lnTo>
                    <a:pt x="197137" y="102552"/>
                  </a:lnTo>
                  <a:cubicBezTo>
                    <a:pt x="197984" y="109324"/>
                    <a:pt x="200263" y="114500"/>
                    <a:pt x="203974" y="118081"/>
                  </a:cubicBezTo>
                  <a:cubicBezTo>
                    <a:pt x="207685" y="121663"/>
                    <a:pt x="212178" y="123453"/>
                    <a:pt x="217452" y="123453"/>
                  </a:cubicBezTo>
                  <a:cubicBezTo>
                    <a:pt x="223117" y="123453"/>
                    <a:pt x="227887" y="121304"/>
                    <a:pt x="231761" y="117007"/>
                  </a:cubicBezTo>
                  <a:cubicBezTo>
                    <a:pt x="235635" y="112710"/>
                    <a:pt x="237572" y="106915"/>
                    <a:pt x="237572" y="99622"/>
                  </a:cubicBezTo>
                  <a:cubicBezTo>
                    <a:pt x="237572" y="92720"/>
                    <a:pt x="235716" y="87251"/>
                    <a:pt x="232005" y="83214"/>
                  </a:cubicBezTo>
                  <a:cubicBezTo>
                    <a:pt x="228294" y="79177"/>
                    <a:pt x="223768" y="77158"/>
                    <a:pt x="218429" y="77158"/>
                  </a:cubicBezTo>
                  <a:cubicBezTo>
                    <a:pt x="214913" y="77158"/>
                    <a:pt x="210713" y="77842"/>
                    <a:pt x="205830" y="79209"/>
                  </a:cubicBezTo>
                  <a:lnTo>
                    <a:pt x="208858" y="56843"/>
                  </a:lnTo>
                  <a:cubicBezTo>
                    <a:pt x="216280" y="57039"/>
                    <a:pt x="221945" y="55427"/>
                    <a:pt x="225852" y="52009"/>
                  </a:cubicBezTo>
                  <a:cubicBezTo>
                    <a:pt x="229759" y="48590"/>
                    <a:pt x="231712" y="44049"/>
                    <a:pt x="231712" y="38384"/>
                  </a:cubicBezTo>
                  <a:cubicBezTo>
                    <a:pt x="231712" y="33566"/>
                    <a:pt x="230279" y="29724"/>
                    <a:pt x="227414" y="26859"/>
                  </a:cubicBezTo>
                  <a:cubicBezTo>
                    <a:pt x="224550" y="23994"/>
                    <a:pt x="220740" y="22562"/>
                    <a:pt x="215987" y="22562"/>
                  </a:cubicBezTo>
                  <a:cubicBezTo>
                    <a:pt x="211299" y="22562"/>
                    <a:pt x="207295" y="24190"/>
                    <a:pt x="203974" y="27445"/>
                  </a:cubicBezTo>
                  <a:cubicBezTo>
                    <a:pt x="200653" y="30701"/>
                    <a:pt x="198635" y="35454"/>
                    <a:pt x="197919" y="41705"/>
                  </a:cubicBezTo>
                  <a:lnTo>
                    <a:pt x="172622" y="37407"/>
                  </a:lnTo>
                  <a:cubicBezTo>
                    <a:pt x="174381" y="28747"/>
                    <a:pt x="177034" y="21829"/>
                    <a:pt x="180582" y="16653"/>
                  </a:cubicBezTo>
                  <a:cubicBezTo>
                    <a:pt x="184131" y="11476"/>
                    <a:pt x="189080" y="7407"/>
                    <a:pt x="195428" y="4444"/>
                  </a:cubicBezTo>
                  <a:cubicBezTo>
                    <a:pt x="201777" y="1482"/>
                    <a:pt x="208890" y="0"/>
                    <a:pt x="216769" y="0"/>
                  </a:cubicBezTo>
                  <a:close/>
                  <a:moveTo>
                    <a:pt x="46491" y="0"/>
                  </a:moveTo>
                  <a:cubicBezTo>
                    <a:pt x="60360" y="0"/>
                    <a:pt x="71201" y="4949"/>
                    <a:pt x="79014" y="14846"/>
                  </a:cubicBezTo>
                  <a:cubicBezTo>
                    <a:pt x="88325" y="26566"/>
                    <a:pt x="92981" y="46002"/>
                    <a:pt x="92981" y="73154"/>
                  </a:cubicBezTo>
                  <a:cubicBezTo>
                    <a:pt x="92981" y="100241"/>
                    <a:pt x="88293" y="119709"/>
                    <a:pt x="78917" y="131560"/>
                  </a:cubicBezTo>
                  <a:cubicBezTo>
                    <a:pt x="71168" y="141327"/>
                    <a:pt x="60360" y="146210"/>
                    <a:pt x="46491" y="146210"/>
                  </a:cubicBezTo>
                  <a:cubicBezTo>
                    <a:pt x="32557" y="146210"/>
                    <a:pt x="21325" y="140854"/>
                    <a:pt x="12795" y="130143"/>
                  </a:cubicBezTo>
                  <a:cubicBezTo>
                    <a:pt x="4265" y="119433"/>
                    <a:pt x="0" y="100338"/>
                    <a:pt x="0" y="72861"/>
                  </a:cubicBezTo>
                  <a:cubicBezTo>
                    <a:pt x="0" y="45904"/>
                    <a:pt x="4689" y="26501"/>
                    <a:pt x="14065" y="14651"/>
                  </a:cubicBezTo>
                  <a:cubicBezTo>
                    <a:pt x="21813" y="4884"/>
                    <a:pt x="32622" y="0"/>
                    <a:pt x="464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7B9B5A1D-4DB3-4CB4-B6A5-34D9113B5CF7}"/>
                </a:ext>
              </a:extLst>
            </p:cNvPr>
            <p:cNvSpPr txBox="1">
              <a:spLocks noChangeAspect="1"/>
            </p:cNvSpPr>
            <p:nvPr>
              <p:custDataLst>
                <p:tags r:id="rId7"/>
              </p:custDataLst>
            </p:nvPr>
          </p:nvSpPr>
          <p:spPr>
            <a:xfrm>
              <a:off x="6872626" y="5134009"/>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544459B7-A9D7-4730-9A06-A4BFC59D540F}"/>
                </a:ext>
              </a:extLst>
            </p:cNvPr>
            <p:cNvSpPr txBox="1">
              <a:spLocks noChangeAspect="1"/>
            </p:cNvSpPr>
            <p:nvPr>
              <p:custDataLst>
                <p:tags r:id="rId8"/>
              </p:custDataLst>
            </p:nvPr>
          </p:nvSpPr>
          <p:spPr>
            <a:xfrm>
              <a:off x="6698002" y="4266813"/>
              <a:ext cx="210699" cy="146210"/>
            </a:xfrm>
            <a:custGeom>
              <a:avLst/>
              <a:gdLst/>
              <a:ahLst/>
              <a:cxnLst/>
              <a:rect l="l" t="t" r="r" b="b"/>
              <a:pathLst>
                <a:path w="210699" h="146210">
                  <a:moveTo>
                    <a:pt x="164208" y="22757"/>
                  </a:moveTo>
                  <a:cubicBezTo>
                    <a:pt x="160888" y="22757"/>
                    <a:pt x="157925" y="23815"/>
                    <a:pt x="155321" y="25931"/>
                  </a:cubicBezTo>
                  <a:cubicBezTo>
                    <a:pt x="152716" y="28047"/>
                    <a:pt x="150698" y="31840"/>
                    <a:pt x="149265" y="37310"/>
                  </a:cubicBezTo>
                  <a:cubicBezTo>
                    <a:pt x="147377" y="44407"/>
                    <a:pt x="146433" y="56355"/>
                    <a:pt x="146433" y="73154"/>
                  </a:cubicBezTo>
                  <a:cubicBezTo>
                    <a:pt x="146433" y="89953"/>
                    <a:pt x="147279" y="101494"/>
                    <a:pt x="148972" y="107777"/>
                  </a:cubicBezTo>
                  <a:cubicBezTo>
                    <a:pt x="150665" y="114061"/>
                    <a:pt x="152797" y="118244"/>
                    <a:pt x="155369" y="120328"/>
                  </a:cubicBezTo>
                  <a:cubicBezTo>
                    <a:pt x="157941" y="122411"/>
                    <a:pt x="160888" y="123453"/>
                    <a:pt x="164208" y="123453"/>
                  </a:cubicBezTo>
                  <a:cubicBezTo>
                    <a:pt x="167529" y="123453"/>
                    <a:pt x="170492" y="122395"/>
                    <a:pt x="173096" y="120279"/>
                  </a:cubicBezTo>
                  <a:cubicBezTo>
                    <a:pt x="175701" y="118163"/>
                    <a:pt x="177719" y="114370"/>
                    <a:pt x="179152" y="108901"/>
                  </a:cubicBezTo>
                  <a:cubicBezTo>
                    <a:pt x="181040" y="101868"/>
                    <a:pt x="181984" y="89953"/>
                    <a:pt x="181984" y="73154"/>
                  </a:cubicBezTo>
                  <a:cubicBezTo>
                    <a:pt x="181984" y="56355"/>
                    <a:pt x="181138" y="44814"/>
                    <a:pt x="179445" y="38530"/>
                  </a:cubicBezTo>
                  <a:cubicBezTo>
                    <a:pt x="177752" y="32247"/>
                    <a:pt x="175619" y="28047"/>
                    <a:pt x="173047" y="25931"/>
                  </a:cubicBezTo>
                  <a:cubicBezTo>
                    <a:pt x="170475" y="23815"/>
                    <a:pt x="167529" y="22757"/>
                    <a:pt x="164208" y="22757"/>
                  </a:cubicBezTo>
                  <a:close/>
                  <a:moveTo>
                    <a:pt x="164208" y="0"/>
                  </a:moveTo>
                  <a:cubicBezTo>
                    <a:pt x="178077" y="0"/>
                    <a:pt x="188919" y="4949"/>
                    <a:pt x="196732" y="14846"/>
                  </a:cubicBezTo>
                  <a:cubicBezTo>
                    <a:pt x="206043" y="26566"/>
                    <a:pt x="210699" y="46002"/>
                    <a:pt x="210699" y="73154"/>
                  </a:cubicBezTo>
                  <a:cubicBezTo>
                    <a:pt x="210699" y="100241"/>
                    <a:pt x="206011" y="119709"/>
                    <a:pt x="196634" y="131560"/>
                  </a:cubicBezTo>
                  <a:cubicBezTo>
                    <a:pt x="188886" y="141327"/>
                    <a:pt x="178077" y="146210"/>
                    <a:pt x="164208" y="146210"/>
                  </a:cubicBezTo>
                  <a:cubicBezTo>
                    <a:pt x="150274" y="146210"/>
                    <a:pt x="139043" y="140854"/>
                    <a:pt x="130513" y="130143"/>
                  </a:cubicBezTo>
                  <a:cubicBezTo>
                    <a:pt x="121983" y="119433"/>
                    <a:pt x="117718" y="100338"/>
                    <a:pt x="117718" y="72861"/>
                  </a:cubicBezTo>
                  <a:cubicBezTo>
                    <a:pt x="117718" y="45904"/>
                    <a:pt x="122406" y="26501"/>
                    <a:pt x="131782" y="14651"/>
                  </a:cubicBezTo>
                  <a:cubicBezTo>
                    <a:pt x="139531" y="4884"/>
                    <a:pt x="150339" y="0"/>
                    <a:pt x="164208" y="0"/>
                  </a:cubicBezTo>
                  <a:close/>
                  <a:moveTo>
                    <a:pt x="50787" y="0"/>
                  </a:moveTo>
                  <a:cubicBezTo>
                    <a:pt x="64917" y="0"/>
                    <a:pt x="76018" y="3809"/>
                    <a:pt x="84092" y="11427"/>
                  </a:cubicBezTo>
                  <a:cubicBezTo>
                    <a:pt x="92166" y="19046"/>
                    <a:pt x="96203" y="28519"/>
                    <a:pt x="96203" y="39849"/>
                  </a:cubicBezTo>
                  <a:cubicBezTo>
                    <a:pt x="96203" y="46295"/>
                    <a:pt x="95048" y="52432"/>
                    <a:pt x="92736" y="58260"/>
                  </a:cubicBezTo>
                  <a:cubicBezTo>
                    <a:pt x="90425" y="64087"/>
                    <a:pt x="86762" y="70191"/>
                    <a:pt x="81748" y="76572"/>
                  </a:cubicBezTo>
                  <a:cubicBezTo>
                    <a:pt x="78428" y="80805"/>
                    <a:pt x="72437" y="86893"/>
                    <a:pt x="63777" y="94836"/>
                  </a:cubicBezTo>
                  <a:cubicBezTo>
                    <a:pt x="55117" y="102780"/>
                    <a:pt x="49632" y="108054"/>
                    <a:pt x="47320" y="110659"/>
                  </a:cubicBezTo>
                  <a:cubicBezTo>
                    <a:pt x="45009" y="113263"/>
                    <a:pt x="43137" y="115803"/>
                    <a:pt x="41704" y="118277"/>
                  </a:cubicBezTo>
                  <a:lnTo>
                    <a:pt x="96203" y="118277"/>
                  </a:lnTo>
                  <a:lnTo>
                    <a:pt x="96203" y="143768"/>
                  </a:lnTo>
                  <a:lnTo>
                    <a:pt x="0" y="143768"/>
                  </a:lnTo>
                  <a:cubicBezTo>
                    <a:pt x="1042" y="134132"/>
                    <a:pt x="4167" y="125000"/>
                    <a:pt x="9376" y="116372"/>
                  </a:cubicBezTo>
                  <a:cubicBezTo>
                    <a:pt x="14585" y="107745"/>
                    <a:pt x="24873" y="96301"/>
                    <a:pt x="40239" y="82042"/>
                  </a:cubicBezTo>
                  <a:cubicBezTo>
                    <a:pt x="52611" y="70517"/>
                    <a:pt x="60196" y="62703"/>
                    <a:pt x="62996" y="58601"/>
                  </a:cubicBezTo>
                  <a:cubicBezTo>
                    <a:pt x="66773" y="52937"/>
                    <a:pt x="68661" y="47337"/>
                    <a:pt x="68661" y="41802"/>
                  </a:cubicBezTo>
                  <a:cubicBezTo>
                    <a:pt x="68661" y="35682"/>
                    <a:pt x="67017" y="30977"/>
                    <a:pt x="63729" y="27689"/>
                  </a:cubicBezTo>
                  <a:cubicBezTo>
                    <a:pt x="60440" y="24401"/>
                    <a:pt x="55899" y="22757"/>
                    <a:pt x="50104" y="22757"/>
                  </a:cubicBezTo>
                  <a:cubicBezTo>
                    <a:pt x="44374" y="22757"/>
                    <a:pt x="39816" y="24483"/>
                    <a:pt x="36430" y="27933"/>
                  </a:cubicBezTo>
                  <a:cubicBezTo>
                    <a:pt x="33044" y="31384"/>
                    <a:pt x="31091" y="37114"/>
                    <a:pt x="30570" y="45123"/>
                  </a:cubicBezTo>
                  <a:lnTo>
                    <a:pt x="3223" y="42388"/>
                  </a:lnTo>
                  <a:cubicBezTo>
                    <a:pt x="4851" y="27282"/>
                    <a:pt x="9962" y="16441"/>
                    <a:pt x="18557" y="9865"/>
                  </a:cubicBezTo>
                  <a:cubicBezTo>
                    <a:pt x="27152" y="3288"/>
                    <a:pt x="37895" y="0"/>
                    <a:pt x="507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9E29DF96-9240-4A79-BBAD-EC61DBE1E7EE}"/>
                </a:ext>
              </a:extLst>
            </p:cNvPr>
            <p:cNvSpPr txBox="1">
              <a:spLocks noChangeAspect="1"/>
            </p:cNvSpPr>
            <p:nvPr>
              <p:custDataLst>
                <p:tags r:id="rId9"/>
              </p:custDataLst>
            </p:nvPr>
          </p:nvSpPr>
          <p:spPr>
            <a:xfrm>
              <a:off x="6696732" y="3389064"/>
              <a:ext cx="211969" cy="146210"/>
            </a:xfrm>
            <a:custGeom>
              <a:avLst/>
              <a:gdLst/>
              <a:ahLst/>
              <a:cxnLst/>
              <a:rect l="l" t="t" r="r" b="b"/>
              <a:pathLst>
                <a:path w="211969" h="146210">
                  <a:moveTo>
                    <a:pt x="58601" y="41900"/>
                  </a:moveTo>
                  <a:lnTo>
                    <a:pt x="25687" y="90832"/>
                  </a:lnTo>
                  <a:lnTo>
                    <a:pt x="58601" y="90832"/>
                  </a:lnTo>
                  <a:close/>
                  <a:moveTo>
                    <a:pt x="165478"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7" y="118244"/>
                    <a:pt x="156639" y="120328"/>
                  </a:cubicBezTo>
                  <a:cubicBezTo>
                    <a:pt x="159211" y="122411"/>
                    <a:pt x="162158" y="123453"/>
                    <a:pt x="165478" y="123453"/>
                  </a:cubicBezTo>
                  <a:cubicBezTo>
                    <a:pt x="168799" y="123453"/>
                    <a:pt x="171762" y="122395"/>
                    <a:pt x="174366" y="120279"/>
                  </a:cubicBezTo>
                  <a:cubicBezTo>
                    <a:pt x="176971" y="118163"/>
                    <a:pt x="178989" y="114370"/>
                    <a:pt x="180422" y="108900"/>
                  </a:cubicBezTo>
                  <a:cubicBezTo>
                    <a:pt x="182310" y="101868"/>
                    <a:pt x="183254" y="89953"/>
                    <a:pt x="183254" y="73154"/>
                  </a:cubicBezTo>
                  <a:cubicBezTo>
                    <a:pt x="183254" y="56355"/>
                    <a:pt x="182408" y="44814"/>
                    <a:pt x="180715" y="38530"/>
                  </a:cubicBezTo>
                  <a:cubicBezTo>
                    <a:pt x="179022" y="32247"/>
                    <a:pt x="176889" y="28047"/>
                    <a:pt x="174317" y="25931"/>
                  </a:cubicBezTo>
                  <a:cubicBezTo>
                    <a:pt x="171745" y="23815"/>
                    <a:pt x="168799" y="22757"/>
                    <a:pt x="165478" y="22757"/>
                  </a:cubicBezTo>
                  <a:close/>
                  <a:moveTo>
                    <a:pt x="165478" y="0"/>
                  </a:moveTo>
                  <a:cubicBezTo>
                    <a:pt x="179347" y="0"/>
                    <a:pt x="190189" y="4949"/>
                    <a:pt x="198002" y="14846"/>
                  </a:cubicBezTo>
                  <a:cubicBezTo>
                    <a:pt x="207313" y="26566"/>
                    <a:pt x="211969" y="46002"/>
                    <a:pt x="211969" y="73154"/>
                  </a:cubicBezTo>
                  <a:cubicBezTo>
                    <a:pt x="211969" y="100241"/>
                    <a:pt x="207281" y="119709"/>
                    <a:pt x="197904" y="131560"/>
                  </a:cubicBezTo>
                  <a:cubicBezTo>
                    <a:pt x="190156" y="141326"/>
                    <a:pt x="179347" y="146210"/>
                    <a:pt x="165478" y="146210"/>
                  </a:cubicBezTo>
                  <a:cubicBezTo>
                    <a:pt x="151544" y="146210"/>
                    <a:pt x="140313" y="140854"/>
                    <a:pt x="131783" y="130143"/>
                  </a:cubicBezTo>
                  <a:cubicBezTo>
                    <a:pt x="123253" y="119432"/>
                    <a:pt x="118988" y="100338"/>
                    <a:pt x="118988" y="72861"/>
                  </a:cubicBezTo>
                  <a:cubicBezTo>
                    <a:pt x="118988" y="45904"/>
                    <a:pt x="123676" y="26501"/>
                    <a:pt x="133052" y="14650"/>
                  </a:cubicBezTo>
                  <a:cubicBezTo>
                    <a:pt x="140801" y="4884"/>
                    <a:pt x="151609" y="0"/>
                    <a:pt x="165478" y="0"/>
                  </a:cubicBezTo>
                  <a:close/>
                  <a:moveTo>
                    <a:pt x="62117"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E949572A-AA44-44F8-8F2E-2CDF35AAACF0}"/>
                </a:ext>
              </a:extLst>
            </p:cNvPr>
            <p:cNvSpPr txBox="1">
              <a:spLocks noChangeAspect="1"/>
            </p:cNvSpPr>
            <p:nvPr>
              <p:custDataLst>
                <p:tags r:id="rId10"/>
              </p:custDataLst>
            </p:nvPr>
          </p:nvSpPr>
          <p:spPr>
            <a:xfrm>
              <a:off x="6701518" y="2504138"/>
              <a:ext cx="207183" cy="146210"/>
            </a:xfrm>
            <a:custGeom>
              <a:avLst/>
              <a:gdLst/>
              <a:ahLst/>
              <a:cxnLst/>
              <a:rect l="l" t="t" r="r" b="b"/>
              <a:pathLst>
                <a:path w="207183" h="146210">
                  <a:moveTo>
                    <a:pt x="49615" y="71005"/>
                  </a:moveTo>
                  <a:cubicBezTo>
                    <a:pt x="44341" y="71005"/>
                    <a:pt x="39881" y="73072"/>
                    <a:pt x="36235" y="77207"/>
                  </a:cubicBezTo>
                  <a:cubicBezTo>
                    <a:pt x="32589" y="81342"/>
                    <a:pt x="30765" y="87446"/>
                    <a:pt x="30765" y="95520"/>
                  </a:cubicBezTo>
                  <a:cubicBezTo>
                    <a:pt x="30765" y="104440"/>
                    <a:pt x="32817" y="111326"/>
                    <a:pt x="36919" y="116177"/>
                  </a:cubicBezTo>
                  <a:cubicBezTo>
                    <a:pt x="41021" y="121028"/>
                    <a:pt x="45709" y="123453"/>
                    <a:pt x="50983" y="123453"/>
                  </a:cubicBezTo>
                  <a:cubicBezTo>
                    <a:pt x="56062" y="123453"/>
                    <a:pt x="60294" y="121467"/>
                    <a:pt x="63680" y="117495"/>
                  </a:cubicBezTo>
                  <a:cubicBezTo>
                    <a:pt x="67066" y="113523"/>
                    <a:pt x="68758" y="107012"/>
                    <a:pt x="68758" y="97962"/>
                  </a:cubicBezTo>
                  <a:cubicBezTo>
                    <a:pt x="68758" y="88651"/>
                    <a:pt x="66935" y="81830"/>
                    <a:pt x="63289" y="77500"/>
                  </a:cubicBezTo>
                  <a:cubicBezTo>
                    <a:pt x="59643" y="73170"/>
                    <a:pt x="55085" y="71005"/>
                    <a:pt x="49615" y="71005"/>
                  </a:cubicBezTo>
                  <a:close/>
                  <a:moveTo>
                    <a:pt x="160692" y="22757"/>
                  </a:moveTo>
                  <a:cubicBezTo>
                    <a:pt x="157372" y="22757"/>
                    <a:pt x="154409" y="23815"/>
                    <a:pt x="151805" y="25931"/>
                  </a:cubicBezTo>
                  <a:cubicBezTo>
                    <a:pt x="149200" y="28047"/>
                    <a:pt x="147182" y="31840"/>
                    <a:pt x="145749" y="37310"/>
                  </a:cubicBezTo>
                  <a:cubicBezTo>
                    <a:pt x="143861" y="44407"/>
                    <a:pt x="142917" y="56355"/>
                    <a:pt x="142917" y="73154"/>
                  </a:cubicBezTo>
                  <a:cubicBezTo>
                    <a:pt x="142917" y="89953"/>
                    <a:pt x="143763" y="101494"/>
                    <a:pt x="145456" y="107777"/>
                  </a:cubicBezTo>
                  <a:cubicBezTo>
                    <a:pt x="147149" y="114061"/>
                    <a:pt x="149281" y="118244"/>
                    <a:pt x="151853" y="120328"/>
                  </a:cubicBezTo>
                  <a:cubicBezTo>
                    <a:pt x="154425" y="122411"/>
                    <a:pt x="157372" y="123453"/>
                    <a:pt x="160692" y="123453"/>
                  </a:cubicBezTo>
                  <a:cubicBezTo>
                    <a:pt x="164013" y="123453"/>
                    <a:pt x="166976" y="122395"/>
                    <a:pt x="169580" y="120279"/>
                  </a:cubicBezTo>
                  <a:cubicBezTo>
                    <a:pt x="172185" y="118163"/>
                    <a:pt x="174203" y="114370"/>
                    <a:pt x="175636" y="108900"/>
                  </a:cubicBezTo>
                  <a:cubicBezTo>
                    <a:pt x="177524" y="101868"/>
                    <a:pt x="178468" y="89953"/>
                    <a:pt x="178468" y="73154"/>
                  </a:cubicBezTo>
                  <a:cubicBezTo>
                    <a:pt x="178468" y="56355"/>
                    <a:pt x="177622" y="44814"/>
                    <a:pt x="175929" y="38530"/>
                  </a:cubicBezTo>
                  <a:cubicBezTo>
                    <a:pt x="174236" y="32247"/>
                    <a:pt x="172103" y="28047"/>
                    <a:pt x="169531" y="25931"/>
                  </a:cubicBezTo>
                  <a:cubicBezTo>
                    <a:pt x="166959" y="23815"/>
                    <a:pt x="164013" y="22757"/>
                    <a:pt x="160692" y="22757"/>
                  </a:cubicBezTo>
                  <a:close/>
                  <a:moveTo>
                    <a:pt x="160692" y="0"/>
                  </a:moveTo>
                  <a:cubicBezTo>
                    <a:pt x="174561" y="0"/>
                    <a:pt x="185403" y="4949"/>
                    <a:pt x="193216" y="14846"/>
                  </a:cubicBezTo>
                  <a:cubicBezTo>
                    <a:pt x="202527" y="26566"/>
                    <a:pt x="207183" y="46002"/>
                    <a:pt x="207183" y="73154"/>
                  </a:cubicBezTo>
                  <a:cubicBezTo>
                    <a:pt x="207183" y="100241"/>
                    <a:pt x="202495" y="119709"/>
                    <a:pt x="193118" y="131560"/>
                  </a:cubicBezTo>
                  <a:cubicBezTo>
                    <a:pt x="185370" y="141326"/>
                    <a:pt x="174561" y="146210"/>
                    <a:pt x="160692" y="146210"/>
                  </a:cubicBezTo>
                  <a:cubicBezTo>
                    <a:pt x="146758" y="146210"/>
                    <a:pt x="135527" y="140854"/>
                    <a:pt x="126997" y="130143"/>
                  </a:cubicBezTo>
                  <a:cubicBezTo>
                    <a:pt x="118467" y="119432"/>
                    <a:pt x="114202" y="100338"/>
                    <a:pt x="114202" y="72861"/>
                  </a:cubicBezTo>
                  <a:cubicBezTo>
                    <a:pt x="114202" y="45904"/>
                    <a:pt x="118890" y="26501"/>
                    <a:pt x="128266" y="14650"/>
                  </a:cubicBezTo>
                  <a:cubicBezTo>
                    <a:pt x="136015" y="4884"/>
                    <a:pt x="146823" y="0"/>
                    <a:pt x="160692" y="0"/>
                  </a:cubicBezTo>
                  <a:close/>
                  <a:moveTo>
                    <a:pt x="52350" y="0"/>
                  </a:moveTo>
                  <a:cubicBezTo>
                    <a:pt x="63224" y="0"/>
                    <a:pt x="72226" y="3044"/>
                    <a:pt x="79356" y="9132"/>
                  </a:cubicBezTo>
                  <a:cubicBezTo>
                    <a:pt x="86485" y="15220"/>
                    <a:pt x="91027" y="24059"/>
                    <a:pt x="92980" y="35649"/>
                  </a:cubicBezTo>
                  <a:lnTo>
                    <a:pt x="66414" y="38579"/>
                  </a:lnTo>
                  <a:cubicBezTo>
                    <a:pt x="65763" y="33110"/>
                    <a:pt x="64070" y="29073"/>
                    <a:pt x="61336" y="26468"/>
                  </a:cubicBezTo>
                  <a:cubicBezTo>
                    <a:pt x="58601" y="23864"/>
                    <a:pt x="55052" y="22562"/>
                    <a:pt x="50690" y="22562"/>
                  </a:cubicBezTo>
                  <a:cubicBezTo>
                    <a:pt x="44895" y="22562"/>
                    <a:pt x="39995" y="25166"/>
                    <a:pt x="35991" y="30375"/>
                  </a:cubicBezTo>
                  <a:cubicBezTo>
                    <a:pt x="31986" y="35584"/>
                    <a:pt x="29463" y="46425"/>
                    <a:pt x="28421" y="62899"/>
                  </a:cubicBezTo>
                  <a:cubicBezTo>
                    <a:pt x="35258" y="54825"/>
                    <a:pt x="43755" y="50788"/>
                    <a:pt x="53913" y="50788"/>
                  </a:cubicBezTo>
                  <a:cubicBezTo>
                    <a:pt x="65373" y="50788"/>
                    <a:pt x="75188" y="55150"/>
                    <a:pt x="83360" y="63875"/>
                  </a:cubicBezTo>
                  <a:cubicBezTo>
                    <a:pt x="91532" y="72600"/>
                    <a:pt x="95617" y="83865"/>
                    <a:pt x="95617" y="97669"/>
                  </a:cubicBezTo>
                  <a:cubicBezTo>
                    <a:pt x="95617" y="112319"/>
                    <a:pt x="91320" y="124072"/>
                    <a:pt x="82725" y="132927"/>
                  </a:cubicBezTo>
                  <a:cubicBezTo>
                    <a:pt x="74130" y="141782"/>
                    <a:pt x="63094" y="146210"/>
                    <a:pt x="49615" y="146210"/>
                  </a:cubicBezTo>
                  <a:cubicBezTo>
                    <a:pt x="35161" y="146210"/>
                    <a:pt x="23278" y="140594"/>
                    <a:pt x="13966" y="129362"/>
                  </a:cubicBezTo>
                  <a:cubicBezTo>
                    <a:pt x="4655" y="118130"/>
                    <a:pt x="0" y="99720"/>
                    <a:pt x="0" y="74131"/>
                  </a:cubicBezTo>
                  <a:cubicBezTo>
                    <a:pt x="0" y="47890"/>
                    <a:pt x="4851" y="28975"/>
                    <a:pt x="14553" y="17385"/>
                  </a:cubicBezTo>
                  <a:cubicBezTo>
                    <a:pt x="24254" y="5795"/>
                    <a:pt x="36853" y="0"/>
                    <a:pt x="523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A5D12B87-F4E8-49F9-AB30-ACA2375E9BAE}"/>
                </a:ext>
              </a:extLst>
            </p:cNvPr>
            <p:cNvSpPr txBox="1">
              <a:spLocks noChangeAspect="1"/>
            </p:cNvSpPr>
            <p:nvPr>
              <p:custDataLst>
                <p:tags r:id="rId11"/>
              </p:custDataLst>
            </p:nvPr>
          </p:nvSpPr>
          <p:spPr>
            <a:xfrm>
              <a:off x="6701126" y="1622248"/>
              <a:ext cx="207574" cy="146307"/>
            </a:xfrm>
            <a:custGeom>
              <a:avLst/>
              <a:gdLst/>
              <a:ahLst/>
              <a:cxnLst/>
              <a:rect l="l" t="t" r="r" b="b"/>
              <a:pathLst>
                <a:path w="207574" h="146307">
                  <a:moveTo>
                    <a:pt x="46979" y="78233"/>
                  </a:moveTo>
                  <a:cubicBezTo>
                    <a:pt x="40272" y="78233"/>
                    <a:pt x="35275" y="80544"/>
                    <a:pt x="31987" y="85167"/>
                  </a:cubicBezTo>
                  <a:cubicBezTo>
                    <a:pt x="28698" y="89790"/>
                    <a:pt x="27054" y="94804"/>
                    <a:pt x="27054" y="100208"/>
                  </a:cubicBezTo>
                  <a:cubicBezTo>
                    <a:pt x="27054" y="107761"/>
                    <a:pt x="28991" y="113654"/>
                    <a:pt x="32866" y="117886"/>
                  </a:cubicBezTo>
                  <a:cubicBezTo>
                    <a:pt x="36740" y="122118"/>
                    <a:pt x="41574" y="124234"/>
                    <a:pt x="47369" y="124234"/>
                  </a:cubicBezTo>
                  <a:cubicBezTo>
                    <a:pt x="53034" y="124234"/>
                    <a:pt x="57722" y="122200"/>
                    <a:pt x="61434" y="118130"/>
                  </a:cubicBezTo>
                  <a:cubicBezTo>
                    <a:pt x="65145" y="114061"/>
                    <a:pt x="67001" y="108184"/>
                    <a:pt x="67001" y="100501"/>
                  </a:cubicBezTo>
                  <a:cubicBezTo>
                    <a:pt x="67001" y="93794"/>
                    <a:pt x="65113" y="88406"/>
                    <a:pt x="61336" y="84337"/>
                  </a:cubicBezTo>
                  <a:cubicBezTo>
                    <a:pt x="57560" y="80267"/>
                    <a:pt x="52774" y="78233"/>
                    <a:pt x="46979" y="78233"/>
                  </a:cubicBezTo>
                  <a:close/>
                  <a:moveTo>
                    <a:pt x="161083" y="22757"/>
                  </a:moveTo>
                  <a:cubicBezTo>
                    <a:pt x="157763" y="22757"/>
                    <a:pt x="154800" y="23815"/>
                    <a:pt x="152196" y="25931"/>
                  </a:cubicBezTo>
                  <a:cubicBezTo>
                    <a:pt x="149591" y="28047"/>
                    <a:pt x="147573" y="31840"/>
                    <a:pt x="146140" y="37309"/>
                  </a:cubicBezTo>
                  <a:cubicBezTo>
                    <a:pt x="144252" y="44407"/>
                    <a:pt x="143308" y="56355"/>
                    <a:pt x="143308" y="73154"/>
                  </a:cubicBezTo>
                  <a:cubicBezTo>
                    <a:pt x="143308" y="89953"/>
                    <a:pt x="144154" y="101494"/>
                    <a:pt x="145847" y="107777"/>
                  </a:cubicBezTo>
                  <a:cubicBezTo>
                    <a:pt x="147540" y="114061"/>
                    <a:pt x="149672" y="118244"/>
                    <a:pt x="152244" y="120328"/>
                  </a:cubicBezTo>
                  <a:cubicBezTo>
                    <a:pt x="154816" y="122411"/>
                    <a:pt x="157763" y="123453"/>
                    <a:pt x="161083" y="123453"/>
                  </a:cubicBezTo>
                  <a:cubicBezTo>
                    <a:pt x="164404" y="123453"/>
                    <a:pt x="167367" y="122395"/>
                    <a:pt x="169971" y="120279"/>
                  </a:cubicBezTo>
                  <a:cubicBezTo>
                    <a:pt x="172576" y="118163"/>
                    <a:pt x="174594" y="114370"/>
                    <a:pt x="176027" y="108900"/>
                  </a:cubicBezTo>
                  <a:cubicBezTo>
                    <a:pt x="177915" y="101868"/>
                    <a:pt x="178859" y="89953"/>
                    <a:pt x="178859" y="73154"/>
                  </a:cubicBezTo>
                  <a:cubicBezTo>
                    <a:pt x="178859" y="56355"/>
                    <a:pt x="178013" y="44814"/>
                    <a:pt x="176320" y="38530"/>
                  </a:cubicBezTo>
                  <a:cubicBezTo>
                    <a:pt x="174627" y="32247"/>
                    <a:pt x="172494" y="28047"/>
                    <a:pt x="169922" y="25931"/>
                  </a:cubicBezTo>
                  <a:cubicBezTo>
                    <a:pt x="167350" y="23815"/>
                    <a:pt x="164404" y="22757"/>
                    <a:pt x="161083" y="22757"/>
                  </a:cubicBezTo>
                  <a:close/>
                  <a:moveTo>
                    <a:pt x="46881" y="21780"/>
                  </a:moveTo>
                  <a:cubicBezTo>
                    <a:pt x="41607" y="21780"/>
                    <a:pt x="37407" y="23343"/>
                    <a:pt x="34282" y="26468"/>
                  </a:cubicBezTo>
                  <a:cubicBezTo>
                    <a:pt x="31156" y="29594"/>
                    <a:pt x="29594" y="33728"/>
                    <a:pt x="29594" y="38872"/>
                  </a:cubicBezTo>
                  <a:cubicBezTo>
                    <a:pt x="29594" y="44342"/>
                    <a:pt x="31140" y="48606"/>
                    <a:pt x="34233" y="51667"/>
                  </a:cubicBezTo>
                  <a:cubicBezTo>
                    <a:pt x="37326" y="54727"/>
                    <a:pt x="41444" y="56257"/>
                    <a:pt x="46588" y="56257"/>
                  </a:cubicBezTo>
                  <a:cubicBezTo>
                    <a:pt x="51797" y="56257"/>
                    <a:pt x="55964" y="54711"/>
                    <a:pt x="59090" y="51618"/>
                  </a:cubicBezTo>
                  <a:cubicBezTo>
                    <a:pt x="62215" y="48525"/>
                    <a:pt x="63778" y="44244"/>
                    <a:pt x="63778" y="38774"/>
                  </a:cubicBezTo>
                  <a:cubicBezTo>
                    <a:pt x="63778" y="33631"/>
                    <a:pt x="62231" y="29512"/>
                    <a:pt x="59138" y="26419"/>
                  </a:cubicBezTo>
                  <a:cubicBezTo>
                    <a:pt x="56046" y="23327"/>
                    <a:pt x="51960" y="21780"/>
                    <a:pt x="46881" y="21780"/>
                  </a:cubicBezTo>
                  <a:close/>
                  <a:moveTo>
                    <a:pt x="161083" y="0"/>
                  </a:moveTo>
                  <a:cubicBezTo>
                    <a:pt x="174952" y="0"/>
                    <a:pt x="185794" y="4949"/>
                    <a:pt x="193607" y="14846"/>
                  </a:cubicBezTo>
                  <a:cubicBezTo>
                    <a:pt x="202918" y="26566"/>
                    <a:pt x="207574" y="46002"/>
                    <a:pt x="207574" y="73154"/>
                  </a:cubicBezTo>
                  <a:cubicBezTo>
                    <a:pt x="207574" y="100240"/>
                    <a:pt x="202886" y="119709"/>
                    <a:pt x="193509" y="131560"/>
                  </a:cubicBezTo>
                  <a:cubicBezTo>
                    <a:pt x="185761" y="141326"/>
                    <a:pt x="174952" y="146210"/>
                    <a:pt x="161083" y="146210"/>
                  </a:cubicBezTo>
                  <a:cubicBezTo>
                    <a:pt x="147149" y="146210"/>
                    <a:pt x="135918" y="140854"/>
                    <a:pt x="127388" y="130143"/>
                  </a:cubicBezTo>
                  <a:cubicBezTo>
                    <a:pt x="118858" y="119432"/>
                    <a:pt x="114593" y="100338"/>
                    <a:pt x="114593" y="72861"/>
                  </a:cubicBezTo>
                  <a:cubicBezTo>
                    <a:pt x="114593" y="45904"/>
                    <a:pt x="119281" y="26501"/>
                    <a:pt x="128657" y="14650"/>
                  </a:cubicBezTo>
                  <a:cubicBezTo>
                    <a:pt x="136406" y="4884"/>
                    <a:pt x="147214" y="0"/>
                    <a:pt x="161083" y="0"/>
                  </a:cubicBezTo>
                  <a:close/>
                  <a:moveTo>
                    <a:pt x="46588" y="0"/>
                  </a:moveTo>
                  <a:cubicBezTo>
                    <a:pt x="60197" y="0"/>
                    <a:pt x="70761" y="3484"/>
                    <a:pt x="78282" y="10451"/>
                  </a:cubicBezTo>
                  <a:cubicBezTo>
                    <a:pt x="85802" y="17418"/>
                    <a:pt x="89562" y="26240"/>
                    <a:pt x="89562" y="36919"/>
                  </a:cubicBezTo>
                  <a:cubicBezTo>
                    <a:pt x="89562" y="43560"/>
                    <a:pt x="87837" y="49469"/>
                    <a:pt x="84386" y="54646"/>
                  </a:cubicBezTo>
                  <a:cubicBezTo>
                    <a:pt x="80935" y="59822"/>
                    <a:pt x="76084" y="63778"/>
                    <a:pt x="69833" y="66512"/>
                  </a:cubicBezTo>
                  <a:cubicBezTo>
                    <a:pt x="77777" y="69703"/>
                    <a:pt x="83816" y="74358"/>
                    <a:pt x="87951" y="80479"/>
                  </a:cubicBezTo>
                  <a:cubicBezTo>
                    <a:pt x="92085" y="86599"/>
                    <a:pt x="94153" y="93664"/>
                    <a:pt x="94153" y="101673"/>
                  </a:cubicBezTo>
                  <a:cubicBezTo>
                    <a:pt x="94153" y="114891"/>
                    <a:pt x="89937" y="125634"/>
                    <a:pt x="81505" y="133904"/>
                  </a:cubicBezTo>
                  <a:cubicBezTo>
                    <a:pt x="73073" y="142173"/>
                    <a:pt x="61857" y="146307"/>
                    <a:pt x="47858" y="146307"/>
                  </a:cubicBezTo>
                  <a:cubicBezTo>
                    <a:pt x="34835" y="146307"/>
                    <a:pt x="23994" y="142889"/>
                    <a:pt x="15334" y="136052"/>
                  </a:cubicBezTo>
                  <a:cubicBezTo>
                    <a:pt x="5112" y="127978"/>
                    <a:pt x="0" y="116909"/>
                    <a:pt x="0" y="102845"/>
                  </a:cubicBezTo>
                  <a:cubicBezTo>
                    <a:pt x="0" y="95097"/>
                    <a:pt x="1921" y="87983"/>
                    <a:pt x="5763" y="81504"/>
                  </a:cubicBezTo>
                  <a:cubicBezTo>
                    <a:pt x="9604" y="75026"/>
                    <a:pt x="15660" y="70028"/>
                    <a:pt x="23929" y="66512"/>
                  </a:cubicBezTo>
                  <a:cubicBezTo>
                    <a:pt x="16832" y="63517"/>
                    <a:pt x="11672" y="59399"/>
                    <a:pt x="8449" y="54157"/>
                  </a:cubicBezTo>
                  <a:cubicBezTo>
                    <a:pt x="5225" y="48916"/>
                    <a:pt x="3614" y="43170"/>
                    <a:pt x="3614" y="36919"/>
                  </a:cubicBezTo>
                  <a:cubicBezTo>
                    <a:pt x="3614" y="26240"/>
                    <a:pt x="7342" y="17418"/>
                    <a:pt x="14797" y="10451"/>
                  </a:cubicBezTo>
                  <a:cubicBezTo>
                    <a:pt x="22252" y="3484"/>
                    <a:pt x="32849" y="0"/>
                    <a:pt x="465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7329325D-B397-4E7A-817F-79FDD8157589}"/>
                </a:ext>
              </a:extLst>
            </p:cNvPr>
            <p:cNvSpPr txBox="1">
              <a:spLocks noChangeAspect="1"/>
            </p:cNvSpPr>
            <p:nvPr>
              <p:custDataLst>
                <p:tags r:id="rId12"/>
              </p:custDataLst>
            </p:nvPr>
          </p:nvSpPr>
          <p:spPr>
            <a:xfrm>
              <a:off x="6586525" y="740356"/>
              <a:ext cx="314158" cy="146210"/>
            </a:xfrm>
            <a:custGeom>
              <a:avLst/>
              <a:gdLst/>
              <a:ahLst/>
              <a:cxnLst/>
              <a:rect l="l" t="t" r="r" b="b"/>
              <a:pathLst>
                <a:path w="314158" h="146210">
                  <a:moveTo>
                    <a:pt x="267667" y="22757"/>
                  </a:moveTo>
                  <a:cubicBezTo>
                    <a:pt x="264347" y="22757"/>
                    <a:pt x="261384" y="23815"/>
                    <a:pt x="258780" y="25931"/>
                  </a:cubicBezTo>
                  <a:cubicBezTo>
                    <a:pt x="256175" y="28047"/>
                    <a:pt x="254157" y="31840"/>
                    <a:pt x="252724" y="37309"/>
                  </a:cubicBezTo>
                  <a:cubicBezTo>
                    <a:pt x="250836" y="44407"/>
                    <a:pt x="249892" y="56355"/>
                    <a:pt x="249892" y="73154"/>
                  </a:cubicBezTo>
                  <a:cubicBezTo>
                    <a:pt x="249892" y="89953"/>
                    <a:pt x="250738" y="101494"/>
                    <a:pt x="252431" y="107777"/>
                  </a:cubicBezTo>
                  <a:cubicBezTo>
                    <a:pt x="254124" y="114061"/>
                    <a:pt x="256256" y="118244"/>
                    <a:pt x="258828" y="120328"/>
                  </a:cubicBezTo>
                  <a:cubicBezTo>
                    <a:pt x="261400" y="122411"/>
                    <a:pt x="264347" y="123453"/>
                    <a:pt x="267667" y="123453"/>
                  </a:cubicBezTo>
                  <a:cubicBezTo>
                    <a:pt x="270988" y="123453"/>
                    <a:pt x="273951" y="122395"/>
                    <a:pt x="276555" y="120279"/>
                  </a:cubicBezTo>
                  <a:cubicBezTo>
                    <a:pt x="279160" y="118163"/>
                    <a:pt x="281178" y="114370"/>
                    <a:pt x="282611" y="108900"/>
                  </a:cubicBezTo>
                  <a:cubicBezTo>
                    <a:pt x="284499" y="101868"/>
                    <a:pt x="285443" y="89953"/>
                    <a:pt x="285443" y="73154"/>
                  </a:cubicBezTo>
                  <a:cubicBezTo>
                    <a:pt x="285443" y="56355"/>
                    <a:pt x="284597" y="44814"/>
                    <a:pt x="282904" y="38530"/>
                  </a:cubicBezTo>
                  <a:cubicBezTo>
                    <a:pt x="281211" y="32247"/>
                    <a:pt x="279078" y="28047"/>
                    <a:pt x="276506" y="25931"/>
                  </a:cubicBezTo>
                  <a:cubicBezTo>
                    <a:pt x="273934" y="23815"/>
                    <a:pt x="270988" y="22757"/>
                    <a:pt x="267667" y="22757"/>
                  </a:cubicBezTo>
                  <a:close/>
                  <a:moveTo>
                    <a:pt x="153367" y="22757"/>
                  </a:moveTo>
                  <a:cubicBezTo>
                    <a:pt x="150047" y="22757"/>
                    <a:pt x="147084" y="23815"/>
                    <a:pt x="144480" y="25931"/>
                  </a:cubicBezTo>
                  <a:cubicBezTo>
                    <a:pt x="141875" y="28047"/>
                    <a:pt x="139857" y="31840"/>
                    <a:pt x="138424" y="37309"/>
                  </a:cubicBezTo>
                  <a:cubicBezTo>
                    <a:pt x="136536" y="44407"/>
                    <a:pt x="135592" y="56355"/>
                    <a:pt x="135592" y="73154"/>
                  </a:cubicBezTo>
                  <a:cubicBezTo>
                    <a:pt x="135592" y="89953"/>
                    <a:pt x="136438" y="101494"/>
                    <a:pt x="138131" y="107777"/>
                  </a:cubicBezTo>
                  <a:cubicBezTo>
                    <a:pt x="139824" y="114061"/>
                    <a:pt x="141956" y="118244"/>
                    <a:pt x="144528" y="120328"/>
                  </a:cubicBezTo>
                  <a:cubicBezTo>
                    <a:pt x="147100" y="122411"/>
                    <a:pt x="150047" y="123453"/>
                    <a:pt x="153367" y="123453"/>
                  </a:cubicBezTo>
                  <a:cubicBezTo>
                    <a:pt x="156688" y="123453"/>
                    <a:pt x="159651" y="122395"/>
                    <a:pt x="162255" y="120279"/>
                  </a:cubicBezTo>
                  <a:cubicBezTo>
                    <a:pt x="164860" y="118163"/>
                    <a:pt x="166878" y="114370"/>
                    <a:pt x="168311" y="108900"/>
                  </a:cubicBezTo>
                  <a:cubicBezTo>
                    <a:pt x="170199" y="101868"/>
                    <a:pt x="171143" y="89953"/>
                    <a:pt x="171143" y="73154"/>
                  </a:cubicBezTo>
                  <a:cubicBezTo>
                    <a:pt x="171143" y="56355"/>
                    <a:pt x="170297" y="44814"/>
                    <a:pt x="168604" y="38530"/>
                  </a:cubicBezTo>
                  <a:cubicBezTo>
                    <a:pt x="166911" y="32247"/>
                    <a:pt x="164778" y="28047"/>
                    <a:pt x="162206" y="25931"/>
                  </a:cubicBezTo>
                  <a:cubicBezTo>
                    <a:pt x="159634" y="23815"/>
                    <a:pt x="156688" y="22757"/>
                    <a:pt x="153367" y="22757"/>
                  </a:cubicBezTo>
                  <a:close/>
                  <a:moveTo>
                    <a:pt x="267667" y="0"/>
                  </a:moveTo>
                  <a:cubicBezTo>
                    <a:pt x="281536" y="0"/>
                    <a:pt x="292378" y="4949"/>
                    <a:pt x="300191" y="14846"/>
                  </a:cubicBezTo>
                  <a:cubicBezTo>
                    <a:pt x="309502" y="26566"/>
                    <a:pt x="314158" y="46002"/>
                    <a:pt x="314158" y="73154"/>
                  </a:cubicBezTo>
                  <a:cubicBezTo>
                    <a:pt x="314158" y="100240"/>
                    <a:pt x="309470" y="119709"/>
                    <a:pt x="300093" y="131559"/>
                  </a:cubicBezTo>
                  <a:cubicBezTo>
                    <a:pt x="292345" y="141326"/>
                    <a:pt x="281536" y="146210"/>
                    <a:pt x="267667" y="146210"/>
                  </a:cubicBezTo>
                  <a:cubicBezTo>
                    <a:pt x="253733" y="146210"/>
                    <a:pt x="242502" y="140854"/>
                    <a:pt x="233972" y="130143"/>
                  </a:cubicBezTo>
                  <a:cubicBezTo>
                    <a:pt x="225442" y="119432"/>
                    <a:pt x="221177" y="100338"/>
                    <a:pt x="221177" y="72861"/>
                  </a:cubicBezTo>
                  <a:cubicBezTo>
                    <a:pt x="221177" y="45904"/>
                    <a:pt x="225865" y="26501"/>
                    <a:pt x="235241" y="14650"/>
                  </a:cubicBezTo>
                  <a:cubicBezTo>
                    <a:pt x="242990" y="4883"/>
                    <a:pt x="253799" y="0"/>
                    <a:pt x="267667" y="0"/>
                  </a:cubicBezTo>
                  <a:close/>
                  <a:moveTo>
                    <a:pt x="153367" y="0"/>
                  </a:moveTo>
                  <a:cubicBezTo>
                    <a:pt x="167236" y="0"/>
                    <a:pt x="178078" y="4949"/>
                    <a:pt x="185891" y="14846"/>
                  </a:cubicBezTo>
                  <a:cubicBezTo>
                    <a:pt x="195202" y="26566"/>
                    <a:pt x="199858" y="46002"/>
                    <a:pt x="199858" y="73154"/>
                  </a:cubicBezTo>
                  <a:cubicBezTo>
                    <a:pt x="199858" y="100240"/>
                    <a:pt x="195170" y="119709"/>
                    <a:pt x="185793" y="131559"/>
                  </a:cubicBezTo>
                  <a:cubicBezTo>
                    <a:pt x="178045" y="141326"/>
                    <a:pt x="167236" y="146210"/>
                    <a:pt x="153367" y="146210"/>
                  </a:cubicBezTo>
                  <a:cubicBezTo>
                    <a:pt x="139433" y="146210"/>
                    <a:pt x="128202" y="140854"/>
                    <a:pt x="119672" y="130143"/>
                  </a:cubicBezTo>
                  <a:cubicBezTo>
                    <a:pt x="111142" y="119432"/>
                    <a:pt x="106877" y="100338"/>
                    <a:pt x="106877" y="72861"/>
                  </a:cubicBezTo>
                  <a:cubicBezTo>
                    <a:pt x="106877" y="45904"/>
                    <a:pt x="111565" y="26501"/>
                    <a:pt x="120941" y="14650"/>
                  </a:cubicBezTo>
                  <a:cubicBezTo>
                    <a:pt x="128690" y="4883"/>
                    <a:pt x="139498" y="0"/>
                    <a:pt x="153367" y="0"/>
                  </a:cubicBezTo>
                  <a:close/>
                  <a:moveTo>
                    <a:pt x="40630" y="0"/>
                  </a:moveTo>
                  <a:lnTo>
                    <a:pt x="62899" y="0"/>
                  </a:lnTo>
                  <a:lnTo>
                    <a:pt x="62899" y="143768"/>
                  </a:lnTo>
                  <a:lnTo>
                    <a:pt x="35454" y="143768"/>
                  </a:lnTo>
                  <a:lnTo>
                    <a:pt x="35454" y="40337"/>
                  </a:lnTo>
                  <a:cubicBezTo>
                    <a:pt x="25426" y="49713"/>
                    <a:pt x="13609" y="56648"/>
                    <a:pt x="0" y="61141"/>
                  </a:cubicBezTo>
                  <a:lnTo>
                    <a:pt x="0" y="36235"/>
                  </a:lnTo>
                  <a:cubicBezTo>
                    <a:pt x="7162" y="33891"/>
                    <a:pt x="14943" y="29447"/>
                    <a:pt x="23343" y="22903"/>
                  </a:cubicBezTo>
                  <a:cubicBezTo>
                    <a:pt x="31742" y="16360"/>
                    <a:pt x="37505"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600" b="1"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A195014A-324A-4470-9006-33D332247137}"/>
                </a:ext>
              </a:extLst>
            </p:cNvPr>
            <p:cNvSpPr txBox="1">
              <a:spLocks noChangeAspect="1"/>
            </p:cNvSpPr>
            <p:nvPr>
              <p:custDataLst>
                <p:tags r:id="rId13"/>
              </p:custDataLst>
            </p:nvPr>
          </p:nvSpPr>
          <p:spPr>
            <a:xfrm>
              <a:off x="10332177" y="1047491"/>
              <a:ext cx="122007" cy="233344"/>
            </a:xfrm>
            <a:custGeom>
              <a:avLst/>
              <a:gdLst/>
              <a:ahLst/>
              <a:cxnLst/>
              <a:rect l="l" t="t" r="r" b="b"/>
              <a:pathLst>
                <a:path w="122007" h="233344">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8"/>
                    <a:pt x="107724" y="226977"/>
                    <a:pt x="114263" y="226977"/>
                  </a:cubicBezTo>
                  <a:lnTo>
                    <a:pt x="122007" y="226977"/>
                  </a:lnTo>
                  <a:lnTo>
                    <a:pt x="122007" y="233344"/>
                  </a:lnTo>
                  <a:lnTo>
                    <a:pt x="0" y="233344"/>
                  </a:lnTo>
                  <a:lnTo>
                    <a:pt x="0" y="226977"/>
                  </a:lnTo>
                  <a:lnTo>
                    <a:pt x="7744" y="226977"/>
                  </a:lnTo>
                  <a:cubicBezTo>
                    <a:pt x="14513" y="226977"/>
                    <a:pt x="19962" y="225772"/>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FAC24121-E357-4C39-A4F7-C6432D59782D}"/>
                </a:ext>
              </a:extLst>
            </p:cNvPr>
            <p:cNvSpPr txBox="1">
              <a:spLocks noChangeAspect="1"/>
            </p:cNvSpPr>
            <p:nvPr>
              <p:custDataLst>
                <p:tags r:id="rId14"/>
              </p:custDataLst>
            </p:nvPr>
          </p:nvSpPr>
          <p:spPr>
            <a:xfrm>
              <a:off x="10291882" y="2219256"/>
              <a:ext cx="245832" cy="233344"/>
            </a:xfrm>
            <a:custGeom>
              <a:avLst/>
              <a:gdLst/>
              <a:ahLst/>
              <a:cxnLst/>
              <a:rect l="l" t="t" r="r" b="b"/>
              <a:pathLst>
                <a:path w="245832" h="233344">
                  <a:moveTo>
                    <a:pt x="123825" y="0"/>
                  </a:moveTo>
                  <a:lnTo>
                    <a:pt x="245832" y="0"/>
                  </a:lnTo>
                  <a:lnTo>
                    <a:pt x="245832" y="6367"/>
                  </a:lnTo>
                  <a:lnTo>
                    <a:pt x="238088" y="6367"/>
                  </a:lnTo>
                  <a:cubicBezTo>
                    <a:pt x="231320" y="6367"/>
                    <a:pt x="225870" y="7572"/>
                    <a:pt x="221740" y="9981"/>
                  </a:cubicBezTo>
                  <a:cubicBezTo>
                    <a:pt x="218758" y="11587"/>
                    <a:pt x="216406" y="14340"/>
                    <a:pt x="214685" y="18241"/>
                  </a:cubicBezTo>
                  <a:cubicBezTo>
                    <a:pt x="213423" y="20994"/>
                    <a:pt x="212792" y="28222"/>
                    <a:pt x="212792" y="39923"/>
                  </a:cubicBezTo>
                  <a:lnTo>
                    <a:pt x="212792" y="193421"/>
                  </a:lnTo>
                  <a:cubicBezTo>
                    <a:pt x="212792" y="205352"/>
                    <a:pt x="213452" y="212809"/>
                    <a:pt x="214771" y="215792"/>
                  </a:cubicBezTo>
                  <a:cubicBezTo>
                    <a:pt x="216090" y="218774"/>
                    <a:pt x="218672" y="221384"/>
                    <a:pt x="222515" y="223621"/>
                  </a:cubicBezTo>
                  <a:cubicBezTo>
                    <a:pt x="226358" y="225859"/>
                    <a:pt x="231549" y="226977"/>
                    <a:pt x="238088" y="226977"/>
                  </a:cubicBezTo>
                  <a:lnTo>
                    <a:pt x="245832" y="226977"/>
                  </a:lnTo>
                  <a:lnTo>
                    <a:pt x="245832" y="233344"/>
                  </a:lnTo>
                  <a:lnTo>
                    <a:pt x="123825" y="233344"/>
                  </a:lnTo>
                  <a:lnTo>
                    <a:pt x="123825" y="226977"/>
                  </a:lnTo>
                  <a:lnTo>
                    <a:pt x="131569" y="226977"/>
                  </a:lnTo>
                  <a:cubicBezTo>
                    <a:pt x="138338" y="226977"/>
                    <a:pt x="143787" y="225773"/>
                    <a:pt x="147917" y="223363"/>
                  </a:cubicBezTo>
                  <a:cubicBezTo>
                    <a:pt x="150900" y="221757"/>
                    <a:pt x="153194" y="219004"/>
                    <a:pt x="154800" y="215103"/>
                  </a:cubicBezTo>
                  <a:cubicBezTo>
                    <a:pt x="156062" y="212350"/>
                    <a:pt x="156693" y="205123"/>
                    <a:pt x="156693" y="193421"/>
                  </a:cubicBezTo>
                  <a:lnTo>
                    <a:pt x="156693" y="39923"/>
                  </a:lnTo>
                  <a:cubicBezTo>
                    <a:pt x="156693" y="27992"/>
                    <a:pt x="156062" y="20535"/>
                    <a:pt x="154800" y="17553"/>
                  </a:cubicBezTo>
                  <a:cubicBezTo>
                    <a:pt x="153538" y="14570"/>
                    <a:pt x="150986" y="11960"/>
                    <a:pt x="147143" y="9723"/>
                  </a:cubicBezTo>
                  <a:cubicBezTo>
                    <a:pt x="143299" y="7486"/>
                    <a:pt x="138108" y="6367"/>
                    <a:pt x="131569" y="6367"/>
                  </a:cubicBezTo>
                  <a:lnTo>
                    <a:pt x="123825" y="6367"/>
                  </a:lnTo>
                  <a:close/>
                  <a:moveTo>
                    <a:pt x="0" y="0"/>
                  </a:moveTo>
                  <a:lnTo>
                    <a:pt x="122007" y="0"/>
                  </a:lnTo>
                  <a:lnTo>
                    <a:pt x="122007" y="6367"/>
                  </a:lnTo>
                  <a:lnTo>
                    <a:pt x="114263" y="6367"/>
                  </a:lnTo>
                  <a:cubicBezTo>
                    <a:pt x="107495" y="6367"/>
                    <a:pt x="102045" y="7572"/>
                    <a:pt x="97915" y="9981"/>
                  </a:cubicBezTo>
                  <a:cubicBezTo>
                    <a:pt x="94933" y="11587"/>
                    <a:pt x="92581" y="14340"/>
                    <a:pt x="90860" y="18241"/>
                  </a:cubicBezTo>
                  <a:cubicBezTo>
                    <a:pt x="89598" y="20994"/>
                    <a:pt x="88967" y="28222"/>
                    <a:pt x="88967" y="39923"/>
                  </a:cubicBezTo>
                  <a:lnTo>
                    <a:pt x="88967" y="193421"/>
                  </a:lnTo>
                  <a:cubicBezTo>
                    <a:pt x="88967" y="205352"/>
                    <a:pt x="89627" y="212809"/>
                    <a:pt x="90946" y="215792"/>
                  </a:cubicBezTo>
                  <a:cubicBezTo>
                    <a:pt x="92265" y="218774"/>
                    <a:pt x="94847" y="221384"/>
                    <a:pt x="98690" y="223621"/>
                  </a:cubicBezTo>
                  <a:cubicBezTo>
                    <a:pt x="102533" y="225859"/>
                    <a:pt x="107724" y="226977"/>
                    <a:pt x="114263" y="226977"/>
                  </a:cubicBezTo>
                  <a:lnTo>
                    <a:pt x="122007" y="226977"/>
                  </a:lnTo>
                  <a:lnTo>
                    <a:pt x="122007" y="233344"/>
                  </a:lnTo>
                  <a:lnTo>
                    <a:pt x="0" y="233344"/>
                  </a:lnTo>
                  <a:lnTo>
                    <a:pt x="0" y="226977"/>
                  </a:lnTo>
                  <a:lnTo>
                    <a:pt x="7744" y="226977"/>
                  </a:lnTo>
                  <a:cubicBezTo>
                    <a:pt x="14513" y="226977"/>
                    <a:pt x="19962" y="225773"/>
                    <a:pt x="24092" y="223363"/>
                  </a:cubicBezTo>
                  <a:cubicBezTo>
                    <a:pt x="27075" y="221757"/>
                    <a:pt x="29369" y="219004"/>
                    <a:pt x="30975" y="215103"/>
                  </a:cubicBezTo>
                  <a:cubicBezTo>
                    <a:pt x="32237" y="212350"/>
                    <a:pt x="32868" y="205123"/>
                    <a:pt x="32868" y="193421"/>
                  </a:cubicBezTo>
                  <a:lnTo>
                    <a:pt x="32868" y="39923"/>
                  </a:lnTo>
                  <a:cubicBezTo>
                    <a:pt x="32868" y="27992"/>
                    <a:pt x="32237" y="20535"/>
                    <a:pt x="30975" y="17553"/>
                  </a:cubicBezTo>
                  <a:cubicBezTo>
                    <a:pt x="29713" y="14570"/>
                    <a:pt x="27161" y="11960"/>
                    <a:pt x="23318" y="9723"/>
                  </a:cubicBezTo>
                  <a:cubicBezTo>
                    <a:pt x="19474" y="7486"/>
                    <a:pt x="14283" y="6367"/>
                    <a:pt x="7744" y="6367"/>
                  </a:cubicBezTo>
                  <a:lnTo>
                    <a:pt x="0" y="6367"/>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solidFill>
                  <a:sysClr val="windowText" lastClr="000000"/>
                </a:solidFill>
                <a:latin typeface="Times New Roman" panose="02020603050405020304" pitchFamily="18" charset="0"/>
                <a:cs typeface="Times New Roman" panose="02020603050405020304" pitchFamily="18" charset="0"/>
              </a:endParaRPr>
            </a:p>
          </p:txBody>
        </p:sp>
      </p:grpSp>
      <p:sp>
        <p:nvSpPr>
          <p:cNvPr id="43" name="TextBox 42">
            <a:extLst>
              <a:ext uri="{FF2B5EF4-FFF2-40B4-BE49-F238E27FC236}">
                <a16:creationId xmlns:a16="http://schemas.microsoft.com/office/drawing/2014/main" id="{65380725-8BCF-4D6D-B6B9-0EC325C6A85B}"/>
              </a:ext>
            </a:extLst>
          </p:cNvPr>
          <p:cNvSpPr txBox="1"/>
          <p:nvPr/>
        </p:nvSpPr>
        <p:spPr>
          <a:xfrm>
            <a:off x="1061222" y="2238107"/>
            <a:ext cx="3969748" cy="2175211"/>
          </a:xfrm>
          <a:prstGeom prst="rect">
            <a:avLst/>
          </a:prstGeom>
          <a:noFill/>
        </p:spPr>
        <p:txBody>
          <a:bodyPr wrap="square" lIns="0" tIns="0" rIns="0" bIns="0" rtlCol="0">
            <a:spAutoFit/>
          </a:bodyPr>
          <a:lstStyle/>
          <a:p>
            <a:pPr algn="just">
              <a:lnSpc>
                <a:spcPct val="120000"/>
              </a:lnSpc>
            </a:pPr>
            <a:r>
              <a:rPr lang="vi-VN" sz="2400" b="1" dirty="0"/>
              <a:t>Quan sát hình bên và cho biết ảnh hưởng của nồng độ khí CO</a:t>
            </a:r>
            <a:r>
              <a:rPr lang="vi-VN" sz="2400" b="1" baseline="-25000" dirty="0"/>
              <a:t>2</a:t>
            </a:r>
            <a:r>
              <a:rPr lang="vi-VN" sz="2400" b="1" dirty="0"/>
              <a:t> đến quang hợp có giống nhau ở các loài cây không? Giải thích.</a:t>
            </a:r>
          </a:p>
        </p:txBody>
      </p:sp>
      <p:pic>
        <p:nvPicPr>
          <p:cNvPr id="44" name="Picture 43">
            <a:extLst>
              <a:ext uri="{FF2B5EF4-FFF2-40B4-BE49-F238E27FC236}">
                <a16:creationId xmlns:a16="http://schemas.microsoft.com/office/drawing/2014/main" id="{57EF013A-4A87-4778-81E6-5AED87ED1BF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0303" y="1753799"/>
            <a:ext cx="870919" cy="870919"/>
          </a:xfrm>
          <a:prstGeom prst="rect">
            <a:avLst/>
          </a:prstGeom>
        </p:spPr>
      </p:pic>
      <p:grpSp>
        <p:nvGrpSpPr>
          <p:cNvPr id="48" name="Group 47">
            <a:extLst>
              <a:ext uri="{FF2B5EF4-FFF2-40B4-BE49-F238E27FC236}">
                <a16:creationId xmlns:a16="http://schemas.microsoft.com/office/drawing/2014/main" id="{F9A912A4-932A-4D5A-8951-25FCEE847DEE}"/>
              </a:ext>
            </a:extLst>
          </p:cNvPr>
          <p:cNvGrpSpPr/>
          <p:nvPr/>
        </p:nvGrpSpPr>
        <p:grpSpPr>
          <a:xfrm>
            <a:off x="201898" y="4847081"/>
            <a:ext cx="4986296" cy="1339597"/>
            <a:chOff x="264105" y="1236489"/>
            <a:chExt cx="4986296" cy="1339597"/>
          </a:xfrm>
        </p:grpSpPr>
        <p:sp>
          <p:nvSpPr>
            <p:cNvPr id="49" name="TextBox 48">
              <a:extLst>
                <a:ext uri="{FF2B5EF4-FFF2-40B4-BE49-F238E27FC236}">
                  <a16:creationId xmlns:a16="http://schemas.microsoft.com/office/drawing/2014/main" id="{37B8059E-0CB0-44FF-90D2-90A941898F34}"/>
                </a:ext>
              </a:extLst>
            </p:cNvPr>
            <p:cNvSpPr txBox="1"/>
            <p:nvPr/>
          </p:nvSpPr>
          <p:spPr>
            <a:xfrm>
              <a:off x="1081978" y="1236489"/>
              <a:ext cx="4168423" cy="1339597"/>
            </a:xfrm>
            <a:prstGeom prst="rect">
              <a:avLst/>
            </a:prstGeom>
            <a:noFill/>
          </p:spPr>
          <p:txBody>
            <a:bodyPr wrap="square" lIns="0" tIns="0" rIns="0" bIns="0" rtlCol="0">
              <a:spAutoFit/>
            </a:bodyPr>
            <a:lstStyle/>
            <a:p>
              <a:pPr>
                <a:lnSpc>
                  <a:spcPct val="125000"/>
                </a:lnSpc>
              </a:pPr>
              <a:r>
                <a:rPr lang="vi-VN" sz="2400" b="1" i="0" dirty="0">
                  <a:solidFill>
                    <a:srgbClr val="000000"/>
                  </a:solidFill>
                  <a:effectLst/>
                  <a:latin typeface="+mj-lt"/>
                </a:rPr>
                <a:t>Kết luận: </a:t>
              </a:r>
            </a:p>
            <a:p>
              <a:pPr>
                <a:lnSpc>
                  <a:spcPct val="125000"/>
                </a:lnSpc>
              </a:pPr>
              <a:r>
                <a:rPr lang="vi-VN" sz="2400" b="0" i="0" dirty="0">
                  <a:solidFill>
                    <a:srgbClr val="000000"/>
                  </a:solidFill>
                  <a:effectLst/>
                  <a:latin typeface="+mj-lt"/>
                </a:rPr>
                <a:t>Ảnh hưởng của CO</a:t>
              </a:r>
              <a:r>
                <a:rPr lang="vi-VN" sz="2400" b="0" i="0" baseline="-25000" dirty="0">
                  <a:solidFill>
                    <a:srgbClr val="000000"/>
                  </a:solidFill>
                  <a:effectLst/>
                  <a:latin typeface="+mj-lt"/>
                </a:rPr>
                <a:t>2</a:t>
              </a:r>
              <a:r>
                <a:rPr lang="vi-VN" sz="2400" b="0" i="0" dirty="0">
                  <a:solidFill>
                    <a:srgbClr val="000000"/>
                  </a:solidFill>
                  <a:effectLst/>
                  <a:latin typeface="+mj-lt"/>
                </a:rPr>
                <a:t> đến quang hợp không giống nhau.</a:t>
              </a:r>
              <a:endParaRPr lang="en-US" sz="2400" dirty="0">
                <a:latin typeface="+mj-lt"/>
              </a:endParaRPr>
            </a:p>
          </p:txBody>
        </p:sp>
        <p:pic>
          <p:nvPicPr>
            <p:cNvPr id="50" name="Picture 2" descr="Leaf icon image Royalty Free Vector Image - VectorStock">
              <a:extLst>
                <a:ext uri="{FF2B5EF4-FFF2-40B4-BE49-F238E27FC236}">
                  <a16:creationId xmlns:a16="http://schemas.microsoft.com/office/drawing/2014/main" id="{829D2FE0-8DE5-4FC4-8E21-473B64BCBAC7}"/>
                </a:ext>
              </a:extLst>
            </p:cNvPr>
            <p:cNvPicPr>
              <a:picLocks noChangeAspect="1" noChangeArrowheads="1"/>
            </p:cNvPicPr>
            <p:nvPr/>
          </p:nvPicPr>
          <p:blipFill rotWithShape="1">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14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15CCDE73-559D-4323-B67E-AE9991A7C577}"/>
              </a:ext>
            </a:extLst>
          </p:cNvPr>
          <p:cNvGrpSpPr/>
          <p:nvPr/>
        </p:nvGrpSpPr>
        <p:grpSpPr>
          <a:xfrm>
            <a:off x="5776383" y="461882"/>
            <a:ext cx="6177873" cy="5192795"/>
            <a:chOff x="5143500" y="613227"/>
            <a:chExt cx="6939874" cy="5833293"/>
          </a:xfrm>
        </p:grpSpPr>
        <p:sp>
          <p:nvSpPr>
            <p:cNvPr id="52" name="Rectangle 51">
              <a:extLst>
                <a:ext uri="{FF2B5EF4-FFF2-40B4-BE49-F238E27FC236}">
                  <a16:creationId xmlns:a16="http://schemas.microsoft.com/office/drawing/2014/main" id="{2E734C02-EB7F-4D7D-A58F-CF12194333AF}"/>
                </a:ext>
              </a:extLst>
            </p:cNvPr>
            <p:cNvSpPr/>
            <p:nvPr/>
          </p:nvSpPr>
          <p:spPr>
            <a:xfrm rot="16200000">
              <a:off x="8525613" y="2888758"/>
              <a:ext cx="175656" cy="6939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4DB8C10-4C22-4A71-82B1-4CFFE01A2797}"/>
                </a:ext>
              </a:extLst>
            </p:cNvPr>
            <p:cNvSpPr/>
            <p:nvPr/>
          </p:nvSpPr>
          <p:spPr>
            <a:xfrm>
              <a:off x="11878974" y="613227"/>
              <a:ext cx="204396" cy="565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67117C6-6CDA-4F88-9339-233EF52A31FC}"/>
                </a:ext>
              </a:extLst>
            </p:cNvPr>
            <p:cNvSpPr/>
            <p:nvPr/>
          </p:nvSpPr>
          <p:spPr>
            <a:xfrm>
              <a:off x="5143500" y="613227"/>
              <a:ext cx="683986" cy="565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E2859C3B-4F7D-420A-B46A-1813B53C4B67}"/>
                </a:ext>
              </a:extLst>
            </p:cNvPr>
            <p:cNvGrpSpPr/>
            <p:nvPr/>
          </p:nvGrpSpPr>
          <p:grpSpPr>
            <a:xfrm>
              <a:off x="5827486" y="613228"/>
              <a:ext cx="6117605" cy="5657638"/>
              <a:chOff x="6221379" y="791029"/>
              <a:chExt cx="6117605" cy="5657638"/>
            </a:xfrm>
          </p:grpSpPr>
          <p:grpSp>
            <p:nvGrpSpPr>
              <p:cNvPr id="36" name="Group 35">
                <a:extLst>
                  <a:ext uri="{FF2B5EF4-FFF2-40B4-BE49-F238E27FC236}">
                    <a16:creationId xmlns:a16="http://schemas.microsoft.com/office/drawing/2014/main" id="{8910C445-C41B-4C22-A29E-897F0C054E11}"/>
                  </a:ext>
                </a:extLst>
              </p:cNvPr>
              <p:cNvGrpSpPr/>
              <p:nvPr/>
            </p:nvGrpSpPr>
            <p:grpSpPr>
              <a:xfrm>
                <a:off x="6221379" y="791029"/>
                <a:ext cx="6117605" cy="5657638"/>
                <a:chOff x="6023428" y="791029"/>
                <a:chExt cx="6117605" cy="5657638"/>
              </a:xfrm>
            </p:grpSpPr>
            <p:pic>
              <p:nvPicPr>
                <p:cNvPr id="8" name="Picture 7">
                  <a:extLst>
                    <a:ext uri="{FF2B5EF4-FFF2-40B4-BE49-F238E27FC236}">
                      <a16:creationId xmlns:a16="http://schemas.microsoft.com/office/drawing/2014/main" id="{7AD07E60-AC16-4C1D-B688-F2693B5353C2}"/>
                    </a:ext>
                  </a:extLst>
                </p:cNvPr>
                <p:cNvPicPr>
                  <a:picLocks noChangeAspect="1"/>
                </p:cNvPicPr>
                <p:nvPr/>
              </p:nvPicPr>
              <p:blipFill rotWithShape="1">
                <a:blip r:embed="rId17">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t="7705" b="20819"/>
                <a:stretch/>
              </p:blipFill>
              <p:spPr>
                <a:xfrm>
                  <a:off x="6023428" y="791029"/>
                  <a:ext cx="6117605" cy="5657638"/>
                </a:xfrm>
                <a:prstGeom prst="rect">
                  <a:avLst/>
                </a:prstGeom>
              </p:spPr>
            </p:pic>
            <p:pic>
              <p:nvPicPr>
                <p:cNvPr id="35" name="Picture 34">
                  <a:extLst>
                    <a:ext uri="{FF2B5EF4-FFF2-40B4-BE49-F238E27FC236}">
                      <a16:creationId xmlns:a16="http://schemas.microsoft.com/office/drawing/2014/main" id="{06D07C9A-D651-47DC-A97F-A3225F3D9215}"/>
                    </a:ext>
                  </a:extLst>
                </p:cNvPr>
                <p:cNvPicPr>
                  <a:picLocks noChangeAspect="1"/>
                </p:cNvPicPr>
                <p:nvPr/>
              </p:nvPicPr>
              <p:blipFill rotWithShape="1">
                <a:blip r:embed="rId17">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l="23226" t="60772" r="74677" b="37768"/>
                <a:stretch/>
              </p:blipFill>
              <p:spPr>
                <a:xfrm rot="21364636">
                  <a:off x="7284007" y="5097764"/>
                  <a:ext cx="128287" cy="115500"/>
                </a:xfrm>
                <a:prstGeom prst="rect">
                  <a:avLst/>
                </a:prstGeom>
              </p:spPr>
            </p:pic>
          </p:grpSp>
          <p:sp>
            <p:nvSpPr>
              <p:cNvPr id="33" name="Freeform: Shape 32">
                <a:extLst>
                  <a:ext uri="{FF2B5EF4-FFF2-40B4-BE49-F238E27FC236}">
                    <a16:creationId xmlns:a16="http://schemas.microsoft.com/office/drawing/2014/main" id="{55D0F4CC-0AD8-4171-A843-9681D0E3325F}"/>
                  </a:ext>
                </a:extLst>
              </p:cNvPr>
              <p:cNvSpPr/>
              <p:nvPr/>
            </p:nvSpPr>
            <p:spPr>
              <a:xfrm rot="5400000" flipV="1">
                <a:off x="6822849" y="551022"/>
                <a:ext cx="5055741" cy="5852281"/>
              </a:xfrm>
              <a:custGeom>
                <a:avLst/>
                <a:gdLst>
                  <a:gd name="connsiteX0" fmla="*/ 0 w 4380301"/>
                  <a:gd name="connsiteY0" fmla="*/ 68580 h 5070424"/>
                  <a:gd name="connsiteX1" fmla="*/ 175735 w 4380301"/>
                  <a:gd name="connsiteY1" fmla="*/ 137160 h 5070424"/>
                  <a:gd name="connsiteX2" fmla="*/ 175735 w 4380301"/>
                  <a:gd name="connsiteY2" fmla="*/ 102870 h 5070424"/>
                  <a:gd name="connsiteX3" fmla="*/ 554020 w 4380301"/>
                  <a:gd name="connsiteY3" fmla="*/ 102870 h 5070424"/>
                  <a:gd name="connsiteX4" fmla="*/ 554020 w 4380301"/>
                  <a:gd name="connsiteY4" fmla="*/ 246326 h 5070424"/>
                  <a:gd name="connsiteX5" fmla="*/ 599739 w 4380301"/>
                  <a:gd name="connsiteY5" fmla="*/ 246326 h 5070424"/>
                  <a:gd name="connsiteX6" fmla="*/ 599739 w 4380301"/>
                  <a:gd name="connsiteY6" fmla="*/ 102870 h 5070424"/>
                  <a:gd name="connsiteX7" fmla="*/ 1466050 w 4380301"/>
                  <a:gd name="connsiteY7" fmla="*/ 102870 h 5070424"/>
                  <a:gd name="connsiteX8" fmla="*/ 1466050 w 4380301"/>
                  <a:gd name="connsiteY8" fmla="*/ 246326 h 5070424"/>
                  <a:gd name="connsiteX9" fmla="*/ 1511769 w 4380301"/>
                  <a:gd name="connsiteY9" fmla="*/ 246326 h 5070424"/>
                  <a:gd name="connsiteX10" fmla="*/ 1511769 w 4380301"/>
                  <a:gd name="connsiteY10" fmla="*/ 102870 h 5070424"/>
                  <a:gd name="connsiteX11" fmla="*/ 2425861 w 4380301"/>
                  <a:gd name="connsiteY11" fmla="*/ 102870 h 5070424"/>
                  <a:gd name="connsiteX12" fmla="*/ 2425862 w 4380301"/>
                  <a:gd name="connsiteY12" fmla="*/ 246326 h 5070424"/>
                  <a:gd name="connsiteX13" fmla="*/ 2471580 w 4380301"/>
                  <a:gd name="connsiteY13" fmla="*/ 246326 h 5070424"/>
                  <a:gd name="connsiteX14" fmla="*/ 2471579 w 4380301"/>
                  <a:gd name="connsiteY14" fmla="*/ 102870 h 5070424"/>
                  <a:gd name="connsiteX15" fmla="*/ 3385345 w 4380301"/>
                  <a:gd name="connsiteY15" fmla="*/ 102870 h 5070424"/>
                  <a:gd name="connsiteX16" fmla="*/ 3385345 w 4380301"/>
                  <a:gd name="connsiteY16" fmla="*/ 246326 h 5070424"/>
                  <a:gd name="connsiteX17" fmla="*/ 3431064 w 4380301"/>
                  <a:gd name="connsiteY17" fmla="*/ 246326 h 5070424"/>
                  <a:gd name="connsiteX18" fmla="*/ 3431064 w 4380301"/>
                  <a:gd name="connsiteY18" fmla="*/ 102870 h 5070424"/>
                  <a:gd name="connsiteX19" fmla="*/ 4277431 w 4380301"/>
                  <a:gd name="connsiteY19" fmla="*/ 102870 h 5070424"/>
                  <a:gd name="connsiteX20" fmla="*/ 4277431 w 4380301"/>
                  <a:gd name="connsiteY20" fmla="*/ 547158 h 5070424"/>
                  <a:gd name="connsiteX21" fmla="*/ 4172159 w 4380301"/>
                  <a:gd name="connsiteY21" fmla="*/ 547158 h 5070424"/>
                  <a:gd name="connsiteX22" fmla="*/ 4172159 w 4380301"/>
                  <a:gd name="connsiteY22" fmla="*/ 592877 h 5070424"/>
                  <a:gd name="connsiteX23" fmla="*/ 4277431 w 4380301"/>
                  <a:gd name="connsiteY23" fmla="*/ 592877 h 5070424"/>
                  <a:gd name="connsiteX24" fmla="*/ 4277431 w 4380301"/>
                  <a:gd name="connsiteY24" fmla="*/ 993184 h 5070424"/>
                  <a:gd name="connsiteX25" fmla="*/ 4172159 w 4380301"/>
                  <a:gd name="connsiteY25" fmla="*/ 993184 h 5070424"/>
                  <a:gd name="connsiteX26" fmla="*/ 4172159 w 4380301"/>
                  <a:gd name="connsiteY26" fmla="*/ 1038903 h 5070424"/>
                  <a:gd name="connsiteX27" fmla="*/ 4277431 w 4380301"/>
                  <a:gd name="connsiteY27" fmla="*/ 1038903 h 5070424"/>
                  <a:gd name="connsiteX28" fmla="*/ 4277431 w 4380301"/>
                  <a:gd name="connsiteY28" fmla="*/ 1436185 h 5070424"/>
                  <a:gd name="connsiteX29" fmla="*/ 4172159 w 4380301"/>
                  <a:gd name="connsiteY29" fmla="*/ 1436185 h 5070424"/>
                  <a:gd name="connsiteX30" fmla="*/ 4172159 w 4380301"/>
                  <a:gd name="connsiteY30" fmla="*/ 1481904 h 5070424"/>
                  <a:gd name="connsiteX31" fmla="*/ 4277431 w 4380301"/>
                  <a:gd name="connsiteY31" fmla="*/ 1481904 h 5070424"/>
                  <a:gd name="connsiteX32" fmla="*/ 4277431 w 4380301"/>
                  <a:gd name="connsiteY32" fmla="*/ 1878231 h 5070424"/>
                  <a:gd name="connsiteX33" fmla="*/ 4172159 w 4380301"/>
                  <a:gd name="connsiteY33" fmla="*/ 1878231 h 5070424"/>
                  <a:gd name="connsiteX34" fmla="*/ 4172159 w 4380301"/>
                  <a:gd name="connsiteY34" fmla="*/ 1923950 h 5070424"/>
                  <a:gd name="connsiteX35" fmla="*/ 4277431 w 4380301"/>
                  <a:gd name="connsiteY35" fmla="*/ 1923950 h 5070424"/>
                  <a:gd name="connsiteX36" fmla="*/ 4277431 w 4380301"/>
                  <a:gd name="connsiteY36" fmla="*/ 2319922 h 5070424"/>
                  <a:gd name="connsiteX37" fmla="*/ 4172160 w 4380301"/>
                  <a:gd name="connsiteY37" fmla="*/ 2319922 h 5070424"/>
                  <a:gd name="connsiteX38" fmla="*/ 4172160 w 4380301"/>
                  <a:gd name="connsiteY38" fmla="*/ 2365641 h 5070424"/>
                  <a:gd name="connsiteX39" fmla="*/ 4277431 w 4380301"/>
                  <a:gd name="connsiteY39" fmla="*/ 2365641 h 5070424"/>
                  <a:gd name="connsiteX40" fmla="*/ 4277431 w 4380301"/>
                  <a:gd name="connsiteY40" fmla="*/ 2761382 h 5070424"/>
                  <a:gd name="connsiteX41" fmla="*/ 4172160 w 4380301"/>
                  <a:gd name="connsiteY41" fmla="*/ 2761382 h 5070424"/>
                  <a:gd name="connsiteX42" fmla="*/ 4172160 w 4380301"/>
                  <a:gd name="connsiteY42" fmla="*/ 2807101 h 5070424"/>
                  <a:gd name="connsiteX43" fmla="*/ 4277431 w 4380301"/>
                  <a:gd name="connsiteY43" fmla="*/ 2807101 h 5070424"/>
                  <a:gd name="connsiteX44" fmla="*/ 4277431 w 4380301"/>
                  <a:gd name="connsiteY44" fmla="*/ 3209842 h 5070424"/>
                  <a:gd name="connsiteX45" fmla="*/ 4172160 w 4380301"/>
                  <a:gd name="connsiteY45" fmla="*/ 3209842 h 5070424"/>
                  <a:gd name="connsiteX46" fmla="*/ 4172160 w 4380301"/>
                  <a:gd name="connsiteY46" fmla="*/ 3255561 h 5070424"/>
                  <a:gd name="connsiteX47" fmla="*/ 4277431 w 4380301"/>
                  <a:gd name="connsiteY47" fmla="*/ 3255561 h 5070424"/>
                  <a:gd name="connsiteX48" fmla="*/ 4277431 w 4380301"/>
                  <a:gd name="connsiteY48" fmla="*/ 3657757 h 5070424"/>
                  <a:gd name="connsiteX49" fmla="*/ 4172160 w 4380301"/>
                  <a:gd name="connsiteY49" fmla="*/ 3657757 h 5070424"/>
                  <a:gd name="connsiteX50" fmla="*/ 4172160 w 4380301"/>
                  <a:gd name="connsiteY50" fmla="*/ 3703476 h 5070424"/>
                  <a:gd name="connsiteX51" fmla="*/ 4277431 w 4380301"/>
                  <a:gd name="connsiteY51" fmla="*/ 3703476 h 5070424"/>
                  <a:gd name="connsiteX52" fmla="*/ 4277431 w 4380301"/>
                  <a:gd name="connsiteY52" fmla="*/ 4096240 h 5070424"/>
                  <a:gd name="connsiteX53" fmla="*/ 4172160 w 4380301"/>
                  <a:gd name="connsiteY53" fmla="*/ 4096240 h 5070424"/>
                  <a:gd name="connsiteX54" fmla="*/ 4172160 w 4380301"/>
                  <a:gd name="connsiteY54" fmla="*/ 4141959 h 5070424"/>
                  <a:gd name="connsiteX55" fmla="*/ 4277431 w 4380301"/>
                  <a:gd name="connsiteY55" fmla="*/ 4141959 h 5070424"/>
                  <a:gd name="connsiteX56" fmla="*/ 4277431 w 4380301"/>
                  <a:gd name="connsiteY56" fmla="*/ 4536598 h 5070424"/>
                  <a:gd name="connsiteX57" fmla="*/ 4172160 w 4380301"/>
                  <a:gd name="connsiteY57" fmla="*/ 4536598 h 5070424"/>
                  <a:gd name="connsiteX58" fmla="*/ 4172160 w 4380301"/>
                  <a:gd name="connsiteY58" fmla="*/ 4582317 h 5070424"/>
                  <a:gd name="connsiteX59" fmla="*/ 4277431 w 4380301"/>
                  <a:gd name="connsiteY59" fmla="*/ 4582317 h 5070424"/>
                  <a:gd name="connsiteX60" fmla="*/ 4277431 w 4380301"/>
                  <a:gd name="connsiteY60" fmla="*/ 4894689 h 5070424"/>
                  <a:gd name="connsiteX61" fmla="*/ 4243141 w 4380301"/>
                  <a:gd name="connsiteY61" fmla="*/ 4894689 h 5070424"/>
                  <a:gd name="connsiteX62" fmla="*/ 4311721 w 4380301"/>
                  <a:gd name="connsiteY62" fmla="*/ 5070424 h 5070424"/>
                  <a:gd name="connsiteX63" fmla="*/ 4380301 w 4380301"/>
                  <a:gd name="connsiteY63" fmla="*/ 4894689 h 5070424"/>
                  <a:gd name="connsiteX64" fmla="*/ 4346011 w 4380301"/>
                  <a:gd name="connsiteY64" fmla="*/ 4894689 h 5070424"/>
                  <a:gd name="connsiteX65" fmla="*/ 4346011 w 4380301"/>
                  <a:gd name="connsiteY65" fmla="*/ 33287 h 5070424"/>
                  <a:gd name="connsiteX66" fmla="*/ 4277431 w 4380301"/>
                  <a:gd name="connsiteY66" fmla="*/ 33287 h 5070424"/>
                  <a:gd name="connsiteX67" fmla="*/ 4277431 w 4380301"/>
                  <a:gd name="connsiteY67" fmla="*/ 34290 h 5070424"/>
                  <a:gd name="connsiteX68" fmla="*/ 175735 w 4380301"/>
                  <a:gd name="connsiteY68" fmla="*/ 34290 h 5070424"/>
                  <a:gd name="connsiteX69" fmla="*/ 175735 w 4380301"/>
                  <a:gd name="connsiteY69" fmla="*/ 0 h 507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80301" h="5070424">
                    <a:moveTo>
                      <a:pt x="0" y="68580"/>
                    </a:moveTo>
                    <a:lnTo>
                      <a:pt x="175735" y="137160"/>
                    </a:lnTo>
                    <a:lnTo>
                      <a:pt x="175735" y="102870"/>
                    </a:lnTo>
                    <a:lnTo>
                      <a:pt x="554020" y="102870"/>
                    </a:lnTo>
                    <a:lnTo>
                      <a:pt x="554020" y="246326"/>
                    </a:lnTo>
                    <a:lnTo>
                      <a:pt x="599739" y="246326"/>
                    </a:lnTo>
                    <a:lnTo>
                      <a:pt x="599739" y="102870"/>
                    </a:lnTo>
                    <a:lnTo>
                      <a:pt x="1466050" y="102870"/>
                    </a:lnTo>
                    <a:lnTo>
                      <a:pt x="1466050" y="246326"/>
                    </a:lnTo>
                    <a:lnTo>
                      <a:pt x="1511769" y="246326"/>
                    </a:lnTo>
                    <a:lnTo>
                      <a:pt x="1511769" y="102870"/>
                    </a:lnTo>
                    <a:lnTo>
                      <a:pt x="2425861" y="102870"/>
                    </a:lnTo>
                    <a:lnTo>
                      <a:pt x="2425862" y="246326"/>
                    </a:lnTo>
                    <a:lnTo>
                      <a:pt x="2471580" y="246326"/>
                    </a:lnTo>
                    <a:lnTo>
                      <a:pt x="2471579" y="102870"/>
                    </a:lnTo>
                    <a:lnTo>
                      <a:pt x="3385345" y="102870"/>
                    </a:lnTo>
                    <a:lnTo>
                      <a:pt x="3385345" y="246326"/>
                    </a:lnTo>
                    <a:lnTo>
                      <a:pt x="3431064" y="246326"/>
                    </a:lnTo>
                    <a:lnTo>
                      <a:pt x="3431064" y="102870"/>
                    </a:lnTo>
                    <a:lnTo>
                      <a:pt x="4277431" y="102870"/>
                    </a:lnTo>
                    <a:lnTo>
                      <a:pt x="4277431" y="547158"/>
                    </a:lnTo>
                    <a:lnTo>
                      <a:pt x="4172159" y="547158"/>
                    </a:lnTo>
                    <a:lnTo>
                      <a:pt x="4172159" y="592877"/>
                    </a:lnTo>
                    <a:lnTo>
                      <a:pt x="4277431" y="592877"/>
                    </a:lnTo>
                    <a:lnTo>
                      <a:pt x="4277431" y="993184"/>
                    </a:lnTo>
                    <a:lnTo>
                      <a:pt x="4172159" y="993184"/>
                    </a:lnTo>
                    <a:lnTo>
                      <a:pt x="4172159" y="1038903"/>
                    </a:lnTo>
                    <a:lnTo>
                      <a:pt x="4277431" y="1038903"/>
                    </a:lnTo>
                    <a:lnTo>
                      <a:pt x="4277431" y="1436185"/>
                    </a:lnTo>
                    <a:lnTo>
                      <a:pt x="4172159" y="1436185"/>
                    </a:lnTo>
                    <a:lnTo>
                      <a:pt x="4172159" y="1481904"/>
                    </a:lnTo>
                    <a:lnTo>
                      <a:pt x="4277431" y="1481904"/>
                    </a:lnTo>
                    <a:lnTo>
                      <a:pt x="4277431" y="1878231"/>
                    </a:lnTo>
                    <a:lnTo>
                      <a:pt x="4172159" y="1878231"/>
                    </a:lnTo>
                    <a:lnTo>
                      <a:pt x="4172159" y="1923950"/>
                    </a:lnTo>
                    <a:lnTo>
                      <a:pt x="4277431" y="1923950"/>
                    </a:lnTo>
                    <a:lnTo>
                      <a:pt x="4277431" y="2319922"/>
                    </a:lnTo>
                    <a:lnTo>
                      <a:pt x="4172160" y="2319922"/>
                    </a:lnTo>
                    <a:lnTo>
                      <a:pt x="4172160" y="2365641"/>
                    </a:lnTo>
                    <a:lnTo>
                      <a:pt x="4277431" y="2365641"/>
                    </a:lnTo>
                    <a:lnTo>
                      <a:pt x="4277431" y="2761382"/>
                    </a:lnTo>
                    <a:lnTo>
                      <a:pt x="4172160" y="2761382"/>
                    </a:lnTo>
                    <a:lnTo>
                      <a:pt x="4172160" y="2807101"/>
                    </a:lnTo>
                    <a:lnTo>
                      <a:pt x="4277431" y="2807101"/>
                    </a:lnTo>
                    <a:lnTo>
                      <a:pt x="4277431" y="3209842"/>
                    </a:lnTo>
                    <a:lnTo>
                      <a:pt x="4172160" y="3209842"/>
                    </a:lnTo>
                    <a:lnTo>
                      <a:pt x="4172160" y="3255561"/>
                    </a:lnTo>
                    <a:lnTo>
                      <a:pt x="4277431" y="3255561"/>
                    </a:lnTo>
                    <a:lnTo>
                      <a:pt x="4277431" y="3657757"/>
                    </a:lnTo>
                    <a:lnTo>
                      <a:pt x="4172160" y="3657757"/>
                    </a:lnTo>
                    <a:lnTo>
                      <a:pt x="4172160" y="3703476"/>
                    </a:lnTo>
                    <a:lnTo>
                      <a:pt x="4277431" y="3703476"/>
                    </a:lnTo>
                    <a:lnTo>
                      <a:pt x="4277431" y="4096240"/>
                    </a:lnTo>
                    <a:lnTo>
                      <a:pt x="4172160" y="4096240"/>
                    </a:lnTo>
                    <a:lnTo>
                      <a:pt x="4172160" y="4141959"/>
                    </a:lnTo>
                    <a:lnTo>
                      <a:pt x="4277431" y="4141959"/>
                    </a:lnTo>
                    <a:lnTo>
                      <a:pt x="4277431" y="4536598"/>
                    </a:lnTo>
                    <a:lnTo>
                      <a:pt x="4172160" y="4536598"/>
                    </a:lnTo>
                    <a:lnTo>
                      <a:pt x="4172160" y="4582317"/>
                    </a:lnTo>
                    <a:lnTo>
                      <a:pt x="4277431" y="4582317"/>
                    </a:lnTo>
                    <a:lnTo>
                      <a:pt x="4277431" y="4894689"/>
                    </a:lnTo>
                    <a:lnTo>
                      <a:pt x="4243141" y="4894689"/>
                    </a:lnTo>
                    <a:lnTo>
                      <a:pt x="4311721" y="5070424"/>
                    </a:lnTo>
                    <a:lnTo>
                      <a:pt x="4380301" y="4894689"/>
                    </a:lnTo>
                    <a:lnTo>
                      <a:pt x="4346011" y="4894689"/>
                    </a:lnTo>
                    <a:lnTo>
                      <a:pt x="4346011" y="33287"/>
                    </a:lnTo>
                    <a:lnTo>
                      <a:pt x="4277431" y="33287"/>
                    </a:lnTo>
                    <a:lnTo>
                      <a:pt x="4277431" y="34290"/>
                    </a:lnTo>
                    <a:lnTo>
                      <a:pt x="175735" y="34290"/>
                    </a:lnTo>
                    <a:lnTo>
                      <a:pt x="175735"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8" name="TextBox 57">
              <a:extLst>
                <a:ext uri="{FF2B5EF4-FFF2-40B4-BE49-F238E27FC236}">
                  <a16:creationId xmlns:a16="http://schemas.microsoft.com/office/drawing/2014/main" id="{4AFA65E3-867B-49DC-B91C-558F7AB674FE}"/>
                </a:ext>
              </a:extLst>
            </p:cNvPr>
            <p:cNvSpPr txBox="1">
              <a:spLocks noChangeAspect="1"/>
            </p:cNvSpPr>
            <p:nvPr>
              <p:custDataLst>
                <p:tags r:id="rId1"/>
              </p:custDataLst>
            </p:nvPr>
          </p:nvSpPr>
          <p:spPr>
            <a:xfrm rot="16200000">
              <a:off x="4466534" y="1671049"/>
              <a:ext cx="2086486" cy="425843"/>
            </a:xfrm>
            <a:custGeom>
              <a:avLst/>
              <a:gdLst/>
              <a:ahLst/>
              <a:cxnLst/>
              <a:rect l="l" t="t" r="r" b="b"/>
              <a:pathLst>
                <a:path w="2086486" h="425843">
                  <a:moveTo>
                    <a:pt x="124723" y="101868"/>
                  </a:moveTo>
                  <a:cubicBezTo>
                    <a:pt x="120425" y="117495"/>
                    <a:pt x="113279" y="129101"/>
                    <a:pt x="103284" y="136687"/>
                  </a:cubicBezTo>
                  <a:cubicBezTo>
                    <a:pt x="93290" y="144272"/>
                    <a:pt x="80609" y="148065"/>
                    <a:pt x="65243" y="148065"/>
                  </a:cubicBezTo>
                  <a:cubicBezTo>
                    <a:pt x="46230" y="148065"/>
                    <a:pt x="30603" y="141570"/>
                    <a:pt x="18362" y="128580"/>
                  </a:cubicBezTo>
                  <a:cubicBezTo>
                    <a:pt x="6121" y="115590"/>
                    <a:pt x="0" y="97831"/>
                    <a:pt x="0" y="75302"/>
                  </a:cubicBezTo>
                  <a:cubicBezTo>
                    <a:pt x="0" y="51471"/>
                    <a:pt x="6153" y="32963"/>
                    <a:pt x="18459" y="19777"/>
                  </a:cubicBezTo>
                  <a:cubicBezTo>
                    <a:pt x="30766" y="6592"/>
                    <a:pt x="46946" y="0"/>
                    <a:pt x="67001" y="0"/>
                  </a:cubicBezTo>
                  <a:cubicBezTo>
                    <a:pt x="84516" y="0"/>
                    <a:pt x="98743" y="5176"/>
                    <a:pt x="109682" y="15529"/>
                  </a:cubicBezTo>
                  <a:cubicBezTo>
                    <a:pt x="116193" y="21649"/>
                    <a:pt x="121076" y="30440"/>
                    <a:pt x="124332" y="41899"/>
                  </a:cubicBezTo>
                  <a:lnTo>
                    <a:pt x="95715" y="48736"/>
                  </a:lnTo>
                  <a:cubicBezTo>
                    <a:pt x="94022" y="41313"/>
                    <a:pt x="90490" y="35453"/>
                    <a:pt x="85118" y="31156"/>
                  </a:cubicBezTo>
                  <a:cubicBezTo>
                    <a:pt x="79746" y="26858"/>
                    <a:pt x="73219" y="24710"/>
                    <a:pt x="65536" y="24710"/>
                  </a:cubicBezTo>
                  <a:cubicBezTo>
                    <a:pt x="54922" y="24710"/>
                    <a:pt x="46311" y="28519"/>
                    <a:pt x="39702" y="36137"/>
                  </a:cubicBezTo>
                  <a:cubicBezTo>
                    <a:pt x="33093" y="43755"/>
                    <a:pt x="29789" y="56094"/>
                    <a:pt x="29789" y="73153"/>
                  </a:cubicBezTo>
                  <a:cubicBezTo>
                    <a:pt x="29789" y="91254"/>
                    <a:pt x="33045" y="104147"/>
                    <a:pt x="39556" y="111830"/>
                  </a:cubicBezTo>
                  <a:cubicBezTo>
                    <a:pt x="46067" y="119513"/>
                    <a:pt x="54532" y="123355"/>
                    <a:pt x="64950" y="123355"/>
                  </a:cubicBezTo>
                  <a:cubicBezTo>
                    <a:pt x="72633" y="123355"/>
                    <a:pt x="79242" y="120913"/>
                    <a:pt x="84776" y="116030"/>
                  </a:cubicBezTo>
                  <a:cubicBezTo>
                    <a:pt x="90311" y="111146"/>
                    <a:pt x="94283" y="103463"/>
                    <a:pt x="96692" y="92980"/>
                  </a:cubicBezTo>
                  <a:close/>
                  <a:moveTo>
                    <a:pt x="278244" y="41899"/>
                  </a:moveTo>
                  <a:lnTo>
                    <a:pt x="278244" y="61531"/>
                  </a:lnTo>
                  <a:cubicBezTo>
                    <a:pt x="278244" y="69605"/>
                    <a:pt x="277544" y="75921"/>
                    <a:pt x="276144" y="80478"/>
                  </a:cubicBezTo>
                  <a:cubicBezTo>
                    <a:pt x="274744" y="85036"/>
                    <a:pt x="272155" y="89106"/>
                    <a:pt x="268379" y="92687"/>
                  </a:cubicBezTo>
                  <a:cubicBezTo>
                    <a:pt x="262584" y="98287"/>
                    <a:pt x="253631" y="102063"/>
                    <a:pt x="241520" y="104016"/>
                  </a:cubicBezTo>
                  <a:lnTo>
                    <a:pt x="241520" y="145623"/>
                  </a:lnTo>
                  <a:lnTo>
                    <a:pt x="216029" y="145623"/>
                  </a:lnTo>
                  <a:lnTo>
                    <a:pt x="216029" y="130094"/>
                  </a:lnTo>
                  <a:cubicBezTo>
                    <a:pt x="207890" y="142010"/>
                    <a:pt x="196430" y="147967"/>
                    <a:pt x="181649" y="147967"/>
                  </a:cubicBezTo>
                  <a:cubicBezTo>
                    <a:pt x="166348" y="147967"/>
                    <a:pt x="156093" y="142140"/>
                    <a:pt x="150884" y="130485"/>
                  </a:cubicBezTo>
                  <a:cubicBezTo>
                    <a:pt x="148410" y="124950"/>
                    <a:pt x="147172" y="117299"/>
                    <a:pt x="147172" y="107533"/>
                  </a:cubicBezTo>
                  <a:lnTo>
                    <a:pt x="147172" y="41899"/>
                  </a:lnTo>
                  <a:lnTo>
                    <a:pt x="174617" y="41899"/>
                  </a:lnTo>
                  <a:lnTo>
                    <a:pt x="174617" y="89562"/>
                  </a:lnTo>
                  <a:cubicBezTo>
                    <a:pt x="174617" y="103235"/>
                    <a:pt x="175138" y="112156"/>
                    <a:pt x="176180" y="116323"/>
                  </a:cubicBezTo>
                  <a:cubicBezTo>
                    <a:pt x="176896" y="119448"/>
                    <a:pt x="178719" y="122053"/>
                    <a:pt x="181649" y="124136"/>
                  </a:cubicBezTo>
                  <a:cubicBezTo>
                    <a:pt x="184319" y="126090"/>
                    <a:pt x="187705" y="127066"/>
                    <a:pt x="191807" y="127066"/>
                  </a:cubicBezTo>
                  <a:cubicBezTo>
                    <a:pt x="196430" y="127066"/>
                    <a:pt x="200613" y="125797"/>
                    <a:pt x="204357" y="123257"/>
                  </a:cubicBezTo>
                  <a:cubicBezTo>
                    <a:pt x="208101" y="120718"/>
                    <a:pt x="210657" y="117527"/>
                    <a:pt x="212024" y="113686"/>
                  </a:cubicBezTo>
                  <a:cubicBezTo>
                    <a:pt x="213392" y="109844"/>
                    <a:pt x="214075" y="100500"/>
                    <a:pt x="214075" y="85655"/>
                  </a:cubicBezTo>
                  <a:lnTo>
                    <a:pt x="214075" y="41899"/>
                  </a:lnTo>
                  <a:lnTo>
                    <a:pt x="241520" y="41899"/>
                  </a:lnTo>
                  <a:lnTo>
                    <a:pt x="241520" y="92882"/>
                  </a:lnTo>
                  <a:cubicBezTo>
                    <a:pt x="250571" y="91059"/>
                    <a:pt x="256919" y="87673"/>
                    <a:pt x="260566" y="82725"/>
                  </a:cubicBezTo>
                  <a:cubicBezTo>
                    <a:pt x="262779" y="79730"/>
                    <a:pt x="263951" y="75269"/>
                    <a:pt x="264082" y="69344"/>
                  </a:cubicBezTo>
                  <a:lnTo>
                    <a:pt x="250799" y="69344"/>
                  </a:lnTo>
                  <a:lnTo>
                    <a:pt x="250799" y="41899"/>
                  </a:lnTo>
                  <a:close/>
                  <a:moveTo>
                    <a:pt x="351579" y="29202"/>
                  </a:moveTo>
                  <a:lnTo>
                    <a:pt x="334291" y="29202"/>
                  </a:lnTo>
                  <a:lnTo>
                    <a:pt x="307335" y="0"/>
                  </a:lnTo>
                  <a:lnTo>
                    <a:pt x="338100" y="0"/>
                  </a:lnTo>
                  <a:close/>
                  <a:moveTo>
                    <a:pt x="355490" y="238125"/>
                  </a:moveTo>
                  <a:cubicBezTo>
                    <a:pt x="346570" y="257854"/>
                    <a:pt x="340433" y="274636"/>
                    <a:pt x="337079" y="288473"/>
                  </a:cubicBezTo>
                  <a:cubicBezTo>
                    <a:pt x="333726" y="302309"/>
                    <a:pt x="332049" y="316976"/>
                    <a:pt x="332049" y="332472"/>
                  </a:cubicBezTo>
                  <a:cubicBezTo>
                    <a:pt x="332049" y="343151"/>
                    <a:pt x="333042" y="354090"/>
                    <a:pt x="335028" y="365289"/>
                  </a:cubicBezTo>
                  <a:cubicBezTo>
                    <a:pt x="337014" y="376488"/>
                    <a:pt x="339733" y="387134"/>
                    <a:pt x="343184" y="397226"/>
                  </a:cubicBezTo>
                  <a:cubicBezTo>
                    <a:pt x="345463" y="403868"/>
                    <a:pt x="349467" y="413407"/>
                    <a:pt x="355197" y="425843"/>
                  </a:cubicBezTo>
                  <a:lnTo>
                    <a:pt x="336347" y="425843"/>
                  </a:lnTo>
                  <a:cubicBezTo>
                    <a:pt x="326385" y="410802"/>
                    <a:pt x="318799" y="395175"/>
                    <a:pt x="313590" y="378962"/>
                  </a:cubicBezTo>
                  <a:cubicBezTo>
                    <a:pt x="308381" y="362750"/>
                    <a:pt x="305777" y="347057"/>
                    <a:pt x="305777" y="331886"/>
                  </a:cubicBezTo>
                  <a:cubicBezTo>
                    <a:pt x="305777" y="313069"/>
                    <a:pt x="309000" y="295261"/>
                    <a:pt x="315446" y="278462"/>
                  </a:cubicBezTo>
                  <a:cubicBezTo>
                    <a:pt x="321046" y="263876"/>
                    <a:pt x="328143" y="250431"/>
                    <a:pt x="336738" y="238125"/>
                  </a:cubicBezTo>
                  <a:close/>
                  <a:moveTo>
                    <a:pt x="363103" y="93566"/>
                  </a:moveTo>
                  <a:cubicBezTo>
                    <a:pt x="363103" y="83669"/>
                    <a:pt x="360662" y="75855"/>
                    <a:pt x="355778" y="70126"/>
                  </a:cubicBezTo>
                  <a:cubicBezTo>
                    <a:pt x="351220" y="64656"/>
                    <a:pt x="345230" y="61921"/>
                    <a:pt x="337807" y="61921"/>
                  </a:cubicBezTo>
                  <a:cubicBezTo>
                    <a:pt x="330384" y="61921"/>
                    <a:pt x="324362" y="64656"/>
                    <a:pt x="319739" y="70126"/>
                  </a:cubicBezTo>
                  <a:cubicBezTo>
                    <a:pt x="314855" y="75921"/>
                    <a:pt x="312413" y="83799"/>
                    <a:pt x="312413" y="93761"/>
                  </a:cubicBezTo>
                  <a:cubicBezTo>
                    <a:pt x="312413" y="103723"/>
                    <a:pt x="314855" y="111602"/>
                    <a:pt x="319739" y="117397"/>
                  </a:cubicBezTo>
                  <a:cubicBezTo>
                    <a:pt x="324362" y="122866"/>
                    <a:pt x="330384" y="125601"/>
                    <a:pt x="337807" y="125601"/>
                  </a:cubicBezTo>
                  <a:cubicBezTo>
                    <a:pt x="345230" y="125601"/>
                    <a:pt x="351220" y="122866"/>
                    <a:pt x="355778" y="117397"/>
                  </a:cubicBezTo>
                  <a:cubicBezTo>
                    <a:pt x="360662" y="111602"/>
                    <a:pt x="363103" y="103658"/>
                    <a:pt x="363103" y="93566"/>
                  </a:cubicBezTo>
                  <a:close/>
                  <a:moveTo>
                    <a:pt x="418481" y="41899"/>
                  </a:moveTo>
                  <a:lnTo>
                    <a:pt x="418481" y="61531"/>
                  </a:lnTo>
                  <a:cubicBezTo>
                    <a:pt x="418481" y="69605"/>
                    <a:pt x="417782" y="75921"/>
                    <a:pt x="416382" y="80478"/>
                  </a:cubicBezTo>
                  <a:cubicBezTo>
                    <a:pt x="414982" y="85036"/>
                    <a:pt x="412393" y="89106"/>
                    <a:pt x="408617" y="92687"/>
                  </a:cubicBezTo>
                  <a:cubicBezTo>
                    <a:pt x="404254" y="96919"/>
                    <a:pt x="398297" y="100240"/>
                    <a:pt x="390744" y="102649"/>
                  </a:cubicBezTo>
                  <a:cubicBezTo>
                    <a:pt x="389116" y="114304"/>
                    <a:pt x="384265" y="124234"/>
                    <a:pt x="376191" y="132438"/>
                  </a:cubicBezTo>
                  <a:cubicBezTo>
                    <a:pt x="366033" y="142791"/>
                    <a:pt x="353271" y="147967"/>
                    <a:pt x="337905" y="147967"/>
                  </a:cubicBezTo>
                  <a:cubicBezTo>
                    <a:pt x="328073" y="147967"/>
                    <a:pt x="319022" y="145819"/>
                    <a:pt x="310753" y="141521"/>
                  </a:cubicBezTo>
                  <a:cubicBezTo>
                    <a:pt x="301963" y="136963"/>
                    <a:pt x="295354" y="130599"/>
                    <a:pt x="290926" y="122427"/>
                  </a:cubicBezTo>
                  <a:cubicBezTo>
                    <a:pt x="286499" y="114255"/>
                    <a:pt x="284285" y="104212"/>
                    <a:pt x="284285" y="92296"/>
                  </a:cubicBezTo>
                  <a:cubicBezTo>
                    <a:pt x="284285" y="82920"/>
                    <a:pt x="286531" y="74097"/>
                    <a:pt x="291024" y="65828"/>
                  </a:cubicBezTo>
                  <a:cubicBezTo>
                    <a:pt x="295712" y="57168"/>
                    <a:pt x="302126" y="50624"/>
                    <a:pt x="310265" y="46197"/>
                  </a:cubicBezTo>
                  <a:cubicBezTo>
                    <a:pt x="318404" y="41769"/>
                    <a:pt x="327552" y="39555"/>
                    <a:pt x="337710" y="39555"/>
                  </a:cubicBezTo>
                  <a:cubicBezTo>
                    <a:pt x="353402" y="39555"/>
                    <a:pt x="366261" y="44634"/>
                    <a:pt x="376289" y="54792"/>
                  </a:cubicBezTo>
                  <a:cubicBezTo>
                    <a:pt x="385339" y="64038"/>
                    <a:pt x="390320" y="75465"/>
                    <a:pt x="391232" y="89073"/>
                  </a:cubicBezTo>
                  <a:cubicBezTo>
                    <a:pt x="399697" y="85622"/>
                    <a:pt x="404059" y="79046"/>
                    <a:pt x="404320" y="69344"/>
                  </a:cubicBezTo>
                  <a:lnTo>
                    <a:pt x="391037" y="69344"/>
                  </a:lnTo>
                  <a:lnTo>
                    <a:pt x="391037" y="41899"/>
                  </a:lnTo>
                  <a:close/>
                  <a:moveTo>
                    <a:pt x="526865" y="317431"/>
                  </a:moveTo>
                  <a:lnTo>
                    <a:pt x="526865" y="383748"/>
                  </a:lnTo>
                  <a:lnTo>
                    <a:pt x="499421" y="383748"/>
                  </a:lnTo>
                  <a:lnTo>
                    <a:pt x="499421" y="324463"/>
                  </a:lnTo>
                  <a:cubicBezTo>
                    <a:pt x="499421" y="314176"/>
                    <a:pt x="498477" y="307534"/>
                    <a:pt x="496588" y="304539"/>
                  </a:cubicBezTo>
                  <a:cubicBezTo>
                    <a:pt x="494049" y="300632"/>
                    <a:pt x="490142" y="298679"/>
                    <a:pt x="484868" y="298679"/>
                  </a:cubicBezTo>
                  <a:cubicBezTo>
                    <a:pt x="481026" y="298679"/>
                    <a:pt x="477413" y="299851"/>
                    <a:pt x="474027" y="302195"/>
                  </a:cubicBezTo>
                  <a:cubicBezTo>
                    <a:pt x="470641" y="304539"/>
                    <a:pt x="468199" y="307974"/>
                    <a:pt x="466702" y="312499"/>
                  </a:cubicBezTo>
                  <a:cubicBezTo>
                    <a:pt x="465204" y="317024"/>
                    <a:pt x="464455" y="324170"/>
                    <a:pt x="464455" y="333937"/>
                  </a:cubicBezTo>
                  <a:lnTo>
                    <a:pt x="464455" y="383748"/>
                  </a:lnTo>
                  <a:lnTo>
                    <a:pt x="437011" y="383748"/>
                  </a:lnTo>
                  <a:lnTo>
                    <a:pt x="437011" y="326905"/>
                  </a:lnTo>
                  <a:cubicBezTo>
                    <a:pt x="437011" y="316813"/>
                    <a:pt x="436522" y="310302"/>
                    <a:pt x="435545" y="307372"/>
                  </a:cubicBezTo>
                  <a:cubicBezTo>
                    <a:pt x="434569" y="304441"/>
                    <a:pt x="433055" y="302260"/>
                    <a:pt x="431004" y="300828"/>
                  </a:cubicBezTo>
                  <a:cubicBezTo>
                    <a:pt x="428953" y="299395"/>
                    <a:pt x="426169" y="298679"/>
                    <a:pt x="422653" y="298679"/>
                  </a:cubicBezTo>
                  <a:cubicBezTo>
                    <a:pt x="418421" y="298679"/>
                    <a:pt x="414612" y="299818"/>
                    <a:pt x="411226" y="302097"/>
                  </a:cubicBezTo>
                  <a:cubicBezTo>
                    <a:pt x="407840" y="304376"/>
                    <a:pt x="405415" y="307665"/>
                    <a:pt x="403950" y="311962"/>
                  </a:cubicBezTo>
                  <a:cubicBezTo>
                    <a:pt x="402485" y="316259"/>
                    <a:pt x="401752" y="323389"/>
                    <a:pt x="401752" y="333351"/>
                  </a:cubicBezTo>
                  <a:lnTo>
                    <a:pt x="401752" y="383748"/>
                  </a:lnTo>
                  <a:lnTo>
                    <a:pt x="374307" y="383748"/>
                  </a:lnTo>
                  <a:lnTo>
                    <a:pt x="374307" y="280024"/>
                  </a:lnTo>
                  <a:lnTo>
                    <a:pt x="399604" y="280024"/>
                  </a:lnTo>
                  <a:lnTo>
                    <a:pt x="399604" y="294186"/>
                  </a:lnTo>
                  <a:cubicBezTo>
                    <a:pt x="408654" y="283182"/>
                    <a:pt x="419430" y="277680"/>
                    <a:pt x="431932" y="277680"/>
                  </a:cubicBezTo>
                  <a:cubicBezTo>
                    <a:pt x="438573" y="277680"/>
                    <a:pt x="444336" y="279048"/>
                    <a:pt x="449219" y="281782"/>
                  </a:cubicBezTo>
                  <a:cubicBezTo>
                    <a:pt x="454102" y="284517"/>
                    <a:pt x="458107" y="288652"/>
                    <a:pt x="461232" y="294186"/>
                  </a:cubicBezTo>
                  <a:cubicBezTo>
                    <a:pt x="465790" y="288652"/>
                    <a:pt x="470706" y="284517"/>
                    <a:pt x="475980" y="281782"/>
                  </a:cubicBezTo>
                  <a:cubicBezTo>
                    <a:pt x="481254" y="279048"/>
                    <a:pt x="486887" y="277680"/>
                    <a:pt x="492877" y="277680"/>
                  </a:cubicBezTo>
                  <a:cubicBezTo>
                    <a:pt x="500495" y="277680"/>
                    <a:pt x="506941" y="279227"/>
                    <a:pt x="512215" y="282320"/>
                  </a:cubicBezTo>
                  <a:cubicBezTo>
                    <a:pt x="517489" y="285412"/>
                    <a:pt x="521429" y="289954"/>
                    <a:pt x="524033" y="295944"/>
                  </a:cubicBezTo>
                  <a:cubicBezTo>
                    <a:pt x="525921" y="300372"/>
                    <a:pt x="526865" y="307534"/>
                    <a:pt x="526865" y="317431"/>
                  </a:cubicBezTo>
                  <a:close/>
                  <a:moveTo>
                    <a:pt x="527856" y="81162"/>
                  </a:moveTo>
                  <a:lnTo>
                    <a:pt x="527856" y="145623"/>
                  </a:lnTo>
                  <a:lnTo>
                    <a:pt x="500411" y="145623"/>
                  </a:lnTo>
                  <a:lnTo>
                    <a:pt x="500411" y="92687"/>
                  </a:lnTo>
                  <a:cubicBezTo>
                    <a:pt x="500411" y="81488"/>
                    <a:pt x="499825" y="74244"/>
                    <a:pt x="498653" y="70956"/>
                  </a:cubicBezTo>
                  <a:cubicBezTo>
                    <a:pt x="497481" y="67668"/>
                    <a:pt x="495577" y="65112"/>
                    <a:pt x="492940" y="63289"/>
                  </a:cubicBezTo>
                  <a:cubicBezTo>
                    <a:pt x="490303" y="61466"/>
                    <a:pt x="487128" y="60554"/>
                    <a:pt x="483417" y="60554"/>
                  </a:cubicBezTo>
                  <a:cubicBezTo>
                    <a:pt x="478664" y="60554"/>
                    <a:pt x="474399" y="61856"/>
                    <a:pt x="470622" y="64461"/>
                  </a:cubicBezTo>
                  <a:cubicBezTo>
                    <a:pt x="466846" y="67065"/>
                    <a:pt x="464258" y="70516"/>
                    <a:pt x="462858" y="74814"/>
                  </a:cubicBezTo>
                  <a:cubicBezTo>
                    <a:pt x="461458" y="79111"/>
                    <a:pt x="460758" y="87055"/>
                    <a:pt x="460758" y="98645"/>
                  </a:cubicBezTo>
                  <a:lnTo>
                    <a:pt x="460758" y="145623"/>
                  </a:lnTo>
                  <a:lnTo>
                    <a:pt x="433313" y="145623"/>
                  </a:lnTo>
                  <a:lnTo>
                    <a:pt x="433313" y="41899"/>
                  </a:lnTo>
                  <a:lnTo>
                    <a:pt x="458805" y="41899"/>
                  </a:lnTo>
                  <a:lnTo>
                    <a:pt x="458805" y="57136"/>
                  </a:lnTo>
                  <a:cubicBezTo>
                    <a:pt x="467855" y="45415"/>
                    <a:pt x="479250" y="39555"/>
                    <a:pt x="492989" y="39555"/>
                  </a:cubicBezTo>
                  <a:cubicBezTo>
                    <a:pt x="499044" y="39555"/>
                    <a:pt x="504579" y="40646"/>
                    <a:pt x="509592" y="42827"/>
                  </a:cubicBezTo>
                  <a:cubicBezTo>
                    <a:pt x="514606" y="45008"/>
                    <a:pt x="518399" y="47792"/>
                    <a:pt x="520971" y="51178"/>
                  </a:cubicBezTo>
                  <a:cubicBezTo>
                    <a:pt x="523542" y="54564"/>
                    <a:pt x="525333" y="58405"/>
                    <a:pt x="526342" y="62703"/>
                  </a:cubicBezTo>
                  <a:cubicBezTo>
                    <a:pt x="527352" y="67000"/>
                    <a:pt x="527856" y="73153"/>
                    <a:pt x="527856" y="81162"/>
                  </a:cubicBezTo>
                  <a:close/>
                  <a:moveTo>
                    <a:pt x="625408" y="330421"/>
                  </a:moveTo>
                  <a:cubicBezTo>
                    <a:pt x="625408" y="319678"/>
                    <a:pt x="623195" y="311701"/>
                    <a:pt x="618767" y="306492"/>
                  </a:cubicBezTo>
                  <a:cubicBezTo>
                    <a:pt x="614339" y="301284"/>
                    <a:pt x="608740" y="298679"/>
                    <a:pt x="601968" y="298679"/>
                  </a:cubicBezTo>
                  <a:cubicBezTo>
                    <a:pt x="595392" y="298679"/>
                    <a:pt x="589971" y="301235"/>
                    <a:pt x="585706" y="306346"/>
                  </a:cubicBezTo>
                  <a:cubicBezTo>
                    <a:pt x="581441" y="311457"/>
                    <a:pt x="579309" y="319254"/>
                    <a:pt x="579309" y="329738"/>
                  </a:cubicBezTo>
                  <a:cubicBezTo>
                    <a:pt x="579309" y="340742"/>
                    <a:pt x="581441" y="348799"/>
                    <a:pt x="585706" y="353911"/>
                  </a:cubicBezTo>
                  <a:cubicBezTo>
                    <a:pt x="589971" y="359022"/>
                    <a:pt x="595229" y="361577"/>
                    <a:pt x="601480" y="361577"/>
                  </a:cubicBezTo>
                  <a:cubicBezTo>
                    <a:pt x="608186" y="361577"/>
                    <a:pt x="613851" y="358957"/>
                    <a:pt x="618474" y="353715"/>
                  </a:cubicBezTo>
                  <a:cubicBezTo>
                    <a:pt x="623097" y="348474"/>
                    <a:pt x="625408" y="340709"/>
                    <a:pt x="625408" y="330421"/>
                  </a:cubicBezTo>
                  <a:close/>
                  <a:moveTo>
                    <a:pt x="625408" y="92296"/>
                  </a:moveTo>
                  <a:cubicBezTo>
                    <a:pt x="625408" y="81553"/>
                    <a:pt x="623195" y="73576"/>
                    <a:pt x="618767" y="68367"/>
                  </a:cubicBezTo>
                  <a:cubicBezTo>
                    <a:pt x="614339" y="63159"/>
                    <a:pt x="608740" y="60554"/>
                    <a:pt x="601968" y="60554"/>
                  </a:cubicBezTo>
                  <a:cubicBezTo>
                    <a:pt x="595392" y="60554"/>
                    <a:pt x="589971" y="63110"/>
                    <a:pt x="585706" y="68221"/>
                  </a:cubicBezTo>
                  <a:cubicBezTo>
                    <a:pt x="581441" y="73332"/>
                    <a:pt x="579309" y="81130"/>
                    <a:pt x="579309" y="91613"/>
                  </a:cubicBezTo>
                  <a:cubicBezTo>
                    <a:pt x="579309" y="102617"/>
                    <a:pt x="581441" y="110674"/>
                    <a:pt x="585706" y="115786"/>
                  </a:cubicBezTo>
                  <a:cubicBezTo>
                    <a:pt x="589971" y="120897"/>
                    <a:pt x="595229" y="123453"/>
                    <a:pt x="601480" y="123453"/>
                  </a:cubicBezTo>
                  <a:cubicBezTo>
                    <a:pt x="608186" y="123453"/>
                    <a:pt x="613851" y="120832"/>
                    <a:pt x="618474" y="115590"/>
                  </a:cubicBezTo>
                  <a:cubicBezTo>
                    <a:pt x="623097" y="110349"/>
                    <a:pt x="625408" y="102584"/>
                    <a:pt x="625408" y="92296"/>
                  </a:cubicBezTo>
                  <a:close/>
                  <a:moveTo>
                    <a:pt x="652365" y="280024"/>
                  </a:moveTo>
                  <a:lnTo>
                    <a:pt x="652365" y="373102"/>
                  </a:lnTo>
                  <a:cubicBezTo>
                    <a:pt x="652365" y="385343"/>
                    <a:pt x="651356" y="394492"/>
                    <a:pt x="649337" y="400547"/>
                  </a:cubicBezTo>
                  <a:cubicBezTo>
                    <a:pt x="647319" y="406603"/>
                    <a:pt x="644486" y="411356"/>
                    <a:pt x="640840" y="414807"/>
                  </a:cubicBezTo>
                  <a:cubicBezTo>
                    <a:pt x="637194" y="418258"/>
                    <a:pt x="632327" y="420960"/>
                    <a:pt x="626239" y="422913"/>
                  </a:cubicBezTo>
                  <a:cubicBezTo>
                    <a:pt x="620151" y="424867"/>
                    <a:pt x="612451" y="425843"/>
                    <a:pt x="603140" y="425843"/>
                  </a:cubicBezTo>
                  <a:cubicBezTo>
                    <a:pt x="585560" y="425843"/>
                    <a:pt x="573091" y="422832"/>
                    <a:pt x="565733" y="416809"/>
                  </a:cubicBezTo>
                  <a:cubicBezTo>
                    <a:pt x="558375" y="410786"/>
                    <a:pt x="554696" y="403152"/>
                    <a:pt x="554696" y="393906"/>
                  </a:cubicBezTo>
                  <a:cubicBezTo>
                    <a:pt x="554696" y="392994"/>
                    <a:pt x="554729" y="391887"/>
                    <a:pt x="554794" y="390585"/>
                  </a:cubicBezTo>
                  <a:lnTo>
                    <a:pt x="586146" y="394394"/>
                  </a:lnTo>
                  <a:cubicBezTo>
                    <a:pt x="586667" y="398040"/>
                    <a:pt x="587871" y="400547"/>
                    <a:pt x="589759" y="401915"/>
                  </a:cubicBezTo>
                  <a:cubicBezTo>
                    <a:pt x="592364" y="403868"/>
                    <a:pt x="596466" y="404845"/>
                    <a:pt x="602066" y="404845"/>
                  </a:cubicBezTo>
                  <a:cubicBezTo>
                    <a:pt x="609228" y="404845"/>
                    <a:pt x="614600" y="403770"/>
                    <a:pt x="618181" y="401622"/>
                  </a:cubicBezTo>
                  <a:cubicBezTo>
                    <a:pt x="620590" y="400189"/>
                    <a:pt x="622413" y="397878"/>
                    <a:pt x="623650" y="394687"/>
                  </a:cubicBezTo>
                  <a:cubicBezTo>
                    <a:pt x="624497" y="392408"/>
                    <a:pt x="624920" y="388208"/>
                    <a:pt x="624920" y="382088"/>
                  </a:cubicBezTo>
                  <a:lnTo>
                    <a:pt x="624920" y="366949"/>
                  </a:lnTo>
                  <a:cubicBezTo>
                    <a:pt x="616716" y="378149"/>
                    <a:pt x="606363" y="383748"/>
                    <a:pt x="593861" y="383748"/>
                  </a:cubicBezTo>
                  <a:cubicBezTo>
                    <a:pt x="579927" y="383748"/>
                    <a:pt x="568891" y="377856"/>
                    <a:pt x="560752" y="366070"/>
                  </a:cubicBezTo>
                  <a:cubicBezTo>
                    <a:pt x="554371" y="356759"/>
                    <a:pt x="551180" y="345169"/>
                    <a:pt x="551180" y="331300"/>
                  </a:cubicBezTo>
                  <a:cubicBezTo>
                    <a:pt x="551180" y="313915"/>
                    <a:pt x="555364" y="300632"/>
                    <a:pt x="563731" y="291452"/>
                  </a:cubicBezTo>
                  <a:cubicBezTo>
                    <a:pt x="572098" y="282271"/>
                    <a:pt x="582499" y="277680"/>
                    <a:pt x="594936" y="277680"/>
                  </a:cubicBezTo>
                  <a:cubicBezTo>
                    <a:pt x="607763" y="277680"/>
                    <a:pt x="618344" y="283313"/>
                    <a:pt x="626678" y="294577"/>
                  </a:cubicBezTo>
                  <a:lnTo>
                    <a:pt x="626678" y="280024"/>
                  </a:lnTo>
                  <a:close/>
                  <a:moveTo>
                    <a:pt x="652365" y="41899"/>
                  </a:moveTo>
                  <a:lnTo>
                    <a:pt x="652365" y="134977"/>
                  </a:lnTo>
                  <a:cubicBezTo>
                    <a:pt x="652365" y="147218"/>
                    <a:pt x="651356" y="156367"/>
                    <a:pt x="649337" y="162422"/>
                  </a:cubicBezTo>
                  <a:cubicBezTo>
                    <a:pt x="647319" y="168478"/>
                    <a:pt x="644486" y="173231"/>
                    <a:pt x="640840" y="176682"/>
                  </a:cubicBezTo>
                  <a:cubicBezTo>
                    <a:pt x="637194" y="180133"/>
                    <a:pt x="632327" y="182835"/>
                    <a:pt x="626239" y="184788"/>
                  </a:cubicBezTo>
                  <a:cubicBezTo>
                    <a:pt x="620151" y="186742"/>
                    <a:pt x="612451" y="187718"/>
                    <a:pt x="603140" y="187718"/>
                  </a:cubicBezTo>
                  <a:cubicBezTo>
                    <a:pt x="585560" y="187718"/>
                    <a:pt x="573091" y="184707"/>
                    <a:pt x="565733" y="178684"/>
                  </a:cubicBezTo>
                  <a:cubicBezTo>
                    <a:pt x="558375" y="172661"/>
                    <a:pt x="554696" y="165027"/>
                    <a:pt x="554696" y="155781"/>
                  </a:cubicBezTo>
                  <a:cubicBezTo>
                    <a:pt x="554696" y="154869"/>
                    <a:pt x="554729" y="153762"/>
                    <a:pt x="554794" y="152460"/>
                  </a:cubicBezTo>
                  <a:lnTo>
                    <a:pt x="586146" y="156269"/>
                  </a:lnTo>
                  <a:cubicBezTo>
                    <a:pt x="586667" y="159915"/>
                    <a:pt x="587871" y="162422"/>
                    <a:pt x="589759" y="163790"/>
                  </a:cubicBezTo>
                  <a:cubicBezTo>
                    <a:pt x="592364" y="165743"/>
                    <a:pt x="596466" y="166720"/>
                    <a:pt x="602066" y="166720"/>
                  </a:cubicBezTo>
                  <a:cubicBezTo>
                    <a:pt x="609228" y="166720"/>
                    <a:pt x="614600" y="165645"/>
                    <a:pt x="618181" y="163497"/>
                  </a:cubicBezTo>
                  <a:cubicBezTo>
                    <a:pt x="620590" y="162064"/>
                    <a:pt x="622413" y="159753"/>
                    <a:pt x="623650" y="156562"/>
                  </a:cubicBezTo>
                  <a:cubicBezTo>
                    <a:pt x="624497" y="154283"/>
                    <a:pt x="624920" y="150083"/>
                    <a:pt x="624920" y="143963"/>
                  </a:cubicBezTo>
                  <a:lnTo>
                    <a:pt x="624920" y="128824"/>
                  </a:lnTo>
                  <a:cubicBezTo>
                    <a:pt x="616716" y="140024"/>
                    <a:pt x="606363" y="145623"/>
                    <a:pt x="593861" y="145623"/>
                  </a:cubicBezTo>
                  <a:cubicBezTo>
                    <a:pt x="579927" y="145623"/>
                    <a:pt x="568891" y="139731"/>
                    <a:pt x="560752" y="127945"/>
                  </a:cubicBezTo>
                  <a:cubicBezTo>
                    <a:pt x="554371" y="118634"/>
                    <a:pt x="551180" y="107044"/>
                    <a:pt x="551180" y="93175"/>
                  </a:cubicBezTo>
                  <a:cubicBezTo>
                    <a:pt x="551180" y="75790"/>
                    <a:pt x="555364" y="62507"/>
                    <a:pt x="563731" y="53327"/>
                  </a:cubicBezTo>
                  <a:cubicBezTo>
                    <a:pt x="572098" y="44146"/>
                    <a:pt x="582499" y="39555"/>
                    <a:pt x="594936" y="39555"/>
                  </a:cubicBezTo>
                  <a:cubicBezTo>
                    <a:pt x="607763" y="39555"/>
                    <a:pt x="618344" y="45188"/>
                    <a:pt x="626678" y="56452"/>
                  </a:cubicBezTo>
                  <a:lnTo>
                    <a:pt x="626678" y="41899"/>
                  </a:lnTo>
                  <a:close/>
                  <a:moveTo>
                    <a:pt x="815615" y="94152"/>
                  </a:moveTo>
                  <a:cubicBezTo>
                    <a:pt x="815615" y="82236"/>
                    <a:pt x="813467" y="73658"/>
                    <a:pt x="809169" y="68416"/>
                  </a:cubicBezTo>
                  <a:cubicBezTo>
                    <a:pt x="804872" y="63175"/>
                    <a:pt x="799370" y="60554"/>
                    <a:pt x="792663" y="60554"/>
                  </a:cubicBezTo>
                  <a:cubicBezTo>
                    <a:pt x="786152" y="60554"/>
                    <a:pt x="780699" y="63142"/>
                    <a:pt x="776304" y="68319"/>
                  </a:cubicBezTo>
                  <a:cubicBezTo>
                    <a:pt x="771909" y="73495"/>
                    <a:pt x="769711" y="81227"/>
                    <a:pt x="769711" y="91515"/>
                  </a:cubicBezTo>
                  <a:cubicBezTo>
                    <a:pt x="769711" y="102584"/>
                    <a:pt x="771241" y="110593"/>
                    <a:pt x="774302" y="115541"/>
                  </a:cubicBezTo>
                  <a:cubicBezTo>
                    <a:pt x="778729" y="122704"/>
                    <a:pt x="784915" y="126285"/>
                    <a:pt x="792859" y="126285"/>
                  </a:cubicBezTo>
                  <a:cubicBezTo>
                    <a:pt x="799174" y="126285"/>
                    <a:pt x="804546" y="123599"/>
                    <a:pt x="808974" y="118227"/>
                  </a:cubicBezTo>
                  <a:cubicBezTo>
                    <a:pt x="813402" y="112855"/>
                    <a:pt x="815615" y="104830"/>
                    <a:pt x="815615" y="94152"/>
                  </a:cubicBezTo>
                  <a:close/>
                  <a:moveTo>
                    <a:pt x="853804" y="12599"/>
                  </a:moveTo>
                  <a:lnTo>
                    <a:pt x="853804" y="30863"/>
                  </a:lnTo>
                  <a:lnTo>
                    <a:pt x="842962" y="30863"/>
                  </a:lnTo>
                  <a:lnTo>
                    <a:pt x="842962" y="145623"/>
                  </a:lnTo>
                  <a:lnTo>
                    <a:pt x="817471" y="145623"/>
                  </a:lnTo>
                  <a:lnTo>
                    <a:pt x="817471" y="130387"/>
                  </a:lnTo>
                  <a:cubicBezTo>
                    <a:pt x="813239" y="136312"/>
                    <a:pt x="808241" y="140724"/>
                    <a:pt x="802479" y="143621"/>
                  </a:cubicBezTo>
                  <a:cubicBezTo>
                    <a:pt x="796717" y="146519"/>
                    <a:pt x="790905" y="147967"/>
                    <a:pt x="785045" y="147967"/>
                  </a:cubicBezTo>
                  <a:cubicBezTo>
                    <a:pt x="773130" y="147967"/>
                    <a:pt x="762923" y="143165"/>
                    <a:pt x="754426" y="133561"/>
                  </a:cubicBezTo>
                  <a:cubicBezTo>
                    <a:pt x="745929" y="123957"/>
                    <a:pt x="741680" y="110560"/>
                    <a:pt x="741680" y="93371"/>
                  </a:cubicBezTo>
                  <a:cubicBezTo>
                    <a:pt x="741680" y="75790"/>
                    <a:pt x="745815" y="62426"/>
                    <a:pt x="754084" y="53278"/>
                  </a:cubicBezTo>
                  <a:cubicBezTo>
                    <a:pt x="762353" y="44129"/>
                    <a:pt x="772804" y="39555"/>
                    <a:pt x="785436" y="39555"/>
                  </a:cubicBezTo>
                  <a:cubicBezTo>
                    <a:pt x="797026" y="39555"/>
                    <a:pt x="807053" y="44374"/>
                    <a:pt x="815518" y="54010"/>
                  </a:cubicBezTo>
                  <a:lnTo>
                    <a:pt x="815518" y="30863"/>
                  </a:lnTo>
                  <a:lnTo>
                    <a:pt x="785924" y="30863"/>
                  </a:lnTo>
                  <a:lnTo>
                    <a:pt x="785924" y="12599"/>
                  </a:lnTo>
                  <a:lnTo>
                    <a:pt x="815518" y="12599"/>
                  </a:lnTo>
                  <a:lnTo>
                    <a:pt x="815518" y="2441"/>
                  </a:lnTo>
                  <a:lnTo>
                    <a:pt x="842962" y="2441"/>
                  </a:lnTo>
                  <a:lnTo>
                    <a:pt x="842962" y="12599"/>
                  </a:lnTo>
                  <a:close/>
                  <a:moveTo>
                    <a:pt x="858148" y="339993"/>
                  </a:moveTo>
                  <a:cubicBezTo>
                    <a:pt x="853850" y="355620"/>
                    <a:pt x="846704" y="367226"/>
                    <a:pt x="836709" y="374812"/>
                  </a:cubicBezTo>
                  <a:cubicBezTo>
                    <a:pt x="826715" y="382397"/>
                    <a:pt x="814034" y="386190"/>
                    <a:pt x="798668" y="386190"/>
                  </a:cubicBezTo>
                  <a:cubicBezTo>
                    <a:pt x="779655" y="386190"/>
                    <a:pt x="764028" y="379695"/>
                    <a:pt x="751787" y="366705"/>
                  </a:cubicBezTo>
                  <a:cubicBezTo>
                    <a:pt x="739546" y="353715"/>
                    <a:pt x="733425" y="335956"/>
                    <a:pt x="733425" y="313427"/>
                  </a:cubicBezTo>
                  <a:cubicBezTo>
                    <a:pt x="733425" y="289596"/>
                    <a:pt x="739578" y="271088"/>
                    <a:pt x="751884" y="257902"/>
                  </a:cubicBezTo>
                  <a:cubicBezTo>
                    <a:pt x="764191" y="244717"/>
                    <a:pt x="780371" y="238125"/>
                    <a:pt x="800426" y="238125"/>
                  </a:cubicBezTo>
                  <a:cubicBezTo>
                    <a:pt x="817941" y="238125"/>
                    <a:pt x="832168" y="243301"/>
                    <a:pt x="843107" y="253654"/>
                  </a:cubicBezTo>
                  <a:cubicBezTo>
                    <a:pt x="849618" y="259774"/>
                    <a:pt x="854501" y="268565"/>
                    <a:pt x="857757" y="280024"/>
                  </a:cubicBezTo>
                  <a:lnTo>
                    <a:pt x="829140" y="286861"/>
                  </a:lnTo>
                  <a:cubicBezTo>
                    <a:pt x="827447" y="279438"/>
                    <a:pt x="823915" y="273578"/>
                    <a:pt x="818543" y="269281"/>
                  </a:cubicBezTo>
                  <a:cubicBezTo>
                    <a:pt x="813171" y="264983"/>
                    <a:pt x="806644" y="262835"/>
                    <a:pt x="798961" y="262835"/>
                  </a:cubicBezTo>
                  <a:cubicBezTo>
                    <a:pt x="788347" y="262835"/>
                    <a:pt x="779736" y="266644"/>
                    <a:pt x="773127" y="274262"/>
                  </a:cubicBezTo>
                  <a:cubicBezTo>
                    <a:pt x="766518" y="281880"/>
                    <a:pt x="763214" y="294219"/>
                    <a:pt x="763214" y="311278"/>
                  </a:cubicBezTo>
                  <a:cubicBezTo>
                    <a:pt x="763214" y="329379"/>
                    <a:pt x="766470" y="342272"/>
                    <a:pt x="772981" y="349955"/>
                  </a:cubicBezTo>
                  <a:cubicBezTo>
                    <a:pt x="779492" y="357638"/>
                    <a:pt x="787957" y="361480"/>
                    <a:pt x="798375" y="361480"/>
                  </a:cubicBezTo>
                  <a:cubicBezTo>
                    <a:pt x="806058" y="361480"/>
                    <a:pt x="812667" y="359038"/>
                    <a:pt x="818201" y="354155"/>
                  </a:cubicBezTo>
                  <a:cubicBezTo>
                    <a:pt x="823736" y="349271"/>
                    <a:pt x="827708" y="341588"/>
                    <a:pt x="830117" y="331105"/>
                  </a:cubicBezTo>
                  <a:close/>
                  <a:moveTo>
                    <a:pt x="931431" y="157343"/>
                  </a:moveTo>
                  <a:lnTo>
                    <a:pt x="931431" y="184788"/>
                  </a:lnTo>
                  <a:lnTo>
                    <a:pt x="903987" y="184788"/>
                  </a:lnTo>
                  <a:lnTo>
                    <a:pt x="903987" y="157343"/>
                  </a:lnTo>
                  <a:close/>
                  <a:moveTo>
                    <a:pt x="944128" y="93566"/>
                  </a:moveTo>
                  <a:cubicBezTo>
                    <a:pt x="944128" y="83408"/>
                    <a:pt x="941703" y="75595"/>
                    <a:pt x="936852" y="70126"/>
                  </a:cubicBezTo>
                  <a:cubicBezTo>
                    <a:pt x="932001" y="64656"/>
                    <a:pt x="925995" y="61921"/>
                    <a:pt x="918832" y="61921"/>
                  </a:cubicBezTo>
                  <a:cubicBezTo>
                    <a:pt x="911670" y="61921"/>
                    <a:pt x="905647" y="64656"/>
                    <a:pt x="900764" y="70126"/>
                  </a:cubicBezTo>
                  <a:cubicBezTo>
                    <a:pt x="895880" y="75595"/>
                    <a:pt x="893439" y="83474"/>
                    <a:pt x="893439" y="93761"/>
                  </a:cubicBezTo>
                  <a:cubicBezTo>
                    <a:pt x="893439" y="104049"/>
                    <a:pt x="895880" y="111928"/>
                    <a:pt x="900764" y="117397"/>
                  </a:cubicBezTo>
                  <a:cubicBezTo>
                    <a:pt x="905647" y="122866"/>
                    <a:pt x="911670" y="125601"/>
                    <a:pt x="918832" y="125601"/>
                  </a:cubicBezTo>
                  <a:cubicBezTo>
                    <a:pt x="925995" y="125601"/>
                    <a:pt x="932001" y="122866"/>
                    <a:pt x="936852" y="117397"/>
                  </a:cubicBezTo>
                  <a:cubicBezTo>
                    <a:pt x="941703" y="111928"/>
                    <a:pt x="944128" y="103984"/>
                    <a:pt x="944128" y="93566"/>
                  </a:cubicBezTo>
                  <a:close/>
                  <a:moveTo>
                    <a:pt x="951844" y="28812"/>
                  </a:moveTo>
                  <a:lnTo>
                    <a:pt x="929771" y="28812"/>
                  </a:lnTo>
                  <a:lnTo>
                    <a:pt x="918442" y="14259"/>
                  </a:lnTo>
                  <a:lnTo>
                    <a:pt x="907893" y="28812"/>
                  </a:lnTo>
                  <a:lnTo>
                    <a:pt x="885723" y="28812"/>
                  </a:lnTo>
                  <a:lnTo>
                    <a:pt x="906233" y="0"/>
                  </a:lnTo>
                  <a:lnTo>
                    <a:pt x="931627" y="0"/>
                  </a:lnTo>
                  <a:close/>
                  <a:moveTo>
                    <a:pt x="972355" y="93468"/>
                  </a:moveTo>
                  <a:cubicBezTo>
                    <a:pt x="972355" y="109160"/>
                    <a:pt x="967292" y="122167"/>
                    <a:pt x="957167" y="132487"/>
                  </a:cubicBezTo>
                  <a:cubicBezTo>
                    <a:pt x="947042" y="142807"/>
                    <a:pt x="934296" y="147967"/>
                    <a:pt x="918930" y="147967"/>
                  </a:cubicBezTo>
                  <a:cubicBezTo>
                    <a:pt x="909424" y="147967"/>
                    <a:pt x="900357" y="145819"/>
                    <a:pt x="891729" y="141521"/>
                  </a:cubicBezTo>
                  <a:cubicBezTo>
                    <a:pt x="883102" y="137224"/>
                    <a:pt x="876542" y="130924"/>
                    <a:pt x="872049" y="122622"/>
                  </a:cubicBezTo>
                  <a:cubicBezTo>
                    <a:pt x="867556" y="114321"/>
                    <a:pt x="865310" y="104212"/>
                    <a:pt x="865310" y="92296"/>
                  </a:cubicBezTo>
                  <a:cubicBezTo>
                    <a:pt x="865310" y="83181"/>
                    <a:pt x="867556" y="74358"/>
                    <a:pt x="872049" y="65828"/>
                  </a:cubicBezTo>
                  <a:cubicBezTo>
                    <a:pt x="876542" y="57298"/>
                    <a:pt x="882907" y="50787"/>
                    <a:pt x="891143" y="46294"/>
                  </a:cubicBezTo>
                  <a:cubicBezTo>
                    <a:pt x="899380" y="41802"/>
                    <a:pt x="908577" y="39555"/>
                    <a:pt x="918735" y="39555"/>
                  </a:cubicBezTo>
                  <a:cubicBezTo>
                    <a:pt x="934427" y="39555"/>
                    <a:pt x="947286" y="44650"/>
                    <a:pt x="957314" y="54840"/>
                  </a:cubicBezTo>
                  <a:cubicBezTo>
                    <a:pt x="967341" y="65030"/>
                    <a:pt x="972355" y="77906"/>
                    <a:pt x="972355" y="93468"/>
                  </a:cubicBezTo>
                  <a:close/>
                  <a:moveTo>
                    <a:pt x="984517" y="311669"/>
                  </a:moveTo>
                  <a:cubicBezTo>
                    <a:pt x="984517" y="295261"/>
                    <a:pt x="980919" y="283019"/>
                    <a:pt x="973724" y="274946"/>
                  </a:cubicBezTo>
                  <a:cubicBezTo>
                    <a:pt x="966529" y="266872"/>
                    <a:pt x="956974" y="262835"/>
                    <a:pt x="945059" y="262835"/>
                  </a:cubicBezTo>
                  <a:cubicBezTo>
                    <a:pt x="933143" y="262835"/>
                    <a:pt x="923539" y="266920"/>
                    <a:pt x="916246" y="275092"/>
                  </a:cubicBezTo>
                  <a:cubicBezTo>
                    <a:pt x="908954" y="283264"/>
                    <a:pt x="905307" y="295586"/>
                    <a:pt x="905307" y="312060"/>
                  </a:cubicBezTo>
                  <a:cubicBezTo>
                    <a:pt x="905307" y="328273"/>
                    <a:pt x="909051" y="340562"/>
                    <a:pt x="916539" y="348929"/>
                  </a:cubicBezTo>
                  <a:cubicBezTo>
                    <a:pt x="924027" y="357296"/>
                    <a:pt x="933534" y="361480"/>
                    <a:pt x="945059" y="361480"/>
                  </a:cubicBezTo>
                  <a:cubicBezTo>
                    <a:pt x="956583" y="361480"/>
                    <a:pt x="966041" y="357329"/>
                    <a:pt x="973431" y="349027"/>
                  </a:cubicBezTo>
                  <a:cubicBezTo>
                    <a:pt x="980821" y="340725"/>
                    <a:pt x="984517" y="328273"/>
                    <a:pt x="984517" y="311669"/>
                  </a:cubicBezTo>
                  <a:close/>
                  <a:moveTo>
                    <a:pt x="1014403" y="312353"/>
                  </a:moveTo>
                  <a:cubicBezTo>
                    <a:pt x="1014403" y="335467"/>
                    <a:pt x="1008120" y="353552"/>
                    <a:pt x="995553" y="366607"/>
                  </a:cubicBezTo>
                  <a:cubicBezTo>
                    <a:pt x="982986" y="379662"/>
                    <a:pt x="966187" y="386190"/>
                    <a:pt x="945156" y="386190"/>
                  </a:cubicBezTo>
                  <a:cubicBezTo>
                    <a:pt x="923864" y="386190"/>
                    <a:pt x="906935" y="379695"/>
                    <a:pt x="894369" y="366705"/>
                  </a:cubicBezTo>
                  <a:cubicBezTo>
                    <a:pt x="881802" y="353715"/>
                    <a:pt x="875519" y="335826"/>
                    <a:pt x="875519" y="313036"/>
                  </a:cubicBezTo>
                  <a:cubicBezTo>
                    <a:pt x="875519" y="298451"/>
                    <a:pt x="877700" y="286210"/>
                    <a:pt x="882062" y="276313"/>
                  </a:cubicBezTo>
                  <a:cubicBezTo>
                    <a:pt x="885318" y="269020"/>
                    <a:pt x="889762" y="262477"/>
                    <a:pt x="895394" y="256682"/>
                  </a:cubicBezTo>
                  <a:cubicBezTo>
                    <a:pt x="901026" y="250887"/>
                    <a:pt x="907196" y="246589"/>
                    <a:pt x="913902" y="243789"/>
                  </a:cubicBezTo>
                  <a:cubicBezTo>
                    <a:pt x="922823" y="240013"/>
                    <a:pt x="933110" y="238125"/>
                    <a:pt x="944766" y="238125"/>
                  </a:cubicBezTo>
                  <a:cubicBezTo>
                    <a:pt x="965862" y="238125"/>
                    <a:pt x="982742" y="244668"/>
                    <a:pt x="995407" y="257756"/>
                  </a:cubicBezTo>
                  <a:cubicBezTo>
                    <a:pt x="1008071" y="270843"/>
                    <a:pt x="1014403" y="289042"/>
                    <a:pt x="1014403" y="312353"/>
                  </a:cubicBezTo>
                  <a:close/>
                  <a:moveTo>
                    <a:pt x="1086682" y="352569"/>
                  </a:moveTo>
                  <a:cubicBezTo>
                    <a:pt x="1086682" y="356866"/>
                    <a:pt x="1085912" y="360957"/>
                    <a:pt x="1084371" y="364842"/>
                  </a:cubicBezTo>
                  <a:cubicBezTo>
                    <a:pt x="1082830" y="368727"/>
                    <a:pt x="1080388" y="372797"/>
                    <a:pt x="1077046" y="377051"/>
                  </a:cubicBezTo>
                  <a:cubicBezTo>
                    <a:pt x="1074832" y="379872"/>
                    <a:pt x="1070838" y="383931"/>
                    <a:pt x="1065065" y="389227"/>
                  </a:cubicBezTo>
                  <a:cubicBezTo>
                    <a:pt x="1059292" y="394523"/>
                    <a:pt x="1055635" y="398039"/>
                    <a:pt x="1054094" y="399775"/>
                  </a:cubicBezTo>
                  <a:cubicBezTo>
                    <a:pt x="1052553" y="401512"/>
                    <a:pt x="1051305" y="403204"/>
                    <a:pt x="1050350" y="404854"/>
                  </a:cubicBezTo>
                  <a:lnTo>
                    <a:pt x="1086682" y="404854"/>
                  </a:lnTo>
                  <a:lnTo>
                    <a:pt x="1086682" y="421848"/>
                  </a:lnTo>
                  <a:lnTo>
                    <a:pt x="1022547" y="421848"/>
                  </a:lnTo>
                  <a:cubicBezTo>
                    <a:pt x="1023241" y="415424"/>
                    <a:pt x="1025325" y="409336"/>
                    <a:pt x="1028798" y="403584"/>
                  </a:cubicBezTo>
                  <a:cubicBezTo>
                    <a:pt x="1032270" y="397833"/>
                    <a:pt x="1039129" y="390204"/>
                    <a:pt x="1049373" y="380697"/>
                  </a:cubicBezTo>
                  <a:cubicBezTo>
                    <a:pt x="1057621" y="373014"/>
                    <a:pt x="1062678" y="367805"/>
                    <a:pt x="1064544" y="365070"/>
                  </a:cubicBezTo>
                  <a:cubicBezTo>
                    <a:pt x="1067062" y="361294"/>
                    <a:pt x="1068321" y="357561"/>
                    <a:pt x="1068321" y="353871"/>
                  </a:cubicBezTo>
                  <a:cubicBezTo>
                    <a:pt x="1068321" y="349791"/>
                    <a:pt x="1067225" y="346654"/>
                    <a:pt x="1065033" y="344462"/>
                  </a:cubicBezTo>
                  <a:cubicBezTo>
                    <a:pt x="1062840" y="342270"/>
                    <a:pt x="1059813" y="341174"/>
                    <a:pt x="1055949" y="341174"/>
                  </a:cubicBezTo>
                  <a:cubicBezTo>
                    <a:pt x="1052129" y="341174"/>
                    <a:pt x="1049091" y="342324"/>
                    <a:pt x="1046834" y="344625"/>
                  </a:cubicBezTo>
                  <a:cubicBezTo>
                    <a:pt x="1044576" y="346926"/>
                    <a:pt x="1043274" y="350746"/>
                    <a:pt x="1042927" y="356085"/>
                  </a:cubicBezTo>
                  <a:lnTo>
                    <a:pt x="1024696" y="354262"/>
                  </a:lnTo>
                  <a:cubicBezTo>
                    <a:pt x="1025781" y="344191"/>
                    <a:pt x="1029188" y="336964"/>
                    <a:pt x="1034918" y="332579"/>
                  </a:cubicBezTo>
                  <a:cubicBezTo>
                    <a:pt x="1040648" y="328195"/>
                    <a:pt x="1047810" y="326003"/>
                    <a:pt x="1056405" y="326003"/>
                  </a:cubicBezTo>
                  <a:cubicBezTo>
                    <a:pt x="1065825" y="326003"/>
                    <a:pt x="1073226" y="328542"/>
                    <a:pt x="1078609" y="333621"/>
                  </a:cubicBezTo>
                  <a:cubicBezTo>
                    <a:pt x="1083991" y="338700"/>
                    <a:pt x="1086682" y="345016"/>
                    <a:pt x="1086682" y="352569"/>
                  </a:cubicBezTo>
                  <a:close/>
                  <a:moveTo>
                    <a:pt x="1121294" y="92492"/>
                  </a:moveTo>
                  <a:cubicBezTo>
                    <a:pt x="1121294" y="81878"/>
                    <a:pt x="1119129" y="73983"/>
                    <a:pt x="1114799" y="68807"/>
                  </a:cubicBezTo>
                  <a:cubicBezTo>
                    <a:pt x="1110469" y="63631"/>
                    <a:pt x="1105049" y="61042"/>
                    <a:pt x="1098538" y="61042"/>
                  </a:cubicBezTo>
                  <a:cubicBezTo>
                    <a:pt x="1091896" y="61042"/>
                    <a:pt x="1086345" y="63679"/>
                    <a:pt x="1081885" y="68954"/>
                  </a:cubicBezTo>
                  <a:cubicBezTo>
                    <a:pt x="1077425" y="74228"/>
                    <a:pt x="1075195" y="82595"/>
                    <a:pt x="1075195" y="94054"/>
                  </a:cubicBezTo>
                  <a:cubicBezTo>
                    <a:pt x="1075195" y="105449"/>
                    <a:pt x="1077343" y="113669"/>
                    <a:pt x="1081641" y="118716"/>
                  </a:cubicBezTo>
                  <a:cubicBezTo>
                    <a:pt x="1085938" y="123762"/>
                    <a:pt x="1091245" y="126285"/>
                    <a:pt x="1097561" y="126285"/>
                  </a:cubicBezTo>
                  <a:cubicBezTo>
                    <a:pt x="1103877" y="126285"/>
                    <a:pt x="1109411" y="123453"/>
                    <a:pt x="1114164" y="117788"/>
                  </a:cubicBezTo>
                  <a:cubicBezTo>
                    <a:pt x="1118918" y="112123"/>
                    <a:pt x="1121294" y="103691"/>
                    <a:pt x="1121294" y="92492"/>
                  </a:cubicBezTo>
                  <a:close/>
                  <a:moveTo>
                    <a:pt x="1147860" y="41899"/>
                  </a:moveTo>
                  <a:lnTo>
                    <a:pt x="1147860" y="185081"/>
                  </a:lnTo>
                  <a:lnTo>
                    <a:pt x="1120415" y="185081"/>
                  </a:lnTo>
                  <a:lnTo>
                    <a:pt x="1120415" y="132926"/>
                  </a:lnTo>
                  <a:cubicBezTo>
                    <a:pt x="1116834" y="137549"/>
                    <a:pt x="1112374" y="141212"/>
                    <a:pt x="1107035" y="143914"/>
                  </a:cubicBezTo>
                  <a:cubicBezTo>
                    <a:pt x="1101695" y="146616"/>
                    <a:pt x="1095933" y="147967"/>
                    <a:pt x="1089747" y="147967"/>
                  </a:cubicBezTo>
                  <a:cubicBezTo>
                    <a:pt x="1077962" y="147967"/>
                    <a:pt x="1068260" y="143540"/>
                    <a:pt x="1060642" y="134684"/>
                  </a:cubicBezTo>
                  <a:cubicBezTo>
                    <a:pt x="1051657" y="124332"/>
                    <a:pt x="1047164" y="110300"/>
                    <a:pt x="1047164" y="92589"/>
                  </a:cubicBezTo>
                  <a:cubicBezTo>
                    <a:pt x="1047164" y="75921"/>
                    <a:pt x="1051380" y="62914"/>
                    <a:pt x="1059812" y="53571"/>
                  </a:cubicBezTo>
                  <a:cubicBezTo>
                    <a:pt x="1068244" y="44227"/>
                    <a:pt x="1078711" y="39555"/>
                    <a:pt x="1091212" y="39555"/>
                  </a:cubicBezTo>
                  <a:cubicBezTo>
                    <a:pt x="1098114" y="39555"/>
                    <a:pt x="1104088" y="41020"/>
                    <a:pt x="1109135" y="43950"/>
                  </a:cubicBezTo>
                  <a:cubicBezTo>
                    <a:pt x="1114181" y="46880"/>
                    <a:pt x="1118657" y="51308"/>
                    <a:pt x="1122564" y="57233"/>
                  </a:cubicBezTo>
                  <a:lnTo>
                    <a:pt x="1122564" y="41899"/>
                  </a:lnTo>
                  <a:close/>
                  <a:moveTo>
                    <a:pt x="1151195" y="238125"/>
                  </a:moveTo>
                  <a:lnTo>
                    <a:pt x="1115350" y="386190"/>
                  </a:lnTo>
                  <a:lnTo>
                    <a:pt x="1095133" y="386190"/>
                  </a:lnTo>
                  <a:lnTo>
                    <a:pt x="1130587" y="238125"/>
                  </a:lnTo>
                  <a:close/>
                  <a:moveTo>
                    <a:pt x="1234715" y="332277"/>
                  </a:moveTo>
                  <a:cubicBezTo>
                    <a:pt x="1234715" y="320361"/>
                    <a:pt x="1232567" y="311783"/>
                    <a:pt x="1228269" y="306541"/>
                  </a:cubicBezTo>
                  <a:cubicBezTo>
                    <a:pt x="1223972" y="301300"/>
                    <a:pt x="1218470" y="298679"/>
                    <a:pt x="1211763" y="298679"/>
                  </a:cubicBezTo>
                  <a:cubicBezTo>
                    <a:pt x="1205252" y="298679"/>
                    <a:pt x="1199799" y="301267"/>
                    <a:pt x="1195404" y="306444"/>
                  </a:cubicBezTo>
                  <a:cubicBezTo>
                    <a:pt x="1191009" y="311620"/>
                    <a:pt x="1188811" y="319352"/>
                    <a:pt x="1188811" y="329640"/>
                  </a:cubicBezTo>
                  <a:cubicBezTo>
                    <a:pt x="1188811" y="340709"/>
                    <a:pt x="1190341" y="348718"/>
                    <a:pt x="1193402" y="353666"/>
                  </a:cubicBezTo>
                  <a:cubicBezTo>
                    <a:pt x="1197829" y="360829"/>
                    <a:pt x="1204015" y="364410"/>
                    <a:pt x="1211959" y="364410"/>
                  </a:cubicBezTo>
                  <a:cubicBezTo>
                    <a:pt x="1218274" y="364410"/>
                    <a:pt x="1223646" y="361724"/>
                    <a:pt x="1228074" y="356352"/>
                  </a:cubicBezTo>
                  <a:cubicBezTo>
                    <a:pt x="1232501" y="350980"/>
                    <a:pt x="1234715" y="342955"/>
                    <a:pt x="1234715" y="332277"/>
                  </a:cubicBezTo>
                  <a:close/>
                  <a:moveTo>
                    <a:pt x="1262062" y="240566"/>
                  </a:moveTo>
                  <a:lnTo>
                    <a:pt x="1262062" y="383748"/>
                  </a:lnTo>
                  <a:lnTo>
                    <a:pt x="1236571" y="383748"/>
                  </a:lnTo>
                  <a:lnTo>
                    <a:pt x="1236571" y="368512"/>
                  </a:lnTo>
                  <a:cubicBezTo>
                    <a:pt x="1232339" y="374437"/>
                    <a:pt x="1227341" y="378849"/>
                    <a:pt x="1221579" y="381746"/>
                  </a:cubicBezTo>
                  <a:cubicBezTo>
                    <a:pt x="1215816" y="384644"/>
                    <a:pt x="1210005" y="386092"/>
                    <a:pt x="1204145" y="386092"/>
                  </a:cubicBezTo>
                  <a:cubicBezTo>
                    <a:pt x="1192229" y="386092"/>
                    <a:pt x="1182023" y="381290"/>
                    <a:pt x="1173526" y="371686"/>
                  </a:cubicBezTo>
                  <a:cubicBezTo>
                    <a:pt x="1165029" y="362082"/>
                    <a:pt x="1160780" y="348685"/>
                    <a:pt x="1160780" y="331496"/>
                  </a:cubicBezTo>
                  <a:cubicBezTo>
                    <a:pt x="1160780" y="313915"/>
                    <a:pt x="1164915" y="300551"/>
                    <a:pt x="1173184" y="291403"/>
                  </a:cubicBezTo>
                  <a:cubicBezTo>
                    <a:pt x="1181453" y="282254"/>
                    <a:pt x="1191904" y="277680"/>
                    <a:pt x="1204536" y="277680"/>
                  </a:cubicBezTo>
                  <a:cubicBezTo>
                    <a:pt x="1216126" y="277680"/>
                    <a:pt x="1226153" y="282499"/>
                    <a:pt x="1234618" y="292135"/>
                  </a:cubicBezTo>
                  <a:lnTo>
                    <a:pt x="1234618" y="240566"/>
                  </a:lnTo>
                  <a:close/>
                  <a:moveTo>
                    <a:pt x="1270220" y="41899"/>
                  </a:moveTo>
                  <a:lnTo>
                    <a:pt x="1270220" y="145623"/>
                  </a:lnTo>
                  <a:lnTo>
                    <a:pt x="1244729" y="145623"/>
                  </a:lnTo>
                  <a:lnTo>
                    <a:pt x="1244729" y="130094"/>
                  </a:lnTo>
                  <a:cubicBezTo>
                    <a:pt x="1240952" y="135629"/>
                    <a:pt x="1235987" y="139991"/>
                    <a:pt x="1229834" y="143182"/>
                  </a:cubicBezTo>
                  <a:cubicBezTo>
                    <a:pt x="1223681" y="146372"/>
                    <a:pt x="1217186" y="147967"/>
                    <a:pt x="1210349" y="147967"/>
                  </a:cubicBezTo>
                  <a:cubicBezTo>
                    <a:pt x="1203382" y="147967"/>
                    <a:pt x="1197132" y="146437"/>
                    <a:pt x="1191597" y="143377"/>
                  </a:cubicBezTo>
                  <a:cubicBezTo>
                    <a:pt x="1186062" y="140317"/>
                    <a:pt x="1182058" y="136019"/>
                    <a:pt x="1179584" y="130485"/>
                  </a:cubicBezTo>
                  <a:cubicBezTo>
                    <a:pt x="1177110" y="124950"/>
                    <a:pt x="1175872" y="117299"/>
                    <a:pt x="1175872" y="107533"/>
                  </a:cubicBezTo>
                  <a:lnTo>
                    <a:pt x="1175872" y="41899"/>
                  </a:lnTo>
                  <a:lnTo>
                    <a:pt x="1203317" y="41899"/>
                  </a:lnTo>
                  <a:lnTo>
                    <a:pt x="1203317" y="89562"/>
                  </a:lnTo>
                  <a:cubicBezTo>
                    <a:pt x="1203317" y="104147"/>
                    <a:pt x="1203822" y="113083"/>
                    <a:pt x="1204831" y="116372"/>
                  </a:cubicBezTo>
                  <a:cubicBezTo>
                    <a:pt x="1205840" y="119660"/>
                    <a:pt x="1207680" y="122264"/>
                    <a:pt x="1210349" y="124185"/>
                  </a:cubicBezTo>
                  <a:cubicBezTo>
                    <a:pt x="1213019" y="126106"/>
                    <a:pt x="1216405" y="127066"/>
                    <a:pt x="1220507" y="127066"/>
                  </a:cubicBezTo>
                  <a:cubicBezTo>
                    <a:pt x="1225195" y="127066"/>
                    <a:pt x="1229395" y="125780"/>
                    <a:pt x="1233106" y="123208"/>
                  </a:cubicBezTo>
                  <a:cubicBezTo>
                    <a:pt x="1236817" y="120636"/>
                    <a:pt x="1239357" y="117446"/>
                    <a:pt x="1240724" y="113637"/>
                  </a:cubicBezTo>
                  <a:cubicBezTo>
                    <a:pt x="1242092" y="109828"/>
                    <a:pt x="1242775" y="100500"/>
                    <a:pt x="1242775" y="85655"/>
                  </a:cubicBezTo>
                  <a:lnTo>
                    <a:pt x="1242775" y="41899"/>
                  </a:lnTo>
                  <a:close/>
                  <a:moveTo>
                    <a:pt x="1357517" y="95812"/>
                  </a:moveTo>
                  <a:cubicBezTo>
                    <a:pt x="1354001" y="96984"/>
                    <a:pt x="1348434" y="98384"/>
                    <a:pt x="1340816" y="100012"/>
                  </a:cubicBezTo>
                  <a:cubicBezTo>
                    <a:pt x="1333198" y="101640"/>
                    <a:pt x="1328217" y="103235"/>
                    <a:pt x="1325872" y="104798"/>
                  </a:cubicBezTo>
                  <a:cubicBezTo>
                    <a:pt x="1322291" y="107337"/>
                    <a:pt x="1320501" y="110560"/>
                    <a:pt x="1320501" y="114467"/>
                  </a:cubicBezTo>
                  <a:cubicBezTo>
                    <a:pt x="1320501" y="118309"/>
                    <a:pt x="1321933" y="121629"/>
                    <a:pt x="1324798" y="124429"/>
                  </a:cubicBezTo>
                  <a:cubicBezTo>
                    <a:pt x="1327663" y="127229"/>
                    <a:pt x="1331309" y="128629"/>
                    <a:pt x="1335737" y="128629"/>
                  </a:cubicBezTo>
                  <a:cubicBezTo>
                    <a:pt x="1340686" y="128629"/>
                    <a:pt x="1345406" y="127001"/>
                    <a:pt x="1349899" y="123746"/>
                  </a:cubicBezTo>
                  <a:cubicBezTo>
                    <a:pt x="1353220" y="121271"/>
                    <a:pt x="1355401" y="118244"/>
                    <a:pt x="1356443" y="114662"/>
                  </a:cubicBezTo>
                  <a:cubicBezTo>
                    <a:pt x="1357159" y="112318"/>
                    <a:pt x="1357517" y="107858"/>
                    <a:pt x="1357517" y="101282"/>
                  </a:cubicBezTo>
                  <a:close/>
                  <a:moveTo>
                    <a:pt x="1390431" y="145623"/>
                  </a:moveTo>
                  <a:lnTo>
                    <a:pt x="1363280" y="145623"/>
                  </a:lnTo>
                  <a:cubicBezTo>
                    <a:pt x="1362563" y="143800"/>
                    <a:pt x="1361684" y="141098"/>
                    <a:pt x="1360642" y="137517"/>
                  </a:cubicBezTo>
                  <a:cubicBezTo>
                    <a:pt x="1360187" y="135889"/>
                    <a:pt x="1359861" y="134815"/>
                    <a:pt x="1359666" y="134294"/>
                  </a:cubicBezTo>
                  <a:cubicBezTo>
                    <a:pt x="1354978" y="138852"/>
                    <a:pt x="1349964" y="142270"/>
                    <a:pt x="1344625" y="144549"/>
                  </a:cubicBezTo>
                  <a:cubicBezTo>
                    <a:pt x="1339286" y="146828"/>
                    <a:pt x="1333588" y="147967"/>
                    <a:pt x="1327533" y="147967"/>
                  </a:cubicBezTo>
                  <a:cubicBezTo>
                    <a:pt x="1316854" y="147967"/>
                    <a:pt x="1308439" y="145070"/>
                    <a:pt x="1302286" y="139275"/>
                  </a:cubicBezTo>
                  <a:cubicBezTo>
                    <a:pt x="1296132" y="133480"/>
                    <a:pt x="1293056" y="126155"/>
                    <a:pt x="1293056" y="117299"/>
                  </a:cubicBezTo>
                  <a:cubicBezTo>
                    <a:pt x="1293056" y="111439"/>
                    <a:pt x="1294456" y="106214"/>
                    <a:pt x="1297256" y="101624"/>
                  </a:cubicBezTo>
                  <a:cubicBezTo>
                    <a:pt x="1300055" y="97033"/>
                    <a:pt x="1303978" y="93517"/>
                    <a:pt x="1309025" y="91075"/>
                  </a:cubicBezTo>
                  <a:cubicBezTo>
                    <a:pt x="1314071" y="88634"/>
                    <a:pt x="1321347" y="86501"/>
                    <a:pt x="1330854" y="84678"/>
                  </a:cubicBezTo>
                  <a:cubicBezTo>
                    <a:pt x="1343681" y="82269"/>
                    <a:pt x="1352569" y="80023"/>
                    <a:pt x="1357517" y="77939"/>
                  </a:cubicBezTo>
                  <a:lnTo>
                    <a:pt x="1357517" y="75204"/>
                  </a:lnTo>
                  <a:cubicBezTo>
                    <a:pt x="1357517" y="69930"/>
                    <a:pt x="1356215" y="66170"/>
                    <a:pt x="1353610" y="63924"/>
                  </a:cubicBezTo>
                  <a:cubicBezTo>
                    <a:pt x="1351006" y="61677"/>
                    <a:pt x="1346090" y="60554"/>
                    <a:pt x="1338862" y="60554"/>
                  </a:cubicBezTo>
                  <a:cubicBezTo>
                    <a:pt x="1333979" y="60554"/>
                    <a:pt x="1330170" y="61514"/>
                    <a:pt x="1327435" y="63435"/>
                  </a:cubicBezTo>
                  <a:cubicBezTo>
                    <a:pt x="1324700" y="65356"/>
                    <a:pt x="1322487" y="68726"/>
                    <a:pt x="1320794" y="73544"/>
                  </a:cubicBezTo>
                  <a:lnTo>
                    <a:pt x="1295888" y="69051"/>
                  </a:lnTo>
                  <a:cubicBezTo>
                    <a:pt x="1298688" y="59024"/>
                    <a:pt x="1303506" y="51601"/>
                    <a:pt x="1310343" y="46783"/>
                  </a:cubicBezTo>
                  <a:cubicBezTo>
                    <a:pt x="1317180" y="41964"/>
                    <a:pt x="1327338" y="39555"/>
                    <a:pt x="1340816" y="39555"/>
                  </a:cubicBezTo>
                  <a:cubicBezTo>
                    <a:pt x="1353057" y="39555"/>
                    <a:pt x="1362173" y="41004"/>
                    <a:pt x="1368163" y="43902"/>
                  </a:cubicBezTo>
                  <a:cubicBezTo>
                    <a:pt x="1374153" y="46799"/>
                    <a:pt x="1378369" y="50478"/>
                    <a:pt x="1380811" y="54938"/>
                  </a:cubicBezTo>
                  <a:cubicBezTo>
                    <a:pt x="1383253" y="59398"/>
                    <a:pt x="1384474" y="67586"/>
                    <a:pt x="1384474" y="79502"/>
                  </a:cubicBezTo>
                  <a:lnTo>
                    <a:pt x="1384181" y="111537"/>
                  </a:lnTo>
                  <a:cubicBezTo>
                    <a:pt x="1384181" y="120653"/>
                    <a:pt x="1384620" y="127376"/>
                    <a:pt x="1385499" y="131705"/>
                  </a:cubicBezTo>
                  <a:cubicBezTo>
                    <a:pt x="1386378" y="136035"/>
                    <a:pt x="1388022" y="140675"/>
                    <a:pt x="1390431" y="145623"/>
                  </a:cubicBezTo>
                  <a:close/>
                  <a:moveTo>
                    <a:pt x="1441265" y="317431"/>
                  </a:moveTo>
                  <a:lnTo>
                    <a:pt x="1441265" y="383748"/>
                  </a:lnTo>
                  <a:lnTo>
                    <a:pt x="1413821" y="383748"/>
                  </a:lnTo>
                  <a:lnTo>
                    <a:pt x="1413821" y="324463"/>
                  </a:lnTo>
                  <a:cubicBezTo>
                    <a:pt x="1413821" y="314176"/>
                    <a:pt x="1412876" y="307534"/>
                    <a:pt x="1410988" y="304539"/>
                  </a:cubicBezTo>
                  <a:cubicBezTo>
                    <a:pt x="1408449" y="300632"/>
                    <a:pt x="1404542" y="298679"/>
                    <a:pt x="1399268" y="298679"/>
                  </a:cubicBezTo>
                  <a:cubicBezTo>
                    <a:pt x="1395426" y="298679"/>
                    <a:pt x="1391813" y="299851"/>
                    <a:pt x="1388427" y="302195"/>
                  </a:cubicBezTo>
                  <a:cubicBezTo>
                    <a:pt x="1385041" y="304539"/>
                    <a:pt x="1382599" y="307974"/>
                    <a:pt x="1381102" y="312499"/>
                  </a:cubicBezTo>
                  <a:cubicBezTo>
                    <a:pt x="1379604" y="317024"/>
                    <a:pt x="1378855" y="324170"/>
                    <a:pt x="1378855" y="333937"/>
                  </a:cubicBezTo>
                  <a:lnTo>
                    <a:pt x="1378855" y="383748"/>
                  </a:lnTo>
                  <a:lnTo>
                    <a:pt x="1351410" y="383748"/>
                  </a:lnTo>
                  <a:lnTo>
                    <a:pt x="1351410" y="326905"/>
                  </a:lnTo>
                  <a:cubicBezTo>
                    <a:pt x="1351410" y="316813"/>
                    <a:pt x="1350922" y="310302"/>
                    <a:pt x="1349945" y="307372"/>
                  </a:cubicBezTo>
                  <a:cubicBezTo>
                    <a:pt x="1348969" y="304441"/>
                    <a:pt x="1347455" y="302260"/>
                    <a:pt x="1345404" y="300828"/>
                  </a:cubicBezTo>
                  <a:cubicBezTo>
                    <a:pt x="1343353" y="299395"/>
                    <a:pt x="1340569" y="298679"/>
                    <a:pt x="1337053" y="298679"/>
                  </a:cubicBezTo>
                  <a:cubicBezTo>
                    <a:pt x="1332821" y="298679"/>
                    <a:pt x="1329012" y="299818"/>
                    <a:pt x="1325626" y="302097"/>
                  </a:cubicBezTo>
                  <a:cubicBezTo>
                    <a:pt x="1322240" y="304376"/>
                    <a:pt x="1319815" y="307665"/>
                    <a:pt x="1318350" y="311962"/>
                  </a:cubicBezTo>
                  <a:cubicBezTo>
                    <a:pt x="1316885" y="316259"/>
                    <a:pt x="1316152" y="323389"/>
                    <a:pt x="1316152" y="333351"/>
                  </a:cubicBezTo>
                  <a:lnTo>
                    <a:pt x="1316152" y="383748"/>
                  </a:lnTo>
                  <a:lnTo>
                    <a:pt x="1288707" y="383748"/>
                  </a:lnTo>
                  <a:lnTo>
                    <a:pt x="1288707" y="280024"/>
                  </a:lnTo>
                  <a:lnTo>
                    <a:pt x="1314003" y="280024"/>
                  </a:lnTo>
                  <a:lnTo>
                    <a:pt x="1314003" y="294186"/>
                  </a:lnTo>
                  <a:cubicBezTo>
                    <a:pt x="1323054" y="283182"/>
                    <a:pt x="1333830" y="277680"/>
                    <a:pt x="1346332" y="277680"/>
                  </a:cubicBezTo>
                  <a:cubicBezTo>
                    <a:pt x="1352973" y="277680"/>
                    <a:pt x="1358736" y="279048"/>
                    <a:pt x="1363619" y="281782"/>
                  </a:cubicBezTo>
                  <a:cubicBezTo>
                    <a:pt x="1368502" y="284517"/>
                    <a:pt x="1372507" y="288652"/>
                    <a:pt x="1375632" y="294186"/>
                  </a:cubicBezTo>
                  <a:cubicBezTo>
                    <a:pt x="1380190" y="288652"/>
                    <a:pt x="1385106" y="284517"/>
                    <a:pt x="1390380" y="281782"/>
                  </a:cubicBezTo>
                  <a:cubicBezTo>
                    <a:pt x="1395654" y="279048"/>
                    <a:pt x="1401286" y="277680"/>
                    <a:pt x="1407277" y="277680"/>
                  </a:cubicBezTo>
                  <a:cubicBezTo>
                    <a:pt x="1414895" y="277680"/>
                    <a:pt x="1421341" y="279227"/>
                    <a:pt x="1426615" y="282320"/>
                  </a:cubicBezTo>
                  <a:cubicBezTo>
                    <a:pt x="1431889" y="285412"/>
                    <a:pt x="1435829" y="289954"/>
                    <a:pt x="1438433" y="295944"/>
                  </a:cubicBezTo>
                  <a:cubicBezTo>
                    <a:pt x="1440321" y="300372"/>
                    <a:pt x="1441265" y="307534"/>
                    <a:pt x="1441265" y="317431"/>
                  </a:cubicBezTo>
                  <a:close/>
                  <a:moveTo>
                    <a:pt x="1508931" y="81162"/>
                  </a:moveTo>
                  <a:lnTo>
                    <a:pt x="1508931" y="145623"/>
                  </a:lnTo>
                  <a:lnTo>
                    <a:pt x="1481486" y="145623"/>
                  </a:lnTo>
                  <a:lnTo>
                    <a:pt x="1481486" y="92687"/>
                  </a:lnTo>
                  <a:cubicBezTo>
                    <a:pt x="1481486" y="81488"/>
                    <a:pt x="1480900" y="74244"/>
                    <a:pt x="1479728" y="70956"/>
                  </a:cubicBezTo>
                  <a:cubicBezTo>
                    <a:pt x="1478556" y="67668"/>
                    <a:pt x="1476652" y="65112"/>
                    <a:pt x="1474015" y="63289"/>
                  </a:cubicBezTo>
                  <a:cubicBezTo>
                    <a:pt x="1471378" y="61466"/>
                    <a:pt x="1468203" y="60554"/>
                    <a:pt x="1464492" y="60554"/>
                  </a:cubicBezTo>
                  <a:cubicBezTo>
                    <a:pt x="1459739" y="60554"/>
                    <a:pt x="1455474" y="61856"/>
                    <a:pt x="1451697" y="64461"/>
                  </a:cubicBezTo>
                  <a:cubicBezTo>
                    <a:pt x="1447921" y="67065"/>
                    <a:pt x="1445333" y="70516"/>
                    <a:pt x="1443933" y="74814"/>
                  </a:cubicBezTo>
                  <a:cubicBezTo>
                    <a:pt x="1442533" y="79111"/>
                    <a:pt x="1441833" y="87055"/>
                    <a:pt x="1441833" y="98645"/>
                  </a:cubicBezTo>
                  <a:lnTo>
                    <a:pt x="1441833" y="145623"/>
                  </a:lnTo>
                  <a:lnTo>
                    <a:pt x="1414388" y="145623"/>
                  </a:lnTo>
                  <a:lnTo>
                    <a:pt x="1414388" y="41899"/>
                  </a:lnTo>
                  <a:lnTo>
                    <a:pt x="1439879" y="41899"/>
                  </a:lnTo>
                  <a:lnTo>
                    <a:pt x="1439879" y="57136"/>
                  </a:lnTo>
                  <a:cubicBezTo>
                    <a:pt x="1448930" y="45415"/>
                    <a:pt x="1460325" y="39555"/>
                    <a:pt x="1474063" y="39555"/>
                  </a:cubicBezTo>
                  <a:cubicBezTo>
                    <a:pt x="1480119" y="39555"/>
                    <a:pt x="1485653" y="40646"/>
                    <a:pt x="1490667" y="42827"/>
                  </a:cubicBezTo>
                  <a:cubicBezTo>
                    <a:pt x="1495681" y="45008"/>
                    <a:pt x="1499474" y="47792"/>
                    <a:pt x="1502045" y="51178"/>
                  </a:cubicBezTo>
                  <a:cubicBezTo>
                    <a:pt x="1504617" y="54564"/>
                    <a:pt x="1506408" y="58405"/>
                    <a:pt x="1507417" y="62703"/>
                  </a:cubicBezTo>
                  <a:cubicBezTo>
                    <a:pt x="1508426" y="67000"/>
                    <a:pt x="1508931" y="73153"/>
                    <a:pt x="1508931" y="81162"/>
                  </a:cubicBezTo>
                  <a:close/>
                  <a:moveTo>
                    <a:pt x="1524832" y="257319"/>
                  </a:moveTo>
                  <a:cubicBezTo>
                    <a:pt x="1524832" y="261616"/>
                    <a:pt x="1524062" y="265707"/>
                    <a:pt x="1522521" y="269592"/>
                  </a:cubicBezTo>
                  <a:cubicBezTo>
                    <a:pt x="1520980" y="273477"/>
                    <a:pt x="1518538" y="277547"/>
                    <a:pt x="1515196" y="281801"/>
                  </a:cubicBezTo>
                  <a:cubicBezTo>
                    <a:pt x="1512982" y="284622"/>
                    <a:pt x="1508988" y="288681"/>
                    <a:pt x="1503215" y="293977"/>
                  </a:cubicBezTo>
                  <a:cubicBezTo>
                    <a:pt x="1497442" y="299273"/>
                    <a:pt x="1493785" y="302789"/>
                    <a:pt x="1492244" y="304525"/>
                  </a:cubicBezTo>
                  <a:cubicBezTo>
                    <a:pt x="1490703" y="306262"/>
                    <a:pt x="1489455" y="307954"/>
                    <a:pt x="1488500" y="309604"/>
                  </a:cubicBezTo>
                  <a:lnTo>
                    <a:pt x="1524832" y="309604"/>
                  </a:lnTo>
                  <a:lnTo>
                    <a:pt x="1524832" y="326598"/>
                  </a:lnTo>
                  <a:lnTo>
                    <a:pt x="1460697" y="326598"/>
                  </a:lnTo>
                  <a:cubicBezTo>
                    <a:pt x="1461391" y="320174"/>
                    <a:pt x="1463475" y="314086"/>
                    <a:pt x="1466948" y="308334"/>
                  </a:cubicBezTo>
                  <a:cubicBezTo>
                    <a:pt x="1470420" y="302583"/>
                    <a:pt x="1477279" y="294954"/>
                    <a:pt x="1487523" y="285447"/>
                  </a:cubicBezTo>
                  <a:cubicBezTo>
                    <a:pt x="1495771" y="277764"/>
                    <a:pt x="1500828" y="272555"/>
                    <a:pt x="1502694" y="269820"/>
                  </a:cubicBezTo>
                  <a:cubicBezTo>
                    <a:pt x="1505212" y="266044"/>
                    <a:pt x="1506471" y="262311"/>
                    <a:pt x="1506471" y="258621"/>
                  </a:cubicBezTo>
                  <a:cubicBezTo>
                    <a:pt x="1506471" y="254541"/>
                    <a:pt x="1505375" y="251404"/>
                    <a:pt x="1503183" y="249212"/>
                  </a:cubicBezTo>
                  <a:cubicBezTo>
                    <a:pt x="1500990" y="247020"/>
                    <a:pt x="1497963" y="245924"/>
                    <a:pt x="1494099" y="245924"/>
                  </a:cubicBezTo>
                  <a:cubicBezTo>
                    <a:pt x="1490279" y="245924"/>
                    <a:pt x="1487241" y="247074"/>
                    <a:pt x="1484984" y="249375"/>
                  </a:cubicBezTo>
                  <a:cubicBezTo>
                    <a:pt x="1482726" y="251676"/>
                    <a:pt x="1481424" y="255496"/>
                    <a:pt x="1481077" y="260835"/>
                  </a:cubicBezTo>
                  <a:lnTo>
                    <a:pt x="1462846" y="259012"/>
                  </a:lnTo>
                  <a:cubicBezTo>
                    <a:pt x="1463931" y="248941"/>
                    <a:pt x="1467338" y="241713"/>
                    <a:pt x="1473068" y="237329"/>
                  </a:cubicBezTo>
                  <a:cubicBezTo>
                    <a:pt x="1478798" y="232945"/>
                    <a:pt x="1485960" y="230753"/>
                    <a:pt x="1494555" y="230753"/>
                  </a:cubicBezTo>
                  <a:cubicBezTo>
                    <a:pt x="1503975" y="230753"/>
                    <a:pt x="1511376" y="233292"/>
                    <a:pt x="1516759" y="238371"/>
                  </a:cubicBezTo>
                  <a:cubicBezTo>
                    <a:pt x="1522141" y="243450"/>
                    <a:pt x="1524832" y="249766"/>
                    <a:pt x="1524832" y="257319"/>
                  </a:cubicBezTo>
                  <a:close/>
                  <a:moveTo>
                    <a:pt x="1589345" y="238125"/>
                  </a:moveTo>
                  <a:lnTo>
                    <a:pt x="1553500" y="386190"/>
                  </a:lnTo>
                  <a:lnTo>
                    <a:pt x="1533283" y="386190"/>
                  </a:lnTo>
                  <a:lnTo>
                    <a:pt x="1568737" y="238125"/>
                  </a:lnTo>
                  <a:close/>
                  <a:moveTo>
                    <a:pt x="1606483" y="92296"/>
                  </a:moveTo>
                  <a:cubicBezTo>
                    <a:pt x="1606483" y="81553"/>
                    <a:pt x="1604269" y="73576"/>
                    <a:pt x="1599842" y="68367"/>
                  </a:cubicBezTo>
                  <a:cubicBezTo>
                    <a:pt x="1595414" y="63159"/>
                    <a:pt x="1589815" y="60554"/>
                    <a:pt x="1583043" y="60554"/>
                  </a:cubicBezTo>
                  <a:cubicBezTo>
                    <a:pt x="1576466" y="60554"/>
                    <a:pt x="1571046" y="63110"/>
                    <a:pt x="1566781" y="68221"/>
                  </a:cubicBezTo>
                  <a:cubicBezTo>
                    <a:pt x="1562516" y="73332"/>
                    <a:pt x="1560384" y="81130"/>
                    <a:pt x="1560384" y="91613"/>
                  </a:cubicBezTo>
                  <a:cubicBezTo>
                    <a:pt x="1560384" y="102617"/>
                    <a:pt x="1562516" y="110674"/>
                    <a:pt x="1566781" y="115786"/>
                  </a:cubicBezTo>
                  <a:cubicBezTo>
                    <a:pt x="1571046" y="120897"/>
                    <a:pt x="1576304" y="123453"/>
                    <a:pt x="1582554" y="123453"/>
                  </a:cubicBezTo>
                  <a:cubicBezTo>
                    <a:pt x="1589261" y="123453"/>
                    <a:pt x="1594926" y="120832"/>
                    <a:pt x="1599549" y="115590"/>
                  </a:cubicBezTo>
                  <a:cubicBezTo>
                    <a:pt x="1604172" y="110349"/>
                    <a:pt x="1606483" y="102584"/>
                    <a:pt x="1606483" y="92296"/>
                  </a:cubicBezTo>
                  <a:close/>
                  <a:moveTo>
                    <a:pt x="1633440" y="41899"/>
                  </a:moveTo>
                  <a:lnTo>
                    <a:pt x="1633440" y="134977"/>
                  </a:lnTo>
                  <a:cubicBezTo>
                    <a:pt x="1633440" y="147218"/>
                    <a:pt x="1632431" y="156367"/>
                    <a:pt x="1630412" y="162422"/>
                  </a:cubicBezTo>
                  <a:cubicBezTo>
                    <a:pt x="1628394" y="168478"/>
                    <a:pt x="1625561" y="173231"/>
                    <a:pt x="1621915" y="176682"/>
                  </a:cubicBezTo>
                  <a:cubicBezTo>
                    <a:pt x="1618269" y="180133"/>
                    <a:pt x="1613401" y="182835"/>
                    <a:pt x="1607313" y="184788"/>
                  </a:cubicBezTo>
                  <a:cubicBezTo>
                    <a:pt x="1601225" y="186742"/>
                    <a:pt x="1593526" y="187718"/>
                    <a:pt x="1584215" y="187718"/>
                  </a:cubicBezTo>
                  <a:cubicBezTo>
                    <a:pt x="1566635" y="187718"/>
                    <a:pt x="1554166" y="184707"/>
                    <a:pt x="1546808" y="178684"/>
                  </a:cubicBezTo>
                  <a:cubicBezTo>
                    <a:pt x="1539450" y="172661"/>
                    <a:pt x="1535771" y="165027"/>
                    <a:pt x="1535771" y="155781"/>
                  </a:cubicBezTo>
                  <a:cubicBezTo>
                    <a:pt x="1535771" y="154869"/>
                    <a:pt x="1535804" y="153762"/>
                    <a:pt x="1535869" y="152460"/>
                  </a:cubicBezTo>
                  <a:lnTo>
                    <a:pt x="1567221" y="156269"/>
                  </a:lnTo>
                  <a:cubicBezTo>
                    <a:pt x="1567741" y="159915"/>
                    <a:pt x="1568946" y="162422"/>
                    <a:pt x="1570834" y="163790"/>
                  </a:cubicBezTo>
                  <a:cubicBezTo>
                    <a:pt x="1573439" y="165743"/>
                    <a:pt x="1577541" y="166720"/>
                    <a:pt x="1583141" y="166720"/>
                  </a:cubicBezTo>
                  <a:cubicBezTo>
                    <a:pt x="1590303" y="166720"/>
                    <a:pt x="1595675" y="165645"/>
                    <a:pt x="1599256" y="163497"/>
                  </a:cubicBezTo>
                  <a:cubicBezTo>
                    <a:pt x="1601665" y="162064"/>
                    <a:pt x="1603488" y="159753"/>
                    <a:pt x="1604725" y="156562"/>
                  </a:cubicBezTo>
                  <a:cubicBezTo>
                    <a:pt x="1605572" y="154283"/>
                    <a:pt x="1605995" y="150083"/>
                    <a:pt x="1605995" y="143963"/>
                  </a:cubicBezTo>
                  <a:lnTo>
                    <a:pt x="1605995" y="128824"/>
                  </a:lnTo>
                  <a:cubicBezTo>
                    <a:pt x="1597791" y="140024"/>
                    <a:pt x="1587438" y="145623"/>
                    <a:pt x="1574936" y="145623"/>
                  </a:cubicBezTo>
                  <a:cubicBezTo>
                    <a:pt x="1561002" y="145623"/>
                    <a:pt x="1549966" y="139731"/>
                    <a:pt x="1541827" y="127945"/>
                  </a:cubicBezTo>
                  <a:cubicBezTo>
                    <a:pt x="1535446" y="118634"/>
                    <a:pt x="1532255" y="107044"/>
                    <a:pt x="1532255" y="93175"/>
                  </a:cubicBezTo>
                  <a:cubicBezTo>
                    <a:pt x="1532255" y="75790"/>
                    <a:pt x="1536439" y="62507"/>
                    <a:pt x="1544806" y="53327"/>
                  </a:cubicBezTo>
                  <a:cubicBezTo>
                    <a:pt x="1553173" y="44146"/>
                    <a:pt x="1563574" y="39555"/>
                    <a:pt x="1576011" y="39555"/>
                  </a:cubicBezTo>
                  <a:cubicBezTo>
                    <a:pt x="1588838" y="39555"/>
                    <a:pt x="1599419" y="45188"/>
                    <a:pt x="1607753" y="56452"/>
                  </a:cubicBezTo>
                  <a:lnTo>
                    <a:pt x="1607753" y="41899"/>
                  </a:lnTo>
                  <a:close/>
                  <a:moveTo>
                    <a:pt x="1699431" y="322901"/>
                  </a:moveTo>
                  <a:lnTo>
                    <a:pt x="1699431" y="383748"/>
                  </a:lnTo>
                  <a:lnTo>
                    <a:pt x="1671986" y="383748"/>
                  </a:lnTo>
                  <a:lnTo>
                    <a:pt x="1671986" y="328956"/>
                  </a:lnTo>
                  <a:cubicBezTo>
                    <a:pt x="1671986" y="318082"/>
                    <a:pt x="1671465" y="311181"/>
                    <a:pt x="1670424" y="308251"/>
                  </a:cubicBezTo>
                  <a:cubicBezTo>
                    <a:pt x="1669382" y="305320"/>
                    <a:pt x="1667542" y="302993"/>
                    <a:pt x="1664905" y="301267"/>
                  </a:cubicBezTo>
                  <a:cubicBezTo>
                    <a:pt x="1662268" y="299542"/>
                    <a:pt x="1658964" y="298679"/>
                    <a:pt x="1654992" y="298679"/>
                  </a:cubicBezTo>
                  <a:cubicBezTo>
                    <a:pt x="1650434" y="298679"/>
                    <a:pt x="1646365" y="299786"/>
                    <a:pt x="1642783" y="302000"/>
                  </a:cubicBezTo>
                  <a:cubicBezTo>
                    <a:pt x="1639202" y="304214"/>
                    <a:pt x="1636581" y="307551"/>
                    <a:pt x="1634921" y="312011"/>
                  </a:cubicBezTo>
                  <a:cubicBezTo>
                    <a:pt x="1633261" y="316471"/>
                    <a:pt x="1632431" y="323064"/>
                    <a:pt x="1632431" y="331789"/>
                  </a:cubicBezTo>
                  <a:lnTo>
                    <a:pt x="1632431" y="383748"/>
                  </a:lnTo>
                  <a:lnTo>
                    <a:pt x="1604986" y="383748"/>
                  </a:lnTo>
                  <a:lnTo>
                    <a:pt x="1604986" y="240566"/>
                  </a:lnTo>
                  <a:lnTo>
                    <a:pt x="1632431" y="240566"/>
                  </a:lnTo>
                  <a:lnTo>
                    <a:pt x="1632431" y="293210"/>
                  </a:lnTo>
                  <a:cubicBezTo>
                    <a:pt x="1641286" y="282857"/>
                    <a:pt x="1651867" y="277680"/>
                    <a:pt x="1664173" y="277680"/>
                  </a:cubicBezTo>
                  <a:cubicBezTo>
                    <a:pt x="1670489" y="277680"/>
                    <a:pt x="1676186" y="278852"/>
                    <a:pt x="1681265" y="281196"/>
                  </a:cubicBezTo>
                  <a:cubicBezTo>
                    <a:pt x="1686344" y="283540"/>
                    <a:pt x="1690169" y="286536"/>
                    <a:pt x="1692741" y="290182"/>
                  </a:cubicBezTo>
                  <a:cubicBezTo>
                    <a:pt x="1695313" y="293828"/>
                    <a:pt x="1697071" y="297865"/>
                    <a:pt x="1698015" y="302293"/>
                  </a:cubicBezTo>
                  <a:cubicBezTo>
                    <a:pt x="1698959" y="306720"/>
                    <a:pt x="1699431" y="313590"/>
                    <a:pt x="1699431" y="322901"/>
                  </a:cubicBezTo>
                  <a:close/>
                  <a:moveTo>
                    <a:pt x="1770808" y="330421"/>
                  </a:moveTo>
                  <a:cubicBezTo>
                    <a:pt x="1770808" y="344030"/>
                    <a:pt x="1768659" y="358615"/>
                    <a:pt x="1764362" y="374177"/>
                  </a:cubicBezTo>
                  <a:cubicBezTo>
                    <a:pt x="1759479" y="391627"/>
                    <a:pt x="1751437" y="408849"/>
                    <a:pt x="1740238" y="425843"/>
                  </a:cubicBezTo>
                  <a:lnTo>
                    <a:pt x="1721290" y="425843"/>
                  </a:lnTo>
                  <a:cubicBezTo>
                    <a:pt x="1726694" y="414253"/>
                    <a:pt x="1730504" y="405366"/>
                    <a:pt x="1732717" y="399180"/>
                  </a:cubicBezTo>
                  <a:cubicBezTo>
                    <a:pt x="1734931" y="392994"/>
                    <a:pt x="1736982" y="385864"/>
                    <a:pt x="1738871" y="377790"/>
                  </a:cubicBezTo>
                  <a:cubicBezTo>
                    <a:pt x="1740759" y="369717"/>
                    <a:pt x="1742159" y="362050"/>
                    <a:pt x="1743070" y="354790"/>
                  </a:cubicBezTo>
                  <a:cubicBezTo>
                    <a:pt x="1743982" y="347530"/>
                    <a:pt x="1744438" y="340090"/>
                    <a:pt x="1744438" y="332472"/>
                  </a:cubicBezTo>
                  <a:cubicBezTo>
                    <a:pt x="1744438" y="316976"/>
                    <a:pt x="1742777" y="302309"/>
                    <a:pt x="1739457" y="288473"/>
                  </a:cubicBezTo>
                  <a:cubicBezTo>
                    <a:pt x="1736136" y="274636"/>
                    <a:pt x="1730015" y="257854"/>
                    <a:pt x="1721095" y="238125"/>
                  </a:cubicBezTo>
                  <a:lnTo>
                    <a:pt x="1739750" y="238125"/>
                  </a:lnTo>
                  <a:cubicBezTo>
                    <a:pt x="1749582" y="252124"/>
                    <a:pt x="1757216" y="266969"/>
                    <a:pt x="1762653" y="282661"/>
                  </a:cubicBezTo>
                  <a:cubicBezTo>
                    <a:pt x="1768090" y="298353"/>
                    <a:pt x="1770808" y="314273"/>
                    <a:pt x="1770808" y="330421"/>
                  </a:cubicBezTo>
                  <a:close/>
                  <a:moveTo>
                    <a:pt x="1813731" y="84776"/>
                  </a:moveTo>
                  <a:lnTo>
                    <a:pt x="1813731" y="145623"/>
                  </a:lnTo>
                  <a:lnTo>
                    <a:pt x="1786286" y="145623"/>
                  </a:lnTo>
                  <a:lnTo>
                    <a:pt x="1786286" y="90831"/>
                  </a:lnTo>
                  <a:cubicBezTo>
                    <a:pt x="1786286" y="79957"/>
                    <a:pt x="1785765" y="73056"/>
                    <a:pt x="1784724" y="70126"/>
                  </a:cubicBezTo>
                  <a:cubicBezTo>
                    <a:pt x="1783682" y="67195"/>
                    <a:pt x="1781842" y="64868"/>
                    <a:pt x="1779205" y="63142"/>
                  </a:cubicBezTo>
                  <a:cubicBezTo>
                    <a:pt x="1776568" y="61417"/>
                    <a:pt x="1773264" y="60554"/>
                    <a:pt x="1769292" y="60554"/>
                  </a:cubicBezTo>
                  <a:cubicBezTo>
                    <a:pt x="1764734" y="60554"/>
                    <a:pt x="1760665" y="61661"/>
                    <a:pt x="1757083" y="63875"/>
                  </a:cubicBezTo>
                  <a:cubicBezTo>
                    <a:pt x="1753502" y="66089"/>
                    <a:pt x="1750881" y="69426"/>
                    <a:pt x="1749221" y="73886"/>
                  </a:cubicBezTo>
                  <a:cubicBezTo>
                    <a:pt x="1747561" y="78346"/>
                    <a:pt x="1746731" y="84939"/>
                    <a:pt x="1746731" y="93664"/>
                  </a:cubicBezTo>
                  <a:lnTo>
                    <a:pt x="1746731" y="145623"/>
                  </a:lnTo>
                  <a:lnTo>
                    <a:pt x="1719286" y="145623"/>
                  </a:lnTo>
                  <a:lnTo>
                    <a:pt x="1719286" y="2441"/>
                  </a:lnTo>
                  <a:lnTo>
                    <a:pt x="1746731" y="2441"/>
                  </a:lnTo>
                  <a:lnTo>
                    <a:pt x="1746731" y="55085"/>
                  </a:lnTo>
                  <a:cubicBezTo>
                    <a:pt x="1755586" y="44732"/>
                    <a:pt x="1766167" y="39555"/>
                    <a:pt x="1778473" y="39555"/>
                  </a:cubicBezTo>
                  <a:cubicBezTo>
                    <a:pt x="1784789" y="39555"/>
                    <a:pt x="1790486" y="40727"/>
                    <a:pt x="1795565" y="43071"/>
                  </a:cubicBezTo>
                  <a:cubicBezTo>
                    <a:pt x="1800644" y="45415"/>
                    <a:pt x="1804469" y="48411"/>
                    <a:pt x="1807041" y="52057"/>
                  </a:cubicBezTo>
                  <a:cubicBezTo>
                    <a:pt x="1809613" y="55703"/>
                    <a:pt x="1811371" y="59740"/>
                    <a:pt x="1812315" y="64168"/>
                  </a:cubicBezTo>
                  <a:cubicBezTo>
                    <a:pt x="1813259" y="68595"/>
                    <a:pt x="1813731" y="75465"/>
                    <a:pt x="1813731" y="84776"/>
                  </a:cubicBezTo>
                  <a:close/>
                  <a:moveTo>
                    <a:pt x="1902981" y="157343"/>
                  </a:moveTo>
                  <a:lnTo>
                    <a:pt x="1902981" y="184788"/>
                  </a:lnTo>
                  <a:lnTo>
                    <a:pt x="1875537" y="184788"/>
                  </a:lnTo>
                  <a:lnTo>
                    <a:pt x="1875537" y="157343"/>
                  </a:lnTo>
                  <a:close/>
                  <a:moveTo>
                    <a:pt x="1915678" y="93566"/>
                  </a:moveTo>
                  <a:cubicBezTo>
                    <a:pt x="1915678" y="83669"/>
                    <a:pt x="1913236" y="75855"/>
                    <a:pt x="1908353" y="70126"/>
                  </a:cubicBezTo>
                  <a:cubicBezTo>
                    <a:pt x="1903795" y="64656"/>
                    <a:pt x="1897805" y="61921"/>
                    <a:pt x="1890382" y="61921"/>
                  </a:cubicBezTo>
                  <a:cubicBezTo>
                    <a:pt x="1882959" y="61921"/>
                    <a:pt x="1876936" y="64656"/>
                    <a:pt x="1872314" y="70126"/>
                  </a:cubicBezTo>
                  <a:cubicBezTo>
                    <a:pt x="1867430" y="75921"/>
                    <a:pt x="1864988" y="83799"/>
                    <a:pt x="1864988" y="93761"/>
                  </a:cubicBezTo>
                  <a:cubicBezTo>
                    <a:pt x="1864988" y="103723"/>
                    <a:pt x="1867430" y="111602"/>
                    <a:pt x="1872314" y="117397"/>
                  </a:cubicBezTo>
                  <a:cubicBezTo>
                    <a:pt x="1876936" y="122866"/>
                    <a:pt x="1882959" y="125601"/>
                    <a:pt x="1890382" y="125601"/>
                  </a:cubicBezTo>
                  <a:cubicBezTo>
                    <a:pt x="1897805" y="125601"/>
                    <a:pt x="1903795" y="122866"/>
                    <a:pt x="1908353" y="117397"/>
                  </a:cubicBezTo>
                  <a:cubicBezTo>
                    <a:pt x="1913236" y="111602"/>
                    <a:pt x="1915678" y="103658"/>
                    <a:pt x="1915678" y="93566"/>
                  </a:cubicBezTo>
                  <a:close/>
                  <a:moveTo>
                    <a:pt x="1971056" y="41899"/>
                  </a:moveTo>
                  <a:lnTo>
                    <a:pt x="1971056" y="61531"/>
                  </a:lnTo>
                  <a:cubicBezTo>
                    <a:pt x="1971056" y="69605"/>
                    <a:pt x="1970356" y="75921"/>
                    <a:pt x="1968956" y="80478"/>
                  </a:cubicBezTo>
                  <a:cubicBezTo>
                    <a:pt x="1967556" y="85036"/>
                    <a:pt x="1964968" y="89106"/>
                    <a:pt x="1961191" y="92687"/>
                  </a:cubicBezTo>
                  <a:cubicBezTo>
                    <a:pt x="1956829" y="96919"/>
                    <a:pt x="1950871" y="100240"/>
                    <a:pt x="1943318" y="102649"/>
                  </a:cubicBezTo>
                  <a:cubicBezTo>
                    <a:pt x="1941690" y="114304"/>
                    <a:pt x="1936839" y="124234"/>
                    <a:pt x="1928765" y="132438"/>
                  </a:cubicBezTo>
                  <a:cubicBezTo>
                    <a:pt x="1918608" y="142791"/>
                    <a:pt x="1905846" y="147967"/>
                    <a:pt x="1890480" y="147967"/>
                  </a:cubicBezTo>
                  <a:cubicBezTo>
                    <a:pt x="1880647" y="147967"/>
                    <a:pt x="1871597" y="145819"/>
                    <a:pt x="1863328" y="141521"/>
                  </a:cubicBezTo>
                  <a:cubicBezTo>
                    <a:pt x="1854538" y="136963"/>
                    <a:pt x="1847929" y="130599"/>
                    <a:pt x="1843501" y="122427"/>
                  </a:cubicBezTo>
                  <a:cubicBezTo>
                    <a:pt x="1839074" y="114255"/>
                    <a:pt x="1836860" y="104212"/>
                    <a:pt x="1836860" y="92296"/>
                  </a:cubicBezTo>
                  <a:cubicBezTo>
                    <a:pt x="1836860" y="82920"/>
                    <a:pt x="1839106" y="74097"/>
                    <a:pt x="1843599" y="65828"/>
                  </a:cubicBezTo>
                  <a:cubicBezTo>
                    <a:pt x="1848287" y="57168"/>
                    <a:pt x="1854701" y="50624"/>
                    <a:pt x="1862840" y="46197"/>
                  </a:cubicBezTo>
                  <a:cubicBezTo>
                    <a:pt x="1870979" y="41769"/>
                    <a:pt x="1880127" y="39555"/>
                    <a:pt x="1890284" y="39555"/>
                  </a:cubicBezTo>
                  <a:cubicBezTo>
                    <a:pt x="1905976" y="39555"/>
                    <a:pt x="1918836" y="44634"/>
                    <a:pt x="1928863" y="54792"/>
                  </a:cubicBezTo>
                  <a:cubicBezTo>
                    <a:pt x="1937914" y="64038"/>
                    <a:pt x="1942895" y="75465"/>
                    <a:pt x="1943807" y="89073"/>
                  </a:cubicBezTo>
                  <a:cubicBezTo>
                    <a:pt x="1952271" y="85622"/>
                    <a:pt x="1956634" y="79046"/>
                    <a:pt x="1956894" y="69344"/>
                  </a:cubicBezTo>
                  <a:lnTo>
                    <a:pt x="1943611" y="69344"/>
                  </a:lnTo>
                  <a:lnTo>
                    <a:pt x="1943611" y="41899"/>
                  </a:lnTo>
                  <a:close/>
                  <a:moveTo>
                    <a:pt x="2058553" y="93371"/>
                  </a:moveTo>
                  <a:cubicBezTo>
                    <a:pt x="2058553" y="82497"/>
                    <a:pt x="2056372" y="74423"/>
                    <a:pt x="2052009" y="69149"/>
                  </a:cubicBezTo>
                  <a:cubicBezTo>
                    <a:pt x="2047647" y="63875"/>
                    <a:pt x="2042242" y="61238"/>
                    <a:pt x="2035796" y="61238"/>
                  </a:cubicBezTo>
                  <a:cubicBezTo>
                    <a:pt x="2029090" y="61238"/>
                    <a:pt x="2023522" y="63826"/>
                    <a:pt x="2019095" y="69002"/>
                  </a:cubicBezTo>
                  <a:cubicBezTo>
                    <a:pt x="2014668" y="74179"/>
                    <a:pt x="2012454" y="81846"/>
                    <a:pt x="2012454" y="92003"/>
                  </a:cubicBezTo>
                  <a:cubicBezTo>
                    <a:pt x="2012454" y="103658"/>
                    <a:pt x="2014765" y="112269"/>
                    <a:pt x="2019388" y="117837"/>
                  </a:cubicBezTo>
                  <a:cubicBezTo>
                    <a:pt x="2024011" y="123404"/>
                    <a:pt x="2029643" y="126187"/>
                    <a:pt x="2036285" y="126187"/>
                  </a:cubicBezTo>
                  <a:cubicBezTo>
                    <a:pt x="2042666" y="126187"/>
                    <a:pt x="2047972" y="123632"/>
                    <a:pt x="2052205" y="118520"/>
                  </a:cubicBezTo>
                  <a:cubicBezTo>
                    <a:pt x="2056437" y="113409"/>
                    <a:pt x="2058553" y="105026"/>
                    <a:pt x="2058553" y="93371"/>
                  </a:cubicBezTo>
                  <a:close/>
                  <a:moveTo>
                    <a:pt x="2086486" y="93175"/>
                  </a:moveTo>
                  <a:cubicBezTo>
                    <a:pt x="2086486" y="110495"/>
                    <a:pt x="2082254" y="123957"/>
                    <a:pt x="2073790" y="133561"/>
                  </a:cubicBezTo>
                  <a:cubicBezTo>
                    <a:pt x="2065325" y="143165"/>
                    <a:pt x="2055070" y="147967"/>
                    <a:pt x="2043024" y="147967"/>
                  </a:cubicBezTo>
                  <a:cubicBezTo>
                    <a:pt x="2037294" y="147967"/>
                    <a:pt x="2032101" y="146828"/>
                    <a:pt x="2027446" y="144549"/>
                  </a:cubicBezTo>
                  <a:cubicBezTo>
                    <a:pt x="2022790" y="142270"/>
                    <a:pt x="2017891" y="138363"/>
                    <a:pt x="2012747" y="132829"/>
                  </a:cubicBezTo>
                  <a:lnTo>
                    <a:pt x="2012747" y="185081"/>
                  </a:lnTo>
                  <a:lnTo>
                    <a:pt x="1985302" y="185081"/>
                  </a:lnTo>
                  <a:lnTo>
                    <a:pt x="1985302" y="41899"/>
                  </a:lnTo>
                  <a:lnTo>
                    <a:pt x="2010891" y="41899"/>
                  </a:lnTo>
                  <a:lnTo>
                    <a:pt x="2010891" y="57136"/>
                  </a:lnTo>
                  <a:cubicBezTo>
                    <a:pt x="2014211" y="51927"/>
                    <a:pt x="2018704" y="47694"/>
                    <a:pt x="2024369" y="44439"/>
                  </a:cubicBezTo>
                  <a:cubicBezTo>
                    <a:pt x="2030034" y="41183"/>
                    <a:pt x="2036317" y="39555"/>
                    <a:pt x="2043219" y="39555"/>
                  </a:cubicBezTo>
                  <a:cubicBezTo>
                    <a:pt x="2055265" y="39555"/>
                    <a:pt x="2065488" y="44276"/>
                    <a:pt x="2073887" y="53717"/>
                  </a:cubicBezTo>
                  <a:cubicBezTo>
                    <a:pt x="2082287" y="63159"/>
                    <a:pt x="2086486" y="76311"/>
                    <a:pt x="2086486" y="9317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0" name="TextBox 59">
              <a:extLst>
                <a:ext uri="{FF2B5EF4-FFF2-40B4-BE49-F238E27FC236}">
                  <a16:creationId xmlns:a16="http://schemas.microsoft.com/office/drawing/2014/main" id="{1B7139FD-7D6F-48E4-8837-279D1FA1BD9E}"/>
                </a:ext>
              </a:extLst>
            </p:cNvPr>
            <p:cNvSpPr txBox="1">
              <a:spLocks noChangeAspect="1"/>
            </p:cNvSpPr>
            <p:nvPr>
              <p:custDataLst>
                <p:tags r:id="rId2"/>
              </p:custDataLst>
            </p:nvPr>
          </p:nvSpPr>
          <p:spPr>
            <a:xfrm>
              <a:off x="5797166" y="1361777"/>
              <a:ext cx="211968" cy="146210"/>
            </a:xfrm>
            <a:custGeom>
              <a:avLst/>
              <a:gdLst/>
              <a:ahLst/>
              <a:cxnLst/>
              <a:rect l="l" t="t" r="r" b="b"/>
              <a:pathLst>
                <a:path w="211968" h="146210">
                  <a:moveTo>
                    <a:pt x="58601" y="41900"/>
                  </a:moveTo>
                  <a:lnTo>
                    <a:pt x="25686" y="90832"/>
                  </a:lnTo>
                  <a:lnTo>
                    <a:pt x="58601" y="90832"/>
                  </a:lnTo>
                  <a:close/>
                  <a:moveTo>
                    <a:pt x="165478" y="22757"/>
                  </a:moveTo>
                  <a:cubicBezTo>
                    <a:pt x="162157" y="22757"/>
                    <a:pt x="159195" y="23815"/>
                    <a:pt x="156590" y="25931"/>
                  </a:cubicBezTo>
                  <a:cubicBezTo>
                    <a:pt x="153986" y="28047"/>
                    <a:pt x="151967" y="31840"/>
                    <a:pt x="150535" y="37309"/>
                  </a:cubicBezTo>
                  <a:cubicBezTo>
                    <a:pt x="148646" y="44407"/>
                    <a:pt x="147702" y="56355"/>
                    <a:pt x="147702" y="73154"/>
                  </a:cubicBezTo>
                  <a:cubicBezTo>
                    <a:pt x="147702" y="89953"/>
                    <a:pt x="148549" y="101494"/>
                    <a:pt x="150242" y="107777"/>
                  </a:cubicBezTo>
                  <a:cubicBezTo>
                    <a:pt x="151935" y="114061"/>
                    <a:pt x="154067" y="118244"/>
                    <a:pt x="156639" y="120328"/>
                  </a:cubicBezTo>
                  <a:cubicBezTo>
                    <a:pt x="159211" y="122411"/>
                    <a:pt x="162157" y="123453"/>
                    <a:pt x="165478" y="123453"/>
                  </a:cubicBezTo>
                  <a:cubicBezTo>
                    <a:pt x="168799" y="123453"/>
                    <a:pt x="171761" y="122395"/>
                    <a:pt x="174366" y="120279"/>
                  </a:cubicBezTo>
                  <a:cubicBezTo>
                    <a:pt x="176970" y="118163"/>
                    <a:pt x="178989" y="114370"/>
                    <a:pt x="180421" y="108900"/>
                  </a:cubicBezTo>
                  <a:cubicBezTo>
                    <a:pt x="182309" y="101868"/>
                    <a:pt x="183254" y="89953"/>
                    <a:pt x="183254" y="73154"/>
                  </a:cubicBezTo>
                  <a:cubicBezTo>
                    <a:pt x="183254" y="56355"/>
                    <a:pt x="182407" y="44814"/>
                    <a:pt x="180714" y="38530"/>
                  </a:cubicBezTo>
                  <a:cubicBezTo>
                    <a:pt x="179021" y="32247"/>
                    <a:pt x="176889" y="28047"/>
                    <a:pt x="174317" y="25931"/>
                  </a:cubicBezTo>
                  <a:cubicBezTo>
                    <a:pt x="171745" y="23815"/>
                    <a:pt x="168799" y="22757"/>
                    <a:pt x="165478" y="22757"/>
                  </a:cubicBezTo>
                  <a:close/>
                  <a:moveTo>
                    <a:pt x="165478" y="0"/>
                  </a:moveTo>
                  <a:cubicBezTo>
                    <a:pt x="179347" y="0"/>
                    <a:pt x="190188" y="4949"/>
                    <a:pt x="198002" y="14846"/>
                  </a:cubicBezTo>
                  <a:cubicBezTo>
                    <a:pt x="207313" y="26566"/>
                    <a:pt x="211968" y="46002"/>
                    <a:pt x="211968" y="73154"/>
                  </a:cubicBezTo>
                  <a:cubicBezTo>
                    <a:pt x="211968" y="100240"/>
                    <a:pt x="207280" y="119709"/>
                    <a:pt x="197904" y="131560"/>
                  </a:cubicBezTo>
                  <a:cubicBezTo>
                    <a:pt x="190155" y="141326"/>
                    <a:pt x="179347" y="146210"/>
                    <a:pt x="165478" y="146210"/>
                  </a:cubicBezTo>
                  <a:cubicBezTo>
                    <a:pt x="151544" y="146210"/>
                    <a:pt x="140312" y="140854"/>
                    <a:pt x="131782" y="130143"/>
                  </a:cubicBezTo>
                  <a:cubicBezTo>
                    <a:pt x="123253" y="119432"/>
                    <a:pt x="118988" y="100338"/>
                    <a:pt x="118988" y="72861"/>
                  </a:cubicBezTo>
                  <a:cubicBezTo>
                    <a:pt x="118988" y="45904"/>
                    <a:pt x="123676" y="26501"/>
                    <a:pt x="133052" y="14650"/>
                  </a:cubicBezTo>
                  <a:cubicBezTo>
                    <a:pt x="140800" y="4884"/>
                    <a:pt x="151609" y="0"/>
                    <a:pt x="165478" y="0"/>
                  </a:cubicBezTo>
                  <a:close/>
                  <a:moveTo>
                    <a:pt x="62117" y="0"/>
                  </a:moveTo>
                  <a:lnTo>
                    <a:pt x="85167" y="0"/>
                  </a:lnTo>
                  <a:lnTo>
                    <a:pt x="85167" y="90832"/>
                  </a:lnTo>
                  <a:lnTo>
                    <a:pt x="102942" y="90832"/>
                  </a:lnTo>
                  <a:lnTo>
                    <a:pt x="102942" y="114956"/>
                  </a:lnTo>
                  <a:lnTo>
                    <a:pt x="85167" y="114956"/>
                  </a:lnTo>
                  <a:lnTo>
                    <a:pt x="85167" y="143768"/>
                  </a:lnTo>
                  <a:lnTo>
                    <a:pt x="58601" y="143768"/>
                  </a:lnTo>
                  <a:lnTo>
                    <a:pt x="58601" y="114956"/>
                  </a:lnTo>
                  <a:lnTo>
                    <a:pt x="0" y="114956"/>
                  </a:lnTo>
                  <a:lnTo>
                    <a:pt x="0" y="90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2" name="TextBox 61">
              <a:extLst>
                <a:ext uri="{FF2B5EF4-FFF2-40B4-BE49-F238E27FC236}">
                  <a16:creationId xmlns:a16="http://schemas.microsoft.com/office/drawing/2014/main" id="{A72F4BEF-68B7-4F5F-B5FD-47787C6BEC17}"/>
                </a:ext>
              </a:extLst>
            </p:cNvPr>
            <p:cNvSpPr txBox="1">
              <a:spLocks noChangeAspect="1"/>
            </p:cNvSpPr>
            <p:nvPr>
              <p:custDataLst>
                <p:tags r:id="rId3"/>
              </p:custDataLst>
            </p:nvPr>
          </p:nvSpPr>
          <p:spPr>
            <a:xfrm>
              <a:off x="5800975" y="2416682"/>
              <a:ext cx="208159" cy="146210"/>
            </a:xfrm>
            <a:custGeom>
              <a:avLst/>
              <a:gdLst/>
              <a:ahLst/>
              <a:cxnLst/>
              <a:rect l="l" t="t" r="r" b="b"/>
              <a:pathLst>
                <a:path w="208159" h="146210">
                  <a:moveTo>
                    <a:pt x="161669" y="22757"/>
                  </a:moveTo>
                  <a:cubicBezTo>
                    <a:pt x="158348" y="22757"/>
                    <a:pt x="155386" y="23815"/>
                    <a:pt x="152781" y="25931"/>
                  </a:cubicBezTo>
                  <a:cubicBezTo>
                    <a:pt x="150177" y="28047"/>
                    <a:pt x="148158" y="31840"/>
                    <a:pt x="146726" y="37310"/>
                  </a:cubicBezTo>
                  <a:cubicBezTo>
                    <a:pt x="144837" y="44407"/>
                    <a:pt x="143893" y="56355"/>
                    <a:pt x="143893" y="73154"/>
                  </a:cubicBezTo>
                  <a:cubicBezTo>
                    <a:pt x="143893" y="89953"/>
                    <a:pt x="144740" y="101494"/>
                    <a:pt x="146433" y="107777"/>
                  </a:cubicBezTo>
                  <a:cubicBezTo>
                    <a:pt x="148126" y="114061"/>
                    <a:pt x="150258" y="118244"/>
                    <a:pt x="152830" y="120328"/>
                  </a:cubicBezTo>
                  <a:cubicBezTo>
                    <a:pt x="155402" y="122411"/>
                    <a:pt x="158348" y="123453"/>
                    <a:pt x="161669" y="123453"/>
                  </a:cubicBezTo>
                  <a:cubicBezTo>
                    <a:pt x="164990" y="123453"/>
                    <a:pt x="167952" y="122395"/>
                    <a:pt x="170557" y="120279"/>
                  </a:cubicBezTo>
                  <a:cubicBezTo>
                    <a:pt x="173161" y="118163"/>
                    <a:pt x="175180" y="114370"/>
                    <a:pt x="176612" y="108900"/>
                  </a:cubicBezTo>
                  <a:cubicBezTo>
                    <a:pt x="178500" y="101868"/>
                    <a:pt x="179445" y="89953"/>
                    <a:pt x="179445" y="73154"/>
                  </a:cubicBezTo>
                  <a:cubicBezTo>
                    <a:pt x="179445" y="56355"/>
                    <a:pt x="178598" y="44814"/>
                    <a:pt x="176905" y="38530"/>
                  </a:cubicBezTo>
                  <a:cubicBezTo>
                    <a:pt x="175212" y="32247"/>
                    <a:pt x="173080" y="28047"/>
                    <a:pt x="170508" y="25931"/>
                  </a:cubicBezTo>
                  <a:cubicBezTo>
                    <a:pt x="167936" y="23815"/>
                    <a:pt x="164990" y="22757"/>
                    <a:pt x="161669" y="22757"/>
                  </a:cubicBezTo>
                  <a:close/>
                  <a:moveTo>
                    <a:pt x="161669" y="0"/>
                  </a:moveTo>
                  <a:cubicBezTo>
                    <a:pt x="175538" y="0"/>
                    <a:pt x="186379" y="4949"/>
                    <a:pt x="194193" y="14846"/>
                  </a:cubicBezTo>
                  <a:cubicBezTo>
                    <a:pt x="203504" y="26566"/>
                    <a:pt x="208159" y="46002"/>
                    <a:pt x="208159" y="73154"/>
                  </a:cubicBezTo>
                  <a:cubicBezTo>
                    <a:pt x="208159" y="100241"/>
                    <a:pt x="203471" y="119709"/>
                    <a:pt x="194095" y="131560"/>
                  </a:cubicBezTo>
                  <a:cubicBezTo>
                    <a:pt x="186346" y="141326"/>
                    <a:pt x="175538" y="146210"/>
                    <a:pt x="161669" y="146210"/>
                  </a:cubicBezTo>
                  <a:cubicBezTo>
                    <a:pt x="147735" y="146210"/>
                    <a:pt x="136503" y="140854"/>
                    <a:pt x="127973" y="130143"/>
                  </a:cubicBezTo>
                  <a:cubicBezTo>
                    <a:pt x="119444" y="119432"/>
                    <a:pt x="115179" y="100338"/>
                    <a:pt x="115179" y="72861"/>
                  </a:cubicBezTo>
                  <a:cubicBezTo>
                    <a:pt x="115179" y="45904"/>
                    <a:pt x="119867" y="26501"/>
                    <a:pt x="129243" y="14650"/>
                  </a:cubicBezTo>
                  <a:cubicBezTo>
                    <a:pt x="136991" y="4884"/>
                    <a:pt x="147800" y="0"/>
                    <a:pt x="161669" y="0"/>
                  </a:cubicBezTo>
                  <a:close/>
                  <a:moveTo>
                    <a:pt x="46197" y="0"/>
                  </a:moveTo>
                  <a:cubicBezTo>
                    <a:pt x="59675" y="0"/>
                    <a:pt x="70484" y="4298"/>
                    <a:pt x="78623" y="12892"/>
                  </a:cubicBezTo>
                  <a:cubicBezTo>
                    <a:pt x="85329" y="19925"/>
                    <a:pt x="88683" y="27868"/>
                    <a:pt x="88683" y="36724"/>
                  </a:cubicBezTo>
                  <a:cubicBezTo>
                    <a:pt x="88683" y="49290"/>
                    <a:pt x="81813" y="59317"/>
                    <a:pt x="68075" y="66805"/>
                  </a:cubicBezTo>
                  <a:cubicBezTo>
                    <a:pt x="76279" y="68563"/>
                    <a:pt x="82839" y="72503"/>
                    <a:pt x="87755" y="78623"/>
                  </a:cubicBezTo>
                  <a:cubicBezTo>
                    <a:pt x="92671" y="84744"/>
                    <a:pt x="95129" y="92134"/>
                    <a:pt x="95129" y="100794"/>
                  </a:cubicBezTo>
                  <a:cubicBezTo>
                    <a:pt x="95129" y="113361"/>
                    <a:pt x="90538" y="124072"/>
                    <a:pt x="81358" y="132927"/>
                  </a:cubicBezTo>
                  <a:cubicBezTo>
                    <a:pt x="72177" y="141782"/>
                    <a:pt x="60750" y="146210"/>
                    <a:pt x="47076" y="146210"/>
                  </a:cubicBezTo>
                  <a:cubicBezTo>
                    <a:pt x="34119" y="146210"/>
                    <a:pt x="23375" y="142482"/>
                    <a:pt x="14845" y="135027"/>
                  </a:cubicBezTo>
                  <a:cubicBezTo>
                    <a:pt x="6316" y="127571"/>
                    <a:pt x="1367" y="117821"/>
                    <a:pt x="0" y="105775"/>
                  </a:cubicBezTo>
                  <a:lnTo>
                    <a:pt x="26566" y="102552"/>
                  </a:lnTo>
                  <a:cubicBezTo>
                    <a:pt x="27412" y="109324"/>
                    <a:pt x="29691" y="114500"/>
                    <a:pt x="33402" y="118081"/>
                  </a:cubicBezTo>
                  <a:cubicBezTo>
                    <a:pt x="37114" y="121663"/>
                    <a:pt x="41606" y="123453"/>
                    <a:pt x="46881" y="123453"/>
                  </a:cubicBezTo>
                  <a:cubicBezTo>
                    <a:pt x="52545" y="123453"/>
                    <a:pt x="57315" y="121304"/>
                    <a:pt x="61189" y="117007"/>
                  </a:cubicBezTo>
                  <a:cubicBezTo>
                    <a:pt x="65063" y="112710"/>
                    <a:pt x="67000" y="106915"/>
                    <a:pt x="67000" y="99622"/>
                  </a:cubicBezTo>
                  <a:cubicBezTo>
                    <a:pt x="67000" y="92720"/>
                    <a:pt x="65145" y="87251"/>
                    <a:pt x="61433" y="83214"/>
                  </a:cubicBezTo>
                  <a:cubicBezTo>
                    <a:pt x="57722" y="79177"/>
                    <a:pt x="53196" y="77158"/>
                    <a:pt x="47857" y="77158"/>
                  </a:cubicBezTo>
                  <a:cubicBezTo>
                    <a:pt x="44341" y="77158"/>
                    <a:pt x="40141" y="77842"/>
                    <a:pt x="35258" y="79209"/>
                  </a:cubicBezTo>
                  <a:lnTo>
                    <a:pt x="38286" y="56843"/>
                  </a:lnTo>
                  <a:cubicBezTo>
                    <a:pt x="45709" y="57039"/>
                    <a:pt x="51373" y="55427"/>
                    <a:pt x="55280" y="52009"/>
                  </a:cubicBezTo>
                  <a:cubicBezTo>
                    <a:pt x="59187" y="48590"/>
                    <a:pt x="61140" y="44049"/>
                    <a:pt x="61140" y="38384"/>
                  </a:cubicBezTo>
                  <a:cubicBezTo>
                    <a:pt x="61140" y="33566"/>
                    <a:pt x="59708" y="29724"/>
                    <a:pt x="56843" y="26859"/>
                  </a:cubicBezTo>
                  <a:cubicBezTo>
                    <a:pt x="53978" y="23994"/>
                    <a:pt x="50169" y="22562"/>
                    <a:pt x="45416" y="22562"/>
                  </a:cubicBezTo>
                  <a:cubicBezTo>
                    <a:pt x="40727" y="22562"/>
                    <a:pt x="36723" y="24189"/>
                    <a:pt x="33402" y="27445"/>
                  </a:cubicBezTo>
                  <a:cubicBezTo>
                    <a:pt x="30082" y="30701"/>
                    <a:pt x="28063" y="35454"/>
                    <a:pt x="27347" y="41705"/>
                  </a:cubicBezTo>
                  <a:lnTo>
                    <a:pt x="2051" y="37407"/>
                  </a:lnTo>
                  <a:cubicBezTo>
                    <a:pt x="3809" y="28747"/>
                    <a:pt x="6462" y="21829"/>
                    <a:pt x="10011" y="16653"/>
                  </a:cubicBezTo>
                  <a:cubicBezTo>
                    <a:pt x="13559" y="11476"/>
                    <a:pt x="18508" y="7407"/>
                    <a:pt x="24856" y="4444"/>
                  </a:cubicBezTo>
                  <a:cubicBezTo>
                    <a:pt x="31205" y="1481"/>
                    <a:pt x="38318" y="0"/>
                    <a:pt x="4619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4" name="TextBox 63">
              <a:extLst>
                <a:ext uri="{FF2B5EF4-FFF2-40B4-BE49-F238E27FC236}">
                  <a16:creationId xmlns:a16="http://schemas.microsoft.com/office/drawing/2014/main" id="{0C0E26FC-4484-4F67-9C33-873F1AE57465}"/>
                </a:ext>
              </a:extLst>
            </p:cNvPr>
            <p:cNvSpPr txBox="1">
              <a:spLocks noChangeAspect="1"/>
            </p:cNvSpPr>
            <p:nvPr>
              <p:custDataLst>
                <p:tags r:id="rId4"/>
              </p:custDataLst>
            </p:nvPr>
          </p:nvSpPr>
          <p:spPr>
            <a:xfrm>
              <a:off x="5798435" y="3525739"/>
              <a:ext cx="210699" cy="146210"/>
            </a:xfrm>
            <a:custGeom>
              <a:avLst/>
              <a:gdLst/>
              <a:ahLst/>
              <a:cxnLst/>
              <a:rect l="l" t="t" r="r" b="b"/>
              <a:pathLst>
                <a:path w="210699" h="146210">
                  <a:moveTo>
                    <a:pt x="164209" y="22757"/>
                  </a:moveTo>
                  <a:cubicBezTo>
                    <a:pt x="160888" y="22757"/>
                    <a:pt x="157926" y="23815"/>
                    <a:pt x="155321" y="25931"/>
                  </a:cubicBezTo>
                  <a:cubicBezTo>
                    <a:pt x="152717" y="28047"/>
                    <a:pt x="150698" y="31840"/>
                    <a:pt x="149266" y="37310"/>
                  </a:cubicBezTo>
                  <a:cubicBezTo>
                    <a:pt x="147377" y="44407"/>
                    <a:pt x="146433" y="56355"/>
                    <a:pt x="146433" y="73154"/>
                  </a:cubicBezTo>
                  <a:cubicBezTo>
                    <a:pt x="146433" y="89953"/>
                    <a:pt x="147280" y="101494"/>
                    <a:pt x="148973" y="107777"/>
                  </a:cubicBezTo>
                  <a:cubicBezTo>
                    <a:pt x="150666" y="114061"/>
                    <a:pt x="152798" y="118244"/>
                    <a:pt x="155370" y="120328"/>
                  </a:cubicBezTo>
                  <a:cubicBezTo>
                    <a:pt x="157942" y="122411"/>
                    <a:pt x="160888" y="123453"/>
                    <a:pt x="164209" y="123453"/>
                  </a:cubicBezTo>
                  <a:cubicBezTo>
                    <a:pt x="167530" y="123453"/>
                    <a:pt x="170492" y="122395"/>
                    <a:pt x="173097" y="120279"/>
                  </a:cubicBezTo>
                  <a:cubicBezTo>
                    <a:pt x="175701" y="118163"/>
                    <a:pt x="177720" y="114370"/>
                    <a:pt x="179152" y="108900"/>
                  </a:cubicBezTo>
                  <a:cubicBezTo>
                    <a:pt x="181040" y="101868"/>
                    <a:pt x="181985" y="89953"/>
                    <a:pt x="181985" y="73154"/>
                  </a:cubicBezTo>
                  <a:cubicBezTo>
                    <a:pt x="181985" y="56355"/>
                    <a:pt x="181138" y="44814"/>
                    <a:pt x="179445" y="38530"/>
                  </a:cubicBezTo>
                  <a:cubicBezTo>
                    <a:pt x="177752" y="32247"/>
                    <a:pt x="175620" y="28047"/>
                    <a:pt x="173048" y="25931"/>
                  </a:cubicBezTo>
                  <a:cubicBezTo>
                    <a:pt x="170476" y="23815"/>
                    <a:pt x="167530" y="22757"/>
                    <a:pt x="164209" y="22757"/>
                  </a:cubicBezTo>
                  <a:close/>
                  <a:moveTo>
                    <a:pt x="164209" y="0"/>
                  </a:moveTo>
                  <a:cubicBezTo>
                    <a:pt x="178078" y="0"/>
                    <a:pt x="188919" y="4949"/>
                    <a:pt x="196733" y="14846"/>
                  </a:cubicBezTo>
                  <a:cubicBezTo>
                    <a:pt x="206044" y="26566"/>
                    <a:pt x="210699" y="46002"/>
                    <a:pt x="210699" y="73154"/>
                  </a:cubicBezTo>
                  <a:cubicBezTo>
                    <a:pt x="210699" y="100241"/>
                    <a:pt x="206011" y="119709"/>
                    <a:pt x="196635" y="131560"/>
                  </a:cubicBezTo>
                  <a:cubicBezTo>
                    <a:pt x="188886" y="141326"/>
                    <a:pt x="178078" y="146210"/>
                    <a:pt x="164209" y="146210"/>
                  </a:cubicBezTo>
                  <a:cubicBezTo>
                    <a:pt x="150275" y="146210"/>
                    <a:pt x="139043" y="140854"/>
                    <a:pt x="130513" y="130143"/>
                  </a:cubicBezTo>
                  <a:cubicBezTo>
                    <a:pt x="121984" y="119432"/>
                    <a:pt x="117719" y="100338"/>
                    <a:pt x="117719" y="72861"/>
                  </a:cubicBezTo>
                  <a:cubicBezTo>
                    <a:pt x="117719" y="45904"/>
                    <a:pt x="122407" y="26501"/>
                    <a:pt x="131783" y="14650"/>
                  </a:cubicBezTo>
                  <a:cubicBezTo>
                    <a:pt x="139531" y="4884"/>
                    <a:pt x="150340" y="0"/>
                    <a:pt x="164209" y="0"/>
                  </a:cubicBezTo>
                  <a:close/>
                  <a:moveTo>
                    <a:pt x="50788" y="0"/>
                  </a:moveTo>
                  <a:cubicBezTo>
                    <a:pt x="64917" y="0"/>
                    <a:pt x="76019" y="3809"/>
                    <a:pt x="84093" y="11427"/>
                  </a:cubicBezTo>
                  <a:cubicBezTo>
                    <a:pt x="92167" y="19046"/>
                    <a:pt x="96204" y="28519"/>
                    <a:pt x="96204" y="39849"/>
                  </a:cubicBezTo>
                  <a:cubicBezTo>
                    <a:pt x="96204" y="46295"/>
                    <a:pt x="95048" y="52432"/>
                    <a:pt x="92737" y="58259"/>
                  </a:cubicBezTo>
                  <a:cubicBezTo>
                    <a:pt x="90425" y="64087"/>
                    <a:pt x="86762" y="70191"/>
                    <a:pt x="81749" y="76572"/>
                  </a:cubicBezTo>
                  <a:cubicBezTo>
                    <a:pt x="78428" y="80805"/>
                    <a:pt x="72438" y="86893"/>
                    <a:pt x="63778" y="94836"/>
                  </a:cubicBezTo>
                  <a:cubicBezTo>
                    <a:pt x="55118" y="102780"/>
                    <a:pt x="49632" y="108054"/>
                    <a:pt x="47321" y="110659"/>
                  </a:cubicBezTo>
                  <a:cubicBezTo>
                    <a:pt x="45009" y="113263"/>
                    <a:pt x="43137" y="115802"/>
                    <a:pt x="41705" y="118277"/>
                  </a:cubicBezTo>
                  <a:lnTo>
                    <a:pt x="96204" y="118277"/>
                  </a:lnTo>
                  <a:lnTo>
                    <a:pt x="96204" y="143768"/>
                  </a:lnTo>
                  <a:lnTo>
                    <a:pt x="0" y="143768"/>
                  </a:lnTo>
                  <a:cubicBezTo>
                    <a:pt x="1042" y="134132"/>
                    <a:pt x="4168" y="125000"/>
                    <a:pt x="9377" y="116372"/>
                  </a:cubicBezTo>
                  <a:cubicBezTo>
                    <a:pt x="14585" y="107745"/>
                    <a:pt x="24873" y="96301"/>
                    <a:pt x="40240" y="82042"/>
                  </a:cubicBezTo>
                  <a:cubicBezTo>
                    <a:pt x="52611" y="70517"/>
                    <a:pt x="60197" y="62703"/>
                    <a:pt x="62996" y="58601"/>
                  </a:cubicBezTo>
                  <a:cubicBezTo>
                    <a:pt x="66773" y="52936"/>
                    <a:pt x="68661" y="47337"/>
                    <a:pt x="68661" y="41802"/>
                  </a:cubicBezTo>
                  <a:cubicBezTo>
                    <a:pt x="68661" y="35682"/>
                    <a:pt x="67017" y="30977"/>
                    <a:pt x="63729" y="27689"/>
                  </a:cubicBezTo>
                  <a:cubicBezTo>
                    <a:pt x="60441" y="24401"/>
                    <a:pt x="55899" y="22757"/>
                    <a:pt x="50104" y="22757"/>
                  </a:cubicBezTo>
                  <a:cubicBezTo>
                    <a:pt x="44374" y="22757"/>
                    <a:pt x="39817" y="24482"/>
                    <a:pt x="36431" y="27933"/>
                  </a:cubicBezTo>
                  <a:cubicBezTo>
                    <a:pt x="33045" y="31384"/>
                    <a:pt x="31091" y="37114"/>
                    <a:pt x="30571" y="45123"/>
                  </a:cubicBezTo>
                  <a:lnTo>
                    <a:pt x="3223" y="42388"/>
                  </a:lnTo>
                  <a:cubicBezTo>
                    <a:pt x="4851" y="27282"/>
                    <a:pt x="9963" y="16441"/>
                    <a:pt x="18557" y="9865"/>
                  </a:cubicBezTo>
                  <a:cubicBezTo>
                    <a:pt x="27152" y="3288"/>
                    <a:pt x="37896" y="0"/>
                    <a:pt x="507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6" name="TextBox 65">
              <a:extLst>
                <a:ext uri="{FF2B5EF4-FFF2-40B4-BE49-F238E27FC236}">
                  <a16:creationId xmlns:a16="http://schemas.microsoft.com/office/drawing/2014/main" id="{D9B19CC0-E396-4CB4-977B-7C03C1834147}"/>
                </a:ext>
              </a:extLst>
            </p:cNvPr>
            <p:cNvSpPr txBox="1">
              <a:spLocks noChangeAspect="1"/>
            </p:cNvSpPr>
            <p:nvPr>
              <p:custDataLst>
                <p:tags r:id="rId5"/>
              </p:custDataLst>
            </p:nvPr>
          </p:nvSpPr>
          <p:spPr>
            <a:xfrm>
              <a:off x="5809277" y="4624319"/>
              <a:ext cx="199857" cy="146210"/>
            </a:xfrm>
            <a:custGeom>
              <a:avLst/>
              <a:gdLst/>
              <a:ahLst/>
              <a:cxnLst/>
              <a:rect l="l" t="t" r="r" b="b"/>
              <a:pathLst>
                <a:path w="199857" h="146210">
                  <a:moveTo>
                    <a:pt x="153367" y="22757"/>
                  </a:moveTo>
                  <a:cubicBezTo>
                    <a:pt x="150046" y="22757"/>
                    <a:pt x="147084" y="23815"/>
                    <a:pt x="144479" y="25931"/>
                  </a:cubicBezTo>
                  <a:cubicBezTo>
                    <a:pt x="141875" y="28047"/>
                    <a:pt x="139856" y="31840"/>
                    <a:pt x="138424" y="37310"/>
                  </a:cubicBezTo>
                  <a:cubicBezTo>
                    <a:pt x="136535" y="44407"/>
                    <a:pt x="135591" y="56355"/>
                    <a:pt x="135591" y="73154"/>
                  </a:cubicBezTo>
                  <a:cubicBezTo>
                    <a:pt x="135591" y="89953"/>
                    <a:pt x="136438" y="101494"/>
                    <a:pt x="138131" y="107777"/>
                  </a:cubicBezTo>
                  <a:cubicBezTo>
                    <a:pt x="139824" y="114061"/>
                    <a:pt x="141956" y="118244"/>
                    <a:pt x="144528" y="120328"/>
                  </a:cubicBezTo>
                  <a:cubicBezTo>
                    <a:pt x="147100" y="122411"/>
                    <a:pt x="150046" y="123453"/>
                    <a:pt x="153367" y="123453"/>
                  </a:cubicBezTo>
                  <a:cubicBezTo>
                    <a:pt x="156688" y="123453"/>
                    <a:pt x="159650" y="122395"/>
                    <a:pt x="162255" y="120279"/>
                  </a:cubicBezTo>
                  <a:cubicBezTo>
                    <a:pt x="164859" y="118163"/>
                    <a:pt x="166878" y="114370"/>
                    <a:pt x="168310" y="108901"/>
                  </a:cubicBezTo>
                  <a:cubicBezTo>
                    <a:pt x="170198" y="101868"/>
                    <a:pt x="171143" y="89953"/>
                    <a:pt x="171143" y="73154"/>
                  </a:cubicBezTo>
                  <a:cubicBezTo>
                    <a:pt x="171143" y="56355"/>
                    <a:pt x="170296" y="44814"/>
                    <a:pt x="168603" y="38530"/>
                  </a:cubicBezTo>
                  <a:cubicBezTo>
                    <a:pt x="166910" y="32247"/>
                    <a:pt x="164778" y="28047"/>
                    <a:pt x="162206" y="25931"/>
                  </a:cubicBezTo>
                  <a:cubicBezTo>
                    <a:pt x="159634" y="23815"/>
                    <a:pt x="156688" y="22757"/>
                    <a:pt x="153367" y="22757"/>
                  </a:cubicBezTo>
                  <a:close/>
                  <a:moveTo>
                    <a:pt x="153367" y="0"/>
                  </a:moveTo>
                  <a:cubicBezTo>
                    <a:pt x="167236" y="0"/>
                    <a:pt x="178077" y="4949"/>
                    <a:pt x="185891" y="14846"/>
                  </a:cubicBezTo>
                  <a:cubicBezTo>
                    <a:pt x="195202" y="26566"/>
                    <a:pt x="199857" y="46002"/>
                    <a:pt x="199857" y="73154"/>
                  </a:cubicBezTo>
                  <a:cubicBezTo>
                    <a:pt x="199857" y="100241"/>
                    <a:pt x="195169" y="119709"/>
                    <a:pt x="185793" y="131560"/>
                  </a:cubicBezTo>
                  <a:cubicBezTo>
                    <a:pt x="178044" y="141327"/>
                    <a:pt x="167236" y="146210"/>
                    <a:pt x="153367" y="146210"/>
                  </a:cubicBezTo>
                  <a:cubicBezTo>
                    <a:pt x="139433" y="146210"/>
                    <a:pt x="128201" y="140854"/>
                    <a:pt x="119671" y="130143"/>
                  </a:cubicBezTo>
                  <a:cubicBezTo>
                    <a:pt x="111142" y="119433"/>
                    <a:pt x="106877" y="100338"/>
                    <a:pt x="106877" y="72861"/>
                  </a:cubicBezTo>
                  <a:cubicBezTo>
                    <a:pt x="106877" y="45904"/>
                    <a:pt x="111565" y="26501"/>
                    <a:pt x="120941" y="14651"/>
                  </a:cubicBezTo>
                  <a:cubicBezTo>
                    <a:pt x="128689" y="4884"/>
                    <a:pt x="139498" y="0"/>
                    <a:pt x="153367" y="0"/>
                  </a:cubicBezTo>
                  <a:close/>
                  <a:moveTo>
                    <a:pt x="40630" y="0"/>
                  </a:moveTo>
                  <a:lnTo>
                    <a:pt x="62898" y="0"/>
                  </a:lnTo>
                  <a:lnTo>
                    <a:pt x="62898" y="143768"/>
                  </a:lnTo>
                  <a:lnTo>
                    <a:pt x="35453" y="143768"/>
                  </a:lnTo>
                  <a:lnTo>
                    <a:pt x="35453" y="40337"/>
                  </a:lnTo>
                  <a:cubicBezTo>
                    <a:pt x="25426" y="49714"/>
                    <a:pt x="13608" y="56648"/>
                    <a:pt x="0" y="61141"/>
                  </a:cubicBezTo>
                  <a:lnTo>
                    <a:pt x="0" y="36235"/>
                  </a:lnTo>
                  <a:cubicBezTo>
                    <a:pt x="7162" y="33891"/>
                    <a:pt x="14943" y="29447"/>
                    <a:pt x="23342" y="22904"/>
                  </a:cubicBezTo>
                  <a:cubicBezTo>
                    <a:pt x="31742" y="16360"/>
                    <a:pt x="37504"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68" name="TextBox 67">
              <a:extLst>
                <a:ext uri="{FF2B5EF4-FFF2-40B4-BE49-F238E27FC236}">
                  <a16:creationId xmlns:a16="http://schemas.microsoft.com/office/drawing/2014/main" id="{F2094E3D-BF00-43B0-A7A3-B50F1D3D28EC}"/>
                </a:ext>
              </a:extLst>
            </p:cNvPr>
            <p:cNvSpPr txBox="1">
              <a:spLocks noChangeAspect="1"/>
            </p:cNvSpPr>
            <p:nvPr>
              <p:custDataLst>
                <p:tags r:id="rId6"/>
              </p:custDataLst>
            </p:nvPr>
          </p:nvSpPr>
          <p:spPr>
            <a:xfrm>
              <a:off x="5915879" y="5750964"/>
              <a:ext cx="92981" cy="146210"/>
            </a:xfrm>
            <a:custGeom>
              <a:avLst/>
              <a:gdLst/>
              <a:ahLst/>
              <a:cxnLst/>
              <a:rect l="l" t="t" r="r" b="b"/>
              <a:pathLst>
                <a:path w="92981" h="146210">
                  <a:moveTo>
                    <a:pt x="46490" y="22757"/>
                  </a:moveTo>
                  <a:cubicBezTo>
                    <a:pt x="43170" y="22757"/>
                    <a:pt x="40207" y="23815"/>
                    <a:pt x="37603" y="25931"/>
                  </a:cubicBezTo>
                  <a:cubicBezTo>
                    <a:pt x="34998" y="28047"/>
                    <a:pt x="32980" y="31840"/>
                    <a:pt x="31547" y="37310"/>
                  </a:cubicBezTo>
                  <a:cubicBezTo>
                    <a:pt x="29659" y="44407"/>
                    <a:pt x="28715" y="56355"/>
                    <a:pt x="28715" y="73154"/>
                  </a:cubicBezTo>
                  <a:cubicBezTo>
                    <a:pt x="28715" y="89953"/>
                    <a:pt x="29561" y="101494"/>
                    <a:pt x="31254" y="107777"/>
                  </a:cubicBezTo>
                  <a:cubicBezTo>
                    <a:pt x="32947" y="114061"/>
                    <a:pt x="35079" y="118244"/>
                    <a:pt x="37651" y="120328"/>
                  </a:cubicBezTo>
                  <a:cubicBezTo>
                    <a:pt x="40223" y="122411"/>
                    <a:pt x="43170" y="123453"/>
                    <a:pt x="46490" y="123453"/>
                  </a:cubicBezTo>
                  <a:cubicBezTo>
                    <a:pt x="49811" y="123453"/>
                    <a:pt x="52774" y="122395"/>
                    <a:pt x="55378" y="120279"/>
                  </a:cubicBezTo>
                  <a:cubicBezTo>
                    <a:pt x="57983" y="118163"/>
                    <a:pt x="60001" y="114370"/>
                    <a:pt x="61434" y="108901"/>
                  </a:cubicBezTo>
                  <a:cubicBezTo>
                    <a:pt x="63322" y="101868"/>
                    <a:pt x="64266" y="89953"/>
                    <a:pt x="64266" y="73154"/>
                  </a:cubicBezTo>
                  <a:cubicBezTo>
                    <a:pt x="64266" y="56355"/>
                    <a:pt x="63420" y="44814"/>
                    <a:pt x="61727" y="38530"/>
                  </a:cubicBezTo>
                  <a:cubicBezTo>
                    <a:pt x="60034" y="32247"/>
                    <a:pt x="57901" y="28047"/>
                    <a:pt x="55329" y="25931"/>
                  </a:cubicBezTo>
                  <a:cubicBezTo>
                    <a:pt x="52757" y="23815"/>
                    <a:pt x="49811" y="22757"/>
                    <a:pt x="46490" y="22757"/>
                  </a:cubicBezTo>
                  <a:close/>
                  <a:moveTo>
                    <a:pt x="46490" y="0"/>
                  </a:moveTo>
                  <a:cubicBezTo>
                    <a:pt x="60359" y="0"/>
                    <a:pt x="71201" y="4949"/>
                    <a:pt x="79014" y="14846"/>
                  </a:cubicBezTo>
                  <a:cubicBezTo>
                    <a:pt x="88325" y="26566"/>
                    <a:pt x="92981" y="46002"/>
                    <a:pt x="92981" y="73154"/>
                  </a:cubicBezTo>
                  <a:cubicBezTo>
                    <a:pt x="92981" y="100241"/>
                    <a:pt x="88293" y="119709"/>
                    <a:pt x="78916" y="131560"/>
                  </a:cubicBezTo>
                  <a:cubicBezTo>
                    <a:pt x="71168" y="141327"/>
                    <a:pt x="60359" y="146210"/>
                    <a:pt x="46490" y="146210"/>
                  </a:cubicBezTo>
                  <a:cubicBezTo>
                    <a:pt x="32556" y="146210"/>
                    <a:pt x="21325" y="140854"/>
                    <a:pt x="12795" y="130143"/>
                  </a:cubicBezTo>
                  <a:cubicBezTo>
                    <a:pt x="4265" y="119433"/>
                    <a:pt x="0" y="100338"/>
                    <a:pt x="0" y="72861"/>
                  </a:cubicBezTo>
                  <a:cubicBezTo>
                    <a:pt x="0" y="45904"/>
                    <a:pt x="4688" y="26501"/>
                    <a:pt x="14064" y="14651"/>
                  </a:cubicBezTo>
                  <a:cubicBezTo>
                    <a:pt x="21813" y="4884"/>
                    <a:pt x="32621" y="0"/>
                    <a:pt x="4649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0" name="TextBox 69">
              <a:extLst>
                <a:ext uri="{FF2B5EF4-FFF2-40B4-BE49-F238E27FC236}">
                  <a16:creationId xmlns:a16="http://schemas.microsoft.com/office/drawing/2014/main" id="{39F88EC5-D08B-452D-BCAC-15249EF08161}"/>
                </a:ext>
              </a:extLst>
            </p:cNvPr>
            <p:cNvSpPr txBox="1">
              <a:spLocks noChangeAspect="1"/>
            </p:cNvSpPr>
            <p:nvPr>
              <p:custDataLst>
                <p:tags r:id="rId7"/>
              </p:custDataLst>
            </p:nvPr>
          </p:nvSpPr>
          <p:spPr>
            <a:xfrm>
              <a:off x="6588656" y="5858914"/>
              <a:ext cx="199857" cy="146210"/>
            </a:xfrm>
            <a:custGeom>
              <a:avLst/>
              <a:gdLst/>
              <a:ahLst/>
              <a:cxnLst/>
              <a:rect l="l" t="t" r="r" b="b"/>
              <a:pathLst>
                <a:path w="199857" h="146210">
                  <a:moveTo>
                    <a:pt x="153367" y="22757"/>
                  </a:moveTo>
                  <a:cubicBezTo>
                    <a:pt x="150046" y="22757"/>
                    <a:pt x="147084" y="23815"/>
                    <a:pt x="144479" y="25931"/>
                  </a:cubicBezTo>
                  <a:cubicBezTo>
                    <a:pt x="141875" y="28047"/>
                    <a:pt x="139856" y="31840"/>
                    <a:pt x="138424" y="37310"/>
                  </a:cubicBezTo>
                  <a:cubicBezTo>
                    <a:pt x="136535" y="44407"/>
                    <a:pt x="135591" y="56355"/>
                    <a:pt x="135591" y="73154"/>
                  </a:cubicBezTo>
                  <a:cubicBezTo>
                    <a:pt x="135591" y="89953"/>
                    <a:pt x="136438" y="101494"/>
                    <a:pt x="138131" y="107777"/>
                  </a:cubicBezTo>
                  <a:cubicBezTo>
                    <a:pt x="139824" y="114061"/>
                    <a:pt x="141956" y="118244"/>
                    <a:pt x="144528" y="120328"/>
                  </a:cubicBezTo>
                  <a:cubicBezTo>
                    <a:pt x="147100" y="122411"/>
                    <a:pt x="150046" y="123453"/>
                    <a:pt x="153367" y="123453"/>
                  </a:cubicBezTo>
                  <a:cubicBezTo>
                    <a:pt x="156688" y="123453"/>
                    <a:pt x="159650" y="122395"/>
                    <a:pt x="162255" y="120279"/>
                  </a:cubicBezTo>
                  <a:cubicBezTo>
                    <a:pt x="164859" y="118163"/>
                    <a:pt x="166878" y="114370"/>
                    <a:pt x="168310" y="108901"/>
                  </a:cubicBezTo>
                  <a:cubicBezTo>
                    <a:pt x="170198" y="101868"/>
                    <a:pt x="171143" y="89953"/>
                    <a:pt x="171143" y="73154"/>
                  </a:cubicBezTo>
                  <a:cubicBezTo>
                    <a:pt x="171143" y="56355"/>
                    <a:pt x="170296" y="44814"/>
                    <a:pt x="168603" y="38530"/>
                  </a:cubicBezTo>
                  <a:cubicBezTo>
                    <a:pt x="166910" y="32247"/>
                    <a:pt x="164778" y="28047"/>
                    <a:pt x="162206" y="25931"/>
                  </a:cubicBezTo>
                  <a:cubicBezTo>
                    <a:pt x="159634" y="23815"/>
                    <a:pt x="156688" y="22757"/>
                    <a:pt x="153367" y="22757"/>
                  </a:cubicBezTo>
                  <a:close/>
                  <a:moveTo>
                    <a:pt x="153367" y="0"/>
                  </a:moveTo>
                  <a:cubicBezTo>
                    <a:pt x="167236" y="0"/>
                    <a:pt x="178077" y="4949"/>
                    <a:pt x="185891" y="14846"/>
                  </a:cubicBezTo>
                  <a:cubicBezTo>
                    <a:pt x="195202" y="26566"/>
                    <a:pt x="199857" y="46002"/>
                    <a:pt x="199857" y="73154"/>
                  </a:cubicBezTo>
                  <a:cubicBezTo>
                    <a:pt x="199857" y="100241"/>
                    <a:pt x="195169" y="119709"/>
                    <a:pt x="185793" y="131560"/>
                  </a:cubicBezTo>
                  <a:cubicBezTo>
                    <a:pt x="178044" y="141327"/>
                    <a:pt x="167236" y="146210"/>
                    <a:pt x="153367" y="146210"/>
                  </a:cubicBezTo>
                  <a:cubicBezTo>
                    <a:pt x="139433" y="146210"/>
                    <a:pt x="128201" y="140854"/>
                    <a:pt x="119671" y="130143"/>
                  </a:cubicBezTo>
                  <a:cubicBezTo>
                    <a:pt x="111142" y="119433"/>
                    <a:pt x="106877" y="100338"/>
                    <a:pt x="106877" y="72861"/>
                  </a:cubicBezTo>
                  <a:cubicBezTo>
                    <a:pt x="106877" y="45904"/>
                    <a:pt x="111565" y="26501"/>
                    <a:pt x="120941" y="14651"/>
                  </a:cubicBezTo>
                  <a:cubicBezTo>
                    <a:pt x="128689" y="4884"/>
                    <a:pt x="139498" y="0"/>
                    <a:pt x="153367" y="0"/>
                  </a:cubicBezTo>
                  <a:close/>
                  <a:moveTo>
                    <a:pt x="40630" y="0"/>
                  </a:moveTo>
                  <a:lnTo>
                    <a:pt x="62898" y="0"/>
                  </a:lnTo>
                  <a:lnTo>
                    <a:pt x="62898" y="143768"/>
                  </a:lnTo>
                  <a:lnTo>
                    <a:pt x="35453" y="143768"/>
                  </a:lnTo>
                  <a:lnTo>
                    <a:pt x="35453" y="40337"/>
                  </a:lnTo>
                  <a:cubicBezTo>
                    <a:pt x="25426" y="49714"/>
                    <a:pt x="13608" y="56648"/>
                    <a:pt x="0" y="61141"/>
                  </a:cubicBezTo>
                  <a:lnTo>
                    <a:pt x="0" y="36235"/>
                  </a:lnTo>
                  <a:cubicBezTo>
                    <a:pt x="7162" y="33891"/>
                    <a:pt x="14943" y="29447"/>
                    <a:pt x="23342" y="22904"/>
                  </a:cubicBezTo>
                  <a:cubicBezTo>
                    <a:pt x="31742" y="16360"/>
                    <a:pt x="37504" y="8725"/>
                    <a:pt x="4063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2" name="TextBox 71">
              <a:extLst>
                <a:ext uri="{FF2B5EF4-FFF2-40B4-BE49-F238E27FC236}">
                  <a16:creationId xmlns:a16="http://schemas.microsoft.com/office/drawing/2014/main" id="{465EE6E1-08F4-4D06-850D-D822A3141DD8}"/>
                </a:ext>
              </a:extLst>
            </p:cNvPr>
            <p:cNvSpPr txBox="1">
              <a:spLocks noChangeAspect="1"/>
            </p:cNvSpPr>
            <p:nvPr>
              <p:custDataLst>
                <p:tags r:id="rId8"/>
              </p:custDataLst>
            </p:nvPr>
          </p:nvSpPr>
          <p:spPr>
            <a:xfrm>
              <a:off x="7604762" y="5858914"/>
              <a:ext cx="210699" cy="146210"/>
            </a:xfrm>
            <a:custGeom>
              <a:avLst/>
              <a:gdLst/>
              <a:ahLst/>
              <a:cxnLst/>
              <a:rect l="l" t="t" r="r" b="b"/>
              <a:pathLst>
                <a:path w="210699" h="146210">
                  <a:moveTo>
                    <a:pt x="164209" y="22757"/>
                  </a:moveTo>
                  <a:cubicBezTo>
                    <a:pt x="160888" y="22757"/>
                    <a:pt x="157926" y="23815"/>
                    <a:pt x="155321" y="25931"/>
                  </a:cubicBezTo>
                  <a:cubicBezTo>
                    <a:pt x="152717" y="28047"/>
                    <a:pt x="150698" y="31840"/>
                    <a:pt x="149266" y="37310"/>
                  </a:cubicBezTo>
                  <a:cubicBezTo>
                    <a:pt x="147377" y="44407"/>
                    <a:pt x="146433" y="56355"/>
                    <a:pt x="146433" y="73154"/>
                  </a:cubicBezTo>
                  <a:cubicBezTo>
                    <a:pt x="146433" y="89953"/>
                    <a:pt x="147280" y="101494"/>
                    <a:pt x="148973" y="107777"/>
                  </a:cubicBezTo>
                  <a:cubicBezTo>
                    <a:pt x="150666" y="114061"/>
                    <a:pt x="152798" y="118244"/>
                    <a:pt x="155370" y="120328"/>
                  </a:cubicBezTo>
                  <a:cubicBezTo>
                    <a:pt x="157942" y="122411"/>
                    <a:pt x="160888" y="123453"/>
                    <a:pt x="164209" y="123453"/>
                  </a:cubicBezTo>
                  <a:cubicBezTo>
                    <a:pt x="167530" y="123453"/>
                    <a:pt x="170492" y="122395"/>
                    <a:pt x="173097" y="120279"/>
                  </a:cubicBezTo>
                  <a:cubicBezTo>
                    <a:pt x="175701" y="118163"/>
                    <a:pt x="177720" y="114370"/>
                    <a:pt x="179152" y="108901"/>
                  </a:cubicBezTo>
                  <a:cubicBezTo>
                    <a:pt x="181040" y="101868"/>
                    <a:pt x="181985" y="89953"/>
                    <a:pt x="181985" y="73154"/>
                  </a:cubicBezTo>
                  <a:cubicBezTo>
                    <a:pt x="181985" y="56355"/>
                    <a:pt x="181138" y="44814"/>
                    <a:pt x="179445" y="38530"/>
                  </a:cubicBezTo>
                  <a:cubicBezTo>
                    <a:pt x="177752" y="32247"/>
                    <a:pt x="175620" y="28047"/>
                    <a:pt x="173048" y="25931"/>
                  </a:cubicBezTo>
                  <a:cubicBezTo>
                    <a:pt x="170476" y="23815"/>
                    <a:pt x="167530" y="22757"/>
                    <a:pt x="164209" y="22757"/>
                  </a:cubicBezTo>
                  <a:close/>
                  <a:moveTo>
                    <a:pt x="164209" y="0"/>
                  </a:moveTo>
                  <a:cubicBezTo>
                    <a:pt x="178078" y="0"/>
                    <a:pt x="188919" y="4949"/>
                    <a:pt x="196733" y="14846"/>
                  </a:cubicBezTo>
                  <a:cubicBezTo>
                    <a:pt x="206044" y="26566"/>
                    <a:pt x="210699" y="46002"/>
                    <a:pt x="210699" y="73154"/>
                  </a:cubicBezTo>
                  <a:cubicBezTo>
                    <a:pt x="210699" y="100241"/>
                    <a:pt x="206011" y="119709"/>
                    <a:pt x="196635" y="131560"/>
                  </a:cubicBezTo>
                  <a:cubicBezTo>
                    <a:pt x="188886" y="141327"/>
                    <a:pt x="178078" y="146210"/>
                    <a:pt x="164209" y="146210"/>
                  </a:cubicBezTo>
                  <a:cubicBezTo>
                    <a:pt x="150275" y="146210"/>
                    <a:pt x="139043" y="140854"/>
                    <a:pt x="130513" y="130143"/>
                  </a:cubicBezTo>
                  <a:cubicBezTo>
                    <a:pt x="121984" y="119433"/>
                    <a:pt x="117719" y="100338"/>
                    <a:pt x="117719" y="72861"/>
                  </a:cubicBezTo>
                  <a:cubicBezTo>
                    <a:pt x="117719" y="45904"/>
                    <a:pt x="122407" y="26501"/>
                    <a:pt x="131783" y="14651"/>
                  </a:cubicBezTo>
                  <a:cubicBezTo>
                    <a:pt x="139531" y="4884"/>
                    <a:pt x="150340" y="0"/>
                    <a:pt x="164209" y="0"/>
                  </a:cubicBezTo>
                  <a:close/>
                  <a:moveTo>
                    <a:pt x="50788" y="0"/>
                  </a:moveTo>
                  <a:cubicBezTo>
                    <a:pt x="64917" y="0"/>
                    <a:pt x="76019" y="3809"/>
                    <a:pt x="84093" y="11427"/>
                  </a:cubicBezTo>
                  <a:cubicBezTo>
                    <a:pt x="92167" y="19046"/>
                    <a:pt x="96204" y="28519"/>
                    <a:pt x="96204" y="39849"/>
                  </a:cubicBezTo>
                  <a:cubicBezTo>
                    <a:pt x="96204" y="46295"/>
                    <a:pt x="95048" y="52432"/>
                    <a:pt x="92737" y="58260"/>
                  </a:cubicBezTo>
                  <a:cubicBezTo>
                    <a:pt x="90425" y="64087"/>
                    <a:pt x="86762" y="70191"/>
                    <a:pt x="81749" y="76572"/>
                  </a:cubicBezTo>
                  <a:cubicBezTo>
                    <a:pt x="78428" y="80805"/>
                    <a:pt x="72438" y="86893"/>
                    <a:pt x="63778" y="94836"/>
                  </a:cubicBezTo>
                  <a:cubicBezTo>
                    <a:pt x="55118" y="102780"/>
                    <a:pt x="49632" y="108054"/>
                    <a:pt x="47321" y="110659"/>
                  </a:cubicBezTo>
                  <a:cubicBezTo>
                    <a:pt x="45009" y="113263"/>
                    <a:pt x="43137" y="115803"/>
                    <a:pt x="41705" y="118277"/>
                  </a:cubicBezTo>
                  <a:lnTo>
                    <a:pt x="96204" y="118277"/>
                  </a:lnTo>
                  <a:lnTo>
                    <a:pt x="96204" y="143768"/>
                  </a:lnTo>
                  <a:lnTo>
                    <a:pt x="0" y="143768"/>
                  </a:lnTo>
                  <a:cubicBezTo>
                    <a:pt x="1042" y="134132"/>
                    <a:pt x="4168" y="125000"/>
                    <a:pt x="9377" y="116372"/>
                  </a:cubicBezTo>
                  <a:cubicBezTo>
                    <a:pt x="14585" y="107745"/>
                    <a:pt x="24873" y="96301"/>
                    <a:pt x="40240" y="82042"/>
                  </a:cubicBezTo>
                  <a:cubicBezTo>
                    <a:pt x="52611" y="70517"/>
                    <a:pt x="60197" y="62703"/>
                    <a:pt x="62996" y="58601"/>
                  </a:cubicBezTo>
                  <a:cubicBezTo>
                    <a:pt x="66773" y="52937"/>
                    <a:pt x="68661" y="47337"/>
                    <a:pt x="68661" y="41802"/>
                  </a:cubicBezTo>
                  <a:cubicBezTo>
                    <a:pt x="68661" y="35682"/>
                    <a:pt x="67017" y="30977"/>
                    <a:pt x="63729" y="27689"/>
                  </a:cubicBezTo>
                  <a:cubicBezTo>
                    <a:pt x="60441" y="24401"/>
                    <a:pt x="55899" y="22757"/>
                    <a:pt x="50104" y="22757"/>
                  </a:cubicBezTo>
                  <a:cubicBezTo>
                    <a:pt x="44374" y="22757"/>
                    <a:pt x="39817" y="24483"/>
                    <a:pt x="36431" y="27933"/>
                  </a:cubicBezTo>
                  <a:cubicBezTo>
                    <a:pt x="33045" y="31384"/>
                    <a:pt x="31091" y="37114"/>
                    <a:pt x="30571" y="45123"/>
                  </a:cubicBezTo>
                  <a:lnTo>
                    <a:pt x="3223" y="42388"/>
                  </a:lnTo>
                  <a:cubicBezTo>
                    <a:pt x="4851" y="27282"/>
                    <a:pt x="9963" y="16441"/>
                    <a:pt x="18557" y="9865"/>
                  </a:cubicBezTo>
                  <a:cubicBezTo>
                    <a:pt x="27152" y="3288"/>
                    <a:pt x="37896" y="0"/>
                    <a:pt x="5078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4" name="TextBox 73">
              <a:extLst>
                <a:ext uri="{FF2B5EF4-FFF2-40B4-BE49-F238E27FC236}">
                  <a16:creationId xmlns:a16="http://schemas.microsoft.com/office/drawing/2014/main" id="{CAA707D1-0839-4F75-B832-B407D5F8A7FE}"/>
                </a:ext>
              </a:extLst>
            </p:cNvPr>
            <p:cNvSpPr txBox="1">
              <a:spLocks noChangeAspect="1"/>
            </p:cNvSpPr>
            <p:nvPr>
              <p:custDataLst>
                <p:tags r:id="rId9"/>
              </p:custDataLst>
            </p:nvPr>
          </p:nvSpPr>
          <p:spPr>
            <a:xfrm>
              <a:off x="8628381" y="5858914"/>
              <a:ext cx="208160" cy="146210"/>
            </a:xfrm>
            <a:custGeom>
              <a:avLst/>
              <a:gdLst/>
              <a:ahLst/>
              <a:cxnLst/>
              <a:rect l="l" t="t" r="r" b="b"/>
              <a:pathLst>
                <a:path w="208160" h="146210">
                  <a:moveTo>
                    <a:pt x="161670" y="22757"/>
                  </a:moveTo>
                  <a:cubicBezTo>
                    <a:pt x="158349" y="22757"/>
                    <a:pt x="155386" y="23815"/>
                    <a:pt x="152782" y="25931"/>
                  </a:cubicBezTo>
                  <a:cubicBezTo>
                    <a:pt x="150177" y="28047"/>
                    <a:pt x="148159" y="31840"/>
                    <a:pt x="146726" y="37310"/>
                  </a:cubicBezTo>
                  <a:cubicBezTo>
                    <a:pt x="144838" y="44407"/>
                    <a:pt x="143894" y="56355"/>
                    <a:pt x="143894" y="73154"/>
                  </a:cubicBezTo>
                  <a:cubicBezTo>
                    <a:pt x="143894" y="89953"/>
                    <a:pt x="144740" y="101494"/>
                    <a:pt x="146433" y="107777"/>
                  </a:cubicBezTo>
                  <a:cubicBezTo>
                    <a:pt x="148126" y="114061"/>
                    <a:pt x="150259" y="118244"/>
                    <a:pt x="152831" y="120328"/>
                  </a:cubicBezTo>
                  <a:cubicBezTo>
                    <a:pt x="155403" y="122411"/>
                    <a:pt x="158349" y="123453"/>
                    <a:pt x="161670" y="123453"/>
                  </a:cubicBezTo>
                  <a:cubicBezTo>
                    <a:pt x="164990" y="123453"/>
                    <a:pt x="167953" y="122395"/>
                    <a:pt x="170558" y="120279"/>
                  </a:cubicBezTo>
                  <a:cubicBezTo>
                    <a:pt x="173162" y="118163"/>
                    <a:pt x="175180" y="114370"/>
                    <a:pt x="176613" y="108901"/>
                  </a:cubicBezTo>
                  <a:cubicBezTo>
                    <a:pt x="178501" y="101868"/>
                    <a:pt x="179445" y="89953"/>
                    <a:pt x="179445" y="73154"/>
                  </a:cubicBezTo>
                  <a:cubicBezTo>
                    <a:pt x="179445" y="56355"/>
                    <a:pt x="178599" y="44814"/>
                    <a:pt x="176906" y="38530"/>
                  </a:cubicBezTo>
                  <a:cubicBezTo>
                    <a:pt x="175213" y="32247"/>
                    <a:pt x="173081" y="28047"/>
                    <a:pt x="170509" y="25931"/>
                  </a:cubicBezTo>
                  <a:cubicBezTo>
                    <a:pt x="167937" y="23815"/>
                    <a:pt x="164990" y="22757"/>
                    <a:pt x="161670" y="22757"/>
                  </a:cubicBezTo>
                  <a:close/>
                  <a:moveTo>
                    <a:pt x="161670" y="0"/>
                  </a:moveTo>
                  <a:cubicBezTo>
                    <a:pt x="175539" y="0"/>
                    <a:pt x="186380" y="4949"/>
                    <a:pt x="194193" y="14846"/>
                  </a:cubicBezTo>
                  <a:cubicBezTo>
                    <a:pt x="203504" y="26566"/>
                    <a:pt x="208160" y="46002"/>
                    <a:pt x="208160" y="73154"/>
                  </a:cubicBezTo>
                  <a:cubicBezTo>
                    <a:pt x="208160" y="100241"/>
                    <a:pt x="203472" y="119709"/>
                    <a:pt x="194096" y="131560"/>
                  </a:cubicBezTo>
                  <a:cubicBezTo>
                    <a:pt x="186347" y="141327"/>
                    <a:pt x="175539" y="146210"/>
                    <a:pt x="161670" y="146210"/>
                  </a:cubicBezTo>
                  <a:cubicBezTo>
                    <a:pt x="147736" y="146210"/>
                    <a:pt x="136504" y="140854"/>
                    <a:pt x="127974" y="130143"/>
                  </a:cubicBezTo>
                  <a:cubicBezTo>
                    <a:pt x="119444" y="119433"/>
                    <a:pt x="115179" y="100338"/>
                    <a:pt x="115179" y="72861"/>
                  </a:cubicBezTo>
                  <a:cubicBezTo>
                    <a:pt x="115179" y="45904"/>
                    <a:pt x="119868" y="26501"/>
                    <a:pt x="129244" y="14651"/>
                  </a:cubicBezTo>
                  <a:cubicBezTo>
                    <a:pt x="136992" y="4884"/>
                    <a:pt x="147801" y="0"/>
                    <a:pt x="161670" y="0"/>
                  </a:cubicBezTo>
                  <a:close/>
                  <a:moveTo>
                    <a:pt x="46198" y="0"/>
                  </a:moveTo>
                  <a:cubicBezTo>
                    <a:pt x="59676" y="0"/>
                    <a:pt x="70485" y="4298"/>
                    <a:pt x="78624" y="12893"/>
                  </a:cubicBezTo>
                  <a:cubicBezTo>
                    <a:pt x="85330" y="19925"/>
                    <a:pt x="88683" y="27868"/>
                    <a:pt x="88683" y="36724"/>
                  </a:cubicBezTo>
                  <a:cubicBezTo>
                    <a:pt x="88683" y="49290"/>
                    <a:pt x="81814" y="59318"/>
                    <a:pt x="68075" y="66806"/>
                  </a:cubicBezTo>
                  <a:cubicBezTo>
                    <a:pt x="76280" y="68564"/>
                    <a:pt x="82840" y="72503"/>
                    <a:pt x="87756" y="78623"/>
                  </a:cubicBezTo>
                  <a:cubicBezTo>
                    <a:pt x="92672" y="84744"/>
                    <a:pt x="95130" y="92134"/>
                    <a:pt x="95130" y="100794"/>
                  </a:cubicBezTo>
                  <a:cubicBezTo>
                    <a:pt x="95130" y="113361"/>
                    <a:pt x="90539" y="124072"/>
                    <a:pt x="81358" y="132927"/>
                  </a:cubicBezTo>
                  <a:cubicBezTo>
                    <a:pt x="72177" y="141782"/>
                    <a:pt x="60750" y="146210"/>
                    <a:pt x="47077" y="146210"/>
                  </a:cubicBezTo>
                  <a:cubicBezTo>
                    <a:pt x="34119" y="146210"/>
                    <a:pt x="23376" y="142482"/>
                    <a:pt x="14846" y="135027"/>
                  </a:cubicBezTo>
                  <a:cubicBezTo>
                    <a:pt x="6316" y="127572"/>
                    <a:pt x="1368" y="117821"/>
                    <a:pt x="0" y="105775"/>
                  </a:cubicBezTo>
                  <a:lnTo>
                    <a:pt x="26566" y="102552"/>
                  </a:lnTo>
                  <a:cubicBezTo>
                    <a:pt x="27413" y="109324"/>
                    <a:pt x="29692" y="114500"/>
                    <a:pt x="33403" y="118081"/>
                  </a:cubicBezTo>
                  <a:cubicBezTo>
                    <a:pt x="37114" y="121663"/>
                    <a:pt x="41607" y="123453"/>
                    <a:pt x="46881" y="123453"/>
                  </a:cubicBezTo>
                  <a:cubicBezTo>
                    <a:pt x="52546" y="123453"/>
                    <a:pt x="57316" y="121304"/>
                    <a:pt x="61190" y="117007"/>
                  </a:cubicBezTo>
                  <a:cubicBezTo>
                    <a:pt x="65064" y="112710"/>
                    <a:pt x="67001" y="106915"/>
                    <a:pt x="67001" y="99622"/>
                  </a:cubicBezTo>
                  <a:cubicBezTo>
                    <a:pt x="67001" y="92720"/>
                    <a:pt x="65145" y="87251"/>
                    <a:pt x="61434" y="83214"/>
                  </a:cubicBezTo>
                  <a:cubicBezTo>
                    <a:pt x="57723" y="79177"/>
                    <a:pt x="53197" y="77158"/>
                    <a:pt x="47858" y="77158"/>
                  </a:cubicBezTo>
                  <a:cubicBezTo>
                    <a:pt x="44342" y="77158"/>
                    <a:pt x="40142" y="77842"/>
                    <a:pt x="35259" y="79209"/>
                  </a:cubicBezTo>
                  <a:lnTo>
                    <a:pt x="38287" y="56843"/>
                  </a:lnTo>
                  <a:cubicBezTo>
                    <a:pt x="45709" y="57039"/>
                    <a:pt x="51374" y="55427"/>
                    <a:pt x="55281" y="52009"/>
                  </a:cubicBezTo>
                  <a:cubicBezTo>
                    <a:pt x="59188" y="48590"/>
                    <a:pt x="61141" y="44049"/>
                    <a:pt x="61141" y="38384"/>
                  </a:cubicBezTo>
                  <a:cubicBezTo>
                    <a:pt x="61141" y="33566"/>
                    <a:pt x="59708" y="29724"/>
                    <a:pt x="56844" y="26859"/>
                  </a:cubicBezTo>
                  <a:cubicBezTo>
                    <a:pt x="53979" y="23994"/>
                    <a:pt x="50170" y="22562"/>
                    <a:pt x="45416" y="22562"/>
                  </a:cubicBezTo>
                  <a:cubicBezTo>
                    <a:pt x="40728" y="22562"/>
                    <a:pt x="36724" y="24189"/>
                    <a:pt x="33403" y="27445"/>
                  </a:cubicBezTo>
                  <a:cubicBezTo>
                    <a:pt x="30082" y="30701"/>
                    <a:pt x="28064" y="35454"/>
                    <a:pt x="27348" y="41705"/>
                  </a:cubicBezTo>
                  <a:lnTo>
                    <a:pt x="2052" y="37407"/>
                  </a:lnTo>
                  <a:cubicBezTo>
                    <a:pt x="3810" y="28747"/>
                    <a:pt x="6463" y="21829"/>
                    <a:pt x="10011" y="16653"/>
                  </a:cubicBezTo>
                  <a:cubicBezTo>
                    <a:pt x="13560" y="11476"/>
                    <a:pt x="18509" y="7407"/>
                    <a:pt x="24857" y="4444"/>
                  </a:cubicBezTo>
                  <a:cubicBezTo>
                    <a:pt x="31206" y="1482"/>
                    <a:pt x="38319" y="0"/>
                    <a:pt x="461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6" name="TextBox 75">
              <a:extLst>
                <a:ext uri="{FF2B5EF4-FFF2-40B4-BE49-F238E27FC236}">
                  <a16:creationId xmlns:a16="http://schemas.microsoft.com/office/drawing/2014/main" id="{65E232AC-D93A-43B4-8818-110718C7FC2B}"/>
                </a:ext>
              </a:extLst>
            </p:cNvPr>
            <p:cNvSpPr txBox="1">
              <a:spLocks noChangeAspect="1"/>
            </p:cNvSpPr>
            <p:nvPr>
              <p:custDataLst>
                <p:tags r:id="rId10"/>
              </p:custDataLst>
            </p:nvPr>
          </p:nvSpPr>
          <p:spPr>
            <a:xfrm>
              <a:off x="9651077" y="5858914"/>
              <a:ext cx="211969" cy="146210"/>
            </a:xfrm>
            <a:custGeom>
              <a:avLst/>
              <a:gdLst/>
              <a:ahLst/>
              <a:cxnLst/>
              <a:rect l="l" t="t" r="r" b="b"/>
              <a:pathLst>
                <a:path w="211969" h="146210">
                  <a:moveTo>
                    <a:pt x="58601" y="41900"/>
                  </a:moveTo>
                  <a:lnTo>
                    <a:pt x="25687" y="90832"/>
                  </a:lnTo>
                  <a:lnTo>
                    <a:pt x="58601" y="90832"/>
                  </a:lnTo>
                  <a:close/>
                  <a:moveTo>
                    <a:pt x="165479" y="22757"/>
                  </a:moveTo>
                  <a:cubicBezTo>
                    <a:pt x="162158" y="22757"/>
                    <a:pt x="159195" y="23815"/>
                    <a:pt x="156591" y="25931"/>
                  </a:cubicBezTo>
                  <a:cubicBezTo>
                    <a:pt x="153986" y="28047"/>
                    <a:pt x="151968" y="31840"/>
                    <a:pt x="150535" y="37310"/>
                  </a:cubicBezTo>
                  <a:cubicBezTo>
                    <a:pt x="148647" y="44407"/>
                    <a:pt x="147703" y="56355"/>
                    <a:pt x="147703" y="73154"/>
                  </a:cubicBezTo>
                  <a:cubicBezTo>
                    <a:pt x="147703" y="89953"/>
                    <a:pt x="148549" y="101494"/>
                    <a:pt x="150242" y="107777"/>
                  </a:cubicBezTo>
                  <a:cubicBezTo>
                    <a:pt x="151935" y="114061"/>
                    <a:pt x="154068" y="118244"/>
                    <a:pt x="156640" y="120328"/>
                  </a:cubicBezTo>
                  <a:cubicBezTo>
                    <a:pt x="159212" y="122411"/>
                    <a:pt x="162158" y="123453"/>
                    <a:pt x="165479" y="123453"/>
                  </a:cubicBezTo>
                  <a:cubicBezTo>
                    <a:pt x="168799" y="123453"/>
                    <a:pt x="171762" y="122395"/>
                    <a:pt x="174367" y="120279"/>
                  </a:cubicBezTo>
                  <a:cubicBezTo>
                    <a:pt x="176971" y="118163"/>
                    <a:pt x="178989" y="114370"/>
                    <a:pt x="180422" y="108901"/>
                  </a:cubicBezTo>
                  <a:cubicBezTo>
                    <a:pt x="182310" y="101868"/>
                    <a:pt x="183254" y="89953"/>
                    <a:pt x="183254" y="73154"/>
                  </a:cubicBezTo>
                  <a:cubicBezTo>
                    <a:pt x="183254" y="56355"/>
                    <a:pt x="182408" y="44814"/>
                    <a:pt x="180715" y="38530"/>
                  </a:cubicBezTo>
                  <a:cubicBezTo>
                    <a:pt x="179022" y="32247"/>
                    <a:pt x="176890" y="28047"/>
                    <a:pt x="174318" y="25931"/>
                  </a:cubicBezTo>
                  <a:cubicBezTo>
                    <a:pt x="171746" y="23815"/>
                    <a:pt x="168799" y="22757"/>
                    <a:pt x="165479" y="22757"/>
                  </a:cubicBezTo>
                  <a:close/>
                  <a:moveTo>
                    <a:pt x="165479" y="0"/>
                  </a:moveTo>
                  <a:cubicBezTo>
                    <a:pt x="179348" y="0"/>
                    <a:pt x="190189" y="4949"/>
                    <a:pt x="198002" y="14846"/>
                  </a:cubicBezTo>
                  <a:cubicBezTo>
                    <a:pt x="207313" y="26566"/>
                    <a:pt x="211969" y="46002"/>
                    <a:pt x="211969" y="73154"/>
                  </a:cubicBezTo>
                  <a:cubicBezTo>
                    <a:pt x="211969" y="100241"/>
                    <a:pt x="207281" y="119709"/>
                    <a:pt x="197905" y="131560"/>
                  </a:cubicBezTo>
                  <a:cubicBezTo>
                    <a:pt x="190156" y="141327"/>
                    <a:pt x="179348" y="146210"/>
                    <a:pt x="165479" y="146210"/>
                  </a:cubicBezTo>
                  <a:cubicBezTo>
                    <a:pt x="151545" y="146210"/>
                    <a:pt x="140313" y="140854"/>
                    <a:pt x="131783" y="130143"/>
                  </a:cubicBezTo>
                  <a:cubicBezTo>
                    <a:pt x="123253" y="119433"/>
                    <a:pt x="118988" y="100338"/>
                    <a:pt x="118988" y="72861"/>
                  </a:cubicBezTo>
                  <a:cubicBezTo>
                    <a:pt x="118988" y="45904"/>
                    <a:pt x="123677" y="26501"/>
                    <a:pt x="133053" y="14651"/>
                  </a:cubicBezTo>
                  <a:cubicBezTo>
                    <a:pt x="140801" y="4884"/>
                    <a:pt x="151610" y="0"/>
                    <a:pt x="165479" y="0"/>
                  </a:cubicBezTo>
                  <a:close/>
                  <a:moveTo>
                    <a:pt x="62118" y="0"/>
                  </a:moveTo>
                  <a:lnTo>
                    <a:pt x="85167" y="0"/>
                  </a:lnTo>
                  <a:lnTo>
                    <a:pt x="85167" y="90832"/>
                  </a:lnTo>
                  <a:lnTo>
                    <a:pt x="102943" y="90832"/>
                  </a:lnTo>
                  <a:lnTo>
                    <a:pt x="102943" y="114956"/>
                  </a:lnTo>
                  <a:lnTo>
                    <a:pt x="85167" y="114956"/>
                  </a:lnTo>
                  <a:lnTo>
                    <a:pt x="85167" y="143768"/>
                  </a:lnTo>
                  <a:lnTo>
                    <a:pt x="58601" y="143768"/>
                  </a:lnTo>
                  <a:lnTo>
                    <a:pt x="58601" y="114956"/>
                  </a:lnTo>
                  <a:lnTo>
                    <a:pt x="0" y="114956"/>
                  </a:lnTo>
                  <a:lnTo>
                    <a:pt x="0" y="9093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78" name="TextBox 77">
              <a:extLst>
                <a:ext uri="{FF2B5EF4-FFF2-40B4-BE49-F238E27FC236}">
                  <a16:creationId xmlns:a16="http://schemas.microsoft.com/office/drawing/2014/main" id="{453FDD57-CFDD-492A-838C-53040971BEAF}"/>
                </a:ext>
              </a:extLst>
            </p:cNvPr>
            <p:cNvSpPr txBox="1">
              <a:spLocks noChangeAspect="1"/>
            </p:cNvSpPr>
            <p:nvPr>
              <p:custDataLst>
                <p:tags r:id="rId11"/>
              </p:custDataLst>
            </p:nvPr>
          </p:nvSpPr>
          <p:spPr>
            <a:xfrm>
              <a:off x="10681893" y="5858914"/>
              <a:ext cx="206792" cy="146210"/>
            </a:xfrm>
            <a:custGeom>
              <a:avLst/>
              <a:gdLst/>
              <a:ahLst/>
              <a:cxnLst/>
              <a:rect l="l" t="t" r="r" b="b"/>
              <a:pathLst>
                <a:path w="206792" h="146210">
                  <a:moveTo>
                    <a:pt x="160302" y="22757"/>
                  </a:moveTo>
                  <a:cubicBezTo>
                    <a:pt x="156981" y="22757"/>
                    <a:pt x="154018" y="23815"/>
                    <a:pt x="151414" y="25931"/>
                  </a:cubicBezTo>
                  <a:cubicBezTo>
                    <a:pt x="148809" y="28047"/>
                    <a:pt x="146791" y="31840"/>
                    <a:pt x="145358" y="37310"/>
                  </a:cubicBezTo>
                  <a:cubicBezTo>
                    <a:pt x="143470" y="44407"/>
                    <a:pt x="142526" y="56355"/>
                    <a:pt x="142526" y="73154"/>
                  </a:cubicBezTo>
                  <a:cubicBezTo>
                    <a:pt x="142526" y="89953"/>
                    <a:pt x="143372" y="101494"/>
                    <a:pt x="145065" y="107777"/>
                  </a:cubicBezTo>
                  <a:cubicBezTo>
                    <a:pt x="146758" y="114061"/>
                    <a:pt x="148891" y="118244"/>
                    <a:pt x="151463" y="120328"/>
                  </a:cubicBezTo>
                  <a:cubicBezTo>
                    <a:pt x="154035" y="122411"/>
                    <a:pt x="156981" y="123453"/>
                    <a:pt x="160302" y="123453"/>
                  </a:cubicBezTo>
                  <a:cubicBezTo>
                    <a:pt x="163622" y="123453"/>
                    <a:pt x="166585" y="122395"/>
                    <a:pt x="169190" y="120279"/>
                  </a:cubicBezTo>
                  <a:cubicBezTo>
                    <a:pt x="171794" y="118163"/>
                    <a:pt x="173812" y="114370"/>
                    <a:pt x="175245" y="108901"/>
                  </a:cubicBezTo>
                  <a:cubicBezTo>
                    <a:pt x="177133" y="101868"/>
                    <a:pt x="178077" y="89953"/>
                    <a:pt x="178077" y="73154"/>
                  </a:cubicBezTo>
                  <a:cubicBezTo>
                    <a:pt x="178077" y="56355"/>
                    <a:pt x="177231" y="44814"/>
                    <a:pt x="175538" y="38530"/>
                  </a:cubicBezTo>
                  <a:cubicBezTo>
                    <a:pt x="173845" y="32247"/>
                    <a:pt x="171713" y="28047"/>
                    <a:pt x="169141" y="25931"/>
                  </a:cubicBezTo>
                  <a:cubicBezTo>
                    <a:pt x="166569" y="23815"/>
                    <a:pt x="163622" y="22757"/>
                    <a:pt x="160302" y="22757"/>
                  </a:cubicBezTo>
                  <a:close/>
                  <a:moveTo>
                    <a:pt x="17385" y="2540"/>
                  </a:moveTo>
                  <a:lnTo>
                    <a:pt x="89952" y="2540"/>
                  </a:lnTo>
                  <a:lnTo>
                    <a:pt x="89952" y="28226"/>
                  </a:lnTo>
                  <a:lnTo>
                    <a:pt x="38188" y="28226"/>
                  </a:lnTo>
                  <a:lnTo>
                    <a:pt x="33891" y="52546"/>
                  </a:lnTo>
                  <a:cubicBezTo>
                    <a:pt x="40011" y="49486"/>
                    <a:pt x="46262" y="47955"/>
                    <a:pt x="52643" y="47955"/>
                  </a:cubicBezTo>
                  <a:cubicBezTo>
                    <a:pt x="64819" y="47955"/>
                    <a:pt x="75139" y="52383"/>
                    <a:pt x="83604" y="61238"/>
                  </a:cubicBezTo>
                  <a:cubicBezTo>
                    <a:pt x="92069" y="70094"/>
                    <a:pt x="96301" y="81586"/>
                    <a:pt x="96301" y="95715"/>
                  </a:cubicBezTo>
                  <a:cubicBezTo>
                    <a:pt x="96301" y="107501"/>
                    <a:pt x="92883" y="118016"/>
                    <a:pt x="86046" y="127262"/>
                  </a:cubicBezTo>
                  <a:cubicBezTo>
                    <a:pt x="76735" y="139894"/>
                    <a:pt x="63810" y="146210"/>
                    <a:pt x="47271" y="146210"/>
                  </a:cubicBezTo>
                  <a:cubicBezTo>
                    <a:pt x="34054" y="146210"/>
                    <a:pt x="23277" y="142661"/>
                    <a:pt x="14943" y="135564"/>
                  </a:cubicBezTo>
                  <a:cubicBezTo>
                    <a:pt x="6609" y="128467"/>
                    <a:pt x="1628" y="118928"/>
                    <a:pt x="0" y="106947"/>
                  </a:cubicBezTo>
                  <a:lnTo>
                    <a:pt x="27347" y="104115"/>
                  </a:lnTo>
                  <a:cubicBezTo>
                    <a:pt x="28128" y="110301"/>
                    <a:pt x="30440" y="115200"/>
                    <a:pt x="34281" y="118814"/>
                  </a:cubicBezTo>
                  <a:cubicBezTo>
                    <a:pt x="38123" y="122428"/>
                    <a:pt x="42551" y="124235"/>
                    <a:pt x="47564" y="124235"/>
                  </a:cubicBezTo>
                  <a:cubicBezTo>
                    <a:pt x="53294" y="124235"/>
                    <a:pt x="58145" y="121907"/>
                    <a:pt x="62117" y="117251"/>
                  </a:cubicBezTo>
                  <a:cubicBezTo>
                    <a:pt x="66089" y="112596"/>
                    <a:pt x="68075" y="105580"/>
                    <a:pt x="68075" y="96204"/>
                  </a:cubicBezTo>
                  <a:cubicBezTo>
                    <a:pt x="68075" y="87414"/>
                    <a:pt x="66105" y="80821"/>
                    <a:pt x="62166" y="76426"/>
                  </a:cubicBezTo>
                  <a:cubicBezTo>
                    <a:pt x="58227" y="72031"/>
                    <a:pt x="53099" y="69833"/>
                    <a:pt x="46783" y="69833"/>
                  </a:cubicBezTo>
                  <a:cubicBezTo>
                    <a:pt x="38904" y="69833"/>
                    <a:pt x="31840" y="73317"/>
                    <a:pt x="25589" y="80284"/>
                  </a:cubicBezTo>
                  <a:lnTo>
                    <a:pt x="3321" y="77061"/>
                  </a:lnTo>
                  <a:close/>
                  <a:moveTo>
                    <a:pt x="160302" y="0"/>
                  </a:moveTo>
                  <a:cubicBezTo>
                    <a:pt x="174171" y="0"/>
                    <a:pt x="185012" y="4949"/>
                    <a:pt x="192825" y="14846"/>
                  </a:cubicBezTo>
                  <a:cubicBezTo>
                    <a:pt x="202136" y="26566"/>
                    <a:pt x="206792" y="46002"/>
                    <a:pt x="206792" y="73154"/>
                  </a:cubicBezTo>
                  <a:cubicBezTo>
                    <a:pt x="206792" y="100241"/>
                    <a:pt x="202104" y="119709"/>
                    <a:pt x="192728" y="131560"/>
                  </a:cubicBezTo>
                  <a:cubicBezTo>
                    <a:pt x="184979" y="141327"/>
                    <a:pt x="174171" y="146210"/>
                    <a:pt x="160302" y="146210"/>
                  </a:cubicBezTo>
                  <a:cubicBezTo>
                    <a:pt x="146368" y="146210"/>
                    <a:pt x="135136" y="140854"/>
                    <a:pt x="126606" y="130143"/>
                  </a:cubicBezTo>
                  <a:cubicBezTo>
                    <a:pt x="118076" y="119433"/>
                    <a:pt x="113811" y="100338"/>
                    <a:pt x="113811" y="72861"/>
                  </a:cubicBezTo>
                  <a:cubicBezTo>
                    <a:pt x="113811" y="45904"/>
                    <a:pt x="118500" y="26501"/>
                    <a:pt x="127876" y="14651"/>
                  </a:cubicBezTo>
                  <a:cubicBezTo>
                    <a:pt x="135624" y="4884"/>
                    <a:pt x="146433" y="0"/>
                    <a:pt x="16030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80" name="TextBox 79">
              <a:extLst>
                <a:ext uri="{FF2B5EF4-FFF2-40B4-BE49-F238E27FC236}">
                  <a16:creationId xmlns:a16="http://schemas.microsoft.com/office/drawing/2014/main" id="{730FBD15-43E5-49EA-8A34-5224B454217C}"/>
                </a:ext>
              </a:extLst>
            </p:cNvPr>
            <p:cNvSpPr txBox="1">
              <a:spLocks noChangeAspect="1"/>
            </p:cNvSpPr>
            <p:nvPr>
              <p:custDataLst>
                <p:tags r:id="rId12"/>
              </p:custDataLst>
            </p:nvPr>
          </p:nvSpPr>
          <p:spPr>
            <a:xfrm>
              <a:off x="11125614" y="5929095"/>
              <a:ext cx="786007" cy="425843"/>
            </a:xfrm>
            <a:custGeom>
              <a:avLst/>
              <a:gdLst/>
              <a:ahLst/>
              <a:cxnLst/>
              <a:rect l="l" t="t" r="r" b="b"/>
              <a:pathLst>
                <a:path w="786007" h="425843">
                  <a:moveTo>
                    <a:pt x="321450" y="270797"/>
                  </a:moveTo>
                  <a:cubicBezTo>
                    <a:pt x="316675" y="270797"/>
                    <a:pt x="312660" y="272620"/>
                    <a:pt x="309404" y="276266"/>
                  </a:cubicBezTo>
                  <a:cubicBezTo>
                    <a:pt x="306148" y="279913"/>
                    <a:pt x="304521" y="285165"/>
                    <a:pt x="304521" y="292024"/>
                  </a:cubicBezTo>
                  <a:cubicBezTo>
                    <a:pt x="304521" y="298882"/>
                    <a:pt x="306148" y="304134"/>
                    <a:pt x="309404" y="307781"/>
                  </a:cubicBezTo>
                  <a:cubicBezTo>
                    <a:pt x="312660" y="311427"/>
                    <a:pt x="316675" y="313250"/>
                    <a:pt x="321450" y="313250"/>
                  </a:cubicBezTo>
                  <a:cubicBezTo>
                    <a:pt x="326225" y="313250"/>
                    <a:pt x="330229" y="311427"/>
                    <a:pt x="333463" y="307781"/>
                  </a:cubicBezTo>
                  <a:cubicBezTo>
                    <a:pt x="336697" y="304134"/>
                    <a:pt x="338314" y="298839"/>
                    <a:pt x="338314" y="291893"/>
                  </a:cubicBezTo>
                  <a:cubicBezTo>
                    <a:pt x="338314" y="285122"/>
                    <a:pt x="336697" y="279913"/>
                    <a:pt x="333463" y="276266"/>
                  </a:cubicBezTo>
                  <a:cubicBezTo>
                    <a:pt x="330229" y="272620"/>
                    <a:pt x="326225" y="270797"/>
                    <a:pt x="321450" y="270797"/>
                  </a:cubicBezTo>
                  <a:close/>
                  <a:moveTo>
                    <a:pt x="321385" y="255886"/>
                  </a:moveTo>
                  <a:cubicBezTo>
                    <a:pt x="331846" y="255886"/>
                    <a:pt x="340419" y="259283"/>
                    <a:pt x="347104" y="266076"/>
                  </a:cubicBezTo>
                  <a:cubicBezTo>
                    <a:pt x="353789" y="272870"/>
                    <a:pt x="357131" y="281454"/>
                    <a:pt x="357131" y="291828"/>
                  </a:cubicBezTo>
                  <a:cubicBezTo>
                    <a:pt x="357131" y="302290"/>
                    <a:pt x="353756" y="310960"/>
                    <a:pt x="347006" y="317841"/>
                  </a:cubicBezTo>
                  <a:cubicBezTo>
                    <a:pt x="340256" y="324721"/>
                    <a:pt x="331759" y="328161"/>
                    <a:pt x="321515" y="328161"/>
                  </a:cubicBezTo>
                  <a:cubicBezTo>
                    <a:pt x="315177" y="328161"/>
                    <a:pt x="309133" y="326728"/>
                    <a:pt x="303381" y="323864"/>
                  </a:cubicBezTo>
                  <a:cubicBezTo>
                    <a:pt x="297629" y="320999"/>
                    <a:pt x="293256" y="316799"/>
                    <a:pt x="290261" y="311264"/>
                  </a:cubicBezTo>
                  <a:cubicBezTo>
                    <a:pt x="287266" y="305730"/>
                    <a:pt x="285768" y="298991"/>
                    <a:pt x="285768" y="291047"/>
                  </a:cubicBezTo>
                  <a:cubicBezTo>
                    <a:pt x="285768" y="284970"/>
                    <a:pt x="287266" y="279088"/>
                    <a:pt x="290261" y="273401"/>
                  </a:cubicBezTo>
                  <a:cubicBezTo>
                    <a:pt x="293256" y="267715"/>
                    <a:pt x="297499" y="263374"/>
                    <a:pt x="302990" y="260379"/>
                  </a:cubicBezTo>
                  <a:cubicBezTo>
                    <a:pt x="308482" y="257384"/>
                    <a:pt x="314613" y="255886"/>
                    <a:pt x="321385" y="255886"/>
                  </a:cubicBezTo>
                  <a:close/>
                  <a:moveTo>
                    <a:pt x="515573" y="238125"/>
                  </a:moveTo>
                  <a:lnTo>
                    <a:pt x="534227" y="238125"/>
                  </a:lnTo>
                  <a:cubicBezTo>
                    <a:pt x="544059" y="252124"/>
                    <a:pt x="551694" y="266969"/>
                    <a:pt x="557131" y="282661"/>
                  </a:cubicBezTo>
                  <a:cubicBezTo>
                    <a:pt x="562568" y="298353"/>
                    <a:pt x="565286" y="314273"/>
                    <a:pt x="565286" y="330421"/>
                  </a:cubicBezTo>
                  <a:cubicBezTo>
                    <a:pt x="565286" y="344030"/>
                    <a:pt x="563137" y="358615"/>
                    <a:pt x="558840" y="374177"/>
                  </a:cubicBezTo>
                  <a:cubicBezTo>
                    <a:pt x="553957" y="391627"/>
                    <a:pt x="545915" y="408849"/>
                    <a:pt x="534716" y="425843"/>
                  </a:cubicBezTo>
                  <a:lnTo>
                    <a:pt x="515768" y="425843"/>
                  </a:lnTo>
                  <a:cubicBezTo>
                    <a:pt x="521172" y="414253"/>
                    <a:pt x="524981" y="405366"/>
                    <a:pt x="527195" y="399180"/>
                  </a:cubicBezTo>
                  <a:cubicBezTo>
                    <a:pt x="529409" y="392994"/>
                    <a:pt x="531460" y="385864"/>
                    <a:pt x="533348" y="377790"/>
                  </a:cubicBezTo>
                  <a:cubicBezTo>
                    <a:pt x="535237" y="369717"/>
                    <a:pt x="536637" y="362050"/>
                    <a:pt x="537548" y="354790"/>
                  </a:cubicBezTo>
                  <a:cubicBezTo>
                    <a:pt x="538460" y="347530"/>
                    <a:pt x="538916" y="340090"/>
                    <a:pt x="538916" y="332472"/>
                  </a:cubicBezTo>
                  <a:cubicBezTo>
                    <a:pt x="538916" y="316976"/>
                    <a:pt x="537255" y="302309"/>
                    <a:pt x="533934" y="288473"/>
                  </a:cubicBezTo>
                  <a:cubicBezTo>
                    <a:pt x="530614" y="274636"/>
                    <a:pt x="524493" y="257854"/>
                    <a:pt x="515573" y="238125"/>
                  </a:cubicBezTo>
                  <a:close/>
                  <a:moveTo>
                    <a:pt x="442628" y="238125"/>
                  </a:moveTo>
                  <a:cubicBezTo>
                    <a:pt x="460144" y="238125"/>
                    <a:pt x="474371" y="243301"/>
                    <a:pt x="485310" y="253654"/>
                  </a:cubicBezTo>
                  <a:cubicBezTo>
                    <a:pt x="491821" y="259774"/>
                    <a:pt x="496704" y="268565"/>
                    <a:pt x="499960" y="280024"/>
                  </a:cubicBezTo>
                  <a:lnTo>
                    <a:pt x="471343" y="286861"/>
                  </a:lnTo>
                  <a:cubicBezTo>
                    <a:pt x="469650" y="279438"/>
                    <a:pt x="466118" y="273578"/>
                    <a:pt x="460746" y="269281"/>
                  </a:cubicBezTo>
                  <a:cubicBezTo>
                    <a:pt x="455374" y="264983"/>
                    <a:pt x="448847" y="262835"/>
                    <a:pt x="441163" y="262835"/>
                  </a:cubicBezTo>
                  <a:cubicBezTo>
                    <a:pt x="430550" y="262835"/>
                    <a:pt x="421939" y="266644"/>
                    <a:pt x="415330" y="274262"/>
                  </a:cubicBezTo>
                  <a:cubicBezTo>
                    <a:pt x="408721" y="281880"/>
                    <a:pt x="405417" y="294219"/>
                    <a:pt x="405417" y="311278"/>
                  </a:cubicBezTo>
                  <a:cubicBezTo>
                    <a:pt x="405417" y="329379"/>
                    <a:pt x="408672" y="342272"/>
                    <a:pt x="415184" y="349955"/>
                  </a:cubicBezTo>
                  <a:cubicBezTo>
                    <a:pt x="421695" y="357638"/>
                    <a:pt x="430159" y="361480"/>
                    <a:pt x="440577" y="361480"/>
                  </a:cubicBezTo>
                  <a:cubicBezTo>
                    <a:pt x="448261" y="361480"/>
                    <a:pt x="454870" y="359038"/>
                    <a:pt x="460404" y="354155"/>
                  </a:cubicBezTo>
                  <a:cubicBezTo>
                    <a:pt x="465939" y="349271"/>
                    <a:pt x="469910" y="341588"/>
                    <a:pt x="472320" y="331105"/>
                  </a:cubicBezTo>
                  <a:lnTo>
                    <a:pt x="500350" y="339993"/>
                  </a:lnTo>
                  <a:cubicBezTo>
                    <a:pt x="496053" y="355620"/>
                    <a:pt x="488907" y="367226"/>
                    <a:pt x="478912" y="374812"/>
                  </a:cubicBezTo>
                  <a:cubicBezTo>
                    <a:pt x="468917" y="382397"/>
                    <a:pt x="456237" y="386190"/>
                    <a:pt x="440870" y="386190"/>
                  </a:cubicBezTo>
                  <a:cubicBezTo>
                    <a:pt x="421858" y="386190"/>
                    <a:pt x="406231" y="379695"/>
                    <a:pt x="393990" y="366705"/>
                  </a:cubicBezTo>
                  <a:cubicBezTo>
                    <a:pt x="381748" y="353715"/>
                    <a:pt x="375628" y="335956"/>
                    <a:pt x="375628" y="313427"/>
                  </a:cubicBezTo>
                  <a:cubicBezTo>
                    <a:pt x="375628" y="289596"/>
                    <a:pt x="381781" y="271088"/>
                    <a:pt x="394087" y="257902"/>
                  </a:cubicBezTo>
                  <a:cubicBezTo>
                    <a:pt x="406393" y="244717"/>
                    <a:pt x="422574" y="238125"/>
                    <a:pt x="442628" y="238125"/>
                  </a:cubicBezTo>
                  <a:close/>
                  <a:moveTo>
                    <a:pt x="255165" y="238125"/>
                  </a:moveTo>
                  <a:lnTo>
                    <a:pt x="273918" y="238125"/>
                  </a:lnTo>
                  <a:cubicBezTo>
                    <a:pt x="264997" y="257854"/>
                    <a:pt x="258861" y="274636"/>
                    <a:pt x="255507" y="288473"/>
                  </a:cubicBezTo>
                  <a:cubicBezTo>
                    <a:pt x="252154" y="302309"/>
                    <a:pt x="250477" y="316976"/>
                    <a:pt x="250477" y="332472"/>
                  </a:cubicBezTo>
                  <a:cubicBezTo>
                    <a:pt x="250477" y="343151"/>
                    <a:pt x="251470" y="354090"/>
                    <a:pt x="253456" y="365289"/>
                  </a:cubicBezTo>
                  <a:cubicBezTo>
                    <a:pt x="255442" y="376488"/>
                    <a:pt x="258161" y="387134"/>
                    <a:pt x="261612" y="397226"/>
                  </a:cubicBezTo>
                  <a:cubicBezTo>
                    <a:pt x="263890" y="403868"/>
                    <a:pt x="267895" y="413407"/>
                    <a:pt x="273625" y="425843"/>
                  </a:cubicBezTo>
                  <a:lnTo>
                    <a:pt x="254775" y="425843"/>
                  </a:lnTo>
                  <a:cubicBezTo>
                    <a:pt x="244813" y="410802"/>
                    <a:pt x="237227" y="395175"/>
                    <a:pt x="232018" y="378962"/>
                  </a:cubicBezTo>
                  <a:cubicBezTo>
                    <a:pt x="226809" y="362750"/>
                    <a:pt x="224205" y="347057"/>
                    <a:pt x="224205" y="331886"/>
                  </a:cubicBezTo>
                  <a:cubicBezTo>
                    <a:pt x="224205" y="313069"/>
                    <a:pt x="227428" y="295261"/>
                    <a:pt x="233874" y="278462"/>
                  </a:cubicBezTo>
                  <a:cubicBezTo>
                    <a:pt x="239473" y="263876"/>
                    <a:pt x="246571" y="250431"/>
                    <a:pt x="255165" y="238125"/>
                  </a:cubicBezTo>
                  <a:close/>
                  <a:moveTo>
                    <a:pt x="717639" y="157343"/>
                  </a:moveTo>
                  <a:lnTo>
                    <a:pt x="745084" y="157343"/>
                  </a:lnTo>
                  <a:lnTo>
                    <a:pt x="745084" y="184788"/>
                  </a:lnTo>
                  <a:lnTo>
                    <a:pt x="717639" y="184788"/>
                  </a:lnTo>
                  <a:close/>
                  <a:moveTo>
                    <a:pt x="331756" y="157343"/>
                  </a:moveTo>
                  <a:lnTo>
                    <a:pt x="359201" y="157343"/>
                  </a:lnTo>
                  <a:lnTo>
                    <a:pt x="359201" y="184788"/>
                  </a:lnTo>
                  <a:lnTo>
                    <a:pt x="331756" y="184788"/>
                  </a:lnTo>
                  <a:close/>
                  <a:moveTo>
                    <a:pt x="732485" y="61921"/>
                  </a:moveTo>
                  <a:cubicBezTo>
                    <a:pt x="725323" y="61921"/>
                    <a:pt x="719300" y="64656"/>
                    <a:pt x="714416" y="70126"/>
                  </a:cubicBezTo>
                  <a:cubicBezTo>
                    <a:pt x="709533" y="75595"/>
                    <a:pt x="707091" y="83474"/>
                    <a:pt x="707091" y="93761"/>
                  </a:cubicBezTo>
                  <a:cubicBezTo>
                    <a:pt x="707091" y="104049"/>
                    <a:pt x="709533" y="111928"/>
                    <a:pt x="714416" y="117397"/>
                  </a:cubicBezTo>
                  <a:cubicBezTo>
                    <a:pt x="719300" y="122866"/>
                    <a:pt x="725323" y="125601"/>
                    <a:pt x="732485" y="125601"/>
                  </a:cubicBezTo>
                  <a:cubicBezTo>
                    <a:pt x="739647" y="125601"/>
                    <a:pt x="745654" y="122866"/>
                    <a:pt x="750505" y="117397"/>
                  </a:cubicBezTo>
                  <a:cubicBezTo>
                    <a:pt x="755356" y="111928"/>
                    <a:pt x="757781" y="103984"/>
                    <a:pt x="757781" y="93566"/>
                  </a:cubicBezTo>
                  <a:cubicBezTo>
                    <a:pt x="757781" y="83408"/>
                    <a:pt x="755356" y="75595"/>
                    <a:pt x="750505" y="70126"/>
                  </a:cubicBezTo>
                  <a:cubicBezTo>
                    <a:pt x="745654" y="64656"/>
                    <a:pt x="739647" y="61921"/>
                    <a:pt x="732485" y="61921"/>
                  </a:cubicBezTo>
                  <a:close/>
                  <a:moveTo>
                    <a:pt x="606316" y="60554"/>
                  </a:moveTo>
                  <a:cubicBezTo>
                    <a:pt x="599805" y="60554"/>
                    <a:pt x="594352" y="63142"/>
                    <a:pt x="589957" y="68319"/>
                  </a:cubicBezTo>
                  <a:cubicBezTo>
                    <a:pt x="585562" y="73495"/>
                    <a:pt x="583364" y="81227"/>
                    <a:pt x="583364" y="91515"/>
                  </a:cubicBezTo>
                  <a:cubicBezTo>
                    <a:pt x="583364" y="102584"/>
                    <a:pt x="584894" y="110593"/>
                    <a:pt x="587954" y="115541"/>
                  </a:cubicBezTo>
                  <a:cubicBezTo>
                    <a:pt x="592382" y="122704"/>
                    <a:pt x="598568" y="126285"/>
                    <a:pt x="606511" y="126285"/>
                  </a:cubicBezTo>
                  <a:cubicBezTo>
                    <a:pt x="612827" y="126285"/>
                    <a:pt x="618199" y="123599"/>
                    <a:pt x="622627" y="118227"/>
                  </a:cubicBezTo>
                  <a:cubicBezTo>
                    <a:pt x="627054" y="112855"/>
                    <a:pt x="629268" y="104830"/>
                    <a:pt x="629268" y="94152"/>
                  </a:cubicBezTo>
                  <a:cubicBezTo>
                    <a:pt x="629268" y="82236"/>
                    <a:pt x="627119" y="73658"/>
                    <a:pt x="622822" y="68416"/>
                  </a:cubicBezTo>
                  <a:cubicBezTo>
                    <a:pt x="618525" y="63175"/>
                    <a:pt x="613023" y="60554"/>
                    <a:pt x="606316" y="60554"/>
                  </a:cubicBezTo>
                  <a:close/>
                  <a:moveTo>
                    <a:pt x="345527" y="60554"/>
                  </a:moveTo>
                  <a:cubicBezTo>
                    <a:pt x="339537" y="60554"/>
                    <a:pt x="334589" y="62735"/>
                    <a:pt x="330682" y="67098"/>
                  </a:cubicBezTo>
                  <a:cubicBezTo>
                    <a:pt x="326775" y="71460"/>
                    <a:pt x="324854" y="77386"/>
                    <a:pt x="324919" y="84873"/>
                  </a:cubicBezTo>
                  <a:lnTo>
                    <a:pt x="365940" y="84873"/>
                  </a:lnTo>
                  <a:cubicBezTo>
                    <a:pt x="365745" y="76930"/>
                    <a:pt x="363694" y="70891"/>
                    <a:pt x="359787" y="66756"/>
                  </a:cubicBezTo>
                  <a:cubicBezTo>
                    <a:pt x="355880" y="62621"/>
                    <a:pt x="351127" y="60554"/>
                    <a:pt x="345527" y="60554"/>
                  </a:cubicBezTo>
                  <a:close/>
                  <a:moveTo>
                    <a:pt x="256686" y="41899"/>
                  </a:moveTo>
                  <a:lnTo>
                    <a:pt x="284131" y="41899"/>
                  </a:lnTo>
                  <a:lnTo>
                    <a:pt x="284131" y="145623"/>
                  </a:lnTo>
                  <a:lnTo>
                    <a:pt x="256686" y="145623"/>
                  </a:lnTo>
                  <a:close/>
                  <a:moveTo>
                    <a:pt x="732387" y="39555"/>
                  </a:moveTo>
                  <a:cubicBezTo>
                    <a:pt x="748079" y="39555"/>
                    <a:pt x="760939" y="44650"/>
                    <a:pt x="770967" y="54840"/>
                  </a:cubicBezTo>
                  <a:cubicBezTo>
                    <a:pt x="780994" y="65030"/>
                    <a:pt x="786007" y="77906"/>
                    <a:pt x="786007" y="93468"/>
                  </a:cubicBezTo>
                  <a:cubicBezTo>
                    <a:pt x="786007" y="109160"/>
                    <a:pt x="780945" y="122167"/>
                    <a:pt x="770820" y="132487"/>
                  </a:cubicBezTo>
                  <a:cubicBezTo>
                    <a:pt x="760695" y="142807"/>
                    <a:pt x="747949" y="147967"/>
                    <a:pt x="732583" y="147967"/>
                  </a:cubicBezTo>
                  <a:cubicBezTo>
                    <a:pt x="723076" y="147967"/>
                    <a:pt x="714009" y="145819"/>
                    <a:pt x="705382" y="141521"/>
                  </a:cubicBezTo>
                  <a:cubicBezTo>
                    <a:pt x="696755" y="137224"/>
                    <a:pt x="690195" y="130924"/>
                    <a:pt x="685702" y="122622"/>
                  </a:cubicBezTo>
                  <a:cubicBezTo>
                    <a:pt x="681209" y="114321"/>
                    <a:pt x="678963" y="104212"/>
                    <a:pt x="678963" y="92296"/>
                  </a:cubicBezTo>
                  <a:cubicBezTo>
                    <a:pt x="678963" y="83181"/>
                    <a:pt x="681209" y="74358"/>
                    <a:pt x="685702" y="65828"/>
                  </a:cubicBezTo>
                  <a:cubicBezTo>
                    <a:pt x="690195" y="57298"/>
                    <a:pt x="696559" y="50787"/>
                    <a:pt x="704796" y="46294"/>
                  </a:cubicBezTo>
                  <a:cubicBezTo>
                    <a:pt x="713033" y="41802"/>
                    <a:pt x="722230" y="39555"/>
                    <a:pt x="732387" y="39555"/>
                  </a:cubicBezTo>
                  <a:close/>
                  <a:moveTo>
                    <a:pt x="343867" y="39555"/>
                  </a:moveTo>
                  <a:cubicBezTo>
                    <a:pt x="359299" y="39555"/>
                    <a:pt x="371475" y="44650"/>
                    <a:pt x="380395" y="54840"/>
                  </a:cubicBezTo>
                  <a:cubicBezTo>
                    <a:pt x="389315" y="65030"/>
                    <a:pt x="393580" y="80641"/>
                    <a:pt x="393190" y="101672"/>
                  </a:cubicBezTo>
                  <a:lnTo>
                    <a:pt x="324431" y="101672"/>
                  </a:lnTo>
                  <a:cubicBezTo>
                    <a:pt x="324626" y="109811"/>
                    <a:pt x="326840" y="116144"/>
                    <a:pt x="331072" y="120669"/>
                  </a:cubicBezTo>
                  <a:cubicBezTo>
                    <a:pt x="335305" y="125194"/>
                    <a:pt x="340579" y="127457"/>
                    <a:pt x="346895" y="127457"/>
                  </a:cubicBezTo>
                  <a:cubicBezTo>
                    <a:pt x="351192" y="127457"/>
                    <a:pt x="354806" y="126285"/>
                    <a:pt x="357736" y="123941"/>
                  </a:cubicBezTo>
                  <a:cubicBezTo>
                    <a:pt x="360666" y="121597"/>
                    <a:pt x="362880" y="117820"/>
                    <a:pt x="364377" y="112611"/>
                  </a:cubicBezTo>
                  <a:lnTo>
                    <a:pt x="391725" y="117202"/>
                  </a:lnTo>
                  <a:cubicBezTo>
                    <a:pt x="388208" y="127229"/>
                    <a:pt x="382658" y="134863"/>
                    <a:pt x="375072" y="140105"/>
                  </a:cubicBezTo>
                  <a:cubicBezTo>
                    <a:pt x="367487" y="145347"/>
                    <a:pt x="357996" y="147967"/>
                    <a:pt x="346602" y="147967"/>
                  </a:cubicBezTo>
                  <a:cubicBezTo>
                    <a:pt x="328566" y="147967"/>
                    <a:pt x="315218" y="142075"/>
                    <a:pt x="306558" y="130289"/>
                  </a:cubicBezTo>
                  <a:cubicBezTo>
                    <a:pt x="299721" y="120848"/>
                    <a:pt x="296302" y="108932"/>
                    <a:pt x="296302" y="94543"/>
                  </a:cubicBezTo>
                  <a:cubicBezTo>
                    <a:pt x="296302" y="77353"/>
                    <a:pt x="300795" y="63891"/>
                    <a:pt x="309781" y="54157"/>
                  </a:cubicBezTo>
                  <a:cubicBezTo>
                    <a:pt x="318766" y="44422"/>
                    <a:pt x="330128" y="39555"/>
                    <a:pt x="343867" y="39555"/>
                  </a:cubicBezTo>
                  <a:close/>
                  <a:moveTo>
                    <a:pt x="447423" y="5274"/>
                  </a:moveTo>
                  <a:lnTo>
                    <a:pt x="447423" y="41899"/>
                  </a:lnTo>
                  <a:lnTo>
                    <a:pt x="466176" y="41899"/>
                  </a:lnTo>
                  <a:lnTo>
                    <a:pt x="466176" y="63777"/>
                  </a:lnTo>
                  <a:lnTo>
                    <a:pt x="447423" y="63777"/>
                  </a:lnTo>
                  <a:lnTo>
                    <a:pt x="447423" y="105579"/>
                  </a:lnTo>
                  <a:cubicBezTo>
                    <a:pt x="447423" y="114044"/>
                    <a:pt x="447603" y="118976"/>
                    <a:pt x="447961" y="120376"/>
                  </a:cubicBezTo>
                  <a:cubicBezTo>
                    <a:pt x="448319" y="121776"/>
                    <a:pt x="449133" y="122932"/>
                    <a:pt x="450402" y="123843"/>
                  </a:cubicBezTo>
                  <a:cubicBezTo>
                    <a:pt x="451672" y="124755"/>
                    <a:pt x="453218" y="125211"/>
                    <a:pt x="455042" y="125211"/>
                  </a:cubicBezTo>
                  <a:cubicBezTo>
                    <a:pt x="457581" y="125211"/>
                    <a:pt x="461260" y="124332"/>
                    <a:pt x="466078" y="122573"/>
                  </a:cubicBezTo>
                  <a:lnTo>
                    <a:pt x="468422" y="143865"/>
                  </a:lnTo>
                  <a:cubicBezTo>
                    <a:pt x="462041" y="146600"/>
                    <a:pt x="454814" y="147967"/>
                    <a:pt x="446740" y="147967"/>
                  </a:cubicBezTo>
                  <a:cubicBezTo>
                    <a:pt x="441791" y="147967"/>
                    <a:pt x="437331" y="147137"/>
                    <a:pt x="433359" y="145477"/>
                  </a:cubicBezTo>
                  <a:cubicBezTo>
                    <a:pt x="429387" y="143816"/>
                    <a:pt x="426474" y="141668"/>
                    <a:pt x="424618" y="139031"/>
                  </a:cubicBezTo>
                  <a:cubicBezTo>
                    <a:pt x="422762" y="136394"/>
                    <a:pt x="421476" y="132829"/>
                    <a:pt x="420760" y="128336"/>
                  </a:cubicBezTo>
                  <a:cubicBezTo>
                    <a:pt x="420174" y="125145"/>
                    <a:pt x="419881" y="118699"/>
                    <a:pt x="419881" y="108998"/>
                  </a:cubicBezTo>
                  <a:lnTo>
                    <a:pt x="419881" y="63777"/>
                  </a:lnTo>
                  <a:lnTo>
                    <a:pt x="407282" y="63777"/>
                  </a:lnTo>
                  <a:lnTo>
                    <a:pt x="407282" y="41899"/>
                  </a:lnTo>
                  <a:lnTo>
                    <a:pt x="419881" y="41899"/>
                  </a:lnTo>
                  <a:lnTo>
                    <a:pt x="419881" y="21291"/>
                  </a:lnTo>
                  <a:close/>
                  <a:moveTo>
                    <a:pt x="629171" y="2441"/>
                  </a:moveTo>
                  <a:lnTo>
                    <a:pt x="656615" y="2441"/>
                  </a:lnTo>
                  <a:lnTo>
                    <a:pt x="656615" y="12599"/>
                  </a:lnTo>
                  <a:lnTo>
                    <a:pt x="667457" y="12599"/>
                  </a:lnTo>
                  <a:lnTo>
                    <a:pt x="667457" y="30863"/>
                  </a:lnTo>
                  <a:lnTo>
                    <a:pt x="656615" y="30863"/>
                  </a:lnTo>
                  <a:lnTo>
                    <a:pt x="656615" y="145623"/>
                  </a:lnTo>
                  <a:lnTo>
                    <a:pt x="631124" y="145623"/>
                  </a:lnTo>
                  <a:lnTo>
                    <a:pt x="631124" y="130387"/>
                  </a:lnTo>
                  <a:cubicBezTo>
                    <a:pt x="626892" y="136312"/>
                    <a:pt x="621894" y="140724"/>
                    <a:pt x="616132" y="143621"/>
                  </a:cubicBezTo>
                  <a:cubicBezTo>
                    <a:pt x="610369" y="146519"/>
                    <a:pt x="604558" y="147967"/>
                    <a:pt x="598698" y="147967"/>
                  </a:cubicBezTo>
                  <a:cubicBezTo>
                    <a:pt x="586782" y="147967"/>
                    <a:pt x="576576" y="143165"/>
                    <a:pt x="568079" y="133561"/>
                  </a:cubicBezTo>
                  <a:cubicBezTo>
                    <a:pt x="559582" y="123957"/>
                    <a:pt x="555333" y="110560"/>
                    <a:pt x="555333" y="93371"/>
                  </a:cubicBezTo>
                  <a:cubicBezTo>
                    <a:pt x="555333" y="75790"/>
                    <a:pt x="559468" y="62426"/>
                    <a:pt x="567737" y="53278"/>
                  </a:cubicBezTo>
                  <a:cubicBezTo>
                    <a:pt x="576006" y="44129"/>
                    <a:pt x="586457" y="39555"/>
                    <a:pt x="599089" y="39555"/>
                  </a:cubicBezTo>
                  <a:cubicBezTo>
                    <a:pt x="610679" y="39555"/>
                    <a:pt x="620706" y="44374"/>
                    <a:pt x="629171" y="54010"/>
                  </a:cubicBezTo>
                  <a:lnTo>
                    <a:pt x="629171" y="30863"/>
                  </a:lnTo>
                  <a:lnTo>
                    <a:pt x="599577" y="30863"/>
                  </a:lnTo>
                  <a:lnTo>
                    <a:pt x="599577" y="12599"/>
                  </a:lnTo>
                  <a:lnTo>
                    <a:pt x="629171" y="12599"/>
                  </a:lnTo>
                  <a:close/>
                  <a:moveTo>
                    <a:pt x="256686" y="2441"/>
                  </a:moveTo>
                  <a:lnTo>
                    <a:pt x="284131" y="2441"/>
                  </a:lnTo>
                  <a:lnTo>
                    <a:pt x="284131" y="27835"/>
                  </a:lnTo>
                  <a:lnTo>
                    <a:pt x="256686" y="27835"/>
                  </a:lnTo>
                  <a:close/>
                  <a:moveTo>
                    <a:pt x="132764" y="2441"/>
                  </a:moveTo>
                  <a:lnTo>
                    <a:pt x="160208" y="2441"/>
                  </a:lnTo>
                  <a:lnTo>
                    <a:pt x="160208" y="55085"/>
                  </a:lnTo>
                  <a:cubicBezTo>
                    <a:pt x="169064" y="44732"/>
                    <a:pt x="179644" y="39555"/>
                    <a:pt x="191951" y="39555"/>
                  </a:cubicBezTo>
                  <a:cubicBezTo>
                    <a:pt x="198267" y="39555"/>
                    <a:pt x="203964" y="40727"/>
                    <a:pt x="209043" y="43071"/>
                  </a:cubicBezTo>
                  <a:cubicBezTo>
                    <a:pt x="214121" y="45415"/>
                    <a:pt x="217947" y="48411"/>
                    <a:pt x="220519" y="52057"/>
                  </a:cubicBezTo>
                  <a:cubicBezTo>
                    <a:pt x="223091" y="55703"/>
                    <a:pt x="224849" y="59740"/>
                    <a:pt x="225793" y="64168"/>
                  </a:cubicBezTo>
                  <a:cubicBezTo>
                    <a:pt x="226737" y="68595"/>
                    <a:pt x="227209" y="75465"/>
                    <a:pt x="227209" y="84776"/>
                  </a:cubicBezTo>
                  <a:lnTo>
                    <a:pt x="227209" y="145623"/>
                  </a:lnTo>
                  <a:lnTo>
                    <a:pt x="199764" y="145623"/>
                  </a:lnTo>
                  <a:lnTo>
                    <a:pt x="199764" y="90831"/>
                  </a:lnTo>
                  <a:cubicBezTo>
                    <a:pt x="199764" y="79957"/>
                    <a:pt x="199243" y="73056"/>
                    <a:pt x="198201" y="70126"/>
                  </a:cubicBezTo>
                  <a:cubicBezTo>
                    <a:pt x="197160" y="67195"/>
                    <a:pt x="195320" y="64868"/>
                    <a:pt x="192683" y="63142"/>
                  </a:cubicBezTo>
                  <a:cubicBezTo>
                    <a:pt x="190046" y="61417"/>
                    <a:pt x="186742" y="60554"/>
                    <a:pt x="182770" y="60554"/>
                  </a:cubicBezTo>
                  <a:cubicBezTo>
                    <a:pt x="178212" y="60554"/>
                    <a:pt x="174142" y="61661"/>
                    <a:pt x="170561" y="63875"/>
                  </a:cubicBezTo>
                  <a:cubicBezTo>
                    <a:pt x="166980" y="66089"/>
                    <a:pt x="164359" y="69426"/>
                    <a:pt x="162699" y="73886"/>
                  </a:cubicBezTo>
                  <a:cubicBezTo>
                    <a:pt x="161039" y="78346"/>
                    <a:pt x="160208" y="84939"/>
                    <a:pt x="160208" y="93664"/>
                  </a:cubicBezTo>
                  <a:lnTo>
                    <a:pt x="160208" y="145623"/>
                  </a:lnTo>
                  <a:lnTo>
                    <a:pt x="132764" y="145623"/>
                  </a:lnTo>
                  <a:close/>
                  <a:moveTo>
                    <a:pt x="0" y="2441"/>
                  </a:moveTo>
                  <a:lnTo>
                    <a:pt x="28128" y="2441"/>
                  </a:lnTo>
                  <a:lnTo>
                    <a:pt x="86729" y="98059"/>
                  </a:lnTo>
                  <a:lnTo>
                    <a:pt x="86729" y="2441"/>
                  </a:lnTo>
                  <a:lnTo>
                    <a:pt x="113588" y="2441"/>
                  </a:lnTo>
                  <a:lnTo>
                    <a:pt x="113588" y="145623"/>
                  </a:lnTo>
                  <a:lnTo>
                    <a:pt x="84581" y="145623"/>
                  </a:lnTo>
                  <a:lnTo>
                    <a:pt x="26858" y="52252"/>
                  </a:lnTo>
                  <a:lnTo>
                    <a:pt x="26858" y="145623"/>
                  </a:lnTo>
                  <a:lnTo>
                    <a:pt x="0" y="145623"/>
                  </a:lnTo>
                  <a:close/>
                  <a:moveTo>
                    <a:pt x="719886" y="0"/>
                  </a:moveTo>
                  <a:lnTo>
                    <a:pt x="745280" y="0"/>
                  </a:lnTo>
                  <a:lnTo>
                    <a:pt x="765497" y="28812"/>
                  </a:lnTo>
                  <a:lnTo>
                    <a:pt x="743424" y="28812"/>
                  </a:lnTo>
                  <a:lnTo>
                    <a:pt x="732094" y="14259"/>
                  </a:lnTo>
                  <a:lnTo>
                    <a:pt x="721546" y="28812"/>
                  </a:lnTo>
                  <a:lnTo>
                    <a:pt x="699375" y="28812"/>
                  </a:lnTo>
                  <a:close/>
                  <a:moveTo>
                    <a:pt x="332244" y="0"/>
                  </a:moveTo>
                  <a:lnTo>
                    <a:pt x="357638" y="0"/>
                  </a:lnTo>
                  <a:lnTo>
                    <a:pt x="377856" y="28812"/>
                  </a:lnTo>
                  <a:lnTo>
                    <a:pt x="355783" y="28812"/>
                  </a:lnTo>
                  <a:lnTo>
                    <a:pt x="344453" y="14259"/>
                  </a:lnTo>
                  <a:lnTo>
                    <a:pt x="333905" y="28812"/>
                  </a:lnTo>
                  <a:lnTo>
                    <a:pt x="311734" y="2881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b="1"/>
            </a:p>
          </p:txBody>
        </p:sp>
        <p:sp>
          <p:nvSpPr>
            <p:cNvPr id="53" name="Arrow: Right 52">
              <a:extLst>
                <a:ext uri="{FF2B5EF4-FFF2-40B4-BE49-F238E27FC236}">
                  <a16:creationId xmlns:a16="http://schemas.microsoft.com/office/drawing/2014/main" id="{FDB45CC5-D6E1-4F95-8478-4A6573C86845}"/>
                </a:ext>
              </a:extLst>
            </p:cNvPr>
            <p:cNvSpPr/>
            <p:nvPr/>
          </p:nvSpPr>
          <p:spPr>
            <a:xfrm>
              <a:off x="8235670" y="3678236"/>
              <a:ext cx="457200" cy="109728"/>
            </a:xfrm>
            <a:prstGeom prst="rightArrow">
              <a:avLst>
                <a:gd name="adj1" fmla="val 50000"/>
                <a:gd name="adj2" fmla="val 1914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DF77CAE9-47BD-40AE-A3E2-3DF41B31A2B5}"/>
                </a:ext>
              </a:extLst>
            </p:cNvPr>
            <p:cNvSpPr txBox="1">
              <a:spLocks noChangeAspect="1"/>
            </p:cNvSpPr>
            <p:nvPr>
              <p:custDataLst>
                <p:tags r:id="rId13"/>
              </p:custDataLst>
            </p:nvPr>
          </p:nvSpPr>
          <p:spPr>
            <a:xfrm>
              <a:off x="9030386" y="2095246"/>
              <a:ext cx="110822" cy="253305"/>
            </a:xfrm>
            <a:custGeom>
              <a:avLst/>
              <a:gdLst/>
              <a:ahLst/>
              <a:cxnLst/>
              <a:rect l="l" t="t" r="r" b="b"/>
              <a:pathLst>
                <a:path w="110822" h="253305">
                  <a:moveTo>
                    <a:pt x="71587" y="0"/>
                  </a:moveTo>
                  <a:lnTo>
                    <a:pt x="110822" y="0"/>
                  </a:lnTo>
                  <a:lnTo>
                    <a:pt x="110822" y="253305"/>
                  </a:lnTo>
                  <a:lnTo>
                    <a:pt x="62466" y="253305"/>
                  </a:lnTo>
                  <a:lnTo>
                    <a:pt x="62466" y="71070"/>
                  </a:lnTo>
                  <a:cubicBezTo>
                    <a:pt x="44799" y="87590"/>
                    <a:pt x="23977" y="99808"/>
                    <a:pt x="0" y="107723"/>
                  </a:cubicBezTo>
                  <a:lnTo>
                    <a:pt x="0" y="63842"/>
                  </a:lnTo>
                  <a:cubicBezTo>
                    <a:pt x="12620" y="59712"/>
                    <a:pt x="26329" y="51883"/>
                    <a:pt x="41128" y="40353"/>
                  </a:cubicBezTo>
                  <a:cubicBezTo>
                    <a:pt x="55927" y="28823"/>
                    <a:pt x="66080" y="15372"/>
                    <a:pt x="7158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a:p>
          </p:txBody>
        </p:sp>
        <p:sp>
          <p:nvSpPr>
            <p:cNvPr id="84" name="TextBox 83">
              <a:extLst>
                <a:ext uri="{FF2B5EF4-FFF2-40B4-BE49-F238E27FC236}">
                  <a16:creationId xmlns:a16="http://schemas.microsoft.com/office/drawing/2014/main" id="{7D532EBE-D9EA-4DD2-8577-730516EA0AEA}"/>
                </a:ext>
              </a:extLst>
            </p:cNvPr>
            <p:cNvSpPr txBox="1">
              <a:spLocks noChangeAspect="1"/>
            </p:cNvSpPr>
            <p:nvPr>
              <p:custDataLst>
                <p:tags r:id="rId14"/>
              </p:custDataLst>
            </p:nvPr>
          </p:nvSpPr>
          <p:spPr>
            <a:xfrm>
              <a:off x="9525704" y="2712229"/>
              <a:ext cx="169501" cy="253305"/>
            </a:xfrm>
            <a:custGeom>
              <a:avLst/>
              <a:gdLst/>
              <a:ahLst/>
              <a:cxnLst/>
              <a:rect l="l" t="t" r="r" b="b"/>
              <a:pathLst>
                <a:path w="169501" h="253305">
                  <a:moveTo>
                    <a:pt x="89483" y="0"/>
                  </a:moveTo>
                  <a:cubicBezTo>
                    <a:pt x="114378" y="0"/>
                    <a:pt x="133938" y="6711"/>
                    <a:pt x="148163" y="20133"/>
                  </a:cubicBezTo>
                  <a:cubicBezTo>
                    <a:pt x="162389" y="33556"/>
                    <a:pt x="169501" y="50248"/>
                    <a:pt x="169501" y="70209"/>
                  </a:cubicBezTo>
                  <a:cubicBezTo>
                    <a:pt x="169501" y="81567"/>
                    <a:pt x="167465" y="92379"/>
                    <a:pt x="163393" y="102647"/>
                  </a:cubicBezTo>
                  <a:cubicBezTo>
                    <a:pt x="159320" y="112914"/>
                    <a:pt x="152867" y="123670"/>
                    <a:pt x="144033" y="134912"/>
                  </a:cubicBezTo>
                  <a:cubicBezTo>
                    <a:pt x="138182" y="142369"/>
                    <a:pt x="127628" y="153096"/>
                    <a:pt x="112370" y="167092"/>
                  </a:cubicBezTo>
                  <a:cubicBezTo>
                    <a:pt x="97112" y="181088"/>
                    <a:pt x="87447" y="190380"/>
                    <a:pt x="83374" y="194969"/>
                  </a:cubicBezTo>
                  <a:cubicBezTo>
                    <a:pt x="79302" y="199558"/>
                    <a:pt x="76003" y="204032"/>
                    <a:pt x="73479" y="208392"/>
                  </a:cubicBezTo>
                  <a:lnTo>
                    <a:pt x="169501" y="208392"/>
                  </a:lnTo>
                  <a:lnTo>
                    <a:pt x="169501" y="253305"/>
                  </a:lnTo>
                  <a:lnTo>
                    <a:pt x="0" y="253305"/>
                  </a:lnTo>
                  <a:cubicBezTo>
                    <a:pt x="1836" y="236326"/>
                    <a:pt x="7342" y="220237"/>
                    <a:pt x="16520" y="205036"/>
                  </a:cubicBezTo>
                  <a:cubicBezTo>
                    <a:pt x="25698" y="189835"/>
                    <a:pt x="43824" y="169673"/>
                    <a:pt x="70898" y="144549"/>
                  </a:cubicBezTo>
                  <a:cubicBezTo>
                    <a:pt x="92695" y="124243"/>
                    <a:pt x="106060" y="110477"/>
                    <a:pt x="110993" y="103249"/>
                  </a:cubicBezTo>
                  <a:cubicBezTo>
                    <a:pt x="117647" y="93268"/>
                    <a:pt x="120974" y="83402"/>
                    <a:pt x="120974" y="73651"/>
                  </a:cubicBezTo>
                  <a:cubicBezTo>
                    <a:pt x="120974" y="62867"/>
                    <a:pt x="118077" y="54578"/>
                    <a:pt x="112284" y="48785"/>
                  </a:cubicBezTo>
                  <a:cubicBezTo>
                    <a:pt x="106491" y="42992"/>
                    <a:pt x="98489" y="40095"/>
                    <a:pt x="88279" y="40095"/>
                  </a:cubicBezTo>
                  <a:cubicBezTo>
                    <a:pt x="78183" y="40095"/>
                    <a:pt x="70153" y="43135"/>
                    <a:pt x="64187" y="49215"/>
                  </a:cubicBezTo>
                  <a:cubicBezTo>
                    <a:pt x="58221" y="55296"/>
                    <a:pt x="54780" y="65391"/>
                    <a:pt x="53862" y="79502"/>
                  </a:cubicBezTo>
                  <a:lnTo>
                    <a:pt x="5679" y="74683"/>
                  </a:lnTo>
                  <a:cubicBezTo>
                    <a:pt x="8547" y="48068"/>
                    <a:pt x="17553" y="28967"/>
                    <a:pt x="32696" y="17380"/>
                  </a:cubicBezTo>
                  <a:cubicBezTo>
                    <a:pt x="47839" y="5793"/>
                    <a:pt x="66768" y="0"/>
                    <a:pt x="8948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a:p>
          </p:txBody>
        </p:sp>
        <p:sp>
          <p:nvSpPr>
            <p:cNvPr id="86" name="TextBox 85">
              <a:extLst>
                <a:ext uri="{FF2B5EF4-FFF2-40B4-BE49-F238E27FC236}">
                  <a16:creationId xmlns:a16="http://schemas.microsoft.com/office/drawing/2014/main" id="{E992B33A-AA06-43F8-A0D7-715C64F3C247}"/>
                </a:ext>
              </a:extLst>
            </p:cNvPr>
            <p:cNvSpPr txBox="1">
              <a:spLocks noChangeAspect="1"/>
            </p:cNvSpPr>
            <p:nvPr>
              <p:custDataLst>
                <p:tags r:id="rId15"/>
              </p:custDataLst>
            </p:nvPr>
          </p:nvSpPr>
          <p:spPr>
            <a:xfrm>
              <a:off x="10612846" y="2947095"/>
              <a:ext cx="167609" cy="257607"/>
            </a:xfrm>
            <a:custGeom>
              <a:avLst/>
              <a:gdLst/>
              <a:ahLst/>
              <a:cxnLst/>
              <a:rect l="l" t="t" r="r" b="b"/>
              <a:pathLst>
                <a:path w="167609" h="257607">
                  <a:moveTo>
                    <a:pt x="81395" y="0"/>
                  </a:moveTo>
                  <a:cubicBezTo>
                    <a:pt x="105143" y="0"/>
                    <a:pt x="124187" y="7571"/>
                    <a:pt x="138527" y="22715"/>
                  </a:cubicBezTo>
                  <a:cubicBezTo>
                    <a:pt x="150343" y="35104"/>
                    <a:pt x="156251" y="49101"/>
                    <a:pt x="156251" y="64703"/>
                  </a:cubicBezTo>
                  <a:cubicBezTo>
                    <a:pt x="156251" y="86844"/>
                    <a:pt x="144148" y="104511"/>
                    <a:pt x="119942" y="117704"/>
                  </a:cubicBezTo>
                  <a:cubicBezTo>
                    <a:pt x="134397" y="120802"/>
                    <a:pt x="145955" y="127742"/>
                    <a:pt x="154617" y="138526"/>
                  </a:cubicBezTo>
                  <a:cubicBezTo>
                    <a:pt x="163278" y="149310"/>
                    <a:pt x="167609" y="162331"/>
                    <a:pt x="167609" y="177589"/>
                  </a:cubicBezTo>
                  <a:cubicBezTo>
                    <a:pt x="167609" y="199730"/>
                    <a:pt x="159521" y="218602"/>
                    <a:pt x="143345" y="234204"/>
                  </a:cubicBezTo>
                  <a:cubicBezTo>
                    <a:pt x="127169" y="249806"/>
                    <a:pt x="107036" y="257607"/>
                    <a:pt x="82944" y="257607"/>
                  </a:cubicBezTo>
                  <a:cubicBezTo>
                    <a:pt x="60115" y="257607"/>
                    <a:pt x="41185" y="251039"/>
                    <a:pt x="26157" y="237904"/>
                  </a:cubicBezTo>
                  <a:cubicBezTo>
                    <a:pt x="11128" y="224768"/>
                    <a:pt x="2410" y="207589"/>
                    <a:pt x="0" y="186365"/>
                  </a:cubicBezTo>
                  <a:lnTo>
                    <a:pt x="46807" y="180686"/>
                  </a:lnTo>
                  <a:cubicBezTo>
                    <a:pt x="48298" y="192617"/>
                    <a:pt x="52313" y="201738"/>
                    <a:pt x="58853" y="208047"/>
                  </a:cubicBezTo>
                  <a:cubicBezTo>
                    <a:pt x="65392" y="214357"/>
                    <a:pt x="73308" y="217512"/>
                    <a:pt x="82600" y="217512"/>
                  </a:cubicBezTo>
                  <a:cubicBezTo>
                    <a:pt x="92581" y="217512"/>
                    <a:pt x="100984" y="213726"/>
                    <a:pt x="107810" y="206155"/>
                  </a:cubicBezTo>
                  <a:cubicBezTo>
                    <a:pt x="114636" y="198583"/>
                    <a:pt x="118049" y="188373"/>
                    <a:pt x="118049" y="175524"/>
                  </a:cubicBezTo>
                  <a:cubicBezTo>
                    <a:pt x="118049" y="163363"/>
                    <a:pt x="114779" y="153727"/>
                    <a:pt x="108240" y="146614"/>
                  </a:cubicBezTo>
                  <a:cubicBezTo>
                    <a:pt x="101701" y="139501"/>
                    <a:pt x="93728" y="135945"/>
                    <a:pt x="84321" y="135945"/>
                  </a:cubicBezTo>
                  <a:cubicBezTo>
                    <a:pt x="78126" y="135945"/>
                    <a:pt x="70726" y="137149"/>
                    <a:pt x="62122" y="139559"/>
                  </a:cubicBezTo>
                  <a:lnTo>
                    <a:pt x="67457" y="100152"/>
                  </a:lnTo>
                  <a:cubicBezTo>
                    <a:pt x="80535" y="100496"/>
                    <a:pt x="90516" y="97656"/>
                    <a:pt x="97399" y="91634"/>
                  </a:cubicBezTo>
                  <a:cubicBezTo>
                    <a:pt x="104282" y="85611"/>
                    <a:pt x="107724" y="77609"/>
                    <a:pt x="107724" y="67628"/>
                  </a:cubicBezTo>
                  <a:cubicBezTo>
                    <a:pt x="107724" y="59139"/>
                    <a:pt x="105200" y="52370"/>
                    <a:pt x="100152" y="47322"/>
                  </a:cubicBezTo>
                  <a:cubicBezTo>
                    <a:pt x="95105" y="42275"/>
                    <a:pt x="88393" y="39751"/>
                    <a:pt x="80019" y="39751"/>
                  </a:cubicBezTo>
                  <a:cubicBezTo>
                    <a:pt x="71759" y="39751"/>
                    <a:pt x="64703" y="42619"/>
                    <a:pt x="58853" y="48355"/>
                  </a:cubicBezTo>
                  <a:cubicBezTo>
                    <a:pt x="53002" y="54091"/>
                    <a:pt x="49445" y="62466"/>
                    <a:pt x="48183" y="73479"/>
                  </a:cubicBezTo>
                  <a:lnTo>
                    <a:pt x="3614" y="65907"/>
                  </a:lnTo>
                  <a:cubicBezTo>
                    <a:pt x="6712" y="50649"/>
                    <a:pt x="11386" y="38460"/>
                    <a:pt x="17639" y="29340"/>
                  </a:cubicBezTo>
                  <a:cubicBezTo>
                    <a:pt x="23891" y="20219"/>
                    <a:pt x="32610" y="13049"/>
                    <a:pt x="43795" y="7829"/>
                  </a:cubicBezTo>
                  <a:cubicBezTo>
                    <a:pt x="54981" y="2610"/>
                    <a:pt x="67514" y="0"/>
                    <a:pt x="8139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800" b="1"/>
            </a:p>
          </p:txBody>
        </p:sp>
      </p:grpSp>
      <p:sp>
        <p:nvSpPr>
          <p:cNvPr id="88" name="TextBox 87">
            <a:extLst>
              <a:ext uri="{FF2B5EF4-FFF2-40B4-BE49-F238E27FC236}">
                <a16:creationId xmlns:a16="http://schemas.microsoft.com/office/drawing/2014/main" id="{51541212-9F99-40A2-AB42-429741893E89}"/>
              </a:ext>
            </a:extLst>
          </p:cNvPr>
          <p:cNvSpPr txBox="1"/>
          <p:nvPr/>
        </p:nvSpPr>
        <p:spPr>
          <a:xfrm>
            <a:off x="5776386" y="5718710"/>
            <a:ext cx="6177867" cy="867482"/>
          </a:xfrm>
          <a:prstGeom prst="rect">
            <a:avLst/>
          </a:prstGeom>
          <a:noFill/>
        </p:spPr>
        <p:txBody>
          <a:bodyPr wrap="square" rtlCol="0">
            <a:spAutoFit/>
          </a:bodyPr>
          <a:lstStyle/>
          <a:p>
            <a:pPr algn="ctr">
              <a:lnSpc>
                <a:spcPct val="120000"/>
              </a:lnSpc>
            </a:pPr>
            <a:r>
              <a:rPr lang="en-US" sz="2200">
                <a:latin typeface="Arial" panose="020B0604020202020204" pitchFamily="34" charset="0"/>
                <a:cs typeface="Arial" panose="020B0604020202020204" pitchFamily="34" charset="0"/>
              </a:rPr>
              <a:t>Ảnh hưởng của nhiệt độ đến quang hợp</a:t>
            </a:r>
          </a:p>
          <a:p>
            <a:pPr algn="ctr">
              <a:lnSpc>
                <a:spcPct val="120000"/>
              </a:lnSpc>
            </a:pPr>
            <a:r>
              <a:rPr lang="en-US" sz="2200">
                <a:latin typeface="Arial" panose="020B0604020202020204" pitchFamily="34" charset="0"/>
                <a:cs typeface="Arial" panose="020B0604020202020204" pitchFamily="34" charset="0"/>
              </a:rPr>
              <a:t>1. Khoai tây ; 2. Cà chua ; 3. Dưa chuột</a:t>
            </a:r>
            <a:endParaRPr lang="vi-VN" sz="2200" dirty="0">
              <a:latin typeface="Arial" panose="020B0604020202020204" pitchFamily="34" charset="0"/>
              <a:cs typeface="Arial" panose="020B0604020202020204" pitchFamily="34" charset="0"/>
            </a:endParaRPr>
          </a:p>
        </p:txBody>
      </p:sp>
      <p:pic>
        <p:nvPicPr>
          <p:cNvPr id="89" name="Picture 8" descr="Green leaf circle Royalty Free Vector Image - VectorStock">
            <a:extLst>
              <a:ext uri="{FF2B5EF4-FFF2-40B4-BE49-F238E27FC236}">
                <a16:creationId xmlns:a16="http://schemas.microsoft.com/office/drawing/2014/main" id="{7E7B0058-557D-413F-9468-AE5474C18E92}"/>
              </a:ext>
            </a:extLst>
          </p:cNvPr>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4</a:t>
            </a:r>
          </a:p>
        </p:txBody>
      </p:sp>
      <p:sp>
        <p:nvSpPr>
          <p:cNvPr id="91" name="TextBox 90">
            <a:extLst>
              <a:ext uri="{FF2B5EF4-FFF2-40B4-BE49-F238E27FC236}">
                <a16:creationId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en-US" sz="3200" b="1"/>
              <a:t>Nhiệt độ</a:t>
            </a:r>
          </a:p>
        </p:txBody>
      </p:sp>
      <p:grpSp>
        <p:nvGrpSpPr>
          <p:cNvPr id="92" name="Group 91">
            <a:extLst>
              <a:ext uri="{FF2B5EF4-FFF2-40B4-BE49-F238E27FC236}">
                <a16:creationId xmlns:a16="http://schemas.microsoft.com/office/drawing/2014/main" id="{00956543-F52C-436B-96F2-8AF41CAB7125}"/>
              </a:ext>
            </a:extLst>
          </p:cNvPr>
          <p:cNvGrpSpPr/>
          <p:nvPr/>
        </p:nvGrpSpPr>
        <p:grpSpPr>
          <a:xfrm>
            <a:off x="264105" y="1968094"/>
            <a:ext cx="5143261" cy="1478418"/>
            <a:chOff x="264105" y="1539022"/>
            <a:chExt cx="5143261" cy="1478418"/>
          </a:xfrm>
        </p:grpSpPr>
        <p:sp>
          <p:nvSpPr>
            <p:cNvPr id="93" name="TextBox 92">
              <a:extLst>
                <a:ext uri="{FF2B5EF4-FFF2-40B4-BE49-F238E27FC236}">
                  <a16:creationId xmlns:a16="http://schemas.microsoft.com/office/drawing/2014/main" id="{757B08EE-CD40-4DC5-BA01-33F5946F4B9B}"/>
                </a:ext>
              </a:extLst>
            </p:cNvPr>
            <p:cNvSpPr txBox="1"/>
            <p:nvPr/>
          </p:nvSpPr>
          <p:spPr>
            <a:xfrm>
              <a:off x="941571" y="1539022"/>
              <a:ext cx="4465795" cy="1478418"/>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thuận lợi nhất cho hầu hết các cây quang hợp là từ </a:t>
              </a:r>
              <a:r>
                <a:rPr lang="vi-VN" sz="3200" b="1" dirty="0">
                  <a:solidFill>
                    <a:srgbClr val="C00000"/>
                  </a:solidFill>
                  <a:latin typeface="Arial" panose="020B0604020202020204" pitchFamily="34" charset="0"/>
                  <a:cs typeface="Arial" panose="020B0604020202020204" pitchFamily="34" charset="0"/>
                </a:rPr>
                <a:t>25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 đến 35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a:t>
              </a:r>
              <a:endParaRPr lang="vi-VN" sz="2400" b="1" dirty="0">
                <a:solidFill>
                  <a:srgbClr val="C00000"/>
                </a:solidFill>
              </a:endParaRPr>
            </a:p>
          </p:txBody>
        </p:sp>
        <p:pic>
          <p:nvPicPr>
            <p:cNvPr id="94" name="Picture 2" descr="Leaf icon image Royalty Free Vector Image - VectorStock">
              <a:extLst>
                <a:ext uri="{FF2B5EF4-FFF2-40B4-BE49-F238E27FC236}">
                  <a16:creationId xmlns:a16="http://schemas.microsoft.com/office/drawing/2014/main" id="{6A730433-3CD2-496B-B9A2-7670037DFAA5}"/>
                </a:ext>
              </a:extLst>
            </p:cNvPr>
            <p:cNvPicPr>
              <a:picLocks noChangeAspect="1" noChangeArrowheads="1"/>
            </p:cNvPicPr>
            <p:nvPr/>
          </p:nvPicPr>
          <p:blipFill rotWithShape="1">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Group 94">
            <a:extLst>
              <a:ext uri="{FF2B5EF4-FFF2-40B4-BE49-F238E27FC236}">
                <a16:creationId xmlns:a16="http://schemas.microsoft.com/office/drawing/2014/main" id="{A94DA8A7-D68A-49F4-AEC0-FD1A5D494BB8}"/>
              </a:ext>
            </a:extLst>
          </p:cNvPr>
          <p:cNvGrpSpPr/>
          <p:nvPr/>
        </p:nvGrpSpPr>
        <p:grpSpPr>
          <a:xfrm>
            <a:off x="264105" y="3833659"/>
            <a:ext cx="5280677" cy="1801262"/>
            <a:chOff x="264105" y="1539022"/>
            <a:chExt cx="5280677" cy="1801262"/>
          </a:xfrm>
        </p:grpSpPr>
        <p:sp>
          <p:nvSpPr>
            <p:cNvPr id="96" name="TextBox 95">
              <a:extLst>
                <a:ext uri="{FF2B5EF4-FFF2-40B4-BE49-F238E27FC236}">
                  <a16:creationId xmlns:a16="http://schemas.microsoft.com/office/drawing/2014/main" id="{8B1C48B9-98FE-44D9-BC74-FC76F80B76DB}"/>
                </a:ext>
              </a:extLst>
            </p:cNvPr>
            <p:cNvSpPr txBox="1"/>
            <p:nvPr/>
          </p:nvSpPr>
          <p:spPr>
            <a:xfrm>
              <a:off x="941571" y="1539022"/>
              <a:ext cx="4603211"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quá cao (trên 40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hoặc quá thấp (dưới 10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sẽ làm giảm hoặc ngừng hẳn quá trình quang hợp.</a:t>
              </a:r>
              <a:endParaRPr lang="vi-VN" sz="2400" b="1" dirty="0"/>
            </a:p>
          </p:txBody>
        </p:sp>
        <p:pic>
          <p:nvPicPr>
            <p:cNvPr id="97" name="Picture 2" descr="Leaf icon image Royalty Free Vector Image - VectorStock">
              <a:extLst>
                <a:ext uri="{FF2B5EF4-FFF2-40B4-BE49-F238E27FC236}">
                  <a16:creationId xmlns:a16="http://schemas.microsoft.com/office/drawing/2014/main" id="{BDBC072B-04E4-4F8E-A70D-DF4647CD3E85}"/>
                </a:ext>
              </a:extLst>
            </p:cNvPr>
            <p:cNvPicPr>
              <a:picLocks noChangeAspect="1" noChangeArrowheads="1"/>
            </p:cNvPicPr>
            <p:nvPr/>
          </p:nvPicPr>
          <p:blipFill rotWithShape="1">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1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 descr="Green leaf circle Royalty Free Vector Image - VectorStock">
            <a:extLst>
              <a:ext uri="{FF2B5EF4-FFF2-40B4-BE49-F238E27FC236}">
                <a16:creationId xmlns:a16="http://schemas.microsoft.com/office/drawing/2014/main" id="{7E7B0058-557D-413F-9468-AE5474C18E9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4</a:t>
            </a:r>
          </a:p>
        </p:txBody>
      </p:sp>
      <p:sp>
        <p:nvSpPr>
          <p:cNvPr id="91" name="TextBox 90">
            <a:extLst>
              <a:ext uri="{FF2B5EF4-FFF2-40B4-BE49-F238E27FC236}">
                <a16:creationId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vi-VN" sz="3200" b="1" dirty="0"/>
              <a:t>Nhiệt độ</a:t>
            </a:r>
          </a:p>
        </p:txBody>
      </p:sp>
      <p:grpSp>
        <p:nvGrpSpPr>
          <p:cNvPr id="38" name="Group 37">
            <a:extLst>
              <a:ext uri="{FF2B5EF4-FFF2-40B4-BE49-F238E27FC236}">
                <a16:creationId xmlns:a16="http://schemas.microsoft.com/office/drawing/2014/main" id="{CC68C845-12E9-4437-9F21-78FE05FAAD08}"/>
              </a:ext>
            </a:extLst>
          </p:cNvPr>
          <p:cNvGrpSpPr/>
          <p:nvPr/>
        </p:nvGrpSpPr>
        <p:grpSpPr>
          <a:xfrm>
            <a:off x="665753" y="1463002"/>
            <a:ext cx="10860494" cy="823874"/>
            <a:chOff x="404405" y="1397854"/>
            <a:chExt cx="10860494" cy="823874"/>
          </a:xfrm>
        </p:grpSpPr>
        <p:sp>
          <p:nvSpPr>
            <p:cNvPr id="39" name="TextBox 38">
              <a:extLst>
                <a:ext uri="{FF2B5EF4-FFF2-40B4-BE49-F238E27FC236}">
                  <a16:creationId xmlns:a16="http://schemas.microsoft.com/office/drawing/2014/main" id="{BE6662E7-513A-4C53-AEB3-DD154F096B2E}"/>
                </a:ext>
              </a:extLst>
            </p:cNvPr>
            <p:cNvSpPr txBox="1"/>
            <p:nvPr/>
          </p:nvSpPr>
          <p:spPr>
            <a:xfrm>
              <a:off x="1485899" y="1584281"/>
              <a:ext cx="9779000" cy="451021"/>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Nhiệt độ thấp nhất mà cây có thể quang hợp khác nhau ở các loài.</a:t>
              </a:r>
              <a:endParaRPr lang="vi-VN" sz="2600" dirty="0"/>
            </a:p>
          </p:txBody>
        </p:sp>
        <p:pic>
          <p:nvPicPr>
            <p:cNvPr id="40" name="Picture 2" descr="Leaf icon image Royalty Free Vector Image - VectorStock">
              <a:extLst>
                <a:ext uri="{FF2B5EF4-FFF2-40B4-BE49-F238E27FC236}">
                  <a16:creationId xmlns:a16="http://schemas.microsoft.com/office/drawing/2014/main" id="{144BCD66-BC3D-40E2-8D37-D22DC24C312A}"/>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Grapes Green Seedless | Fruit World | Fruit World Ponsonby">
            <a:extLst>
              <a:ext uri="{FF2B5EF4-FFF2-40B4-BE49-F238E27FC236}">
                <a16:creationId xmlns:a16="http://schemas.microsoft.com/office/drawing/2014/main" id="{201A9A2E-8EB6-4BED-B626-26E4DE60FC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30" b="3218"/>
          <a:stretch/>
        </p:blipFill>
        <p:spPr bwMode="auto">
          <a:xfrm>
            <a:off x="0" y="2484012"/>
            <a:ext cx="6096000" cy="4373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paya Wallpapers - Wallpaper Cave">
            <a:extLst>
              <a:ext uri="{FF2B5EF4-FFF2-40B4-BE49-F238E27FC236}">
                <a16:creationId xmlns:a16="http://schemas.microsoft.com/office/drawing/2014/main" id="{3C441722-DBC3-4A65-93F5-8074D3E816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69" r="2461"/>
          <a:stretch/>
        </p:blipFill>
        <p:spPr bwMode="auto">
          <a:xfrm>
            <a:off x="6096000" y="2484012"/>
            <a:ext cx="6096000" cy="437398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78D3A62B-1BA8-49D3-B26C-6BC31CF98444}"/>
              </a:ext>
            </a:extLst>
          </p:cNvPr>
          <p:cNvSpPr/>
          <p:nvPr/>
        </p:nvSpPr>
        <p:spPr>
          <a:xfrm>
            <a:off x="6388508"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TextBox 44">
            <a:extLst>
              <a:ext uri="{FF2B5EF4-FFF2-40B4-BE49-F238E27FC236}">
                <a16:creationId xmlns:a16="http://schemas.microsoft.com/office/drawing/2014/main" id="{A2E70111-7411-4AD5-8469-C5C79716D67B}"/>
              </a:ext>
            </a:extLst>
          </p:cNvPr>
          <p:cNvSpPr txBox="1"/>
          <p:nvPr/>
        </p:nvSpPr>
        <p:spPr>
          <a:xfrm>
            <a:off x="6661354" y="5769386"/>
            <a:ext cx="4965292" cy="775149"/>
          </a:xfrm>
          <a:prstGeom prst="rect">
            <a:avLst/>
          </a:prstGeom>
          <a:noFill/>
        </p:spPr>
        <p:txBody>
          <a:bodyPr wrap="square" lIns="0" tIns="0" rIns="0" bIns="0" rtlCol="0">
            <a:spAutoFit/>
          </a:bodyPr>
          <a:lstStyle/>
          <a:p>
            <a:pPr algn="ctr">
              <a:lnSpc>
                <a:spcPct val="120000"/>
              </a:lnSpc>
            </a:pPr>
            <a:r>
              <a:rPr lang="vi-VN" sz="2200" dirty="0"/>
              <a:t>Cây ở vùng nhiệt đới có thể quang hợp ở nhiệt độ thấp nhất từ 4</a:t>
            </a:r>
            <a:r>
              <a:rPr lang="vi-VN" sz="2200" baseline="30000" dirty="0"/>
              <a:t>o</a:t>
            </a:r>
            <a:r>
              <a:rPr lang="vi-VN" sz="2200" dirty="0"/>
              <a:t>C đến 8</a:t>
            </a:r>
            <a:r>
              <a:rPr lang="vi-VN" sz="2200" baseline="30000" dirty="0"/>
              <a:t>o</a:t>
            </a:r>
            <a:r>
              <a:rPr lang="vi-VN" sz="2200" dirty="0"/>
              <a:t>C.</a:t>
            </a:r>
          </a:p>
        </p:txBody>
      </p:sp>
      <p:grpSp>
        <p:nvGrpSpPr>
          <p:cNvPr id="4" name="Group 3">
            <a:extLst>
              <a:ext uri="{FF2B5EF4-FFF2-40B4-BE49-F238E27FC236}">
                <a16:creationId xmlns:a16="http://schemas.microsoft.com/office/drawing/2014/main" id="{ADC8EEBA-14BA-4DD0-9AAE-3DB95C7FD5A3}"/>
              </a:ext>
            </a:extLst>
          </p:cNvPr>
          <p:cNvGrpSpPr/>
          <p:nvPr/>
        </p:nvGrpSpPr>
        <p:grpSpPr>
          <a:xfrm>
            <a:off x="292508" y="5638800"/>
            <a:ext cx="5510985" cy="1036320"/>
            <a:chOff x="275882" y="5638800"/>
            <a:chExt cx="5510985" cy="1036320"/>
          </a:xfrm>
        </p:grpSpPr>
        <p:sp>
          <p:nvSpPr>
            <p:cNvPr id="46" name="Rectangle 45">
              <a:extLst>
                <a:ext uri="{FF2B5EF4-FFF2-40B4-BE49-F238E27FC236}">
                  <a16:creationId xmlns:a16="http://schemas.microsoft.com/office/drawing/2014/main" id="{3BF3C94E-4535-4578-AC0E-53477EBABDAB}"/>
                </a:ext>
              </a:extLst>
            </p:cNvPr>
            <p:cNvSpPr/>
            <p:nvPr/>
          </p:nvSpPr>
          <p:spPr>
            <a:xfrm>
              <a:off x="275882"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7" name="TextBox 46">
              <a:extLst>
                <a:ext uri="{FF2B5EF4-FFF2-40B4-BE49-F238E27FC236}">
                  <a16:creationId xmlns:a16="http://schemas.microsoft.com/office/drawing/2014/main" id="{46702058-D84C-4729-A2DD-397BC6BCFE09}"/>
                </a:ext>
              </a:extLst>
            </p:cNvPr>
            <p:cNvSpPr txBox="1"/>
            <p:nvPr/>
          </p:nvSpPr>
          <p:spPr>
            <a:xfrm>
              <a:off x="440574" y="5769386"/>
              <a:ext cx="5181600" cy="775149"/>
            </a:xfrm>
            <a:prstGeom prst="rect">
              <a:avLst/>
            </a:prstGeom>
            <a:noFill/>
          </p:spPr>
          <p:txBody>
            <a:bodyPr wrap="square" lIns="0" tIns="0" rIns="0" bIns="0" rtlCol="0">
              <a:spAutoFit/>
            </a:bodyPr>
            <a:lstStyle/>
            <a:p>
              <a:pPr algn="ctr">
                <a:lnSpc>
                  <a:spcPct val="120000"/>
                </a:lnSpc>
              </a:pPr>
              <a:r>
                <a:rPr lang="vi-VN" sz="2200" dirty="0"/>
                <a:t>Nhiệt độ thấp nhất của cây ở vùng ôn đới có thể quang hợp là từ -5</a:t>
              </a:r>
              <a:r>
                <a:rPr lang="vi-VN" sz="2200" baseline="30000" dirty="0"/>
                <a:t>o</a:t>
              </a:r>
              <a:r>
                <a:rPr lang="vi-VN" sz="2200" dirty="0"/>
                <a:t>C đến 15</a:t>
              </a:r>
              <a:r>
                <a:rPr lang="vi-VN" sz="2200" baseline="30000" dirty="0"/>
                <a:t>o</a:t>
              </a:r>
              <a:r>
                <a:rPr lang="vi-VN" sz="2200" dirty="0"/>
                <a:t>C.</a:t>
              </a:r>
            </a:p>
          </p:txBody>
        </p:sp>
      </p:grpSp>
    </p:spTree>
    <p:extLst>
      <p:ext uri="{BB962C8B-B14F-4D97-AF65-F5344CB8AC3E}">
        <p14:creationId xmlns:p14="http://schemas.microsoft.com/office/powerpoint/2010/main" val="7306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F979D-8F65-45A9-AF7F-DDE1E780E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10972800" cy="6858000"/>
          </a:xfrm>
          <a:prstGeom prst="rect">
            <a:avLst/>
          </a:prstGeom>
        </p:spPr>
      </p:pic>
      <p:sp>
        <p:nvSpPr>
          <p:cNvPr id="4" name="Rectangle 3">
            <a:extLst>
              <a:ext uri="{FF2B5EF4-FFF2-40B4-BE49-F238E27FC236}">
                <a16:creationId xmlns:a16="http://schemas.microsoft.com/office/drawing/2014/main" id="{1B0B0B5D-32F8-40B5-B257-2F163F5538F2}"/>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0ED868-CE9C-4F10-AE94-4F1D6AAD044B}"/>
              </a:ext>
            </a:extLst>
          </p:cNvPr>
          <p:cNvSpPr txBox="1"/>
          <p:nvPr/>
        </p:nvSpPr>
        <p:spPr>
          <a:xfrm>
            <a:off x="511151" y="2413720"/>
            <a:ext cx="4509824" cy="2900346"/>
          </a:xfrm>
          <a:prstGeom prst="rect">
            <a:avLst/>
          </a:prstGeom>
          <a:noFill/>
        </p:spPr>
        <p:txBody>
          <a:bodyPr wrap="none" lIns="0" tIns="0" rIns="0" bIns="0" rtlCol="0">
            <a:spAutoFit/>
          </a:bodyPr>
          <a:lstStyle/>
          <a:p>
            <a:pPr algn="ctr">
              <a:lnSpc>
                <a:spcPct val="120000"/>
              </a:lnSpc>
            </a:pPr>
            <a:r>
              <a:rPr lang="en-US" sz="3200" b="1"/>
              <a:t>VẬN DỤNG </a:t>
            </a:r>
          </a:p>
          <a:p>
            <a:pPr algn="ctr">
              <a:lnSpc>
                <a:spcPct val="120000"/>
              </a:lnSpc>
            </a:pPr>
            <a:r>
              <a:rPr lang="en-US" sz="3200" b="1"/>
              <a:t>NHỮNG HIỂU BIẾT</a:t>
            </a:r>
          </a:p>
          <a:p>
            <a:pPr algn="ctr">
              <a:lnSpc>
                <a:spcPct val="120000"/>
              </a:lnSpc>
            </a:pPr>
            <a:r>
              <a:rPr lang="en-US" sz="3200" b="1"/>
              <a:t>VỀ QUANG HỢP</a:t>
            </a:r>
          </a:p>
          <a:p>
            <a:pPr algn="ctr">
              <a:lnSpc>
                <a:spcPct val="120000"/>
              </a:lnSpc>
            </a:pPr>
            <a:r>
              <a:rPr lang="en-US" sz="3200" b="1"/>
              <a:t>TRONG VIỆC TRỒNG</a:t>
            </a:r>
          </a:p>
          <a:p>
            <a:pPr algn="ctr">
              <a:lnSpc>
                <a:spcPct val="120000"/>
              </a:lnSpc>
            </a:pPr>
            <a:r>
              <a:rPr lang="en-US" sz="3200" b="1"/>
              <a:t>VÀ BẢO VỆ CÂY XANH</a:t>
            </a:r>
          </a:p>
        </p:txBody>
      </p:sp>
      <p:sp>
        <p:nvSpPr>
          <p:cNvPr id="8" name="TextBox 7">
            <a:extLst>
              <a:ext uri="{FF2B5EF4-FFF2-40B4-BE49-F238E27FC236}">
                <a16:creationId xmlns:a16="http://schemas.microsoft.com/office/drawing/2014/main" id="{46E134D2-8ECE-4013-B694-1975C836C0D8}"/>
              </a:ext>
            </a:extLst>
          </p:cNvPr>
          <p:cNvSpPr txBox="1"/>
          <p:nvPr/>
        </p:nvSpPr>
        <p:spPr>
          <a:xfrm>
            <a:off x="1400300" y="1479162"/>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pic>
        <p:nvPicPr>
          <p:cNvPr id="9" name="Picture 2" descr="130 Render( plants) ideas | plants, plant illustration, tree photoshop">
            <a:extLst>
              <a:ext uri="{FF2B5EF4-FFF2-40B4-BE49-F238E27FC236}">
                <a16:creationId xmlns:a16="http://schemas.microsoft.com/office/drawing/2014/main" id="{2476DA03-B900-4AE6-8D67-18E5AA61BCC2}"/>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441552" y="-4355264"/>
            <a:ext cx="4156817"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a:extLst>
              <a:ext uri="{FF2B5EF4-FFF2-40B4-BE49-F238E27FC236}">
                <a16:creationId xmlns:a16="http://schemas.microsoft.com/office/drawing/2014/main" id="{3C2982C9-4A06-4C79-AA36-F3DB3370D786}"/>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143545" flipV="1">
            <a:off x="-154896" y="4029583"/>
            <a:ext cx="4541855"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F311AB-79F2-4DF7-9878-58C7C43976DF}"/>
              </a:ext>
            </a:extLst>
          </p:cNvPr>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Quang hợp ở cây xanh </a:t>
              </a:r>
              <a:r>
                <a:rPr lang="vi-VN" sz="2800" dirty="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dirty="0"/>
            </a:p>
          </p:txBody>
        </p:sp>
        <p:pic>
          <p:nvPicPr>
            <p:cNvPr id="6" name="Picture 2" descr="Leaf icon image Royalty Free Vector Image - VectorStock">
              <a:extLst>
                <a:ext uri="{FF2B5EF4-FFF2-40B4-BE49-F238E27FC236}">
                  <a16:creationId xmlns:a16="http://schemas.microsoft.com/office/drawing/2014/main" id="{EC53371A-8F9D-414E-BC11-00EC8F7BDE5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ABE51276-7C80-5850-3789-E22406ADAB3D}"/>
              </a:ext>
            </a:extLst>
          </p:cNvPr>
          <p:cNvSpPr/>
          <p:nvPr/>
        </p:nvSpPr>
        <p:spPr>
          <a:xfrm>
            <a:off x="1219200" y="1752600"/>
            <a:ext cx="10134600" cy="48768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34A5E839-319C-7FA0-6380-456CE2325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580" y="2762250"/>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8DC3CF2-F37F-4068-1FAF-09EA096AD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76225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1FB1EDE-0F17-6DCF-E90C-4793C4B06115}"/>
              </a:ext>
            </a:extLst>
          </p:cNvPr>
          <p:cNvSpPr txBox="1"/>
          <p:nvPr/>
        </p:nvSpPr>
        <p:spPr>
          <a:xfrm>
            <a:off x="3143375" y="5814992"/>
            <a:ext cx="6855410" cy="430887"/>
          </a:xfrm>
          <a:prstGeom prst="rect">
            <a:avLst/>
          </a:prstGeom>
          <a:noFill/>
        </p:spPr>
        <p:txBody>
          <a:bodyPr wrap="square" lIns="0" tIns="0" rIns="0" bIns="0" rtlCol="0">
            <a:spAutoFit/>
          </a:bodyPr>
          <a:lstStyle/>
          <a:p>
            <a:pPr algn="ctr"/>
            <a:r>
              <a:rPr lang="vi-VN" sz="2800" b="1" dirty="0">
                <a:solidFill>
                  <a:srgbClr val="FF0000"/>
                </a:solidFill>
              </a:rPr>
              <a:t>Cung cấp chất hữu cơ cho mọi sinh vật</a:t>
            </a:r>
            <a:endParaRPr lang="en-US" sz="2800" b="1" dirty="0">
              <a:solidFill>
                <a:srgbClr val="FF0000"/>
              </a:solidFill>
            </a:endParaRPr>
          </a:p>
        </p:txBody>
      </p:sp>
    </p:spTree>
    <p:extLst>
      <p:ext uri="{BB962C8B-B14F-4D97-AF65-F5344CB8AC3E}">
        <p14:creationId xmlns:p14="http://schemas.microsoft.com/office/powerpoint/2010/main" val="7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Quang hợp ở cây xanh </a:t>
              </a:r>
              <a:r>
                <a:rPr lang="vi-VN" sz="2800" dirty="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dirty="0"/>
            </a:p>
          </p:txBody>
        </p:sp>
        <p:pic>
          <p:nvPicPr>
            <p:cNvPr id="6" name="Picture 2" descr="Leaf icon image Royalty Free Vector Image - VectorStock">
              <a:extLst>
                <a:ext uri="{FF2B5EF4-FFF2-40B4-BE49-F238E27FC236}">
                  <a16:creationId xmlns:a16="http://schemas.microsoft.com/office/drawing/2014/main" id="{EC53371A-8F9D-414E-BC11-00EC8F7BDE5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ABE51276-7C80-5850-3789-E22406ADAB3D}"/>
              </a:ext>
            </a:extLst>
          </p:cNvPr>
          <p:cNvSpPr/>
          <p:nvPr/>
        </p:nvSpPr>
        <p:spPr>
          <a:xfrm>
            <a:off x="1219200" y="1752600"/>
            <a:ext cx="10134600" cy="48768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7E91D9E0-2759-B2C4-BED8-CA54E9A8E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62596"/>
            <a:ext cx="7067550" cy="4295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756429-BFBC-4CDE-F569-9BAE911BE6CD}"/>
              </a:ext>
            </a:extLst>
          </p:cNvPr>
          <p:cNvSpPr txBox="1"/>
          <p:nvPr/>
        </p:nvSpPr>
        <p:spPr>
          <a:xfrm>
            <a:off x="3209041" y="6012192"/>
            <a:ext cx="6855410" cy="430887"/>
          </a:xfrm>
          <a:prstGeom prst="rect">
            <a:avLst/>
          </a:prstGeom>
          <a:noFill/>
        </p:spPr>
        <p:txBody>
          <a:bodyPr wrap="square" lIns="0" tIns="0" rIns="0" bIns="0" rtlCol="0">
            <a:spAutoFit/>
          </a:bodyPr>
          <a:lstStyle/>
          <a:p>
            <a:pPr algn="ctr"/>
            <a:r>
              <a:rPr lang="vi-VN" sz="2800" b="1" dirty="0">
                <a:solidFill>
                  <a:srgbClr val="FF0000"/>
                </a:solidFill>
              </a:rPr>
              <a:t>Cân bằng, điều hòa khí trong không khí</a:t>
            </a:r>
            <a:endParaRPr lang="en-US" sz="2800" b="1" dirty="0">
              <a:solidFill>
                <a:srgbClr val="FF0000"/>
              </a:solidFill>
            </a:endParaRPr>
          </a:p>
        </p:txBody>
      </p:sp>
    </p:spTree>
    <p:extLst>
      <p:ext uri="{BB962C8B-B14F-4D97-AF65-F5344CB8AC3E}">
        <p14:creationId xmlns:p14="http://schemas.microsoft.com/office/powerpoint/2010/main" val="26409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842FED2-683A-4F4C-80C4-4027CD8C300B}"/>
              </a:ext>
            </a:extLst>
          </p:cNvPr>
          <p:cNvGrpSpPr/>
          <p:nvPr/>
        </p:nvGrpSpPr>
        <p:grpSpPr>
          <a:xfrm>
            <a:off x="457200" y="914400"/>
            <a:ext cx="10972800" cy="1572479"/>
            <a:chOff x="404405" y="1397854"/>
            <a:chExt cx="10672716" cy="1572479"/>
          </a:xfrm>
        </p:grpSpPr>
        <p:sp>
          <p:nvSpPr>
            <p:cNvPr id="8" name="TextBox 7">
              <a:extLst>
                <a:ext uri="{FF2B5EF4-FFF2-40B4-BE49-F238E27FC236}">
                  <a16:creationId xmlns:a16="http://schemas.microsoft.com/office/drawing/2014/main" id="{FC3CC697-C9B7-477C-A9FD-C0E8850920BC}"/>
                </a:ext>
              </a:extLst>
            </p:cNvPr>
            <p:cNvSpPr txBox="1"/>
            <p:nvPr/>
          </p:nvSpPr>
          <p:spPr>
            <a:xfrm>
              <a:off x="1485900" y="1407405"/>
              <a:ext cx="9591221" cy="1562928"/>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Việc trồng, chăm sóc và bảo vệ cây xanh </a:t>
              </a:r>
              <a:r>
                <a:rPr lang="vi-VN" sz="2800" dirty="0">
                  <a:latin typeface="Arial" panose="020B0604020202020204" pitchFamily="34" charset="0"/>
                  <a:cs typeface="Arial" panose="020B0604020202020204" pitchFamily="34" charset="0"/>
                </a:rPr>
                <a:t>là rất quan trọng, cần được thực hiện thường xuyên và tuyên truyền rộng rãi tới mọi người.</a:t>
              </a:r>
              <a:endParaRPr lang="vi-VN" sz="2800" dirty="0"/>
            </a:p>
          </p:txBody>
        </p:sp>
        <p:pic>
          <p:nvPicPr>
            <p:cNvPr id="9" name="Picture 2" descr="Leaf icon image Royalty Free Vector Image - VectorStock">
              <a:extLst>
                <a:ext uri="{FF2B5EF4-FFF2-40B4-BE49-F238E27FC236}">
                  <a16:creationId xmlns:a16="http://schemas.microsoft.com/office/drawing/2014/main" id="{ED81872C-3BF5-4B9E-BFC9-CE69DCFB3C60}"/>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4338" name="Picture 2" descr="HQ Definition Live Forest Backgrounds - 68323189, Gisele Kohr | Forest  plants, Nature tree, Landscape wallpaper">
            <a:extLst>
              <a:ext uri="{FF2B5EF4-FFF2-40B4-BE49-F238E27FC236}">
                <a16:creationId xmlns:a16="http://schemas.microsoft.com/office/drawing/2014/main" id="{D4FB4539-8E41-44C5-9850-B3CF361E5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93" b="8579"/>
          <a:stretch/>
        </p:blipFill>
        <p:spPr bwMode="auto">
          <a:xfrm>
            <a:off x="0" y="3320158"/>
            <a:ext cx="12192000" cy="353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5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B43A18-EF95-45AE-AAE5-DE206AE56F1D}"/>
              </a:ext>
            </a:extLst>
          </p:cNvPr>
          <p:cNvGrpSpPr/>
          <p:nvPr/>
        </p:nvGrpSpPr>
        <p:grpSpPr>
          <a:xfrm>
            <a:off x="457200" y="380443"/>
            <a:ext cx="11415306" cy="1801262"/>
            <a:chOff x="404405" y="1321097"/>
            <a:chExt cx="11415306" cy="1801262"/>
          </a:xfrm>
        </p:grpSpPr>
        <p:sp>
          <p:nvSpPr>
            <p:cNvPr id="4" name="TextBox 3">
              <a:extLst>
                <a:ext uri="{FF2B5EF4-FFF2-40B4-BE49-F238E27FC236}">
                  <a16:creationId xmlns:a16="http://schemas.microsoft.com/office/drawing/2014/main" id="{9A38C4A7-1240-42A7-8A63-A9F8A85BAA4C}"/>
                </a:ext>
              </a:extLst>
            </p:cNvPr>
            <p:cNvSpPr txBox="1"/>
            <p:nvPr/>
          </p:nvSpPr>
          <p:spPr>
            <a:xfrm>
              <a:off x="1471205" y="1321097"/>
              <a:ext cx="10348506"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Bên cạnh việc bảo vệ cây xanh, đặc biệt là bảo vệ bộ lá - bộ máy quang hợp của cây xanh, cần điều chỉnh hợp lí các yếu tố ảnh hưởng đến quá trình quang hợp của cây thông qua chế độ chiếu sáng, tưới nước, bón phân,... giúp cây quang hợp tốt, sinh trưởng nhanh, cho năng suất cao.</a:t>
              </a:r>
              <a:endParaRPr lang="vi-VN" sz="2400" dirty="0"/>
            </a:p>
          </p:txBody>
        </p:sp>
        <p:pic>
          <p:nvPicPr>
            <p:cNvPr id="5" name="Picture 2" descr="Leaf icon image Royalty Free Vector Image - VectorStock">
              <a:extLst>
                <a:ext uri="{FF2B5EF4-FFF2-40B4-BE49-F238E27FC236}">
                  <a16:creationId xmlns:a16="http://schemas.microsoft.com/office/drawing/2014/main" id="{7C21EFDF-4AB8-44F5-B686-22204A08CFC8}"/>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Plant Growth Chamber - AIB Lifescience">
            <a:extLst>
              <a:ext uri="{FF2B5EF4-FFF2-40B4-BE49-F238E27FC236}">
                <a16:creationId xmlns:a16="http://schemas.microsoft.com/office/drawing/2014/main" id="{DC50A45E-F051-4DF1-9A35-D60E984DA7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3" r="11003"/>
          <a:stretch/>
        </p:blipFill>
        <p:spPr bwMode="auto">
          <a:xfrm>
            <a:off x="762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w to Water a Tree and When You Shouldn't">
            <a:extLst>
              <a:ext uri="{FF2B5EF4-FFF2-40B4-BE49-F238E27FC236}">
                <a16:creationId xmlns:a16="http://schemas.microsoft.com/office/drawing/2014/main" id="{DC956669-D634-41FB-A3B8-96CFA8E65A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42" r="16228"/>
          <a:stretch/>
        </p:blipFill>
        <p:spPr bwMode="auto">
          <a:xfrm>
            <a:off x="41148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ow to Fertilize a Tree | HGTV">
            <a:extLst>
              <a:ext uri="{FF2B5EF4-FFF2-40B4-BE49-F238E27FC236}">
                <a16:creationId xmlns:a16="http://schemas.microsoft.com/office/drawing/2014/main" id="{7D130D81-66A6-41C8-BBE6-36A1C8EB81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01" r="16993"/>
          <a:stretch/>
        </p:blipFill>
        <p:spPr bwMode="auto">
          <a:xfrm>
            <a:off x="81534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3C536F-FF23-405B-8D70-CDC6D15C8CC1}"/>
              </a:ext>
            </a:extLst>
          </p:cNvPr>
          <p:cNvGrpSpPr/>
          <p:nvPr/>
        </p:nvGrpSpPr>
        <p:grpSpPr>
          <a:xfrm>
            <a:off x="630225" y="611541"/>
            <a:ext cx="10799774" cy="986617"/>
            <a:chOff x="756041" y="734297"/>
            <a:chExt cx="10799774" cy="986617"/>
          </a:xfrm>
        </p:grpSpPr>
        <p:sp>
          <p:nvSpPr>
            <p:cNvPr id="2" name="TextBox 1">
              <a:extLst>
                <a:ext uri="{FF2B5EF4-FFF2-40B4-BE49-F238E27FC236}">
                  <a16:creationId xmlns:a16="http://schemas.microsoft.com/office/drawing/2014/main" id="{4CB56D11-A9ED-4D4E-9F5C-D7A80DAB4A13}"/>
                </a:ext>
              </a:extLst>
            </p:cNvPr>
            <p:cNvSpPr txBox="1"/>
            <p:nvPr/>
          </p:nvSpPr>
          <p:spPr>
            <a:xfrm>
              <a:off x="1833470" y="734297"/>
              <a:ext cx="9722345" cy="986617"/>
            </a:xfrm>
            <a:prstGeom prst="rect">
              <a:avLst/>
            </a:prstGeom>
            <a:noFill/>
          </p:spPr>
          <p:txBody>
            <a:bodyPr wrap="square" lIns="0" tIns="0" rIns="0" bIns="0" rtlCol="0">
              <a:spAutoFit/>
            </a:bodyPr>
            <a:lstStyle/>
            <a:p>
              <a:pPr>
                <a:lnSpc>
                  <a:spcPct val="120000"/>
                </a:lnSpc>
              </a:pPr>
              <a:r>
                <a:rPr lang="vi-VN" sz="2800" b="1" dirty="0"/>
                <a:t>Trình bày các biện pháp bảo vệ cây xanh trong trường học của em.</a:t>
              </a:r>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797837"/>
              <a:ext cx="859536" cy="859536"/>
            </a:xfrm>
            <a:prstGeom prst="rect">
              <a:avLst/>
            </a:prstGeom>
          </p:spPr>
        </p:pic>
      </p:grpSp>
      <p:grpSp>
        <p:nvGrpSpPr>
          <p:cNvPr id="10" name="Group 9">
            <a:extLst>
              <a:ext uri="{FF2B5EF4-FFF2-40B4-BE49-F238E27FC236}">
                <a16:creationId xmlns:a16="http://schemas.microsoft.com/office/drawing/2014/main" id="{36F95F5F-E315-4025-86C0-70F6C852B67B}"/>
              </a:ext>
            </a:extLst>
          </p:cNvPr>
          <p:cNvGrpSpPr/>
          <p:nvPr/>
        </p:nvGrpSpPr>
        <p:grpSpPr>
          <a:xfrm>
            <a:off x="336342" y="2425663"/>
            <a:ext cx="5585487" cy="845616"/>
            <a:chOff x="336342" y="5023290"/>
            <a:chExt cx="5522499" cy="845616"/>
          </a:xfrm>
        </p:grpSpPr>
        <p:pic>
          <p:nvPicPr>
            <p:cNvPr id="11" name="Picture 2" descr="Leaf icon image Royalty Free Vector Image - VectorStock">
              <a:extLst>
                <a:ext uri="{FF2B5EF4-FFF2-40B4-BE49-F238E27FC236}">
                  <a16:creationId xmlns:a16="http://schemas.microsoft.com/office/drawing/2014/main" id="{2C1A9F2B-64BC-4F03-8315-7B2BF5315986}"/>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ED1782-17E5-48C1-9F18-C5C35F8D8EB2}"/>
                </a:ext>
              </a:extLst>
            </p:cNvPr>
            <p:cNvSpPr txBox="1"/>
            <p:nvPr/>
          </p:nvSpPr>
          <p:spPr>
            <a:xfrm>
              <a:off x="992606" y="5023290"/>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b="0" i="0" dirty="0">
                  <a:effectLst/>
                  <a:latin typeface="+mj-lt"/>
                </a:rPr>
                <a:t>Đặt các biển báo cấm ngắt lá bẻ cành trong trường.</a:t>
              </a:r>
              <a:endParaRPr lang="en-US" sz="2400" dirty="0">
                <a:latin typeface="+mj-lt"/>
              </a:endParaRPr>
            </a:p>
          </p:txBody>
        </p:sp>
      </p:grpSp>
      <p:grpSp>
        <p:nvGrpSpPr>
          <p:cNvPr id="13" name="Group 12">
            <a:extLst>
              <a:ext uri="{FF2B5EF4-FFF2-40B4-BE49-F238E27FC236}">
                <a16:creationId xmlns:a16="http://schemas.microsoft.com/office/drawing/2014/main" id="{35DFC45B-7056-462C-A67A-A26353D7679B}"/>
              </a:ext>
            </a:extLst>
          </p:cNvPr>
          <p:cNvGrpSpPr/>
          <p:nvPr/>
        </p:nvGrpSpPr>
        <p:grpSpPr>
          <a:xfrm>
            <a:off x="336342" y="3812454"/>
            <a:ext cx="5522499" cy="845616"/>
            <a:chOff x="336342" y="6115519"/>
            <a:chExt cx="5522499" cy="845616"/>
          </a:xfrm>
        </p:grpSpPr>
        <p:pic>
          <p:nvPicPr>
            <p:cNvPr id="14" name="Picture 2" descr="Leaf icon image Royalty Free Vector Image - VectorStock">
              <a:extLst>
                <a:ext uri="{FF2B5EF4-FFF2-40B4-BE49-F238E27FC236}">
                  <a16:creationId xmlns:a16="http://schemas.microsoft.com/office/drawing/2014/main" id="{7953054D-8AA8-4190-B774-B16ED675E19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2CACD-2509-4582-BE3A-7ECE21CB76CB}"/>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dirty="0">
                  <a:effectLst/>
                  <a:latin typeface="+mj-lt"/>
                </a:rPr>
                <a:t>Thường xuyên và tuyên truyền rộng rãi việc bảo vệ cây xanh</a:t>
              </a:r>
              <a:r>
                <a:rPr lang="en-US" sz="2400" dirty="0">
                  <a:latin typeface="+mj-lt"/>
                </a:rPr>
                <a:t>.</a:t>
              </a:r>
              <a:endParaRPr lang="vi-VN" sz="2400" b="0" i="0" dirty="0">
                <a:effectLst/>
                <a:latin typeface="+mj-lt"/>
              </a:endParaRPr>
            </a:p>
          </p:txBody>
        </p:sp>
      </p:grpSp>
      <p:grpSp>
        <p:nvGrpSpPr>
          <p:cNvPr id="16" name="Group 15">
            <a:extLst>
              <a:ext uri="{FF2B5EF4-FFF2-40B4-BE49-F238E27FC236}">
                <a16:creationId xmlns:a16="http://schemas.microsoft.com/office/drawing/2014/main" id="{143FD908-F5BC-4C31-9441-B406ECE992EA}"/>
              </a:ext>
            </a:extLst>
          </p:cNvPr>
          <p:cNvGrpSpPr/>
          <p:nvPr/>
        </p:nvGrpSpPr>
        <p:grpSpPr>
          <a:xfrm>
            <a:off x="336342" y="5199245"/>
            <a:ext cx="5522499" cy="845616"/>
            <a:chOff x="336342" y="6115519"/>
            <a:chExt cx="5522499" cy="845616"/>
          </a:xfrm>
        </p:grpSpPr>
        <p:pic>
          <p:nvPicPr>
            <p:cNvPr id="17" name="Picture 2" descr="Leaf icon image Royalty Free Vector Image - VectorStock">
              <a:extLst>
                <a:ext uri="{FF2B5EF4-FFF2-40B4-BE49-F238E27FC236}">
                  <a16:creationId xmlns:a16="http://schemas.microsoft.com/office/drawing/2014/main" id="{488A7DC9-028B-4718-97F2-90B581E247A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FD64F4-49FB-4F17-9517-019DF2C56BD6}"/>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dirty="0">
                  <a:effectLst/>
                  <a:latin typeface="+mj-lt"/>
                </a:rPr>
                <a:t>Tổ chức trồng cây xanh trong và ngoài khuôn viên trường học.</a:t>
              </a:r>
              <a:endParaRPr lang="en-US" sz="2400" dirty="0">
                <a:latin typeface="+mj-lt"/>
              </a:endParaRPr>
            </a:p>
          </p:txBody>
        </p:sp>
      </p:grpSp>
      <p:pic>
        <p:nvPicPr>
          <p:cNvPr id="12290" name="Picture 2" descr="Hàng ngàn học sinh tham gia 'Góc xanh học đường' trồng cây phủ xanh sân  trường">
            <a:extLst>
              <a:ext uri="{FF2B5EF4-FFF2-40B4-BE49-F238E27FC236}">
                <a16:creationId xmlns:a16="http://schemas.microsoft.com/office/drawing/2014/main" id="{3B98E1CD-30B2-4836-8A41-B4FB06A677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8" r="4168"/>
          <a:stretch/>
        </p:blipFill>
        <p:spPr bwMode="auto">
          <a:xfrm>
            <a:off x="6096000" y="2209800"/>
            <a:ext cx="575965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2290"/>
                                        </p:tgtEl>
                                        <p:attrNameLst>
                                          <p:attrName>style.visibility</p:attrName>
                                        </p:attrNameLst>
                                      </p:cBhvr>
                                      <p:to>
                                        <p:strVal val="visible"/>
                                      </p:to>
                                    </p:set>
                                    <p:animEffect transition="in" filter="fade">
                                      <p:cBhvr>
                                        <p:cTn id="23"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a:extLst>
              <a:ext uri="{FF2B5EF4-FFF2-40B4-BE49-F238E27FC236}">
                <a16:creationId xmlns:a16="http://schemas.microsoft.com/office/drawing/2014/main" id="{66F6F716-518B-4114-83AF-CE58C0A84BBC}"/>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a:extLst>
              <a:ext uri="{FF2B5EF4-FFF2-40B4-BE49-F238E27FC236}">
                <a16:creationId xmlns:a16="http://schemas.microsoft.com/office/drawing/2014/main" id="{484DB7AA-B1DB-4B49-BD4D-C76B2151B0AE}"/>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2E3964-9330-4E58-89BA-8BA0116E5E27}"/>
              </a:ext>
            </a:extLst>
          </p:cNvPr>
          <p:cNvPicPr>
            <a:picLocks noChangeAspect="1"/>
          </p:cNvPicPr>
          <p:nvPr/>
        </p:nvPicPr>
        <p:blipFill rotWithShape="1">
          <a:blip r:embed="rId4">
            <a:extLst>
              <a:ext uri="{28A0092B-C50C-407E-A947-70E740481C1C}">
                <a14:useLocalDpi xmlns:a14="http://schemas.microsoft.com/office/drawing/2010/main" val="0"/>
              </a:ext>
            </a:extLst>
          </a:blip>
          <a:srcRect t="35774"/>
          <a:stretch/>
        </p:blipFill>
        <p:spPr>
          <a:xfrm>
            <a:off x="0" y="3729499"/>
            <a:ext cx="12192000" cy="4894006"/>
          </a:xfrm>
          <a:prstGeom prst="rect">
            <a:avLst/>
          </a:prstGeom>
        </p:spPr>
      </p:pic>
      <p:sp>
        <p:nvSpPr>
          <p:cNvPr id="4" name="Rectangle 3">
            <a:extLst>
              <a:ext uri="{FF2B5EF4-FFF2-40B4-BE49-F238E27FC236}">
                <a16:creationId xmlns:a16="http://schemas.microsoft.com/office/drawing/2014/main" id="{2DB18379-5476-4617-B0A6-F2FB5188AC98}"/>
              </a:ext>
            </a:extLst>
          </p:cNvPr>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9F9D59A3-489B-470B-B110-3399F2DE562B}"/>
              </a:ext>
            </a:extLst>
          </p:cNvPr>
          <p:cNvSpPr txBox="1"/>
          <p:nvPr/>
        </p:nvSpPr>
        <p:spPr>
          <a:xfrm>
            <a:off x="1595578" y="1662555"/>
            <a:ext cx="9000862" cy="1620828"/>
          </a:xfrm>
          <a:prstGeom prst="rect">
            <a:avLst/>
          </a:prstGeom>
          <a:noFill/>
        </p:spPr>
        <p:txBody>
          <a:bodyPr wrap="none" lIns="0" tIns="0" rIns="0" bIns="0" rtlCol="0">
            <a:spAutoFit/>
          </a:bodyPr>
          <a:lstStyle/>
          <a:p>
            <a:pPr algn="ctr">
              <a:lnSpc>
                <a:spcPct val="120000"/>
              </a:lnSpc>
            </a:pPr>
            <a:r>
              <a:rPr lang="vi-VN" sz="4600" b="1"/>
              <a:t>MỘT SỐ YẾU TỐ </a:t>
            </a:r>
          </a:p>
          <a:p>
            <a:pPr algn="ctr">
              <a:lnSpc>
                <a:spcPct val="120000"/>
              </a:lnSpc>
            </a:pPr>
            <a:r>
              <a:rPr lang="vi-VN" sz="4600" b="1"/>
              <a:t>ẢNH HƯỞNG ĐẾN QUANG HỢP</a:t>
            </a:r>
          </a:p>
        </p:txBody>
      </p:sp>
      <p:sp>
        <p:nvSpPr>
          <p:cNvPr id="6" name="TextBox 5">
            <a:extLst>
              <a:ext uri="{FF2B5EF4-FFF2-40B4-BE49-F238E27FC236}">
                <a16:creationId xmlns:a16="http://schemas.microsoft.com/office/drawing/2014/main" id="{468DB83C-D072-4409-9F09-A616AB28CDDC}"/>
              </a:ext>
            </a:extLst>
          </p:cNvPr>
          <p:cNvSpPr txBox="1"/>
          <p:nvPr/>
        </p:nvSpPr>
        <p:spPr>
          <a:xfrm>
            <a:off x="4770317" y="492423"/>
            <a:ext cx="2651367" cy="1006173"/>
          </a:xfrm>
          <a:prstGeom prst="rect">
            <a:avLst/>
          </a:prstGeom>
          <a:noFill/>
        </p:spPr>
        <p:txBody>
          <a:bodyPr wrap="none" lIns="0" tIns="0" rIns="0" bIns="0" rtlCol="0">
            <a:spAutoFit/>
          </a:bodyPr>
          <a:lstStyle/>
          <a:p>
            <a:pPr algn="ctr">
              <a:lnSpc>
                <a:spcPct val="120000"/>
              </a:lnSpc>
            </a:pPr>
            <a:r>
              <a:rPr lang="vi-VN" sz="6000" b="1">
                <a:solidFill>
                  <a:schemeClr val="accent6">
                    <a:lumMod val="50000"/>
                  </a:schemeClr>
                </a:solidFill>
              </a:rPr>
              <a:t>BÀI 23:</a:t>
            </a:r>
          </a:p>
        </p:txBody>
      </p:sp>
    </p:spTree>
    <p:extLst>
      <p:ext uri="{BB962C8B-B14F-4D97-AF65-F5344CB8AC3E}">
        <p14:creationId xmlns:p14="http://schemas.microsoft.com/office/powerpoint/2010/main" val="30148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B56D11-A9ED-4D4E-9F5C-D7A80DAB4A13}"/>
              </a:ext>
            </a:extLst>
          </p:cNvPr>
          <p:cNvSpPr txBox="1"/>
          <p:nvPr/>
        </p:nvSpPr>
        <p:spPr>
          <a:xfrm>
            <a:off x="1833470" y="560057"/>
            <a:ext cx="9606553" cy="986617"/>
          </a:xfrm>
          <a:prstGeom prst="rect">
            <a:avLst/>
          </a:prstGeom>
          <a:noFill/>
        </p:spPr>
        <p:txBody>
          <a:bodyPr wrap="square" lIns="0" tIns="0" rIns="0" bIns="0" rtlCol="0">
            <a:spAutoFit/>
          </a:bodyPr>
          <a:lstStyle/>
          <a:p>
            <a:pPr>
              <a:lnSpc>
                <a:spcPct val="120000"/>
              </a:lnSpc>
            </a:pPr>
            <a:r>
              <a:rPr lang="vi-VN" sz="2800" b="1" dirty="0"/>
              <a:t>Tại sao ở các thành phố hoặc nơi đông dân cư sinh sống lại cần trồng nhiều cây xanh?</a:t>
            </a:r>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grpSp>
        <p:nvGrpSpPr>
          <p:cNvPr id="5" name="Group 4">
            <a:extLst>
              <a:ext uri="{FF2B5EF4-FFF2-40B4-BE49-F238E27FC236}">
                <a16:creationId xmlns:a16="http://schemas.microsoft.com/office/drawing/2014/main" id="{A20CCCD2-A7E7-4137-8247-992279A7EC40}"/>
              </a:ext>
            </a:extLst>
          </p:cNvPr>
          <p:cNvGrpSpPr/>
          <p:nvPr/>
        </p:nvGrpSpPr>
        <p:grpSpPr>
          <a:xfrm>
            <a:off x="280660" y="2477147"/>
            <a:ext cx="5203734" cy="3504806"/>
            <a:chOff x="280660" y="3992322"/>
            <a:chExt cx="5203734" cy="3504806"/>
          </a:xfrm>
        </p:grpSpPr>
        <p:pic>
          <p:nvPicPr>
            <p:cNvPr id="6" name="Picture 2" descr="Leaf icon image Royalty Free Vector Image - VectorStock">
              <a:extLst>
                <a:ext uri="{FF2B5EF4-FFF2-40B4-BE49-F238E27FC236}">
                  <a16:creationId xmlns:a16="http://schemas.microsoft.com/office/drawing/2014/main" id="{18471412-8776-47FD-9E33-90CE20B1D8D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80660" y="4105975"/>
              <a:ext cx="592339" cy="543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F04B28-0E60-4F93-83D6-D19CFF317BC3}"/>
                </a:ext>
              </a:extLst>
            </p:cNvPr>
            <p:cNvSpPr txBox="1"/>
            <p:nvPr/>
          </p:nvSpPr>
          <p:spPr>
            <a:xfrm>
              <a:off x="1066800" y="3992322"/>
              <a:ext cx="4417594" cy="350480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just"/>
              <a:r>
                <a:rPr lang="vi-VN" sz="2400" b="0" i="0" dirty="0">
                  <a:effectLst/>
                  <a:latin typeface="+mj-lt"/>
                </a:rPr>
                <a:t>Ở các thành phố hoặc nơi đông dân cư sinh sống sẽ có lượng khí carbon dioxide (CO</a:t>
              </a:r>
              <a:r>
                <a:rPr lang="vi-VN" sz="2400" b="0" i="0" baseline="-25000" dirty="0">
                  <a:effectLst/>
                  <a:latin typeface="+mj-lt"/>
                </a:rPr>
                <a:t>2</a:t>
              </a:r>
              <a:r>
                <a:rPr lang="vi-VN" sz="2400" b="0" i="0" dirty="0">
                  <a:effectLst/>
                  <a:latin typeface="+mj-lt"/>
                </a:rPr>
                <a:t>), khói bụi và khí thải cao, trồng nhiều cây xanh giúp</a:t>
              </a:r>
              <a:r>
                <a:rPr lang="en-US" sz="2400" b="0" i="0" dirty="0">
                  <a:effectLst/>
                  <a:latin typeface="+mj-lt"/>
                </a:rPr>
                <a:t> </a:t>
              </a:r>
              <a:r>
                <a:rPr lang="en-US" sz="2400" dirty="0">
                  <a:latin typeface="+mj-lt"/>
                </a:rPr>
                <a:t>g</a:t>
              </a:r>
              <a:r>
                <a:rPr lang="vi-VN" sz="2400" b="0" i="0" dirty="0">
                  <a:effectLst/>
                  <a:latin typeface="+mj-lt"/>
                </a:rPr>
                <a:t>iảm lượng khí CO</a:t>
              </a:r>
              <a:r>
                <a:rPr lang="vi-VN" sz="2400" b="0" i="0" baseline="-25000" dirty="0">
                  <a:effectLst/>
                  <a:latin typeface="+mj-lt"/>
                </a:rPr>
                <a:t>2 </a:t>
              </a:r>
              <a:r>
                <a:rPr lang="vi-VN" sz="2400" b="0" i="0" dirty="0">
                  <a:effectLst/>
                  <a:latin typeface="+mj-lt"/>
                </a:rPr>
                <a:t>và khí thải, tăng lượng khí Oxygen (O</a:t>
              </a:r>
              <a:r>
                <a:rPr lang="vi-VN" sz="2400" b="0" i="0" baseline="-25000" dirty="0">
                  <a:effectLst/>
                  <a:latin typeface="+mj-lt"/>
                </a:rPr>
                <a:t>2</a:t>
              </a:r>
              <a:r>
                <a:rPr lang="vi-VN" sz="2400" b="0" i="0" dirty="0">
                  <a:effectLst/>
                  <a:latin typeface="+mj-lt"/>
                </a:rPr>
                <a:t>)</a:t>
              </a:r>
              <a:r>
                <a:rPr lang="en-US" sz="2400" b="0" i="0" dirty="0">
                  <a:effectLst/>
                  <a:latin typeface="+mj-lt"/>
                </a:rPr>
                <a:t> </a:t>
              </a:r>
              <a:r>
                <a:rPr lang="vi-VN" sz="2400" b="0" i="0" dirty="0">
                  <a:effectLst/>
                  <a:latin typeface="+mj-lt"/>
                </a:rPr>
                <a:t>và</a:t>
              </a:r>
              <a:r>
                <a:rPr lang="en-US" sz="2400" b="0" i="0" dirty="0">
                  <a:effectLst/>
                  <a:latin typeface="+mj-lt"/>
                </a:rPr>
                <a:t> </a:t>
              </a:r>
              <a:r>
                <a:rPr lang="en-US" sz="2400" dirty="0">
                  <a:latin typeface="+mj-lt"/>
                </a:rPr>
                <a:t>n</a:t>
              </a:r>
              <a:r>
                <a:rPr lang="vi-VN" sz="2400" b="0" i="0" dirty="0">
                  <a:effectLst/>
                  <a:latin typeface="+mj-lt"/>
                </a:rPr>
                <a:t>găn cả</a:t>
              </a:r>
              <a:r>
                <a:rPr lang="en-US" sz="2400" b="0" i="0" dirty="0">
                  <a:effectLst/>
                  <a:latin typeface="+mj-lt"/>
                </a:rPr>
                <a:t>n</a:t>
              </a:r>
              <a:r>
                <a:rPr lang="vi-VN" sz="2400" b="0" i="0" dirty="0">
                  <a:effectLst/>
                  <a:latin typeface="+mj-lt"/>
                </a:rPr>
                <a:t>, giảm lượng khói bụi trong không khí.</a:t>
              </a:r>
            </a:p>
          </p:txBody>
        </p:sp>
      </p:grpSp>
      <p:pic>
        <p:nvPicPr>
          <p:cNvPr id="13314" name="Picture 2" descr="Mùa Thu Hà Nội - Chuyên Trang Chia Sẻ Kinh Nghiệm Du Lịch Bụi và Homestay-  Wecheckin">
            <a:extLst>
              <a:ext uri="{FF2B5EF4-FFF2-40B4-BE49-F238E27FC236}">
                <a16:creationId xmlns:a16="http://schemas.microsoft.com/office/drawing/2014/main" id="{2908D3A7-38C1-4063-B198-A988860E1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 b="2134"/>
          <a:stretch/>
        </p:blipFill>
        <p:spPr bwMode="auto">
          <a:xfrm>
            <a:off x="5918800" y="2171953"/>
            <a:ext cx="596984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fade">
                                      <p:cBhvr>
                                        <p:cTn id="1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D7167EE7-B7E1-4425-61E2-855B1FC710D5}"/>
              </a:ext>
            </a:extLst>
          </p:cNvPr>
          <p:cNvPicPr>
            <a:picLocks noChangeAspect="1"/>
          </p:cNvPicPr>
          <p:nvPr/>
        </p:nvPicPr>
        <p:blipFill rotWithShape="1">
          <a:blip r:embed="rId3"/>
          <a:srcRect l="33262" r="28566"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36395E7-5783-16A9-EF2A-A1CE4B82B4D3}"/>
              </a:ext>
            </a:extLst>
          </p:cNvPr>
          <p:cNvSpPr/>
          <p:nvPr/>
        </p:nvSpPr>
        <p:spPr>
          <a:xfrm>
            <a:off x="4114800" y="304800"/>
            <a:ext cx="7848600" cy="632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6" name="TextBox 5">
            <a:extLst>
              <a:ext uri="{FF2B5EF4-FFF2-40B4-BE49-F238E27FC236}">
                <a16:creationId xmlns:a16="http://schemas.microsoft.com/office/drawing/2014/main" id="{54F4DBF8-2BF7-2D58-825E-F6FB2D4AA095}"/>
              </a:ext>
            </a:extLst>
          </p:cNvPr>
          <p:cNvSpPr txBox="1"/>
          <p:nvPr/>
        </p:nvSpPr>
        <p:spPr>
          <a:xfrm>
            <a:off x="4267200" y="609600"/>
            <a:ext cx="35062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5861171A-1A31-F29F-121A-285DC415B352}"/>
              </a:ext>
            </a:extLst>
          </p:cNvPr>
          <p:cNvSpPr txBox="1"/>
          <p:nvPr/>
        </p:nvSpPr>
        <p:spPr>
          <a:xfrm>
            <a:off x="4419600" y="1532759"/>
            <a:ext cx="7239000" cy="1824346"/>
          </a:xfrm>
          <a:prstGeom prst="rect">
            <a:avLst/>
          </a:prstGeom>
          <a:noFill/>
        </p:spPr>
        <p:txBody>
          <a:bodyPr wrap="square">
            <a:spAutoFit/>
          </a:bodyPr>
          <a:lstStyle/>
          <a:p>
            <a:pPr algn="just">
              <a:lnSpc>
                <a:spcPct val="120000"/>
              </a:lnSpc>
            </a:pPr>
            <a:r>
              <a:rPr lang="vi-VN" sz="2400" b="1" i="0" dirty="0">
                <a:solidFill>
                  <a:schemeClr val="bg1"/>
                </a:solidFill>
                <a:effectLst/>
                <a:latin typeface="Arial" panose="020B0604020202020204" pitchFamily="34" charset="0"/>
                <a:cs typeface="Arial" panose="020B0604020202020204" pitchFamily="34" charset="0"/>
              </a:rPr>
              <a:t>Quang hợp ở cây xanh </a:t>
            </a:r>
            <a:r>
              <a:rPr lang="vi-VN" sz="2400" b="0" i="0" dirty="0">
                <a:solidFill>
                  <a:schemeClr val="bg1"/>
                </a:solidFill>
                <a:effectLst/>
                <a:latin typeface="Arial" panose="020B0604020202020204" pitchFamily="34" charset="0"/>
                <a:cs typeface="Arial" panose="020B0604020202020204" pitchFamily="34" charset="0"/>
              </a:rPr>
              <a:t>mang lại nhiều lợi ích cho môi trường tự nhiên và đời sống con người:</a:t>
            </a:r>
          </a:p>
          <a:p>
            <a:pPr marL="342900" indent="-342900" algn="just">
              <a:lnSpc>
                <a:spcPct val="120000"/>
              </a:lnSpc>
              <a:buFont typeface="Courier New" panose="02070309020205020404" pitchFamily="49" charset="0"/>
              <a:buChar char="o"/>
            </a:pPr>
            <a:r>
              <a:rPr lang="vi-VN" sz="2400" b="0" i="0" dirty="0">
                <a:solidFill>
                  <a:schemeClr val="bg1"/>
                </a:solidFill>
                <a:effectLst/>
                <a:latin typeface="Arial" panose="020B0604020202020204" pitchFamily="34" charset="0"/>
                <a:cs typeface="Arial" panose="020B0604020202020204" pitchFamily="34" charset="0"/>
              </a:rPr>
              <a:t>Cung cấp chất hữu cơ cho mọi sinh vật.</a:t>
            </a:r>
          </a:p>
          <a:p>
            <a:pPr marL="342900" indent="-342900" algn="just">
              <a:lnSpc>
                <a:spcPct val="120000"/>
              </a:lnSpc>
              <a:buFont typeface="Courier New" panose="02070309020205020404" pitchFamily="49" charset="0"/>
              <a:buChar char="o"/>
            </a:pPr>
            <a:r>
              <a:rPr lang="vi-VN" sz="2400" dirty="0">
                <a:solidFill>
                  <a:schemeClr val="bg1"/>
                </a:solidFill>
                <a:latin typeface="Arial" panose="020B0604020202020204" pitchFamily="34" charset="0"/>
                <a:cs typeface="Arial" panose="020B0604020202020204" pitchFamily="34" charset="0"/>
              </a:rPr>
              <a:t>Cân bằng, điều hòa không khí.</a:t>
            </a:r>
            <a:endParaRPr lang="vi-VN" sz="2400" b="0" i="0" dirty="0">
              <a:solidFill>
                <a:schemeClr val="bg1"/>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223F2A7-B386-6329-6566-3821E48E32FE}"/>
              </a:ext>
            </a:extLst>
          </p:cNvPr>
          <p:cNvSpPr txBox="1"/>
          <p:nvPr/>
        </p:nvSpPr>
        <p:spPr>
          <a:xfrm>
            <a:off x="4418536" y="3732615"/>
            <a:ext cx="7239000" cy="2267800"/>
          </a:xfrm>
          <a:prstGeom prst="rect">
            <a:avLst/>
          </a:prstGeom>
          <a:noFill/>
        </p:spPr>
        <p:txBody>
          <a:bodyPr wrap="square" lIns="0" tIns="0" rIns="0" bIns="0" rtlCol="0">
            <a:spAutoFit/>
          </a:bodyPr>
          <a:lstStyle/>
          <a:p>
            <a:pPr algn="just">
              <a:lnSpc>
                <a:spcPct val="125000"/>
              </a:lnSpc>
            </a:pPr>
            <a:r>
              <a:rPr lang="vi-VN" sz="2400" b="1" dirty="0">
                <a:solidFill>
                  <a:schemeClr val="bg1"/>
                </a:solidFill>
                <a:latin typeface="Arial" panose="020B0604020202020204" pitchFamily="34" charset="0"/>
                <a:cs typeface="Arial" panose="020B0604020202020204" pitchFamily="34" charset="0"/>
              </a:rPr>
              <a:t>Con người có thể vận dụng </a:t>
            </a:r>
            <a:r>
              <a:rPr lang="vi-VN" sz="2400" dirty="0">
                <a:solidFill>
                  <a:schemeClr val="bg1"/>
                </a:solidFill>
                <a:latin typeface="Arial" panose="020B0604020202020204" pitchFamily="34" charset="0"/>
                <a:cs typeface="Arial" panose="020B0604020202020204" pitchFamily="34" charset="0"/>
              </a:rPr>
              <a:t>những hiểu biết về quang hợp trong việc trồng và </a:t>
            </a:r>
            <a:r>
              <a:rPr lang="vi-VN" sz="2400" b="1" dirty="0">
                <a:solidFill>
                  <a:schemeClr val="bg1"/>
                </a:solidFill>
                <a:latin typeface="Arial" panose="020B0604020202020204" pitchFamily="34" charset="0"/>
                <a:cs typeface="Arial" panose="020B0604020202020204" pitchFamily="34" charset="0"/>
              </a:rPr>
              <a:t>bảo vệ cây xanh </a:t>
            </a:r>
            <a:r>
              <a:rPr lang="vi-VN" sz="2400" dirty="0">
                <a:solidFill>
                  <a:schemeClr val="bg1"/>
                </a:solidFill>
                <a:latin typeface="Arial" panose="020B0604020202020204" pitchFamily="34" charset="0"/>
                <a:cs typeface="Arial" panose="020B0604020202020204" pitchFamily="34" charset="0"/>
              </a:rPr>
              <a:t>nhằm giúp cây sinh trưởng nhanh, phát triển tốt, nâng cao năng suất cây trồng, góp phần nâng cao chất lượng cuộc sống và bảo vệ môi trường.</a:t>
            </a:r>
            <a:endParaRPr lang="vi-VN" sz="2400" dirty="0">
              <a:solidFill>
                <a:schemeClr val="bg1"/>
              </a:solidFill>
            </a:endParaRPr>
          </a:p>
        </p:txBody>
      </p:sp>
    </p:spTree>
    <p:extLst>
      <p:ext uri="{BB962C8B-B14F-4D97-AF65-F5344CB8AC3E}">
        <p14:creationId xmlns:p14="http://schemas.microsoft.com/office/powerpoint/2010/main" val="8033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DC607-7E81-4047-BA63-CF9D65463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0"/>
            <a:ext cx="12192000"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57784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CF0BAB-B302-4420-957C-1C4880AB88A1}"/>
              </a:ext>
            </a:extLst>
          </p:cNvPr>
          <p:cNvSpPr txBox="1"/>
          <p:nvPr/>
        </p:nvSpPr>
        <p:spPr>
          <a:xfrm>
            <a:off x="575974" y="2747001"/>
            <a:ext cx="4425892" cy="2148089"/>
          </a:xfrm>
          <a:prstGeom prst="rect">
            <a:avLst/>
          </a:prstGeom>
          <a:noFill/>
        </p:spPr>
        <p:txBody>
          <a:bodyPr wrap="none" lIns="0" tIns="0" rIns="0" bIns="0" rtlCol="0">
            <a:spAutoFit/>
          </a:bodyPr>
          <a:lstStyle/>
          <a:p>
            <a:pPr algn="ctr">
              <a:lnSpc>
                <a:spcPct val="120000"/>
              </a:lnSpc>
            </a:pPr>
            <a:r>
              <a:rPr lang="vi-VN" sz="4000" b="1"/>
              <a:t>MỘT SỐ YẾU TỐ</a:t>
            </a:r>
          </a:p>
          <a:p>
            <a:pPr algn="ctr">
              <a:lnSpc>
                <a:spcPct val="120000"/>
              </a:lnSpc>
            </a:pPr>
            <a:r>
              <a:rPr lang="vi-VN" sz="4000" b="1"/>
              <a:t>ẢNH HƯỞNG</a:t>
            </a:r>
          </a:p>
          <a:p>
            <a:pPr algn="ctr">
              <a:lnSpc>
                <a:spcPct val="120000"/>
              </a:lnSpc>
            </a:pPr>
            <a:r>
              <a:rPr lang="vi-VN" sz="4000" b="1"/>
              <a:t>ĐẾN QUANG HỢP</a:t>
            </a:r>
          </a:p>
        </p:txBody>
      </p:sp>
      <p:sp>
        <p:nvSpPr>
          <p:cNvPr id="13" name="TextBox 12">
            <a:extLst>
              <a:ext uri="{FF2B5EF4-FFF2-40B4-BE49-F238E27FC236}">
                <a16:creationId xmlns:a16="http://schemas.microsoft.com/office/drawing/2014/main" id="{9B95F625-ABF3-41D6-804D-08A8E586F20B}"/>
              </a:ext>
            </a:extLst>
          </p:cNvPr>
          <p:cNvSpPr txBox="1"/>
          <p:nvPr/>
        </p:nvSpPr>
        <p:spPr>
          <a:xfrm>
            <a:off x="1423162" y="1761604"/>
            <a:ext cx="2731517"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1.</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04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A6CBB6-4DE8-409B-B1AB-2875DEA582F4}"/>
              </a:ext>
            </a:extLst>
          </p:cNvPr>
          <p:cNvSpPr/>
          <p:nvPr/>
        </p:nvSpPr>
        <p:spPr>
          <a:xfrm>
            <a:off x="1" y="0"/>
            <a:ext cx="6970816" cy="6858000"/>
          </a:xfrm>
          <a:prstGeom prst="rect">
            <a:avLst/>
          </a:prstGeom>
          <a:solidFill>
            <a:schemeClr val="accent3">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6" name="Picture 12" descr="A boy searching for plant insect Premium Vector">
            <a:extLst>
              <a:ext uri="{FF2B5EF4-FFF2-40B4-BE49-F238E27FC236}">
                <a16:creationId xmlns:a16="http://schemas.microsoft.com/office/drawing/2014/main" id="{AF8F25DF-E88D-4BAB-87B2-97CEBE9DA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15" y="733425"/>
            <a:ext cx="5962650" cy="53911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9960EB-E1E1-483F-8A0A-F7D22514F8A4}"/>
              </a:ext>
            </a:extLst>
          </p:cNvPr>
          <p:cNvSpPr/>
          <p:nvPr/>
        </p:nvSpPr>
        <p:spPr>
          <a:xfrm>
            <a:off x="6472057" y="0"/>
            <a:ext cx="1686296" cy="6858000"/>
          </a:xfrm>
          <a:prstGeom prst="rect">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D163352-6EFB-4029-B180-697F27A4EABA}"/>
              </a:ext>
            </a:extLst>
          </p:cNvPr>
          <p:cNvSpPr txBox="1"/>
          <p:nvPr/>
        </p:nvSpPr>
        <p:spPr>
          <a:xfrm>
            <a:off x="6610604" y="2787193"/>
            <a:ext cx="5462646" cy="1853629"/>
          </a:xfrm>
          <a:prstGeom prst="roundRect">
            <a:avLst/>
          </a:prstGeom>
          <a:ln w="38100">
            <a:solidFill>
              <a:schemeClr val="bg1"/>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 em, một cây muốn thực hiện </a:t>
            </a:r>
            <a:r>
              <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quang hợp tốt</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cần có những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yếu tố nào</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28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A962A-18A3-493D-ACDD-C7A3A8C503F2}"/>
              </a:ext>
            </a:extLst>
          </p:cNvPr>
          <p:cNvPicPr>
            <a:picLocks noChangeAspect="1"/>
          </p:cNvPicPr>
          <p:nvPr/>
        </p:nvPicPr>
        <p:blipFill rotWithShape="1">
          <a:blip r:embed="rId2">
            <a:extLst>
              <a:ext uri="{28A0092B-C50C-407E-A947-70E740481C1C}">
                <a14:useLocalDpi xmlns:a14="http://schemas.microsoft.com/office/drawing/2010/main" val="0"/>
              </a:ext>
            </a:extLst>
          </a:blip>
          <a:srcRect b="20432"/>
          <a:stretch/>
        </p:blipFill>
        <p:spPr>
          <a:xfrm>
            <a:off x="0" y="-1"/>
            <a:ext cx="12192000" cy="6858001"/>
          </a:xfrm>
          <a:prstGeom prst="rect">
            <a:avLst/>
          </a:prstGeom>
        </p:spPr>
      </p:pic>
      <p:sp>
        <p:nvSpPr>
          <p:cNvPr id="9" name="Rectangle 8">
            <a:extLst>
              <a:ext uri="{FF2B5EF4-FFF2-40B4-BE49-F238E27FC236}">
                <a16:creationId xmlns:a16="http://schemas.microsoft.com/office/drawing/2014/main" id="{97DFCAE0-71AC-49D7-ADEB-23294339850E}"/>
              </a:ext>
            </a:extLst>
          </p:cNvPr>
          <p:cNvSpPr/>
          <p:nvPr/>
        </p:nvSpPr>
        <p:spPr>
          <a:xfrm>
            <a:off x="8222343" y="25908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Ánh sáng</a:t>
            </a:r>
          </a:p>
        </p:txBody>
      </p:sp>
      <p:sp>
        <p:nvSpPr>
          <p:cNvPr id="10" name="Rectangle 9">
            <a:extLst>
              <a:ext uri="{FF2B5EF4-FFF2-40B4-BE49-F238E27FC236}">
                <a16:creationId xmlns:a16="http://schemas.microsoft.com/office/drawing/2014/main" id="{9B3EA76D-DD40-4AB4-A0FD-997400EFAFDD}"/>
              </a:ext>
            </a:extLst>
          </p:cNvPr>
          <p:cNvSpPr/>
          <p:nvPr/>
        </p:nvSpPr>
        <p:spPr>
          <a:xfrm>
            <a:off x="758373" y="25908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Nước</a:t>
            </a:r>
          </a:p>
        </p:txBody>
      </p:sp>
      <p:sp>
        <p:nvSpPr>
          <p:cNvPr id="11" name="Rectangle 10">
            <a:extLst>
              <a:ext uri="{FF2B5EF4-FFF2-40B4-BE49-F238E27FC236}">
                <a16:creationId xmlns:a16="http://schemas.microsoft.com/office/drawing/2014/main" id="{A0FDACE6-2C60-4E51-9EBC-72CE1B2C6A72}"/>
              </a:ext>
            </a:extLst>
          </p:cNvPr>
          <p:cNvSpPr/>
          <p:nvPr/>
        </p:nvSpPr>
        <p:spPr>
          <a:xfrm>
            <a:off x="822234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Nhiệt độ</a:t>
            </a:r>
          </a:p>
        </p:txBody>
      </p:sp>
      <p:sp>
        <p:nvSpPr>
          <p:cNvPr id="12" name="Rectangle 11">
            <a:extLst>
              <a:ext uri="{FF2B5EF4-FFF2-40B4-BE49-F238E27FC236}">
                <a16:creationId xmlns:a16="http://schemas.microsoft.com/office/drawing/2014/main" id="{B0338629-F9A4-415F-8256-566B44061A83}"/>
              </a:ext>
            </a:extLst>
          </p:cNvPr>
          <p:cNvSpPr/>
          <p:nvPr/>
        </p:nvSpPr>
        <p:spPr>
          <a:xfrm>
            <a:off x="75837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Carbon dioxide</a:t>
            </a:r>
          </a:p>
        </p:txBody>
      </p:sp>
    </p:spTree>
    <p:extLst>
      <p:ext uri="{BB962C8B-B14F-4D97-AF65-F5344CB8AC3E}">
        <p14:creationId xmlns:p14="http://schemas.microsoft.com/office/powerpoint/2010/main" val="60967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71D006-FC46-469A-B74E-E4BBA90297D3}"/>
              </a:ext>
            </a:extLst>
          </p:cNvPr>
          <p:cNvPicPr>
            <a:picLocks noChangeAspect="1"/>
          </p:cNvPicPr>
          <p:nvPr/>
        </p:nvPicPr>
        <p:blipFill rotWithShape="1">
          <a:blip r:embed="rId3">
            <a:extLst>
              <a:ext uri="{28A0092B-C50C-407E-A947-70E740481C1C}">
                <a14:useLocalDpi xmlns:a14="http://schemas.microsoft.com/office/drawing/2010/main" val="0"/>
              </a:ext>
            </a:extLst>
          </a:blip>
          <a:srcRect t="38240"/>
          <a:stretch/>
        </p:blipFill>
        <p:spPr>
          <a:xfrm>
            <a:off x="0" y="2622480"/>
            <a:ext cx="12192000" cy="4235520"/>
          </a:xfrm>
          <a:prstGeom prst="rect">
            <a:avLst/>
          </a:prstGeom>
        </p:spPr>
      </p:pic>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vi-VN" sz="3200" b="1" dirty="0"/>
              <a:t>Ánh sáng</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678453" y="1097188"/>
            <a:ext cx="11208747" cy="1339597"/>
            <a:chOff x="404405" y="1029179"/>
            <a:chExt cx="11208747" cy="1339597"/>
          </a:xfrm>
        </p:grpSpPr>
        <p:sp>
          <p:nvSpPr>
            <p:cNvPr id="36" name="TextBox 35">
              <a:extLst>
                <a:ext uri="{FF2B5EF4-FFF2-40B4-BE49-F238E27FC236}">
                  <a16:creationId xmlns:a16="http://schemas.microsoft.com/office/drawing/2014/main" id="{7AFF59E8-628E-4A6E-990B-A63F8F93A303}"/>
                </a:ext>
              </a:extLst>
            </p:cNvPr>
            <p:cNvSpPr txBox="1"/>
            <p:nvPr/>
          </p:nvSpPr>
          <p:spPr>
            <a:xfrm>
              <a:off x="1472985" y="1029179"/>
              <a:ext cx="10140167"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Thông thường, khi cường độ ánh sáng tăng thì hiệu quả quang hợp sẽ tăng và ngược lại. Tuy nhiên, ánh sáng quá mạnh sẽ làm cho lá cây bị "đốt nóng", làm giảm hiệu quả quang hợp.</a:t>
              </a:r>
              <a:endParaRPr lang="vi-VN" sz="24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12871"/>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712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vi-VN" sz="3200" b="1" dirty="0"/>
              <a:t>Ánh sáng</a:t>
            </a:r>
          </a:p>
        </p:txBody>
      </p:sp>
      <p:pic>
        <p:nvPicPr>
          <p:cNvPr id="1026" name="Picture 2">
            <a:extLst>
              <a:ext uri="{FF2B5EF4-FFF2-40B4-BE49-F238E27FC236}">
                <a16:creationId xmlns:a16="http://schemas.microsoft.com/office/drawing/2014/main" id="{ECA9350D-B180-EF8D-62D5-2634D2514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387"/>
          <a:stretch/>
        </p:blipFill>
        <p:spPr bwMode="auto">
          <a:xfrm>
            <a:off x="304746" y="1627210"/>
            <a:ext cx="5836860" cy="374744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235CD9-AB40-0774-B810-97AF25C40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789" y="1627209"/>
            <a:ext cx="5661932" cy="3747440"/>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F1E5D9-CB36-C460-E612-FAD8855CA2DC}"/>
              </a:ext>
            </a:extLst>
          </p:cNvPr>
          <p:cNvSpPr txBox="1"/>
          <p:nvPr/>
        </p:nvSpPr>
        <p:spPr>
          <a:xfrm>
            <a:off x="724360" y="5457353"/>
            <a:ext cx="5486401" cy="937949"/>
          </a:xfrm>
          <a:prstGeom prst="rect">
            <a:avLst/>
          </a:prstGeom>
          <a:noFill/>
        </p:spPr>
        <p:txBody>
          <a:bodyPr wrap="square">
            <a:spAutoFit/>
          </a:bodyPr>
          <a:lstStyle/>
          <a:p>
            <a:pPr algn="ctr">
              <a:lnSpc>
                <a:spcPct val="120000"/>
              </a:lnSpc>
            </a:pPr>
            <a:r>
              <a:rPr lang="vi-VN" sz="2400" b="0" i="1" dirty="0">
                <a:effectLst/>
                <a:latin typeface="+mj-lt"/>
              </a:rPr>
              <a:t>Lá cây quang hợp tốt với cường độ chiếu sáng phù hợp</a:t>
            </a:r>
            <a:endParaRPr lang="en-US" sz="2400" dirty="0">
              <a:latin typeface="+mj-lt"/>
            </a:endParaRPr>
          </a:p>
        </p:txBody>
      </p:sp>
      <p:sp>
        <p:nvSpPr>
          <p:cNvPr id="14" name="TextBox 13">
            <a:extLst>
              <a:ext uri="{FF2B5EF4-FFF2-40B4-BE49-F238E27FC236}">
                <a16:creationId xmlns:a16="http://schemas.microsoft.com/office/drawing/2014/main" id="{3E4538B8-239B-D714-5B0D-8F7B0CD3D810}"/>
              </a:ext>
            </a:extLst>
          </p:cNvPr>
          <p:cNvSpPr txBox="1"/>
          <p:nvPr/>
        </p:nvSpPr>
        <p:spPr>
          <a:xfrm>
            <a:off x="6393453" y="5457353"/>
            <a:ext cx="5112747" cy="937949"/>
          </a:xfrm>
          <a:prstGeom prst="rect">
            <a:avLst/>
          </a:prstGeom>
          <a:noFill/>
        </p:spPr>
        <p:txBody>
          <a:bodyPr wrap="square">
            <a:spAutoFit/>
          </a:bodyPr>
          <a:lstStyle>
            <a:defPPr>
              <a:defRPr lang="en-US"/>
            </a:defPPr>
            <a:lvl1pPr>
              <a:defRPr b="0" i="1">
                <a:effectLst/>
                <a:latin typeface="+mj-lt"/>
              </a:defRPr>
            </a:lvl1pPr>
          </a:lstStyle>
          <a:p>
            <a:pPr algn="ctr">
              <a:lnSpc>
                <a:spcPct val="120000"/>
              </a:lnSpc>
            </a:pPr>
            <a:r>
              <a:rPr lang="vi-VN" sz="2400" dirty="0"/>
              <a:t>Lá cây giảm hiệu quả quang hợp khi cường độ chiếu sáng quá cao</a:t>
            </a:r>
            <a:endParaRPr lang="en-US" sz="2400" dirty="0"/>
          </a:p>
        </p:txBody>
      </p:sp>
    </p:spTree>
    <p:extLst>
      <p:ext uri="{BB962C8B-B14F-4D97-AF65-F5344CB8AC3E}">
        <p14:creationId xmlns:p14="http://schemas.microsoft.com/office/powerpoint/2010/main" val="106796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a:lnSpc>
                <a:spcPct val="120000"/>
              </a:lnSpc>
            </a:pPr>
            <a:r>
              <a:rPr lang="vi-VN" sz="3200" b="1" dirty="0"/>
              <a:t>Ánh sáng</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753576" y="1268448"/>
            <a:ext cx="10684847" cy="1339597"/>
            <a:chOff x="404405" y="1223871"/>
            <a:chExt cx="10684847" cy="1339597"/>
          </a:xfrm>
        </p:grpSpPr>
        <p:sp>
          <p:nvSpPr>
            <p:cNvPr id="36" name="TextBox 35">
              <a:extLst>
                <a:ext uri="{FF2B5EF4-FFF2-40B4-BE49-F238E27FC236}">
                  <a16:creationId xmlns:a16="http://schemas.microsoft.com/office/drawing/2014/main" id="{7AFF59E8-628E-4A6E-990B-A63F8F93A303}"/>
                </a:ext>
              </a:extLst>
            </p:cNvPr>
            <p:cNvSpPr txBox="1"/>
            <p:nvPr/>
          </p:nvSpPr>
          <p:spPr>
            <a:xfrm>
              <a:off x="1495399" y="1223871"/>
              <a:ext cx="9593853" cy="1339597"/>
            </a:xfrm>
            <a:prstGeom prst="rect">
              <a:avLst/>
            </a:prstGeom>
            <a:noFill/>
          </p:spPr>
          <p:txBody>
            <a:bodyPr wrap="square" lIns="0" tIns="0" rIns="0" bIns="0" rtlCol="0">
              <a:spAutoFit/>
            </a:bodyPr>
            <a:lstStyle/>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Mỗi loài cây lại có nhu cầu </a:t>
              </a:r>
              <a:r>
                <a:rPr lang="vi-VN" sz="2400" b="1" dirty="0">
                  <a:latin typeface="Arial" panose="020B0604020202020204" pitchFamily="34" charset="0"/>
                  <a:cs typeface="Arial" panose="020B0604020202020204" pitchFamily="34" charset="0"/>
                </a:rPr>
                <a:t>khác nhau </a:t>
              </a:r>
              <a:r>
                <a:rPr lang="vi-VN" sz="2400" dirty="0">
                  <a:latin typeface="Arial" panose="020B0604020202020204" pitchFamily="34" charset="0"/>
                  <a:cs typeface="Arial" panose="020B0604020202020204" pitchFamily="34" charset="0"/>
                </a:rPr>
                <a:t>về ánh sáng. </a:t>
              </a: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Cây sống ở nơi có </a:t>
              </a:r>
              <a:r>
                <a:rPr lang="vi-VN" sz="2400" b="1" dirty="0">
                  <a:latin typeface="Arial" panose="020B0604020202020204" pitchFamily="34" charset="0"/>
                  <a:cs typeface="Arial" panose="020B0604020202020204" pitchFamily="34" charset="0"/>
                </a:rPr>
                <a:t>ánh sáng mạnh là cây ưa sáng</a:t>
              </a:r>
              <a:r>
                <a:rPr lang="vi-VN" sz="2400" dirty="0">
                  <a:latin typeface="Arial" panose="020B0604020202020204" pitchFamily="34" charset="0"/>
                  <a:cs typeface="Arial" panose="020B0604020202020204" pitchFamily="34" charset="0"/>
                </a:rPr>
                <a:t>. </a:t>
              </a:r>
              <a:endParaRPr lang="vi-VN" sz="2400" b="1" dirty="0">
                <a:latin typeface="Arial" panose="020B0604020202020204" pitchFamily="34" charset="0"/>
                <a:cs typeface="Arial" panose="020B0604020202020204" pitchFamily="34" charset="0"/>
              </a:endParaRP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Cây sống ở </a:t>
              </a:r>
              <a:r>
                <a:rPr lang="vi-VN" sz="2400" b="1" dirty="0">
                  <a:latin typeface="Arial" panose="020B0604020202020204" pitchFamily="34" charset="0"/>
                  <a:cs typeface="Arial" panose="020B0604020202020204" pitchFamily="34" charset="0"/>
                </a:rPr>
                <a:t>bóng râm là cây ưa bóng.</a:t>
              </a:r>
              <a:endParaRPr lang="vi-VN" sz="24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49887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aves Plant 4K wallpaper">
            <a:extLst>
              <a:ext uri="{FF2B5EF4-FFF2-40B4-BE49-F238E27FC236}">
                <a16:creationId xmlns:a16="http://schemas.microsoft.com/office/drawing/2014/main" id="{A5A0EE1F-8700-4C50-A0A0-FB5D1CE964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026" b="22026"/>
          <a:stretch/>
        </p:blipFill>
        <p:spPr bwMode="auto">
          <a:xfrm>
            <a:off x="0" y="3021042"/>
            <a:ext cx="12192000" cy="383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6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00.xml><?xml version="1.0" encoding="utf-8"?>
<p:tagLst xmlns:a="http://schemas.openxmlformats.org/drawingml/2006/main" xmlns:r="http://schemas.openxmlformats.org/officeDocument/2006/relationships" xmlns:p="http://schemas.openxmlformats.org/presentationml/2006/main">
  <p:tag name="TAG" val="1"/>
</p:tagLst>
</file>

<file path=ppt/tags/tag101.xml><?xml version="1.0" encoding="utf-8"?>
<p:tagLst xmlns:a="http://schemas.openxmlformats.org/drawingml/2006/main" xmlns:r="http://schemas.openxmlformats.org/officeDocument/2006/relationships" xmlns:p="http://schemas.openxmlformats.org/presentationml/2006/main">
  <p:tag name="TAG" val="1"/>
</p:tagLst>
</file>

<file path=ppt/tags/tag102.xml><?xml version="1.0" encoding="utf-8"?>
<p:tagLst xmlns:a="http://schemas.openxmlformats.org/drawingml/2006/main" xmlns:r="http://schemas.openxmlformats.org/officeDocument/2006/relationships" xmlns:p="http://schemas.openxmlformats.org/presentationml/2006/main">
  <p:tag name="TAG" val="1"/>
</p:tagLst>
</file>

<file path=ppt/tags/tag103.xml><?xml version="1.0" encoding="utf-8"?>
<p:tagLst xmlns:a="http://schemas.openxmlformats.org/drawingml/2006/main" xmlns:r="http://schemas.openxmlformats.org/officeDocument/2006/relationships" xmlns:p="http://schemas.openxmlformats.org/presentationml/2006/main">
  <p:tag name="TAG" val="1"/>
</p:tagLst>
</file>

<file path=ppt/tags/tag104.xml><?xml version="1.0" encoding="utf-8"?>
<p:tagLst xmlns:a="http://schemas.openxmlformats.org/drawingml/2006/main" xmlns:r="http://schemas.openxmlformats.org/officeDocument/2006/relationships" xmlns:p="http://schemas.openxmlformats.org/presentationml/2006/main">
  <p:tag name="TAG" val="1"/>
</p:tagLst>
</file>

<file path=ppt/tags/tag105.xml><?xml version="1.0" encoding="utf-8"?>
<p:tagLst xmlns:a="http://schemas.openxmlformats.org/drawingml/2006/main" xmlns:r="http://schemas.openxmlformats.org/officeDocument/2006/relationships" xmlns:p="http://schemas.openxmlformats.org/presentationml/2006/main">
  <p:tag name="TAG" val="1"/>
</p:tagLst>
</file>

<file path=ppt/tags/tag106.xml><?xml version="1.0" encoding="utf-8"?>
<p:tagLst xmlns:a="http://schemas.openxmlformats.org/drawingml/2006/main" xmlns:r="http://schemas.openxmlformats.org/officeDocument/2006/relationships" xmlns:p="http://schemas.openxmlformats.org/presentationml/2006/main">
  <p:tag name="TAG" val="1"/>
</p:tagLst>
</file>

<file path=ppt/tags/tag107.xml><?xml version="1.0" encoding="utf-8"?>
<p:tagLst xmlns:a="http://schemas.openxmlformats.org/drawingml/2006/main" xmlns:r="http://schemas.openxmlformats.org/officeDocument/2006/relationships" xmlns:p="http://schemas.openxmlformats.org/presentationml/2006/main">
  <p:tag name="TAG" val="1"/>
</p:tagLst>
</file>

<file path=ppt/tags/tag108.xml><?xml version="1.0" encoding="utf-8"?>
<p:tagLst xmlns:a="http://schemas.openxmlformats.org/drawingml/2006/main" xmlns:r="http://schemas.openxmlformats.org/officeDocument/2006/relationships" xmlns:p="http://schemas.openxmlformats.org/presentationml/2006/main">
  <p:tag name="TAG" val="1"/>
</p:tagLst>
</file>

<file path=ppt/tags/tag109.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10.xml><?xml version="1.0" encoding="utf-8"?>
<p:tagLst xmlns:a="http://schemas.openxmlformats.org/drawingml/2006/main" xmlns:r="http://schemas.openxmlformats.org/officeDocument/2006/relationships" xmlns:p="http://schemas.openxmlformats.org/presentationml/2006/main">
  <p:tag name="TAG" val="1"/>
</p:tagLst>
</file>

<file path=ppt/tags/tag111.xml><?xml version="1.0" encoding="utf-8"?>
<p:tagLst xmlns:a="http://schemas.openxmlformats.org/drawingml/2006/main" xmlns:r="http://schemas.openxmlformats.org/officeDocument/2006/relationships" xmlns:p="http://schemas.openxmlformats.org/presentationml/2006/main">
  <p:tag name="TAG" val="1"/>
</p:tagLst>
</file>

<file path=ppt/tags/tag112.xml><?xml version="1.0" encoding="utf-8"?>
<p:tagLst xmlns:a="http://schemas.openxmlformats.org/drawingml/2006/main" xmlns:r="http://schemas.openxmlformats.org/officeDocument/2006/relationships" xmlns:p="http://schemas.openxmlformats.org/presentationml/2006/main">
  <p:tag name="TAG" val="1"/>
</p:tagLst>
</file>

<file path=ppt/tags/tag113.xml><?xml version="1.0" encoding="utf-8"?>
<p:tagLst xmlns:a="http://schemas.openxmlformats.org/drawingml/2006/main" xmlns:r="http://schemas.openxmlformats.org/officeDocument/2006/relationships" xmlns:p="http://schemas.openxmlformats.org/presentationml/2006/main">
  <p:tag name="TAG" val="1"/>
</p:tagLst>
</file>

<file path=ppt/tags/tag114.xml><?xml version="1.0" encoding="utf-8"?>
<p:tagLst xmlns:a="http://schemas.openxmlformats.org/drawingml/2006/main" xmlns:r="http://schemas.openxmlformats.org/officeDocument/2006/relationships" xmlns:p="http://schemas.openxmlformats.org/presentationml/2006/main">
  <p:tag name="TAG" val="1"/>
</p:tagLst>
</file>

<file path=ppt/tags/tag115.xml><?xml version="1.0" encoding="utf-8"?>
<p:tagLst xmlns:a="http://schemas.openxmlformats.org/drawingml/2006/main" xmlns:r="http://schemas.openxmlformats.org/officeDocument/2006/relationships" xmlns:p="http://schemas.openxmlformats.org/presentationml/2006/main">
  <p:tag name="TAG" val="1"/>
</p:tagLst>
</file>

<file path=ppt/tags/tag116.xml><?xml version="1.0" encoding="utf-8"?>
<p:tagLst xmlns:a="http://schemas.openxmlformats.org/drawingml/2006/main" xmlns:r="http://schemas.openxmlformats.org/officeDocument/2006/relationships" xmlns:p="http://schemas.openxmlformats.org/presentationml/2006/main">
  <p:tag name="TAG" val="1"/>
</p:tagLst>
</file>

<file path=ppt/tags/tag117.xml><?xml version="1.0" encoding="utf-8"?>
<p:tagLst xmlns:a="http://schemas.openxmlformats.org/drawingml/2006/main" xmlns:r="http://schemas.openxmlformats.org/officeDocument/2006/relationships" xmlns:p="http://schemas.openxmlformats.org/presentationml/2006/main">
  <p:tag name="TAG" val="1"/>
</p:tagLst>
</file>

<file path=ppt/tags/tag118.xml><?xml version="1.0" encoding="utf-8"?>
<p:tagLst xmlns:a="http://schemas.openxmlformats.org/drawingml/2006/main" xmlns:r="http://schemas.openxmlformats.org/officeDocument/2006/relationships" xmlns:p="http://schemas.openxmlformats.org/presentationml/2006/main">
  <p:tag name="TAG" val="1"/>
</p:tagLst>
</file>

<file path=ppt/tags/tag119.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20.xml><?xml version="1.0" encoding="utf-8"?>
<p:tagLst xmlns:a="http://schemas.openxmlformats.org/drawingml/2006/main" xmlns:r="http://schemas.openxmlformats.org/officeDocument/2006/relationships" xmlns:p="http://schemas.openxmlformats.org/presentationml/2006/main">
  <p:tag name="TAG" val="1"/>
</p:tagLst>
</file>

<file path=ppt/tags/tag121.xml><?xml version="1.0" encoding="utf-8"?>
<p:tagLst xmlns:a="http://schemas.openxmlformats.org/drawingml/2006/main" xmlns:r="http://schemas.openxmlformats.org/officeDocument/2006/relationships" xmlns:p="http://schemas.openxmlformats.org/presentationml/2006/main">
  <p:tag name="TAG" val="1"/>
</p:tagLst>
</file>

<file path=ppt/tags/tag122.xml><?xml version="1.0" encoding="utf-8"?>
<p:tagLst xmlns:a="http://schemas.openxmlformats.org/drawingml/2006/main" xmlns:r="http://schemas.openxmlformats.org/officeDocument/2006/relationships" xmlns:p="http://schemas.openxmlformats.org/presentationml/2006/main">
  <p:tag name="TAG" val="1"/>
</p:tagLst>
</file>

<file path=ppt/tags/tag123.xml><?xml version="1.0" encoding="utf-8"?>
<p:tagLst xmlns:a="http://schemas.openxmlformats.org/drawingml/2006/main" xmlns:r="http://schemas.openxmlformats.org/officeDocument/2006/relationships" xmlns:p="http://schemas.openxmlformats.org/presentationml/2006/main">
  <p:tag name="TAG" val="1"/>
</p:tagLst>
</file>

<file path=ppt/tags/tag124.xml><?xml version="1.0" encoding="utf-8"?>
<p:tagLst xmlns:a="http://schemas.openxmlformats.org/drawingml/2006/main" xmlns:r="http://schemas.openxmlformats.org/officeDocument/2006/relationships" xmlns:p="http://schemas.openxmlformats.org/presentationml/2006/main">
  <p:tag name="TAG" val="1"/>
</p:tagLst>
</file>

<file path=ppt/tags/tag125.xml><?xml version="1.0" encoding="utf-8"?>
<p:tagLst xmlns:a="http://schemas.openxmlformats.org/drawingml/2006/main" xmlns:r="http://schemas.openxmlformats.org/officeDocument/2006/relationships" xmlns:p="http://schemas.openxmlformats.org/presentationml/2006/main">
  <p:tag name="TAG" val="1"/>
</p:tagLst>
</file>

<file path=ppt/tags/tag126.xml><?xml version="1.0" encoding="utf-8"?>
<p:tagLst xmlns:a="http://schemas.openxmlformats.org/drawingml/2006/main" xmlns:r="http://schemas.openxmlformats.org/officeDocument/2006/relationships" xmlns:p="http://schemas.openxmlformats.org/presentationml/2006/main">
  <p:tag name="TAG" val="1"/>
</p:tagLst>
</file>

<file path=ppt/tags/tag127.xml><?xml version="1.0" encoding="utf-8"?>
<p:tagLst xmlns:a="http://schemas.openxmlformats.org/drawingml/2006/main" xmlns:r="http://schemas.openxmlformats.org/officeDocument/2006/relationships" xmlns:p="http://schemas.openxmlformats.org/presentationml/2006/main">
  <p:tag name="TAG" val="1"/>
</p:tagLst>
</file>

<file path=ppt/tags/tag128.xml><?xml version="1.0" encoding="utf-8"?>
<p:tagLst xmlns:a="http://schemas.openxmlformats.org/drawingml/2006/main" xmlns:r="http://schemas.openxmlformats.org/officeDocument/2006/relationships" xmlns:p="http://schemas.openxmlformats.org/presentationml/2006/main">
  <p:tag name="TAG" val="1"/>
</p:tagLst>
</file>

<file path=ppt/tags/tag129.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30.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73.xml><?xml version="1.0" encoding="utf-8"?>
<p:tagLst xmlns:a="http://schemas.openxmlformats.org/drawingml/2006/main" xmlns:r="http://schemas.openxmlformats.org/officeDocument/2006/relationships" xmlns:p="http://schemas.openxmlformats.org/presentationml/2006/main">
  <p:tag name="TAG" val="1"/>
</p:tagLst>
</file>

<file path=ppt/tags/tag74.xml><?xml version="1.0" encoding="utf-8"?>
<p:tagLst xmlns:a="http://schemas.openxmlformats.org/drawingml/2006/main" xmlns:r="http://schemas.openxmlformats.org/officeDocument/2006/relationships" xmlns:p="http://schemas.openxmlformats.org/presentationml/2006/main">
  <p:tag name="TAG" val="1"/>
</p:tagLst>
</file>

<file path=ppt/tags/tag75.xml><?xml version="1.0" encoding="utf-8"?>
<p:tagLst xmlns:a="http://schemas.openxmlformats.org/drawingml/2006/main" xmlns:r="http://schemas.openxmlformats.org/officeDocument/2006/relationships" xmlns:p="http://schemas.openxmlformats.org/presentationml/2006/main">
  <p:tag name="TAG" val="1"/>
</p:tagLst>
</file>

<file path=ppt/tags/tag76.xml><?xml version="1.0" encoding="utf-8"?>
<p:tagLst xmlns:a="http://schemas.openxmlformats.org/drawingml/2006/main" xmlns:r="http://schemas.openxmlformats.org/officeDocument/2006/relationships" xmlns:p="http://schemas.openxmlformats.org/presentationml/2006/main">
  <p:tag name="TAG" val="1"/>
</p:tagLst>
</file>

<file path=ppt/tags/tag77.xml><?xml version="1.0" encoding="utf-8"?>
<p:tagLst xmlns:a="http://schemas.openxmlformats.org/drawingml/2006/main" xmlns:r="http://schemas.openxmlformats.org/officeDocument/2006/relationships" xmlns:p="http://schemas.openxmlformats.org/presentationml/2006/main">
  <p:tag name="TAG" val="1"/>
</p:tagLst>
</file>

<file path=ppt/tags/tag78.xml><?xml version="1.0" encoding="utf-8"?>
<p:tagLst xmlns:a="http://schemas.openxmlformats.org/drawingml/2006/main" xmlns:r="http://schemas.openxmlformats.org/officeDocument/2006/relationships" xmlns:p="http://schemas.openxmlformats.org/presentationml/2006/main">
  <p:tag name="TAG" val="1"/>
</p:tagLst>
</file>

<file path=ppt/tags/tag79.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80.xml><?xml version="1.0" encoding="utf-8"?>
<p:tagLst xmlns:a="http://schemas.openxmlformats.org/drawingml/2006/main" xmlns:r="http://schemas.openxmlformats.org/officeDocument/2006/relationships" xmlns:p="http://schemas.openxmlformats.org/presentationml/2006/main">
  <p:tag name="TAG" val="1"/>
</p:tagLst>
</file>

<file path=ppt/tags/tag81.xml><?xml version="1.0" encoding="utf-8"?>
<p:tagLst xmlns:a="http://schemas.openxmlformats.org/drawingml/2006/main" xmlns:r="http://schemas.openxmlformats.org/officeDocument/2006/relationships" xmlns:p="http://schemas.openxmlformats.org/presentationml/2006/main">
  <p:tag name="TAG" val="1"/>
</p:tagLst>
</file>

<file path=ppt/tags/tag82.xml><?xml version="1.0" encoding="utf-8"?>
<p:tagLst xmlns:a="http://schemas.openxmlformats.org/drawingml/2006/main" xmlns:r="http://schemas.openxmlformats.org/officeDocument/2006/relationships" xmlns:p="http://schemas.openxmlformats.org/presentationml/2006/main">
  <p:tag name="TAG" val="1"/>
</p:tagLst>
</file>

<file path=ppt/tags/tag83.xml><?xml version="1.0" encoding="utf-8"?>
<p:tagLst xmlns:a="http://schemas.openxmlformats.org/drawingml/2006/main" xmlns:r="http://schemas.openxmlformats.org/officeDocument/2006/relationships" xmlns:p="http://schemas.openxmlformats.org/presentationml/2006/main">
  <p:tag name="TAG" val="1"/>
</p:tagLst>
</file>

<file path=ppt/tags/tag84.xml><?xml version="1.0" encoding="utf-8"?>
<p:tagLst xmlns:a="http://schemas.openxmlformats.org/drawingml/2006/main" xmlns:r="http://schemas.openxmlformats.org/officeDocument/2006/relationships" xmlns:p="http://schemas.openxmlformats.org/presentationml/2006/main">
  <p:tag name="TAG" val="1"/>
</p:tagLst>
</file>

<file path=ppt/tags/tag85.xml><?xml version="1.0" encoding="utf-8"?>
<p:tagLst xmlns:a="http://schemas.openxmlformats.org/drawingml/2006/main" xmlns:r="http://schemas.openxmlformats.org/officeDocument/2006/relationships" xmlns:p="http://schemas.openxmlformats.org/presentationml/2006/main">
  <p:tag name="TAG" val="1"/>
</p:tagLst>
</file>

<file path=ppt/tags/tag86.xml><?xml version="1.0" encoding="utf-8"?>
<p:tagLst xmlns:a="http://schemas.openxmlformats.org/drawingml/2006/main" xmlns:r="http://schemas.openxmlformats.org/officeDocument/2006/relationships" xmlns:p="http://schemas.openxmlformats.org/presentationml/2006/main">
  <p:tag name="TAG" val="1"/>
</p:tagLst>
</file>

<file path=ppt/tags/tag87.xml><?xml version="1.0" encoding="utf-8"?>
<p:tagLst xmlns:a="http://schemas.openxmlformats.org/drawingml/2006/main" xmlns:r="http://schemas.openxmlformats.org/officeDocument/2006/relationships" xmlns:p="http://schemas.openxmlformats.org/presentationml/2006/main">
  <p:tag name="TAG" val="1"/>
</p:tagLst>
</file>

<file path=ppt/tags/tag88.xml><?xml version="1.0" encoding="utf-8"?>
<p:tagLst xmlns:a="http://schemas.openxmlformats.org/drawingml/2006/main" xmlns:r="http://schemas.openxmlformats.org/officeDocument/2006/relationships" xmlns:p="http://schemas.openxmlformats.org/presentationml/2006/main">
  <p:tag name="TAG" val="1"/>
</p:tagLst>
</file>

<file path=ppt/tags/tag89.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ags/tag90.xml><?xml version="1.0" encoding="utf-8"?>
<p:tagLst xmlns:a="http://schemas.openxmlformats.org/drawingml/2006/main" xmlns:r="http://schemas.openxmlformats.org/officeDocument/2006/relationships" xmlns:p="http://schemas.openxmlformats.org/presentationml/2006/main">
  <p:tag name="TAG" val="1"/>
</p:tagLst>
</file>

<file path=ppt/tags/tag91.xml><?xml version="1.0" encoding="utf-8"?>
<p:tagLst xmlns:a="http://schemas.openxmlformats.org/drawingml/2006/main" xmlns:r="http://schemas.openxmlformats.org/officeDocument/2006/relationships" xmlns:p="http://schemas.openxmlformats.org/presentationml/2006/main">
  <p:tag name="TAG" val="1"/>
</p:tagLst>
</file>

<file path=ppt/tags/tag92.xml><?xml version="1.0" encoding="utf-8"?>
<p:tagLst xmlns:a="http://schemas.openxmlformats.org/drawingml/2006/main" xmlns:r="http://schemas.openxmlformats.org/officeDocument/2006/relationships" xmlns:p="http://schemas.openxmlformats.org/presentationml/2006/main">
  <p:tag name="TAG" val="1"/>
</p:tagLst>
</file>

<file path=ppt/tags/tag93.xml><?xml version="1.0" encoding="utf-8"?>
<p:tagLst xmlns:a="http://schemas.openxmlformats.org/drawingml/2006/main" xmlns:r="http://schemas.openxmlformats.org/officeDocument/2006/relationships" xmlns:p="http://schemas.openxmlformats.org/presentationml/2006/main">
  <p:tag name="TAG" val="1"/>
</p:tagLst>
</file>

<file path=ppt/tags/tag94.xml><?xml version="1.0" encoding="utf-8"?>
<p:tagLst xmlns:a="http://schemas.openxmlformats.org/drawingml/2006/main" xmlns:r="http://schemas.openxmlformats.org/officeDocument/2006/relationships" xmlns:p="http://schemas.openxmlformats.org/presentationml/2006/main">
  <p:tag name="TAG" val="1"/>
</p:tagLst>
</file>

<file path=ppt/tags/tag95.xml><?xml version="1.0" encoding="utf-8"?>
<p:tagLst xmlns:a="http://schemas.openxmlformats.org/drawingml/2006/main" xmlns:r="http://schemas.openxmlformats.org/officeDocument/2006/relationships" xmlns:p="http://schemas.openxmlformats.org/presentationml/2006/main">
  <p:tag name="TAG" val="1"/>
</p:tagLst>
</file>

<file path=ppt/tags/tag96.xml><?xml version="1.0" encoding="utf-8"?>
<p:tagLst xmlns:a="http://schemas.openxmlformats.org/drawingml/2006/main" xmlns:r="http://schemas.openxmlformats.org/officeDocument/2006/relationships" xmlns:p="http://schemas.openxmlformats.org/presentationml/2006/main">
  <p:tag name="TAG" val="1"/>
</p:tagLst>
</file>

<file path=ppt/tags/tag97.xml><?xml version="1.0" encoding="utf-8"?>
<p:tagLst xmlns:a="http://schemas.openxmlformats.org/drawingml/2006/main" xmlns:r="http://schemas.openxmlformats.org/officeDocument/2006/relationships" xmlns:p="http://schemas.openxmlformats.org/presentationml/2006/main">
  <p:tag name="TAG" val="1"/>
</p:tagLst>
</file>

<file path=ppt/tags/tag98.xml><?xml version="1.0" encoding="utf-8"?>
<p:tagLst xmlns:a="http://schemas.openxmlformats.org/drawingml/2006/main" xmlns:r="http://schemas.openxmlformats.org/officeDocument/2006/relationships" xmlns:p="http://schemas.openxmlformats.org/presentationml/2006/main">
  <p:tag name="TAG" val="1"/>
</p:tagLst>
</file>

<file path=ppt/tags/tag9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3DFloatVTI">
  <a:themeElements>
    <a:clrScheme name="AnalogousFromDarkSeedLeftStep">
      <a:dk1>
        <a:srgbClr val="000000"/>
      </a:dk1>
      <a:lt1>
        <a:srgbClr val="FFFFFF"/>
      </a:lt1>
      <a:dk2>
        <a:srgbClr val="223C2B"/>
      </a:dk2>
      <a:lt2>
        <a:srgbClr val="E8E2E6"/>
      </a:lt2>
      <a:accent1>
        <a:srgbClr val="47B56D"/>
      </a:accent1>
      <a:accent2>
        <a:srgbClr val="43B13B"/>
      </a:accent2>
      <a:accent3>
        <a:srgbClr val="7AB145"/>
      </a:accent3>
      <a:accent4>
        <a:srgbClr val="9DA838"/>
      </a:accent4>
      <a:accent5>
        <a:srgbClr val="C19B4C"/>
      </a:accent5>
      <a:accent6>
        <a:srgbClr val="B15A3B"/>
      </a:accent6>
      <a:hlink>
        <a:srgbClr val="918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LeafVTI">
  <a:themeElements>
    <a:clrScheme name="AnalogousFromLightSeedLeftStep">
      <a:dk1>
        <a:srgbClr val="000000"/>
      </a:dk1>
      <a:lt1>
        <a:srgbClr val="FFFFFF"/>
      </a:lt1>
      <a:dk2>
        <a:srgbClr val="223A3C"/>
      </a:dk2>
      <a:lt2>
        <a:srgbClr val="E8E8E2"/>
      </a:lt2>
      <a:accent1>
        <a:srgbClr val="969AC6"/>
      </a:accent1>
      <a:accent2>
        <a:srgbClr val="7F9CBA"/>
      </a:accent2>
      <a:accent3>
        <a:srgbClr val="84ABAF"/>
      </a:accent3>
      <a:accent4>
        <a:srgbClr val="78B09E"/>
      </a:accent4>
      <a:accent5>
        <a:srgbClr val="84AE8E"/>
      </a:accent5>
      <a:accent6>
        <a:srgbClr val="82B179"/>
      </a:accent6>
      <a:hlink>
        <a:srgbClr val="898453"/>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1271</TotalTime>
  <Words>1359</Words>
  <Application>Microsoft Office PowerPoint</Application>
  <PresentationFormat>Widescreen</PresentationFormat>
  <Paragraphs>139</Paragraphs>
  <Slides>31</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#9Slide02 Noi dung dai</vt:lpstr>
      <vt:lpstr>Arial</vt:lpstr>
      <vt:lpstr>Avenir Next LT Pro</vt:lpstr>
      <vt:lpstr>Avenir Next LT Pro Light</vt:lpstr>
      <vt:lpstr>Calibri</vt:lpstr>
      <vt:lpstr>Courier New</vt:lpstr>
      <vt:lpstr>Rockwell Nova Light</vt:lpstr>
      <vt:lpstr>Times New Roman</vt:lpstr>
      <vt:lpstr>Wingdings</vt:lpstr>
      <vt:lpstr>Office Theme</vt:lpstr>
      <vt:lpstr>3DFloatVTI</vt:lpstr>
      <vt:lpstr>LeafVTI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Administrator</cp:lastModifiedBy>
  <cp:revision>104</cp:revision>
  <dcterms:created xsi:type="dcterms:W3CDTF">2022-04-25T03:52:09Z</dcterms:created>
  <dcterms:modified xsi:type="dcterms:W3CDTF">2024-03-20T12:58:23Z</dcterms:modified>
  <cp:category>9Slide.vn</cp:category>
  <cp:contentStatus>9Slide</cp:contentStatus>
</cp:coreProperties>
</file>