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579" r:id="rId2"/>
    <p:sldId id="518" r:id="rId3"/>
    <p:sldId id="471" r:id="rId4"/>
    <p:sldId id="519" r:id="rId5"/>
    <p:sldId id="581" r:id="rId6"/>
    <p:sldId id="565" r:id="rId7"/>
    <p:sldId id="560" r:id="rId8"/>
    <p:sldId id="569" r:id="rId9"/>
    <p:sldId id="570" r:id="rId10"/>
    <p:sldId id="582" r:id="rId11"/>
    <p:sldId id="552" r:id="rId12"/>
    <p:sldId id="572" r:id="rId13"/>
    <p:sldId id="580" r:id="rId14"/>
    <p:sldId id="589" r:id="rId15"/>
    <p:sldId id="594" r:id="rId16"/>
    <p:sldId id="566" r:id="rId17"/>
    <p:sldId id="590" r:id="rId18"/>
    <p:sldId id="583" r:id="rId19"/>
    <p:sldId id="584" r:id="rId20"/>
    <p:sldId id="591" r:id="rId21"/>
    <p:sldId id="586" r:id="rId22"/>
    <p:sldId id="585" r:id="rId23"/>
    <p:sldId id="592" r:id="rId24"/>
    <p:sldId id="574" r:id="rId25"/>
    <p:sldId id="264" r:id="rId26"/>
    <p:sldId id="265" r:id="rId27"/>
    <p:sldId id="266" r:id="rId28"/>
    <p:sldId id="577" r:id="rId29"/>
    <p:sldId id="527" r:id="rId30"/>
    <p:sldId id="578" r:id="rId3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4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030CD-0F8F-F74D-8A5A-D2D6CDF27E61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C115E-D118-CD42-BC9A-7B3ECE61585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217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15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07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30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7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07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47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130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61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53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2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7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9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9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75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6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1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2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3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1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0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6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5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3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43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1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ò Đất/Cà Ràng/Bếp Củi | Shopee Việt Nam">
            <a:extLst>
              <a:ext uri="{FF2B5EF4-FFF2-40B4-BE49-F238E27FC236}">
                <a16:creationId xmlns:a16="http://schemas.microsoft.com/office/drawing/2014/main" id="{D867C3B1-6354-AA4F-A1E7-6393ADED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4"/>
          <a:stretch/>
        </p:blipFill>
        <p:spPr bwMode="auto">
          <a:xfrm>
            <a:off x="1812758" y="1475874"/>
            <a:ext cx="4283242" cy="48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3D6F5-44F5-7C48-8D8B-960146331FB0}"/>
              </a:ext>
            </a:extLst>
          </p:cNvPr>
          <p:cNvSpPr/>
          <p:nvPr/>
        </p:nvSpPr>
        <p:spPr>
          <a:xfrm>
            <a:off x="2398227" y="148943"/>
            <a:ext cx="9546453" cy="120032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6">
            <a:extLst>
              <a:ext uri="{FF2B5EF4-FFF2-40B4-BE49-F238E27FC236}">
                <a16:creationId xmlns:a16="http://schemas.microsoft.com/office/drawing/2014/main" id="{C6D200BD-2F33-EF4C-B887-C128EA978A2A}"/>
              </a:ext>
            </a:extLst>
          </p:cNvPr>
          <p:cNvSpPr/>
          <p:nvPr/>
        </p:nvSpPr>
        <p:spPr>
          <a:xfrm>
            <a:off x="247320" y="326743"/>
            <a:ext cx="1894602" cy="1551995"/>
          </a:xfrm>
          <a:prstGeom prst="rect">
            <a:avLst/>
          </a:prstGeom>
          <a:solidFill>
            <a:srgbClr val="77C571"/>
          </a:solidFill>
          <a:ln w="12700">
            <a:solidFill>
              <a:srgbClr val="77C5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36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KHỞI ĐỘNG</a:t>
            </a:r>
          </a:p>
        </p:txBody>
      </p:sp>
      <p:pic>
        <p:nvPicPr>
          <p:cNvPr id="4" name="图片 32">
            <a:extLst>
              <a:ext uri="{FF2B5EF4-FFF2-40B4-BE49-F238E27FC236}">
                <a16:creationId xmlns:a16="http://schemas.microsoft.com/office/drawing/2014/main" id="{06B4FAEE-5A4E-A241-823A-757F157F0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95" y="2425700"/>
            <a:ext cx="2092853" cy="4495800"/>
          </a:xfrm>
          <a:prstGeom prst="rect">
            <a:avLst/>
          </a:prstGeom>
        </p:spPr>
      </p:pic>
      <p:pic>
        <p:nvPicPr>
          <p:cNvPr id="7170" name="Picture 2" descr="Ghé thăm làng nặn cà ràng ông Táo ở Kiên Giang | VTV.VN">
            <a:extLst>
              <a:ext uri="{FF2B5EF4-FFF2-40B4-BE49-F238E27FC236}">
                <a16:creationId xmlns:a16="http://schemas.microsoft.com/office/drawing/2014/main" id="{9202C706-DC32-BC43-B6D4-ED128B85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5874"/>
            <a:ext cx="6096000" cy="48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2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22EE2-873F-444D-8C67-DE42F404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3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150D4-0C33-864B-B528-2AF7C795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288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B5C6B-30D2-3B48-8847-7DC020D52BDB}"/>
              </a:ext>
            </a:extLst>
          </p:cNvPr>
          <p:cNvGrpSpPr/>
          <p:nvPr/>
        </p:nvGrpSpPr>
        <p:grpSpPr>
          <a:xfrm>
            <a:off x="6095999" y="28073"/>
            <a:ext cx="6095999" cy="6288505"/>
            <a:chOff x="6095999" y="28073"/>
            <a:chExt cx="6095999" cy="59075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782175-C416-EC45-8F85-4D3C930EE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9" y="28073"/>
              <a:ext cx="6095999" cy="590750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C280CF-7E02-3447-AF11-6B08FFC8A5FC}"/>
                </a:ext>
              </a:extLst>
            </p:cNvPr>
            <p:cNvSpPr/>
            <p:nvPr/>
          </p:nvSpPr>
          <p:spPr>
            <a:xfrm>
              <a:off x="6208295" y="4780547"/>
              <a:ext cx="641684" cy="7218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1347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D342F-00A3-B643-97CC-42DE4D85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57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285B3-216D-F649-9596-CB840DD9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95999" cy="65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D342F-00A3-B643-97CC-42DE4D856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1" cy="657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285B3-216D-F649-9596-CB840DD9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95999" cy="65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g Phạn là gì?">
            <a:extLst>
              <a:ext uri="{FF2B5EF4-FFF2-40B4-BE49-F238E27FC236}">
                <a16:creationId xmlns:a16="http://schemas.microsoft.com/office/drawing/2014/main" id="{E890AA91-F71E-124C-ABCB-8C51F4E3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59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0 Ngôn Ngữ Cổ Xưa Nhất Thế Giới - Idichthuat">
            <a:extLst>
              <a:ext uri="{FF2B5EF4-FFF2-40B4-BE49-F238E27FC236}">
                <a16:creationId xmlns:a16="http://schemas.microsoft.com/office/drawing/2014/main" id="{D0742FD1-03C4-2F4B-AC67-0E7F480A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59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96923B-417C-E146-BD8F-ABD3A2C6A423}"/>
              </a:ext>
            </a:extLst>
          </p:cNvPr>
          <p:cNvSpPr/>
          <p:nvPr/>
        </p:nvSpPr>
        <p:spPr>
          <a:xfrm>
            <a:off x="1679020" y="6063916"/>
            <a:ext cx="857798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C748-22F3-694E-821F-01061AEBDC4A}"/>
              </a:ext>
            </a:extLst>
          </p:cNvPr>
          <p:cNvSpPr/>
          <p:nvPr/>
        </p:nvSpPr>
        <p:spPr>
          <a:xfrm>
            <a:off x="3995434" y="3771066"/>
            <a:ext cx="7106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uong ngoan ve doc la cua nha san o mien Tay Nam Bo-Hinh-8">
            <a:extLst>
              <a:ext uri="{FF2B5EF4-FFF2-40B4-BE49-F238E27FC236}">
                <a16:creationId xmlns:a16="http://schemas.microsoft.com/office/drawing/2014/main" id="{03658476-2556-FC4D-B2A5-377B39F8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6096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ầu nguồn “khát nước” và những nỗi lo - Báo Cần Thơ Online">
            <a:extLst>
              <a:ext uri="{FF2B5EF4-FFF2-40B4-BE49-F238E27FC236}">
                <a16:creationId xmlns:a16="http://schemas.microsoft.com/office/drawing/2014/main" id="{22CADCDE-A9E9-4740-A98B-54A5FAE0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5080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AD89D0-4524-054C-BA50-406FCDBE8F47}"/>
              </a:ext>
            </a:extLst>
          </p:cNvPr>
          <p:cNvSpPr/>
          <p:nvPr/>
        </p:nvSpPr>
        <p:spPr>
          <a:xfrm>
            <a:off x="0" y="6352674"/>
            <a:ext cx="12192000" cy="505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sàn trên các kênh rạch ở miền Tây hiện ngày nay</a:t>
            </a:r>
          </a:p>
        </p:txBody>
      </p:sp>
    </p:spTree>
    <p:extLst>
      <p:ext uri="{BB962C8B-B14F-4D97-AF65-F5344CB8AC3E}">
        <p14:creationId xmlns:p14="http://schemas.microsoft.com/office/powerpoint/2010/main" val="22813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D481A-6690-F640-9EEF-B8B05999AC3B}"/>
              </a:ext>
            </a:extLst>
          </p:cNvPr>
          <p:cNvSpPr txBox="1"/>
          <p:nvPr/>
        </p:nvSpPr>
        <p:spPr>
          <a:xfrm>
            <a:off x="3048000" y="6186633"/>
            <a:ext cx="68140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BD882-6AF7-C64D-BC31-D49FAB53D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89" y="0"/>
            <a:ext cx="6096000" cy="6096658"/>
          </a:xfrm>
          <a:prstGeom prst="roundRect">
            <a:avLst>
              <a:gd name="adj" fmla="val 20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Hướng dẫn ăn uống tại chợ nổi Cái Răng Cần Thơ 2022">
            <a:extLst>
              <a:ext uri="{FF2B5EF4-FFF2-40B4-BE49-F238E27FC236}">
                <a16:creationId xmlns:a16="http://schemas.microsoft.com/office/drawing/2014/main" id="{58F6C7FB-4BAF-034D-AE5A-E401393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73612" cy="60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459" y="-2225175"/>
            <a:ext cx="609459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56" y="-732077"/>
            <a:ext cx="3173117" cy="3426967"/>
          </a:xfrm>
          <a:prstGeom prst="rect">
            <a:avLst/>
          </a:prstGeom>
        </p:spPr>
      </p:pic>
      <p:sp>
        <p:nvSpPr>
          <p:cNvPr id="25" name="文本框 7">
            <a:extLst>
              <a:ext uri="{FF2B5EF4-FFF2-40B4-BE49-F238E27FC236}">
                <a16:creationId xmlns:a16="http://schemas.microsoft.com/office/drawing/2014/main" id="{02E95AFA-280A-4921-8D22-0280A7D25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963" y="2134110"/>
            <a:ext cx="9405140" cy="10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vi-VN" altLang="zh-CN" sz="5999" b="1" dirty="0">
                <a:solidFill>
                  <a:srgbClr val="C00000"/>
                </a:solidFill>
                <a:latin typeface="#9Slide03 AllRoundGothic" panose="020B0703020202020104" pitchFamily="34" charset="0"/>
                <a:ea typeface="华康海报体W12(P)" panose="040B0C00000000000000" pitchFamily="82" charset="-122"/>
              </a:rPr>
              <a:t>VƯƠNG QUỐC CỔ PHÙ NAM</a:t>
            </a:r>
            <a:endParaRPr lang="en-US" altLang="zh-CN" sz="5999" b="1" dirty="0">
              <a:solidFill>
                <a:srgbClr val="C00000"/>
              </a:solidFill>
              <a:latin typeface="#9Slide03 AllRoundGothic" panose="020B0703020202020104" pitchFamily="34" charset="0"/>
              <a:ea typeface="华康海报体W12(P)" panose="040B0C00000000000000" pitchFamily="8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79" y="4160354"/>
            <a:ext cx="3597917" cy="27999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2"/>
            <a:ext cx="1694696" cy="2161906"/>
          </a:xfrm>
          <a:prstGeom prst="rect">
            <a:avLst/>
          </a:prstGeom>
        </p:spPr>
      </p:pic>
      <p:sp>
        <p:nvSpPr>
          <p:cNvPr id="27" name="文本框 7">
            <a:extLst>
              <a:ext uri="{FF2B5EF4-FFF2-40B4-BE49-F238E27FC236}">
                <a16:creationId xmlns:a16="http://schemas.microsoft.com/office/drawing/2014/main" id="{0B09BBB3-1D38-4895-BC2E-7D4C64B1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059" y="1020856"/>
            <a:ext cx="2029402" cy="9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en-US" altLang="zh-CN" sz="5399" b="1" dirty="0">
                <a:solidFill>
                  <a:srgbClr val="00B050"/>
                </a:solidFill>
                <a:latin typeface="#9Slide03 AmpleSoft Bold" panose="02000000000000000000" pitchFamily="2" charset="0"/>
                <a:ea typeface="华文琥珀" panose="02010800040101010101" pitchFamily="2" charset="-122"/>
              </a:rPr>
              <a:t>BÀI 20</a:t>
            </a:r>
          </a:p>
        </p:txBody>
      </p:sp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62" y="3614187"/>
            <a:ext cx="3597917" cy="38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712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Hin-đu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2484D-E119-2C4D-BCAA-C49D8C5D88DE}"/>
              </a:ext>
            </a:extLst>
          </p:cNvPr>
          <p:cNvSpPr/>
          <p:nvPr/>
        </p:nvSpPr>
        <p:spPr>
          <a:xfrm>
            <a:off x="4394104" y="2555414"/>
            <a:ext cx="5410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1AB3-03D1-6C4E-92DA-6A82732953A5}"/>
              </a:ext>
            </a:extLst>
          </p:cNvPr>
          <p:cNvSpPr/>
          <p:nvPr/>
        </p:nvSpPr>
        <p:spPr>
          <a:xfrm>
            <a:off x="5493925" y="3198167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Phạn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C748-22F3-694E-821F-01061AEBDC4A}"/>
              </a:ext>
            </a:extLst>
          </p:cNvPr>
          <p:cNvSpPr/>
          <p:nvPr/>
        </p:nvSpPr>
        <p:spPr>
          <a:xfrm>
            <a:off x="3995434" y="3771066"/>
            <a:ext cx="7106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kênh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7281A-3C22-8C4C-B386-DE41E9ECACBC}"/>
              </a:ext>
            </a:extLst>
          </p:cNvPr>
          <p:cNvSpPr/>
          <p:nvPr/>
        </p:nvSpPr>
        <p:spPr>
          <a:xfrm>
            <a:off x="3922656" y="5134174"/>
            <a:ext cx="5239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sức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cs"/>
              </a:rPr>
              <a:t>xảo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4ECDB-E93D-894C-92AD-01FF7DD1E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272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FEAC8-D82B-AA44-AC0D-49E468898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74"/>
          <a:stretch/>
        </p:blipFill>
        <p:spPr>
          <a:xfrm>
            <a:off x="6176210" y="0"/>
            <a:ext cx="5935579" cy="3429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5E663-E4F5-3E4A-82FD-9F2C9788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1"/>
            <a:ext cx="6096000" cy="3429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9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A627B51-6935-5946-812B-1FF3C6B4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2B4F65-B8D5-4242-97AF-D29BC73EC809}"/>
              </a:ext>
            </a:extLst>
          </p:cNvPr>
          <p:cNvSpPr/>
          <p:nvPr/>
        </p:nvSpPr>
        <p:spPr>
          <a:xfrm>
            <a:off x="253999" y="5464025"/>
            <a:ext cx="11793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kim hoàn của Phù Nam - Óc Eo có 2 loại sản phẩm chính: đồ phục vụ tôn giáo tín ngưỡng và đồ trang sức.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63542DE-2441-3D4A-B702-FB651327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52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CB39730-4C88-A042-8C72-8BFFADDD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A922B-55E2-3044-9CBF-7EB060170AE1}"/>
              </a:ext>
            </a:extLst>
          </p:cNvPr>
          <p:cNvSpPr/>
          <p:nvPr/>
        </p:nvSpPr>
        <p:spPr>
          <a:xfrm>
            <a:off x="232806" y="340713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310D1D7-A0E0-6541-AD84-E32490AA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B07AA3-7463-CF45-9C57-3516DFA0BCF5}"/>
              </a:ext>
            </a:extLst>
          </p:cNvPr>
          <p:cNvSpPr/>
          <p:nvPr/>
        </p:nvSpPr>
        <p:spPr>
          <a:xfrm>
            <a:off x="9144000" y="27892"/>
            <a:ext cx="3062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E5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4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765179"/>
              <a:ext cx="3255323" cy="31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998" b="1" i="0" u="none" strike="noStrike" kern="1200" cap="none" spc="0" normalizeH="0" baseline="0" noProof="0" dirty="0">
                  <a:ln>
                    <a:noFill/>
                  </a:ln>
                  <a:solidFill>
                    <a:srgbClr val="77C571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LUYỆN TẬP</a:t>
              </a:r>
              <a:endParaRPr kumimoji="0" lang="zh-CN" alt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77C571"/>
                </a:solidFill>
                <a:effectLst/>
                <a:uLnTx/>
                <a:uFillTx/>
                <a:latin typeface="#9Slide05 Lobster" panose="02000506000000020003" pitchFamily="2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8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42" y="745511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301" y="2131509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tôn giáo nào được du nhập và phát triển ở Phù Nam?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399991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Hồi giáo, Phật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6" y="400410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Hin-đu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488908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giáo, Đạo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6" y="489327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67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giáo, Phật giáo</a:t>
            </a:r>
            <a:endParaRPr lang="vi-VN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025388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3072" y="4955814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934047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18" y="4025389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2" y="793786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6981" y="2179784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di chuyển chủ yếu của cư dân Phù Nam là: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403230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bộ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6" y="403648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49214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bò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6" y="492566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ngựa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057776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2" y="4954836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966434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2" y="4109449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80" y="709668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1441" y="2095667"/>
            <a:ext cx="6114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 dân Phù Nam chịu ảnh hưởng tôn giáo chủ yếu từ nước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9201" y="417347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Cập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9597" y="417766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201" y="506264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 Độ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9597" y="506683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Quốc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198950"/>
            <a:ext cx="805723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63" y="5126242"/>
            <a:ext cx="804536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5107609"/>
            <a:ext cx="804743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02" y="425062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765179"/>
              <a:ext cx="3255323" cy="31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998" b="1" i="0" u="none" strike="noStrike" kern="1200" cap="none" spc="0" normalizeH="0" baseline="0" noProof="0" dirty="0">
                  <a:ln>
                    <a:noFill/>
                  </a:ln>
                  <a:solidFill>
                    <a:srgbClr val="77C571"/>
                  </a:solidFill>
                  <a:effectLst/>
                  <a:uLnTx/>
                  <a:uFillTx/>
                  <a:latin typeface="#9Slide05 Lobster" panose="02000506000000020003" pitchFamily="2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VẬN DỤNG</a:t>
              </a:r>
              <a:endParaRPr kumimoji="0" lang="zh-CN" altLang="en-US" sz="7998" b="1" i="0" u="none" strike="noStrike" kern="1200" cap="none" spc="0" normalizeH="0" baseline="0" noProof="0" dirty="0">
                <a:ln>
                  <a:noFill/>
                </a:ln>
                <a:solidFill>
                  <a:srgbClr val="77C571"/>
                </a:solidFill>
                <a:effectLst/>
                <a:uLnTx/>
                <a:uFillTx/>
                <a:latin typeface="#9Slide05 Lobster" panose="02000506000000020003" pitchFamily="2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4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3DBA660-C22A-4E93-9E1C-33D2B617F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706" y="1963857"/>
            <a:ext cx="699126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217"/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Theo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nét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văn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hoá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cư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Phù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Nam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xưa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còn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lưu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giữ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đời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sông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cư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Nam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Bộ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B0F0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 nay?</a:t>
            </a:r>
            <a:endParaRPr lang="zh-CN" altLang="en-US" sz="4000" b="1" dirty="0">
              <a:solidFill>
                <a:srgbClr val="00B0F0"/>
              </a:solidFill>
              <a:latin typeface="#9Slide05 Lobster" panose="02000506000000020003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BED42-7F74-5F44-8669-EEFE98DCC1A5}"/>
              </a:ext>
            </a:extLst>
          </p:cNvPr>
          <p:cNvSpPr/>
          <p:nvPr/>
        </p:nvSpPr>
        <p:spPr>
          <a:xfrm>
            <a:off x="4099051" y="67863"/>
            <a:ext cx="4910255" cy="1323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217">
              <a:defRPr/>
            </a:pPr>
            <a:r>
              <a:rPr lang="en-US" altLang="zh-CN" sz="7998" b="1" dirty="0">
                <a:solidFill>
                  <a:srgbClr val="77C571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VẬN DỤNG</a:t>
            </a:r>
            <a:endParaRPr lang="zh-CN" altLang="en-US" sz="7998" b="1" dirty="0">
              <a:solidFill>
                <a:srgbClr val="77C571"/>
              </a:solidFill>
              <a:latin typeface="#9Slide05 Lobster" panose="02000506000000020003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2C661012-526F-4E7A-AB39-8313A99BC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097B506E-46DF-45F5-B7F0-DEF8EE778B49}"/>
              </a:ext>
            </a:extLst>
          </p:cNvPr>
          <p:cNvGrpSpPr/>
          <p:nvPr/>
        </p:nvGrpSpPr>
        <p:grpSpPr>
          <a:xfrm>
            <a:off x="3246460" y="1386914"/>
            <a:ext cx="7328305" cy="1258073"/>
            <a:chOff x="1491415" y="2247355"/>
            <a:chExt cx="5075039" cy="1141773"/>
          </a:xfrm>
        </p:grpSpPr>
        <p:sp>
          <p:nvSpPr>
            <p:cNvPr id="38" name="_14">
              <a:extLst>
                <a:ext uri="{FF2B5EF4-FFF2-40B4-BE49-F238E27FC236}">
                  <a16:creationId xmlns:a16="http://schemas.microsoft.com/office/drawing/2014/main" id="{59A3AE0A-9B4E-4856-AE9D-D895041C0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527669"/>
              <a:ext cx="764351" cy="581143"/>
            </a:xfrm>
            <a:prstGeom prst="rect">
              <a:avLst/>
            </a:prstGeom>
            <a:solidFill>
              <a:srgbClr val="77C57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19" tIns="45709" rIns="91419" bIns="45709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微软雅黑" panose="020B0503020204020204" pitchFamily="34" charset="-122"/>
                  <a:cs typeface="+mj-cs"/>
                </a:rPr>
                <a:t>01</a:t>
              </a:r>
              <a:endParaRPr kumimoji="0" lang="zh-CN" altLang="zh-CN" sz="3599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75D5CAB-CCB8-4BE6-BBE1-4D3F41F8440F}"/>
                </a:ext>
              </a:extLst>
            </p:cNvPr>
            <p:cNvSpPr/>
            <p:nvPr/>
          </p:nvSpPr>
          <p:spPr bwMode="auto">
            <a:xfrm>
              <a:off x="2310651" y="2247355"/>
              <a:ext cx="4255803" cy="1141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7C57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 HÌNH THÀNH, PHÁT TRIỂN VÀ SUY VONG CỦA VƯƠNG QUỐC PHÙ NAM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7C57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67477345-0C4A-4E6A-B0CB-B92841CA3A8A}"/>
              </a:ext>
            </a:extLst>
          </p:cNvPr>
          <p:cNvSpPr/>
          <p:nvPr/>
        </p:nvSpPr>
        <p:spPr>
          <a:xfrm>
            <a:off x="653720" y="2714343"/>
            <a:ext cx="1894602" cy="1551995"/>
          </a:xfrm>
          <a:prstGeom prst="rect">
            <a:avLst/>
          </a:prstGeom>
          <a:solidFill>
            <a:srgbClr val="77C571"/>
          </a:solidFill>
          <a:ln w="12700">
            <a:solidFill>
              <a:srgbClr val="77C5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NỘI DUNG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9E2F73D-FEE1-4088-B410-6B99DFE48A6F}"/>
              </a:ext>
            </a:extLst>
          </p:cNvPr>
          <p:cNvGrpSpPr/>
          <p:nvPr/>
        </p:nvGrpSpPr>
        <p:grpSpPr>
          <a:xfrm>
            <a:off x="3246460" y="2721114"/>
            <a:ext cx="7159979" cy="645574"/>
            <a:chOff x="1491415" y="2381173"/>
            <a:chExt cx="4958469" cy="738215"/>
          </a:xfrm>
        </p:grpSpPr>
        <p:sp>
          <p:nvSpPr>
            <p:cNvPr id="21" name="_14">
              <a:extLst>
                <a:ext uri="{FF2B5EF4-FFF2-40B4-BE49-F238E27FC236}">
                  <a16:creationId xmlns:a16="http://schemas.microsoft.com/office/drawing/2014/main" id="{388F36F5-4DDD-4996-9D5C-FE2B6DC09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764351" cy="732229"/>
            </a:xfrm>
            <a:prstGeom prst="rect">
              <a:avLst/>
            </a:prstGeom>
            <a:solidFill>
              <a:srgbClr val="56AFB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19" tIns="45709" rIns="91419" bIns="45709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微软雅黑" panose="020B0503020204020204" pitchFamily="34" charset="-122"/>
                  <a:cs typeface="+mj-cs"/>
                </a:rPr>
                <a:t>02</a:t>
              </a:r>
              <a:endParaRPr kumimoji="0" lang="zh-CN" altLang="zh-CN" sz="3599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3C82EC4-D302-4D2F-833A-63BD7D96B402}"/>
                </a:ext>
              </a:extLst>
            </p:cNvPr>
            <p:cNvSpPr/>
            <p:nvPr/>
          </p:nvSpPr>
          <p:spPr bwMode="auto">
            <a:xfrm>
              <a:off x="2396507" y="2569783"/>
              <a:ext cx="405337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99" b="0" i="0" u="none" strike="noStrike" kern="1200" cap="none" spc="0" normalizeH="0" baseline="0" noProof="0" dirty="0">
                  <a:ln>
                    <a:noFill/>
                  </a:ln>
                  <a:solidFill>
                    <a:srgbClr val="00AF92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HOẠT ĐỘNG KINH TẾ VÀ TỔ CHỨC XÃ HỘI</a:t>
              </a:r>
              <a:endPara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135EC70-0850-45F6-844F-EAD977578CE3}"/>
              </a:ext>
            </a:extLst>
          </p:cNvPr>
          <p:cNvGrpSpPr/>
          <p:nvPr/>
        </p:nvGrpSpPr>
        <p:grpSpPr>
          <a:xfrm>
            <a:off x="3207440" y="3848824"/>
            <a:ext cx="8982355" cy="640340"/>
            <a:chOff x="1491414" y="2381173"/>
            <a:chExt cx="6787923" cy="732230"/>
          </a:xfrm>
        </p:grpSpPr>
        <p:sp>
          <p:nvSpPr>
            <p:cNvPr id="24" name="_14">
              <a:extLst>
                <a:ext uri="{FF2B5EF4-FFF2-40B4-BE49-F238E27FC236}">
                  <a16:creationId xmlns:a16="http://schemas.microsoft.com/office/drawing/2014/main" id="{3E4E7D90-19DD-4D72-B9FF-398FD9193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4" y="2381173"/>
              <a:ext cx="834073" cy="732230"/>
            </a:xfrm>
            <a:prstGeom prst="rect">
              <a:avLst/>
            </a:prstGeom>
            <a:solidFill>
              <a:srgbClr val="E68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19" tIns="45709" rIns="91419" bIns="45709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914217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微软雅黑" panose="020B0503020204020204" pitchFamily="34" charset="-122"/>
                  <a:cs typeface="+mj-cs"/>
                </a:rPr>
                <a:t>03</a:t>
              </a:r>
              <a:endParaRPr kumimoji="0" lang="zh-CN" altLang="zh-CN" sz="3599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+mj-cs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DC5D25B-4552-4179-9806-81BC06725866}"/>
                </a:ext>
              </a:extLst>
            </p:cNvPr>
            <p:cNvSpPr/>
            <p:nvPr/>
          </p:nvSpPr>
          <p:spPr bwMode="auto">
            <a:xfrm>
              <a:off x="2638822" y="2381173"/>
              <a:ext cx="5640515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217" rtl="0" eaLnBrk="1" fontAlgn="auto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99" b="0" i="0" u="none" strike="noStrike" kern="1200" cap="none" spc="0" normalizeH="0" baseline="0" noProof="0" dirty="0">
                  <a:ln>
                    <a:noFill/>
                  </a:ln>
                  <a:solidFill>
                    <a:srgbClr val="C65885">
                      <a:lumMod val="75000"/>
                    </a:srgbClr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微软雅黑" panose="020B0503020204020204" pitchFamily="34" charset="-122"/>
                  <a:cs typeface="+mn-cs"/>
                </a:rPr>
                <a:t>MỘT SỐ THÀNH TỰU VĂN HOÁ</a:t>
              </a:r>
              <a:endParaRPr kumimoji="0" lang="zh-CN" alt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9C6D1B82-0276-4044-93D5-2B280C3FF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B911176-C9BB-4A1F-966E-2DCFB6CCC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50" y="-600555"/>
            <a:ext cx="3173117" cy="342696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1647FD7-C688-4F71-88D8-0F9EDB8D8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81" y="4201419"/>
            <a:ext cx="3597917" cy="27999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702" y="934997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F3F7E9F-3F26-4236-AB7C-C18A33C5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C655E77-0CF1-49A3-BE07-CCC77B483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" y="-349477"/>
            <a:ext cx="1997964" cy="21578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4488D10-F348-4F09-84D4-9C2EE465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3DC479A-DA70-48D0-8525-5852647C0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3541724" y="1442726"/>
            <a:ext cx="8221990" cy="3773367"/>
            <a:chOff x="3910267" y="489549"/>
            <a:chExt cx="3828384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328" y="608588"/>
              <a:ext cx="3255323" cy="62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Xin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chào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!</a:t>
              </a:r>
            </a:p>
            <a:p>
              <a:pPr algn="ctr" defTabSz="914217"/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Hẹn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gặp</a:t>
              </a:r>
              <a:r>
                <a:rPr lang="en-US" altLang="zh-CN" sz="7998" b="1" dirty="0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7998" b="1" dirty="0" err="1">
                  <a:solidFill>
                    <a:srgbClr val="77C571"/>
                  </a:solidFill>
                  <a:latin typeface="#9Slide05 Lobster" panose="02000506000000020003" pitchFamily="2" charset="0"/>
                  <a:ea typeface="微软雅黑" panose="020B0503020204020204" pitchFamily="34" charset="-122"/>
                  <a:sym typeface="Arial" panose="020B0604020202020204" pitchFamily="34" charset="0"/>
                </a:rPr>
                <a:t>lại</a:t>
              </a:r>
              <a:endParaRPr lang="zh-CN" altLang="en-US" sz="7998" b="1" dirty="0">
                <a:solidFill>
                  <a:srgbClr val="77C571"/>
                </a:solidFill>
                <a:latin typeface="#9Slide05 Lobster" panose="02000506000000020003" pitchFamily="2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0AE8DB2-A025-40BC-B266-ED6F83E27774}"/>
              </a:ext>
            </a:extLst>
          </p:cNvPr>
          <p:cNvGrpSpPr/>
          <p:nvPr/>
        </p:nvGrpSpPr>
        <p:grpSpPr>
          <a:xfrm>
            <a:off x="1112198" y="1130574"/>
            <a:ext cx="2910742" cy="4623514"/>
            <a:chOff x="7364924" y="1650976"/>
            <a:chExt cx="2479406" cy="3938366"/>
          </a:xfrm>
          <a:solidFill>
            <a:srgbClr val="77C571"/>
          </a:solidFill>
        </p:grpSpPr>
        <p:sp>
          <p:nvSpPr>
            <p:cNvPr id="29" name="Freeform 1">
              <a:extLst>
                <a:ext uri="{FF2B5EF4-FFF2-40B4-BE49-F238E27FC236}">
                  <a16:creationId xmlns:a16="http://schemas.microsoft.com/office/drawing/2014/main" id="{8C7D01D0-98BE-451B-9E6E-EA22364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3187950"/>
              <a:ext cx="707351" cy="1034381"/>
            </a:xfrm>
            <a:custGeom>
              <a:avLst/>
              <a:gdLst>
                <a:gd name="T0" fmla="*/ 2000 w 2969"/>
                <a:gd name="T1" fmla="*/ 656 h 4375"/>
                <a:gd name="T2" fmla="*/ 2000 w 2969"/>
                <a:gd name="T3" fmla="*/ 656 h 4375"/>
                <a:gd name="T4" fmla="*/ 2281 w 2969"/>
                <a:gd name="T5" fmla="*/ 562 h 4375"/>
                <a:gd name="T6" fmla="*/ 2750 w 2969"/>
                <a:gd name="T7" fmla="*/ 812 h 4375"/>
                <a:gd name="T8" fmla="*/ 2968 w 2969"/>
                <a:gd name="T9" fmla="*/ 812 h 4375"/>
                <a:gd name="T10" fmla="*/ 2968 w 2969"/>
                <a:gd name="T11" fmla="*/ 0 h 4375"/>
                <a:gd name="T12" fmla="*/ 0 w 2969"/>
                <a:gd name="T13" fmla="*/ 0 h 4375"/>
                <a:gd name="T14" fmla="*/ 0 w 2969"/>
                <a:gd name="T15" fmla="*/ 3186 h 4375"/>
                <a:gd name="T16" fmla="*/ 1062 w 2969"/>
                <a:gd name="T17" fmla="*/ 3186 h 4375"/>
                <a:gd name="T18" fmla="*/ 1156 w 2969"/>
                <a:gd name="T19" fmla="*/ 3249 h 4375"/>
                <a:gd name="T20" fmla="*/ 1156 w 2969"/>
                <a:gd name="T21" fmla="*/ 3624 h 4375"/>
                <a:gd name="T22" fmla="*/ 1125 w 2969"/>
                <a:gd name="T23" fmla="*/ 3686 h 4375"/>
                <a:gd name="T24" fmla="*/ 875 w 2969"/>
                <a:gd name="T25" fmla="*/ 4030 h 4375"/>
                <a:gd name="T26" fmla="*/ 968 w 2969"/>
                <a:gd name="T27" fmla="*/ 4249 h 4375"/>
                <a:gd name="T28" fmla="*/ 1250 w 2969"/>
                <a:gd name="T29" fmla="*/ 4374 h 4375"/>
                <a:gd name="T30" fmla="*/ 1718 w 2969"/>
                <a:gd name="T31" fmla="*/ 4093 h 4375"/>
                <a:gd name="T32" fmla="*/ 1437 w 2969"/>
                <a:gd name="T33" fmla="*/ 3655 h 4375"/>
                <a:gd name="T34" fmla="*/ 1406 w 2969"/>
                <a:gd name="T35" fmla="*/ 3593 h 4375"/>
                <a:gd name="T36" fmla="*/ 1406 w 2969"/>
                <a:gd name="T37" fmla="*/ 3249 h 4375"/>
                <a:gd name="T38" fmla="*/ 1468 w 2969"/>
                <a:gd name="T39" fmla="*/ 3155 h 4375"/>
                <a:gd name="T40" fmla="*/ 2968 w 2969"/>
                <a:gd name="T41" fmla="*/ 3155 h 4375"/>
                <a:gd name="T42" fmla="*/ 2968 w 2969"/>
                <a:gd name="T43" fmla="*/ 1375 h 4375"/>
                <a:gd name="T44" fmla="*/ 2812 w 2969"/>
                <a:gd name="T45" fmla="*/ 1375 h 4375"/>
                <a:gd name="T46" fmla="*/ 2312 w 2969"/>
                <a:gd name="T47" fmla="*/ 1687 h 4375"/>
                <a:gd name="T48" fmla="*/ 1843 w 2969"/>
                <a:gd name="T49" fmla="*/ 1125 h 4375"/>
                <a:gd name="T50" fmla="*/ 2000 w 2969"/>
                <a:gd name="T51" fmla="*/ 656 h 4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69" h="4375">
                  <a:moveTo>
                    <a:pt x="2000" y="656"/>
                  </a:moveTo>
                  <a:lnTo>
                    <a:pt x="2000" y="656"/>
                  </a:lnTo>
                  <a:cubicBezTo>
                    <a:pt x="2062" y="594"/>
                    <a:pt x="2156" y="562"/>
                    <a:pt x="2281" y="562"/>
                  </a:cubicBezTo>
                  <a:cubicBezTo>
                    <a:pt x="2468" y="562"/>
                    <a:pt x="2656" y="750"/>
                    <a:pt x="2750" y="812"/>
                  </a:cubicBezTo>
                  <a:cubicBezTo>
                    <a:pt x="2968" y="812"/>
                    <a:pt x="2968" y="812"/>
                    <a:pt x="2968" y="812"/>
                  </a:cubicBezTo>
                  <a:cubicBezTo>
                    <a:pt x="2968" y="0"/>
                    <a:pt x="2968" y="0"/>
                    <a:pt x="29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6"/>
                    <a:pt x="0" y="3186"/>
                    <a:pt x="0" y="3186"/>
                  </a:cubicBezTo>
                  <a:cubicBezTo>
                    <a:pt x="1062" y="3186"/>
                    <a:pt x="1062" y="3186"/>
                    <a:pt x="1062" y="3186"/>
                  </a:cubicBezTo>
                  <a:cubicBezTo>
                    <a:pt x="1125" y="3186"/>
                    <a:pt x="1156" y="3218"/>
                    <a:pt x="1156" y="3249"/>
                  </a:cubicBezTo>
                  <a:cubicBezTo>
                    <a:pt x="1156" y="3624"/>
                    <a:pt x="1156" y="3624"/>
                    <a:pt x="1156" y="3624"/>
                  </a:cubicBezTo>
                  <a:cubicBezTo>
                    <a:pt x="1156" y="3655"/>
                    <a:pt x="1125" y="3686"/>
                    <a:pt x="1125" y="3686"/>
                  </a:cubicBezTo>
                  <a:cubicBezTo>
                    <a:pt x="1062" y="3749"/>
                    <a:pt x="875" y="3905"/>
                    <a:pt x="875" y="4030"/>
                  </a:cubicBezTo>
                  <a:cubicBezTo>
                    <a:pt x="875" y="4093"/>
                    <a:pt x="906" y="4186"/>
                    <a:pt x="968" y="4249"/>
                  </a:cubicBezTo>
                  <a:cubicBezTo>
                    <a:pt x="1031" y="4311"/>
                    <a:pt x="1125" y="4374"/>
                    <a:pt x="1250" y="4374"/>
                  </a:cubicBezTo>
                  <a:cubicBezTo>
                    <a:pt x="1406" y="4374"/>
                    <a:pt x="1687" y="4311"/>
                    <a:pt x="1718" y="4093"/>
                  </a:cubicBezTo>
                  <a:cubicBezTo>
                    <a:pt x="1718" y="3843"/>
                    <a:pt x="1437" y="3655"/>
                    <a:pt x="1437" y="3655"/>
                  </a:cubicBezTo>
                  <a:cubicBezTo>
                    <a:pt x="1406" y="3655"/>
                    <a:pt x="1406" y="3624"/>
                    <a:pt x="1406" y="3593"/>
                  </a:cubicBezTo>
                  <a:cubicBezTo>
                    <a:pt x="1406" y="3249"/>
                    <a:pt x="1406" y="3249"/>
                    <a:pt x="1406" y="3249"/>
                  </a:cubicBezTo>
                  <a:cubicBezTo>
                    <a:pt x="1406" y="3186"/>
                    <a:pt x="1437" y="3155"/>
                    <a:pt x="1468" y="3155"/>
                  </a:cubicBezTo>
                  <a:cubicBezTo>
                    <a:pt x="2968" y="3155"/>
                    <a:pt x="2968" y="3155"/>
                    <a:pt x="2968" y="3155"/>
                  </a:cubicBezTo>
                  <a:cubicBezTo>
                    <a:pt x="2968" y="1375"/>
                    <a:pt x="2968" y="1375"/>
                    <a:pt x="2968" y="1375"/>
                  </a:cubicBezTo>
                  <a:cubicBezTo>
                    <a:pt x="2812" y="1375"/>
                    <a:pt x="2812" y="1375"/>
                    <a:pt x="2812" y="1375"/>
                  </a:cubicBezTo>
                  <a:cubicBezTo>
                    <a:pt x="2718" y="1469"/>
                    <a:pt x="2500" y="1687"/>
                    <a:pt x="2312" y="1687"/>
                  </a:cubicBezTo>
                  <a:cubicBezTo>
                    <a:pt x="2093" y="1687"/>
                    <a:pt x="1843" y="1531"/>
                    <a:pt x="1843" y="1125"/>
                  </a:cubicBezTo>
                  <a:cubicBezTo>
                    <a:pt x="1843" y="875"/>
                    <a:pt x="1937" y="719"/>
                    <a:pt x="2000" y="6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34DAC22A-32F1-4ECF-A314-D5443B47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3187950"/>
              <a:ext cx="708402" cy="753889"/>
            </a:xfrm>
            <a:custGeom>
              <a:avLst/>
              <a:gdLst>
                <a:gd name="T0" fmla="*/ 2969 w 2970"/>
                <a:gd name="T1" fmla="*/ 0 h 3187"/>
                <a:gd name="T2" fmla="*/ 2969 w 2970"/>
                <a:gd name="T3" fmla="*/ 0 h 3187"/>
                <a:gd name="T4" fmla="*/ 0 w 2970"/>
                <a:gd name="T5" fmla="*/ 0 h 3187"/>
                <a:gd name="T6" fmla="*/ 0 w 2970"/>
                <a:gd name="T7" fmla="*/ 781 h 3187"/>
                <a:gd name="T8" fmla="*/ 219 w 2970"/>
                <a:gd name="T9" fmla="*/ 781 h 3187"/>
                <a:gd name="T10" fmla="*/ 719 w 2970"/>
                <a:gd name="T11" fmla="*/ 500 h 3187"/>
                <a:gd name="T12" fmla="*/ 1126 w 2970"/>
                <a:gd name="T13" fmla="*/ 1062 h 3187"/>
                <a:gd name="T14" fmla="*/ 1001 w 2970"/>
                <a:gd name="T15" fmla="*/ 1500 h 3187"/>
                <a:gd name="T16" fmla="*/ 688 w 2970"/>
                <a:gd name="T17" fmla="*/ 1625 h 3187"/>
                <a:gd name="T18" fmla="*/ 219 w 2970"/>
                <a:gd name="T19" fmla="*/ 1344 h 3187"/>
                <a:gd name="T20" fmla="*/ 0 w 2970"/>
                <a:gd name="T21" fmla="*/ 1344 h 3187"/>
                <a:gd name="T22" fmla="*/ 0 w 2970"/>
                <a:gd name="T23" fmla="*/ 3030 h 3187"/>
                <a:gd name="T24" fmla="*/ 63 w 2970"/>
                <a:gd name="T25" fmla="*/ 3186 h 3187"/>
                <a:gd name="T26" fmla="*/ 2969 w 2970"/>
                <a:gd name="T27" fmla="*/ 3186 h 3187"/>
                <a:gd name="T28" fmla="*/ 2969 w 2970"/>
                <a:gd name="T29" fmla="*/ 0 h 3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0" h="3187">
                  <a:moveTo>
                    <a:pt x="2969" y="0"/>
                  </a:moveTo>
                  <a:lnTo>
                    <a:pt x="2969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219" y="781"/>
                    <a:pt x="219" y="781"/>
                    <a:pt x="219" y="781"/>
                  </a:cubicBezTo>
                  <a:cubicBezTo>
                    <a:pt x="251" y="687"/>
                    <a:pt x="407" y="500"/>
                    <a:pt x="719" y="500"/>
                  </a:cubicBezTo>
                  <a:cubicBezTo>
                    <a:pt x="1126" y="500"/>
                    <a:pt x="1126" y="937"/>
                    <a:pt x="1126" y="1062"/>
                  </a:cubicBezTo>
                  <a:cubicBezTo>
                    <a:pt x="1126" y="1281"/>
                    <a:pt x="1094" y="1406"/>
                    <a:pt x="1001" y="1500"/>
                  </a:cubicBezTo>
                  <a:cubicBezTo>
                    <a:pt x="907" y="1594"/>
                    <a:pt x="813" y="1625"/>
                    <a:pt x="688" y="1625"/>
                  </a:cubicBezTo>
                  <a:cubicBezTo>
                    <a:pt x="438" y="1594"/>
                    <a:pt x="282" y="1437"/>
                    <a:pt x="219" y="1344"/>
                  </a:cubicBezTo>
                  <a:cubicBezTo>
                    <a:pt x="0" y="1344"/>
                    <a:pt x="0" y="1344"/>
                    <a:pt x="0" y="1344"/>
                  </a:cubicBezTo>
                  <a:cubicBezTo>
                    <a:pt x="0" y="3030"/>
                    <a:pt x="0" y="3030"/>
                    <a:pt x="0" y="3030"/>
                  </a:cubicBezTo>
                  <a:cubicBezTo>
                    <a:pt x="32" y="3093"/>
                    <a:pt x="32" y="3124"/>
                    <a:pt x="63" y="3186"/>
                  </a:cubicBezTo>
                  <a:cubicBezTo>
                    <a:pt x="2969" y="3186"/>
                    <a:pt x="2969" y="3186"/>
                    <a:pt x="2969" y="3186"/>
                  </a:cubicBezTo>
                  <a:lnTo>
                    <a:pt x="296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F96B1CD1-3819-4E75-A61B-01FB8A1CF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1650976"/>
              <a:ext cx="1817250" cy="997886"/>
            </a:xfrm>
            <a:custGeom>
              <a:avLst/>
              <a:gdLst>
                <a:gd name="T0" fmla="*/ 0 w 7626"/>
                <a:gd name="T1" fmla="*/ 3031 h 4220"/>
                <a:gd name="T2" fmla="*/ 0 w 7626"/>
                <a:gd name="T3" fmla="*/ 3031 h 4220"/>
                <a:gd name="T4" fmla="*/ 1282 w 7626"/>
                <a:gd name="T5" fmla="*/ 3031 h 4220"/>
                <a:gd name="T6" fmla="*/ 1344 w 7626"/>
                <a:gd name="T7" fmla="*/ 3094 h 4220"/>
                <a:gd name="T8" fmla="*/ 1344 w 7626"/>
                <a:gd name="T9" fmla="*/ 3500 h 4220"/>
                <a:gd name="T10" fmla="*/ 1313 w 7626"/>
                <a:gd name="T11" fmla="*/ 3562 h 4220"/>
                <a:gd name="T12" fmla="*/ 1094 w 7626"/>
                <a:gd name="T13" fmla="*/ 3875 h 4220"/>
                <a:gd name="T14" fmla="*/ 1469 w 7626"/>
                <a:gd name="T15" fmla="*/ 4219 h 4220"/>
                <a:gd name="T16" fmla="*/ 1907 w 7626"/>
                <a:gd name="T17" fmla="*/ 3906 h 4220"/>
                <a:gd name="T18" fmla="*/ 1657 w 7626"/>
                <a:gd name="T19" fmla="*/ 3531 h 4220"/>
                <a:gd name="T20" fmla="*/ 1594 w 7626"/>
                <a:gd name="T21" fmla="*/ 3469 h 4220"/>
                <a:gd name="T22" fmla="*/ 1626 w 7626"/>
                <a:gd name="T23" fmla="*/ 3125 h 4220"/>
                <a:gd name="T24" fmla="*/ 1688 w 7626"/>
                <a:gd name="T25" fmla="*/ 3062 h 4220"/>
                <a:gd name="T26" fmla="*/ 4437 w 7626"/>
                <a:gd name="T27" fmla="*/ 3062 h 4220"/>
                <a:gd name="T28" fmla="*/ 4437 w 7626"/>
                <a:gd name="T29" fmla="*/ 2812 h 4220"/>
                <a:gd name="T30" fmla="*/ 4156 w 7626"/>
                <a:gd name="T31" fmla="*/ 2312 h 4220"/>
                <a:gd name="T32" fmla="*/ 4687 w 7626"/>
                <a:gd name="T33" fmla="*/ 1906 h 4220"/>
                <a:gd name="T34" fmla="*/ 5250 w 7626"/>
                <a:gd name="T35" fmla="*/ 2312 h 4220"/>
                <a:gd name="T36" fmla="*/ 4968 w 7626"/>
                <a:gd name="T37" fmla="*/ 2812 h 4220"/>
                <a:gd name="T38" fmla="*/ 4968 w 7626"/>
                <a:gd name="T39" fmla="*/ 3031 h 4220"/>
                <a:gd name="T40" fmla="*/ 7625 w 7626"/>
                <a:gd name="T41" fmla="*/ 3031 h 4220"/>
                <a:gd name="T42" fmla="*/ 6531 w 7626"/>
                <a:gd name="T43" fmla="*/ 1375 h 4220"/>
                <a:gd name="T44" fmla="*/ 3156 w 7626"/>
                <a:gd name="T45" fmla="*/ 0 h 4220"/>
                <a:gd name="T46" fmla="*/ 0 w 7626"/>
                <a:gd name="T47" fmla="*/ 1000 h 4220"/>
                <a:gd name="T48" fmla="*/ 0 w 7626"/>
                <a:gd name="T49" fmla="*/ 3031 h 4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26" h="4220">
                  <a:moveTo>
                    <a:pt x="0" y="3031"/>
                  </a:moveTo>
                  <a:lnTo>
                    <a:pt x="0" y="3031"/>
                  </a:lnTo>
                  <a:cubicBezTo>
                    <a:pt x="1282" y="3031"/>
                    <a:pt x="1282" y="3031"/>
                    <a:pt x="1282" y="3031"/>
                  </a:cubicBezTo>
                  <a:cubicBezTo>
                    <a:pt x="1313" y="3031"/>
                    <a:pt x="1344" y="3062"/>
                    <a:pt x="1344" y="3094"/>
                  </a:cubicBezTo>
                  <a:cubicBezTo>
                    <a:pt x="1344" y="3500"/>
                    <a:pt x="1344" y="3500"/>
                    <a:pt x="1344" y="3500"/>
                  </a:cubicBezTo>
                  <a:cubicBezTo>
                    <a:pt x="1344" y="3500"/>
                    <a:pt x="1344" y="3531"/>
                    <a:pt x="1313" y="3562"/>
                  </a:cubicBezTo>
                  <a:cubicBezTo>
                    <a:pt x="1251" y="3594"/>
                    <a:pt x="1094" y="3719"/>
                    <a:pt x="1094" y="3875"/>
                  </a:cubicBezTo>
                  <a:cubicBezTo>
                    <a:pt x="1094" y="4031"/>
                    <a:pt x="1219" y="4219"/>
                    <a:pt x="1469" y="4219"/>
                  </a:cubicBezTo>
                  <a:cubicBezTo>
                    <a:pt x="1719" y="4219"/>
                    <a:pt x="1907" y="4062"/>
                    <a:pt x="1907" y="3906"/>
                  </a:cubicBezTo>
                  <a:cubicBezTo>
                    <a:pt x="1938" y="3656"/>
                    <a:pt x="1657" y="3531"/>
                    <a:pt x="1657" y="3531"/>
                  </a:cubicBezTo>
                  <a:cubicBezTo>
                    <a:pt x="1626" y="3531"/>
                    <a:pt x="1594" y="3500"/>
                    <a:pt x="1594" y="3469"/>
                  </a:cubicBezTo>
                  <a:cubicBezTo>
                    <a:pt x="1626" y="3125"/>
                    <a:pt x="1626" y="3125"/>
                    <a:pt x="1626" y="3125"/>
                  </a:cubicBezTo>
                  <a:cubicBezTo>
                    <a:pt x="1626" y="3094"/>
                    <a:pt x="1657" y="3062"/>
                    <a:pt x="1688" y="3062"/>
                  </a:cubicBezTo>
                  <a:cubicBezTo>
                    <a:pt x="4437" y="3062"/>
                    <a:pt x="4437" y="3062"/>
                    <a:pt x="4437" y="3062"/>
                  </a:cubicBezTo>
                  <a:cubicBezTo>
                    <a:pt x="4437" y="2812"/>
                    <a:pt x="4437" y="2812"/>
                    <a:pt x="4437" y="2812"/>
                  </a:cubicBezTo>
                  <a:cubicBezTo>
                    <a:pt x="4343" y="2750"/>
                    <a:pt x="4156" y="2594"/>
                    <a:pt x="4156" y="2312"/>
                  </a:cubicBezTo>
                  <a:cubicBezTo>
                    <a:pt x="4156" y="2031"/>
                    <a:pt x="4437" y="1906"/>
                    <a:pt x="4687" y="1906"/>
                  </a:cubicBezTo>
                  <a:cubicBezTo>
                    <a:pt x="4937" y="1906"/>
                    <a:pt x="5250" y="2000"/>
                    <a:pt x="5250" y="2312"/>
                  </a:cubicBezTo>
                  <a:cubicBezTo>
                    <a:pt x="5250" y="2594"/>
                    <a:pt x="5062" y="2750"/>
                    <a:pt x="4968" y="2812"/>
                  </a:cubicBezTo>
                  <a:cubicBezTo>
                    <a:pt x="4968" y="3031"/>
                    <a:pt x="4968" y="3031"/>
                    <a:pt x="4968" y="3031"/>
                  </a:cubicBezTo>
                  <a:cubicBezTo>
                    <a:pt x="7625" y="3031"/>
                    <a:pt x="7625" y="3031"/>
                    <a:pt x="7625" y="3031"/>
                  </a:cubicBezTo>
                  <a:cubicBezTo>
                    <a:pt x="7374" y="2437"/>
                    <a:pt x="6999" y="1812"/>
                    <a:pt x="6531" y="1375"/>
                  </a:cubicBezTo>
                  <a:cubicBezTo>
                    <a:pt x="5531" y="562"/>
                    <a:pt x="4625" y="31"/>
                    <a:pt x="3156" y="0"/>
                  </a:cubicBezTo>
                  <a:cubicBezTo>
                    <a:pt x="2251" y="0"/>
                    <a:pt x="1032" y="250"/>
                    <a:pt x="0" y="1000"/>
                  </a:cubicBezTo>
                  <a:lnTo>
                    <a:pt x="0" y="3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5EB53BF0-54DD-4E4D-9FAE-97EAE7F32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287" y="2138970"/>
              <a:ext cx="975366" cy="1019783"/>
            </a:xfrm>
            <a:custGeom>
              <a:avLst/>
              <a:gdLst>
                <a:gd name="T0" fmla="*/ 2968 w 4094"/>
                <a:gd name="T1" fmla="*/ 2875 h 4314"/>
                <a:gd name="T2" fmla="*/ 2968 w 4094"/>
                <a:gd name="T3" fmla="*/ 2875 h 4314"/>
                <a:gd name="T4" fmla="*/ 3031 w 4094"/>
                <a:gd name="T5" fmla="*/ 2813 h 4314"/>
                <a:gd name="T6" fmla="*/ 3375 w 4094"/>
                <a:gd name="T7" fmla="*/ 2813 h 4314"/>
                <a:gd name="T8" fmla="*/ 3406 w 4094"/>
                <a:gd name="T9" fmla="*/ 2844 h 4314"/>
                <a:gd name="T10" fmla="*/ 3812 w 4094"/>
                <a:gd name="T11" fmla="*/ 3063 h 4314"/>
                <a:gd name="T12" fmla="*/ 4093 w 4094"/>
                <a:gd name="T13" fmla="*/ 2657 h 4314"/>
                <a:gd name="T14" fmla="*/ 3812 w 4094"/>
                <a:gd name="T15" fmla="*/ 2282 h 4314"/>
                <a:gd name="T16" fmla="*/ 3406 w 4094"/>
                <a:gd name="T17" fmla="*/ 2532 h 4314"/>
                <a:gd name="T18" fmla="*/ 3343 w 4094"/>
                <a:gd name="T19" fmla="*/ 2563 h 4314"/>
                <a:gd name="T20" fmla="*/ 3000 w 4094"/>
                <a:gd name="T21" fmla="*/ 2563 h 4314"/>
                <a:gd name="T22" fmla="*/ 2937 w 4094"/>
                <a:gd name="T23" fmla="*/ 2500 h 4314"/>
                <a:gd name="T24" fmla="*/ 2937 w 4094"/>
                <a:gd name="T25" fmla="*/ 1125 h 4314"/>
                <a:gd name="T26" fmla="*/ 1781 w 4094"/>
                <a:gd name="T27" fmla="*/ 1125 h 4314"/>
                <a:gd name="T28" fmla="*/ 1718 w 4094"/>
                <a:gd name="T29" fmla="*/ 1063 h 4314"/>
                <a:gd name="T30" fmla="*/ 1718 w 4094"/>
                <a:gd name="T31" fmla="*/ 719 h 4314"/>
                <a:gd name="T32" fmla="*/ 1750 w 4094"/>
                <a:gd name="T33" fmla="*/ 657 h 4314"/>
                <a:gd name="T34" fmla="*/ 1968 w 4094"/>
                <a:gd name="T35" fmla="*/ 250 h 4314"/>
                <a:gd name="T36" fmla="*/ 1562 w 4094"/>
                <a:gd name="T37" fmla="*/ 0 h 4314"/>
                <a:gd name="T38" fmla="*/ 1187 w 4094"/>
                <a:gd name="T39" fmla="*/ 250 h 4314"/>
                <a:gd name="T40" fmla="*/ 1406 w 4094"/>
                <a:gd name="T41" fmla="*/ 657 h 4314"/>
                <a:gd name="T42" fmla="*/ 1468 w 4094"/>
                <a:gd name="T43" fmla="*/ 719 h 4314"/>
                <a:gd name="T44" fmla="*/ 1468 w 4094"/>
                <a:gd name="T45" fmla="*/ 1063 h 4314"/>
                <a:gd name="T46" fmla="*/ 1375 w 4094"/>
                <a:gd name="T47" fmla="*/ 1157 h 4314"/>
                <a:gd name="T48" fmla="*/ 0 w 4094"/>
                <a:gd name="T49" fmla="*/ 1157 h 4314"/>
                <a:gd name="T50" fmla="*/ 0 w 4094"/>
                <a:gd name="T51" fmla="*/ 4313 h 4314"/>
                <a:gd name="T52" fmla="*/ 2968 w 4094"/>
                <a:gd name="T53" fmla="*/ 4313 h 4314"/>
                <a:gd name="T54" fmla="*/ 2968 w 4094"/>
                <a:gd name="T55" fmla="*/ 2875 h 4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94" h="4314">
                  <a:moveTo>
                    <a:pt x="2968" y="2875"/>
                  </a:moveTo>
                  <a:lnTo>
                    <a:pt x="2968" y="2875"/>
                  </a:lnTo>
                  <a:cubicBezTo>
                    <a:pt x="2968" y="2844"/>
                    <a:pt x="3000" y="2813"/>
                    <a:pt x="3031" y="2813"/>
                  </a:cubicBezTo>
                  <a:cubicBezTo>
                    <a:pt x="3375" y="2813"/>
                    <a:pt x="3375" y="2813"/>
                    <a:pt x="3375" y="2813"/>
                  </a:cubicBezTo>
                  <a:cubicBezTo>
                    <a:pt x="3375" y="2813"/>
                    <a:pt x="3406" y="2813"/>
                    <a:pt x="3406" y="2844"/>
                  </a:cubicBezTo>
                  <a:cubicBezTo>
                    <a:pt x="3468" y="2907"/>
                    <a:pt x="3656" y="3063"/>
                    <a:pt x="3812" y="3063"/>
                  </a:cubicBezTo>
                  <a:cubicBezTo>
                    <a:pt x="3999" y="3063"/>
                    <a:pt x="4093" y="2844"/>
                    <a:pt x="4093" y="2657"/>
                  </a:cubicBezTo>
                  <a:cubicBezTo>
                    <a:pt x="4093" y="2407"/>
                    <a:pt x="3968" y="2282"/>
                    <a:pt x="3812" y="2282"/>
                  </a:cubicBezTo>
                  <a:cubicBezTo>
                    <a:pt x="3687" y="2282"/>
                    <a:pt x="3499" y="2438"/>
                    <a:pt x="3406" y="2532"/>
                  </a:cubicBezTo>
                  <a:cubicBezTo>
                    <a:pt x="3406" y="2563"/>
                    <a:pt x="3375" y="2563"/>
                    <a:pt x="3343" y="2563"/>
                  </a:cubicBezTo>
                  <a:cubicBezTo>
                    <a:pt x="3000" y="2563"/>
                    <a:pt x="3000" y="2563"/>
                    <a:pt x="3000" y="2563"/>
                  </a:cubicBezTo>
                  <a:cubicBezTo>
                    <a:pt x="2968" y="2563"/>
                    <a:pt x="2937" y="2532"/>
                    <a:pt x="2937" y="2500"/>
                  </a:cubicBezTo>
                  <a:cubicBezTo>
                    <a:pt x="2937" y="1125"/>
                    <a:pt x="2937" y="1125"/>
                    <a:pt x="2937" y="1125"/>
                  </a:cubicBezTo>
                  <a:cubicBezTo>
                    <a:pt x="1781" y="1125"/>
                    <a:pt x="1781" y="1125"/>
                    <a:pt x="1781" y="1125"/>
                  </a:cubicBezTo>
                  <a:cubicBezTo>
                    <a:pt x="1750" y="1125"/>
                    <a:pt x="1718" y="1094"/>
                    <a:pt x="1718" y="1063"/>
                  </a:cubicBezTo>
                  <a:cubicBezTo>
                    <a:pt x="1718" y="719"/>
                    <a:pt x="1718" y="719"/>
                    <a:pt x="1718" y="719"/>
                  </a:cubicBezTo>
                  <a:cubicBezTo>
                    <a:pt x="1718" y="688"/>
                    <a:pt x="1718" y="657"/>
                    <a:pt x="1750" y="657"/>
                  </a:cubicBezTo>
                  <a:cubicBezTo>
                    <a:pt x="1750" y="657"/>
                    <a:pt x="1968" y="500"/>
                    <a:pt x="1968" y="250"/>
                  </a:cubicBezTo>
                  <a:cubicBezTo>
                    <a:pt x="1968" y="0"/>
                    <a:pt x="1625" y="0"/>
                    <a:pt x="1562" y="0"/>
                  </a:cubicBezTo>
                  <a:cubicBezTo>
                    <a:pt x="1406" y="0"/>
                    <a:pt x="1187" y="32"/>
                    <a:pt x="1187" y="250"/>
                  </a:cubicBezTo>
                  <a:cubicBezTo>
                    <a:pt x="1187" y="500"/>
                    <a:pt x="1406" y="625"/>
                    <a:pt x="1406" y="657"/>
                  </a:cubicBezTo>
                  <a:cubicBezTo>
                    <a:pt x="1437" y="657"/>
                    <a:pt x="1468" y="688"/>
                    <a:pt x="1468" y="719"/>
                  </a:cubicBezTo>
                  <a:cubicBezTo>
                    <a:pt x="1468" y="1063"/>
                    <a:pt x="1468" y="1063"/>
                    <a:pt x="1468" y="1063"/>
                  </a:cubicBezTo>
                  <a:cubicBezTo>
                    <a:pt x="1468" y="1094"/>
                    <a:pt x="1406" y="1157"/>
                    <a:pt x="1375" y="1157"/>
                  </a:cubicBezTo>
                  <a:cubicBezTo>
                    <a:pt x="0" y="1157"/>
                    <a:pt x="0" y="1157"/>
                    <a:pt x="0" y="1157"/>
                  </a:cubicBezTo>
                  <a:cubicBezTo>
                    <a:pt x="0" y="4313"/>
                    <a:pt x="0" y="4313"/>
                    <a:pt x="0" y="4313"/>
                  </a:cubicBezTo>
                  <a:cubicBezTo>
                    <a:pt x="2968" y="4313"/>
                    <a:pt x="2968" y="4313"/>
                    <a:pt x="2968" y="4313"/>
                  </a:cubicBezTo>
                  <a:lnTo>
                    <a:pt x="2968" y="287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0B533-62FA-4B37-8A44-E79FD4F0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409" y="2412164"/>
              <a:ext cx="677921" cy="1462941"/>
            </a:xfrm>
            <a:custGeom>
              <a:avLst/>
              <a:gdLst>
                <a:gd name="T0" fmla="*/ 1093 w 2844"/>
                <a:gd name="T1" fmla="*/ 0 h 6187"/>
                <a:gd name="T2" fmla="*/ 1093 w 2844"/>
                <a:gd name="T3" fmla="*/ 0 h 6187"/>
                <a:gd name="T4" fmla="*/ 1093 w 2844"/>
                <a:gd name="T5" fmla="*/ 1250 h 6187"/>
                <a:gd name="T6" fmla="*/ 1312 w 2844"/>
                <a:gd name="T7" fmla="*/ 1250 h 6187"/>
                <a:gd name="T8" fmla="*/ 1812 w 2844"/>
                <a:gd name="T9" fmla="*/ 968 h 6187"/>
                <a:gd name="T10" fmla="*/ 2218 w 2844"/>
                <a:gd name="T11" fmla="*/ 1500 h 6187"/>
                <a:gd name="T12" fmla="*/ 1812 w 2844"/>
                <a:gd name="T13" fmla="*/ 2062 h 6187"/>
                <a:gd name="T14" fmla="*/ 1312 w 2844"/>
                <a:gd name="T15" fmla="*/ 1781 h 6187"/>
                <a:gd name="T16" fmla="*/ 1125 w 2844"/>
                <a:gd name="T17" fmla="*/ 1781 h 6187"/>
                <a:gd name="T18" fmla="*/ 1125 w 2844"/>
                <a:gd name="T19" fmla="*/ 4187 h 6187"/>
                <a:gd name="T20" fmla="*/ 1031 w 2844"/>
                <a:gd name="T21" fmla="*/ 4250 h 6187"/>
                <a:gd name="T22" fmla="*/ 718 w 2844"/>
                <a:gd name="T23" fmla="*/ 4250 h 6187"/>
                <a:gd name="T24" fmla="*/ 656 w 2844"/>
                <a:gd name="T25" fmla="*/ 4218 h 6187"/>
                <a:gd name="T26" fmla="*/ 281 w 2844"/>
                <a:gd name="T27" fmla="*/ 4000 h 6187"/>
                <a:gd name="T28" fmla="*/ 93 w 2844"/>
                <a:gd name="T29" fmla="*/ 4062 h 6187"/>
                <a:gd name="T30" fmla="*/ 0 w 2844"/>
                <a:gd name="T31" fmla="*/ 4406 h 6187"/>
                <a:gd name="T32" fmla="*/ 312 w 2844"/>
                <a:gd name="T33" fmla="*/ 4812 h 6187"/>
                <a:gd name="T34" fmla="*/ 718 w 2844"/>
                <a:gd name="T35" fmla="*/ 4531 h 6187"/>
                <a:gd name="T36" fmla="*/ 750 w 2844"/>
                <a:gd name="T37" fmla="*/ 4500 h 6187"/>
                <a:gd name="T38" fmla="*/ 1031 w 2844"/>
                <a:gd name="T39" fmla="*/ 4500 h 6187"/>
                <a:gd name="T40" fmla="*/ 1125 w 2844"/>
                <a:gd name="T41" fmla="*/ 4593 h 6187"/>
                <a:gd name="T42" fmla="*/ 1125 w 2844"/>
                <a:gd name="T43" fmla="*/ 6186 h 6187"/>
                <a:gd name="T44" fmla="*/ 2156 w 2844"/>
                <a:gd name="T45" fmla="*/ 3906 h 6187"/>
                <a:gd name="T46" fmla="*/ 2843 w 2844"/>
                <a:gd name="T47" fmla="*/ 1437 h 6187"/>
                <a:gd name="T48" fmla="*/ 2562 w 2844"/>
                <a:gd name="T49" fmla="*/ 0 h 6187"/>
                <a:gd name="T50" fmla="*/ 1093 w 2844"/>
                <a:gd name="T5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44" h="6187">
                  <a:moveTo>
                    <a:pt x="1093" y="0"/>
                  </a:moveTo>
                  <a:lnTo>
                    <a:pt x="1093" y="0"/>
                  </a:lnTo>
                  <a:cubicBezTo>
                    <a:pt x="1093" y="1250"/>
                    <a:pt x="1093" y="1250"/>
                    <a:pt x="1093" y="1250"/>
                  </a:cubicBezTo>
                  <a:cubicBezTo>
                    <a:pt x="1312" y="1250"/>
                    <a:pt x="1312" y="1250"/>
                    <a:pt x="1312" y="1250"/>
                  </a:cubicBezTo>
                  <a:cubicBezTo>
                    <a:pt x="1406" y="1187"/>
                    <a:pt x="1624" y="968"/>
                    <a:pt x="1812" y="968"/>
                  </a:cubicBezTo>
                  <a:cubicBezTo>
                    <a:pt x="1999" y="968"/>
                    <a:pt x="2218" y="1125"/>
                    <a:pt x="2218" y="1500"/>
                  </a:cubicBezTo>
                  <a:cubicBezTo>
                    <a:pt x="2218" y="1843"/>
                    <a:pt x="2062" y="2062"/>
                    <a:pt x="1812" y="2062"/>
                  </a:cubicBezTo>
                  <a:cubicBezTo>
                    <a:pt x="1593" y="2062"/>
                    <a:pt x="1406" y="1875"/>
                    <a:pt x="1312" y="1781"/>
                  </a:cubicBezTo>
                  <a:cubicBezTo>
                    <a:pt x="1125" y="1781"/>
                    <a:pt x="1125" y="1781"/>
                    <a:pt x="1125" y="1781"/>
                  </a:cubicBezTo>
                  <a:cubicBezTo>
                    <a:pt x="1125" y="4187"/>
                    <a:pt x="1125" y="4187"/>
                    <a:pt x="1125" y="4187"/>
                  </a:cubicBezTo>
                  <a:cubicBezTo>
                    <a:pt x="1125" y="4218"/>
                    <a:pt x="1062" y="4250"/>
                    <a:pt x="1031" y="4250"/>
                  </a:cubicBezTo>
                  <a:cubicBezTo>
                    <a:pt x="718" y="4250"/>
                    <a:pt x="718" y="4250"/>
                    <a:pt x="718" y="4250"/>
                  </a:cubicBezTo>
                  <a:cubicBezTo>
                    <a:pt x="687" y="4250"/>
                    <a:pt x="656" y="4250"/>
                    <a:pt x="656" y="4218"/>
                  </a:cubicBezTo>
                  <a:cubicBezTo>
                    <a:pt x="593" y="4156"/>
                    <a:pt x="406" y="4000"/>
                    <a:pt x="281" y="4000"/>
                  </a:cubicBezTo>
                  <a:cubicBezTo>
                    <a:pt x="187" y="4000"/>
                    <a:pt x="156" y="4000"/>
                    <a:pt x="93" y="4062"/>
                  </a:cubicBezTo>
                  <a:cubicBezTo>
                    <a:pt x="31" y="4125"/>
                    <a:pt x="0" y="4250"/>
                    <a:pt x="0" y="4406"/>
                  </a:cubicBezTo>
                  <a:cubicBezTo>
                    <a:pt x="0" y="4656"/>
                    <a:pt x="93" y="4812"/>
                    <a:pt x="312" y="4812"/>
                  </a:cubicBezTo>
                  <a:cubicBezTo>
                    <a:pt x="437" y="4812"/>
                    <a:pt x="656" y="4593"/>
                    <a:pt x="718" y="4531"/>
                  </a:cubicBezTo>
                  <a:lnTo>
                    <a:pt x="750" y="4500"/>
                  </a:lnTo>
                  <a:cubicBezTo>
                    <a:pt x="1031" y="4500"/>
                    <a:pt x="1031" y="4500"/>
                    <a:pt x="1031" y="4500"/>
                  </a:cubicBezTo>
                  <a:cubicBezTo>
                    <a:pt x="1062" y="4500"/>
                    <a:pt x="1125" y="4531"/>
                    <a:pt x="1125" y="4593"/>
                  </a:cubicBezTo>
                  <a:cubicBezTo>
                    <a:pt x="1125" y="6186"/>
                    <a:pt x="1125" y="6186"/>
                    <a:pt x="1125" y="6186"/>
                  </a:cubicBezTo>
                  <a:cubicBezTo>
                    <a:pt x="1406" y="5530"/>
                    <a:pt x="1843" y="4562"/>
                    <a:pt x="2156" y="3906"/>
                  </a:cubicBezTo>
                  <a:cubicBezTo>
                    <a:pt x="2687" y="2875"/>
                    <a:pt x="2843" y="2250"/>
                    <a:pt x="2843" y="1437"/>
                  </a:cubicBezTo>
                  <a:cubicBezTo>
                    <a:pt x="2843" y="1062"/>
                    <a:pt x="2750" y="531"/>
                    <a:pt x="2562" y="0"/>
                  </a:cubicBezTo>
                  <a:lnTo>
                    <a:pt x="1093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C03FA80-9019-4A3B-A94B-5216126F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579" y="3971036"/>
              <a:ext cx="1414702" cy="576626"/>
            </a:xfrm>
            <a:custGeom>
              <a:avLst/>
              <a:gdLst>
                <a:gd name="T0" fmla="*/ 4530 w 5937"/>
                <a:gd name="T1" fmla="*/ 0 h 2439"/>
                <a:gd name="T2" fmla="*/ 4530 w 5937"/>
                <a:gd name="T3" fmla="*/ 0 h 2439"/>
                <a:gd name="T4" fmla="*/ 4530 w 5937"/>
                <a:gd name="T5" fmla="*/ 250 h 2439"/>
                <a:gd name="T6" fmla="*/ 4842 w 5937"/>
                <a:gd name="T7" fmla="*/ 782 h 2439"/>
                <a:gd name="T8" fmla="*/ 4249 w 5937"/>
                <a:gd name="T9" fmla="*/ 1188 h 2439"/>
                <a:gd name="T10" fmla="*/ 3842 w 5937"/>
                <a:gd name="T11" fmla="*/ 1032 h 2439"/>
                <a:gd name="T12" fmla="*/ 3717 w 5937"/>
                <a:gd name="T13" fmla="*/ 719 h 2439"/>
                <a:gd name="T14" fmla="*/ 3999 w 5937"/>
                <a:gd name="T15" fmla="*/ 282 h 2439"/>
                <a:gd name="T16" fmla="*/ 3999 w 5937"/>
                <a:gd name="T17" fmla="*/ 32 h 2439"/>
                <a:gd name="T18" fmla="*/ 0 w 5937"/>
                <a:gd name="T19" fmla="*/ 32 h 2439"/>
                <a:gd name="T20" fmla="*/ 156 w 5937"/>
                <a:gd name="T21" fmla="*/ 719 h 2439"/>
                <a:gd name="T22" fmla="*/ 1125 w 5937"/>
                <a:gd name="T23" fmla="*/ 2438 h 2439"/>
                <a:gd name="T24" fmla="*/ 4780 w 5937"/>
                <a:gd name="T25" fmla="*/ 2438 h 2439"/>
                <a:gd name="T26" fmla="*/ 5624 w 5937"/>
                <a:gd name="T27" fmla="*/ 1657 h 2439"/>
                <a:gd name="T28" fmla="*/ 5780 w 5937"/>
                <a:gd name="T29" fmla="*/ 344 h 2439"/>
                <a:gd name="T30" fmla="*/ 5936 w 5937"/>
                <a:gd name="T31" fmla="*/ 0 h 2439"/>
                <a:gd name="T32" fmla="*/ 4530 w 5937"/>
                <a:gd name="T33" fmla="*/ 0 h 2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37" h="2439">
                  <a:moveTo>
                    <a:pt x="4530" y="0"/>
                  </a:moveTo>
                  <a:lnTo>
                    <a:pt x="4530" y="0"/>
                  </a:lnTo>
                  <a:cubicBezTo>
                    <a:pt x="4530" y="250"/>
                    <a:pt x="4530" y="250"/>
                    <a:pt x="4530" y="250"/>
                  </a:cubicBezTo>
                  <a:cubicBezTo>
                    <a:pt x="4624" y="313"/>
                    <a:pt x="4874" y="500"/>
                    <a:pt x="4842" y="782"/>
                  </a:cubicBezTo>
                  <a:cubicBezTo>
                    <a:pt x="4842" y="1032"/>
                    <a:pt x="4624" y="1188"/>
                    <a:pt x="4249" y="1188"/>
                  </a:cubicBezTo>
                  <a:cubicBezTo>
                    <a:pt x="4030" y="1188"/>
                    <a:pt x="3905" y="1125"/>
                    <a:pt x="3842" y="1032"/>
                  </a:cubicBezTo>
                  <a:cubicBezTo>
                    <a:pt x="3749" y="969"/>
                    <a:pt x="3717" y="844"/>
                    <a:pt x="3717" y="719"/>
                  </a:cubicBezTo>
                  <a:cubicBezTo>
                    <a:pt x="3749" y="532"/>
                    <a:pt x="3936" y="344"/>
                    <a:pt x="3999" y="282"/>
                  </a:cubicBezTo>
                  <a:cubicBezTo>
                    <a:pt x="3999" y="32"/>
                    <a:pt x="3999" y="32"/>
                    <a:pt x="399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3" y="313"/>
                    <a:pt x="187" y="563"/>
                    <a:pt x="156" y="719"/>
                  </a:cubicBezTo>
                  <a:cubicBezTo>
                    <a:pt x="125" y="2063"/>
                    <a:pt x="843" y="2438"/>
                    <a:pt x="1125" y="2438"/>
                  </a:cubicBezTo>
                  <a:cubicBezTo>
                    <a:pt x="2156" y="2438"/>
                    <a:pt x="4436" y="2438"/>
                    <a:pt x="4780" y="2438"/>
                  </a:cubicBezTo>
                  <a:cubicBezTo>
                    <a:pt x="5124" y="2438"/>
                    <a:pt x="5467" y="2000"/>
                    <a:pt x="5624" y="1657"/>
                  </a:cubicBezTo>
                  <a:cubicBezTo>
                    <a:pt x="5749" y="1313"/>
                    <a:pt x="5655" y="594"/>
                    <a:pt x="5780" y="344"/>
                  </a:cubicBezTo>
                  <a:cubicBezTo>
                    <a:pt x="5811" y="313"/>
                    <a:pt x="5842" y="188"/>
                    <a:pt x="5936" y="0"/>
                  </a:cubicBezTo>
                  <a:lnTo>
                    <a:pt x="4530" y="0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F48DA45-C44E-4C69-89C5-1D8E4AC5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924" y="1916871"/>
              <a:ext cx="812455" cy="1913397"/>
            </a:xfrm>
            <a:custGeom>
              <a:avLst/>
              <a:gdLst>
                <a:gd name="T0" fmla="*/ 2281 w 3407"/>
                <a:gd name="T1" fmla="*/ 6625 h 8094"/>
                <a:gd name="T2" fmla="*/ 2281 w 3407"/>
                <a:gd name="T3" fmla="*/ 6625 h 8094"/>
                <a:gd name="T4" fmla="*/ 2344 w 3407"/>
                <a:gd name="T5" fmla="*/ 6562 h 8094"/>
                <a:gd name="T6" fmla="*/ 2719 w 3407"/>
                <a:gd name="T7" fmla="*/ 6562 h 8094"/>
                <a:gd name="T8" fmla="*/ 2781 w 3407"/>
                <a:gd name="T9" fmla="*/ 6625 h 8094"/>
                <a:gd name="T10" fmla="*/ 3125 w 3407"/>
                <a:gd name="T11" fmla="*/ 6844 h 8094"/>
                <a:gd name="T12" fmla="*/ 3313 w 3407"/>
                <a:gd name="T13" fmla="*/ 6781 h 8094"/>
                <a:gd name="T14" fmla="*/ 3406 w 3407"/>
                <a:gd name="T15" fmla="*/ 6437 h 8094"/>
                <a:gd name="T16" fmla="*/ 3125 w 3407"/>
                <a:gd name="T17" fmla="*/ 6031 h 8094"/>
                <a:gd name="T18" fmla="*/ 2781 w 3407"/>
                <a:gd name="T19" fmla="*/ 6281 h 8094"/>
                <a:gd name="T20" fmla="*/ 2688 w 3407"/>
                <a:gd name="T21" fmla="*/ 6312 h 8094"/>
                <a:gd name="T22" fmla="*/ 2375 w 3407"/>
                <a:gd name="T23" fmla="*/ 6312 h 8094"/>
                <a:gd name="T24" fmla="*/ 2281 w 3407"/>
                <a:gd name="T25" fmla="*/ 6250 h 8094"/>
                <a:gd name="T26" fmla="*/ 2281 w 3407"/>
                <a:gd name="T27" fmla="*/ 5344 h 8094"/>
                <a:gd name="T28" fmla="*/ 2281 w 3407"/>
                <a:gd name="T29" fmla="*/ 5312 h 8094"/>
                <a:gd name="T30" fmla="*/ 2281 w 3407"/>
                <a:gd name="T31" fmla="*/ 5281 h 8094"/>
                <a:gd name="T32" fmla="*/ 2281 w 3407"/>
                <a:gd name="T33" fmla="*/ 0 h 8094"/>
                <a:gd name="T34" fmla="*/ 906 w 3407"/>
                <a:gd name="T35" fmla="*/ 1906 h 8094"/>
                <a:gd name="T36" fmla="*/ 1500 w 3407"/>
                <a:gd name="T37" fmla="*/ 6562 h 8094"/>
                <a:gd name="T38" fmla="*/ 2281 w 3407"/>
                <a:gd name="T39" fmla="*/ 8093 h 8094"/>
                <a:gd name="T40" fmla="*/ 2281 w 3407"/>
                <a:gd name="T41" fmla="*/ 6625 h 8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7" h="8094">
                  <a:moveTo>
                    <a:pt x="2281" y="6625"/>
                  </a:moveTo>
                  <a:lnTo>
                    <a:pt x="2281" y="6625"/>
                  </a:lnTo>
                  <a:cubicBezTo>
                    <a:pt x="2281" y="6594"/>
                    <a:pt x="2312" y="6562"/>
                    <a:pt x="2344" y="6562"/>
                  </a:cubicBezTo>
                  <a:cubicBezTo>
                    <a:pt x="2719" y="6562"/>
                    <a:pt x="2719" y="6562"/>
                    <a:pt x="2719" y="6562"/>
                  </a:cubicBezTo>
                  <a:cubicBezTo>
                    <a:pt x="2750" y="6562"/>
                    <a:pt x="2781" y="6594"/>
                    <a:pt x="2781" y="6625"/>
                  </a:cubicBezTo>
                  <a:cubicBezTo>
                    <a:pt x="2781" y="6625"/>
                    <a:pt x="2844" y="6844"/>
                    <a:pt x="3125" y="6844"/>
                  </a:cubicBezTo>
                  <a:cubicBezTo>
                    <a:pt x="3219" y="6844"/>
                    <a:pt x="3281" y="6812"/>
                    <a:pt x="3313" y="6781"/>
                  </a:cubicBezTo>
                  <a:cubicBezTo>
                    <a:pt x="3375" y="6719"/>
                    <a:pt x="3406" y="6594"/>
                    <a:pt x="3406" y="6437"/>
                  </a:cubicBezTo>
                  <a:cubicBezTo>
                    <a:pt x="3406" y="6187"/>
                    <a:pt x="3375" y="6031"/>
                    <a:pt x="3125" y="6031"/>
                  </a:cubicBezTo>
                  <a:cubicBezTo>
                    <a:pt x="2875" y="6000"/>
                    <a:pt x="2781" y="6250"/>
                    <a:pt x="2781" y="6281"/>
                  </a:cubicBezTo>
                  <a:cubicBezTo>
                    <a:pt x="2750" y="6281"/>
                    <a:pt x="2719" y="6312"/>
                    <a:pt x="2688" y="6312"/>
                  </a:cubicBezTo>
                  <a:cubicBezTo>
                    <a:pt x="2375" y="6312"/>
                    <a:pt x="2375" y="6312"/>
                    <a:pt x="2375" y="6312"/>
                  </a:cubicBezTo>
                  <a:cubicBezTo>
                    <a:pt x="2312" y="6312"/>
                    <a:pt x="2281" y="6281"/>
                    <a:pt x="2281" y="6250"/>
                  </a:cubicBezTo>
                  <a:cubicBezTo>
                    <a:pt x="2281" y="5344"/>
                    <a:pt x="2281" y="5344"/>
                    <a:pt x="2281" y="5344"/>
                  </a:cubicBezTo>
                  <a:cubicBezTo>
                    <a:pt x="2281" y="5344"/>
                    <a:pt x="2281" y="5344"/>
                    <a:pt x="2281" y="5312"/>
                  </a:cubicBezTo>
                  <a:lnTo>
                    <a:pt x="2281" y="5281"/>
                  </a:lnTo>
                  <a:cubicBezTo>
                    <a:pt x="2281" y="0"/>
                    <a:pt x="2281" y="0"/>
                    <a:pt x="2281" y="0"/>
                  </a:cubicBezTo>
                  <a:cubicBezTo>
                    <a:pt x="1719" y="469"/>
                    <a:pt x="1250" y="1094"/>
                    <a:pt x="906" y="1906"/>
                  </a:cubicBezTo>
                  <a:cubicBezTo>
                    <a:pt x="0" y="4219"/>
                    <a:pt x="1313" y="6156"/>
                    <a:pt x="1500" y="6562"/>
                  </a:cubicBezTo>
                  <a:cubicBezTo>
                    <a:pt x="1625" y="6781"/>
                    <a:pt x="1969" y="7436"/>
                    <a:pt x="2281" y="8093"/>
                  </a:cubicBezTo>
                  <a:lnTo>
                    <a:pt x="2281" y="6625"/>
                  </a:lnTo>
                </a:path>
              </a:pathLst>
            </a:custGeom>
            <a:solidFill>
              <a:srgbClr val="E683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FD29D8C-9FAB-4E00-9DC4-8B1BEB7B6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099" y="2404865"/>
              <a:ext cx="708402" cy="753889"/>
            </a:xfrm>
            <a:custGeom>
              <a:avLst/>
              <a:gdLst>
                <a:gd name="T0" fmla="*/ 2969 w 2970"/>
                <a:gd name="T1" fmla="*/ 32 h 3189"/>
                <a:gd name="T2" fmla="*/ 2969 w 2970"/>
                <a:gd name="T3" fmla="*/ 32 h 3189"/>
                <a:gd name="T4" fmla="*/ 1751 w 2970"/>
                <a:gd name="T5" fmla="*/ 32 h 3189"/>
                <a:gd name="T6" fmla="*/ 1751 w 2970"/>
                <a:gd name="T7" fmla="*/ 219 h 3189"/>
                <a:gd name="T8" fmla="*/ 2063 w 2970"/>
                <a:gd name="T9" fmla="*/ 719 h 3189"/>
                <a:gd name="T10" fmla="*/ 1469 w 2970"/>
                <a:gd name="T11" fmla="*/ 1188 h 3189"/>
                <a:gd name="T12" fmla="*/ 969 w 2970"/>
                <a:gd name="T13" fmla="*/ 688 h 3189"/>
                <a:gd name="T14" fmla="*/ 1219 w 2970"/>
                <a:gd name="T15" fmla="*/ 250 h 3189"/>
                <a:gd name="T16" fmla="*/ 1219 w 2970"/>
                <a:gd name="T17" fmla="*/ 0 h 3189"/>
                <a:gd name="T18" fmla="*/ 0 w 2970"/>
                <a:gd name="T19" fmla="*/ 0 h 3189"/>
                <a:gd name="T20" fmla="*/ 0 w 2970"/>
                <a:gd name="T21" fmla="*/ 3188 h 3189"/>
                <a:gd name="T22" fmla="*/ 2969 w 2970"/>
                <a:gd name="T23" fmla="*/ 3188 h 3189"/>
                <a:gd name="T24" fmla="*/ 2969 w 2970"/>
                <a:gd name="T25" fmla="*/ 32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0" h="3189">
                  <a:moveTo>
                    <a:pt x="2969" y="32"/>
                  </a:moveTo>
                  <a:lnTo>
                    <a:pt x="2969" y="32"/>
                  </a:lnTo>
                  <a:cubicBezTo>
                    <a:pt x="1751" y="32"/>
                    <a:pt x="1751" y="32"/>
                    <a:pt x="1751" y="32"/>
                  </a:cubicBezTo>
                  <a:cubicBezTo>
                    <a:pt x="1751" y="219"/>
                    <a:pt x="1751" y="219"/>
                    <a:pt x="1751" y="219"/>
                  </a:cubicBezTo>
                  <a:cubicBezTo>
                    <a:pt x="1844" y="282"/>
                    <a:pt x="2063" y="438"/>
                    <a:pt x="2063" y="719"/>
                  </a:cubicBezTo>
                  <a:cubicBezTo>
                    <a:pt x="2063" y="969"/>
                    <a:pt x="1782" y="1188"/>
                    <a:pt x="1469" y="1188"/>
                  </a:cubicBezTo>
                  <a:cubicBezTo>
                    <a:pt x="1126" y="1188"/>
                    <a:pt x="969" y="907"/>
                    <a:pt x="969" y="688"/>
                  </a:cubicBezTo>
                  <a:cubicBezTo>
                    <a:pt x="969" y="469"/>
                    <a:pt x="1126" y="313"/>
                    <a:pt x="1219" y="250"/>
                  </a:cubicBezTo>
                  <a:cubicBezTo>
                    <a:pt x="1219" y="0"/>
                    <a:pt x="1219" y="0"/>
                    <a:pt x="12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88"/>
                    <a:pt x="0" y="3188"/>
                    <a:pt x="0" y="3188"/>
                  </a:cubicBezTo>
                  <a:cubicBezTo>
                    <a:pt x="2969" y="3188"/>
                    <a:pt x="2969" y="3188"/>
                    <a:pt x="2969" y="3188"/>
                  </a:cubicBezTo>
                  <a:lnTo>
                    <a:pt x="2969" y="32"/>
                  </a:lnTo>
                </a:path>
              </a:pathLst>
            </a:custGeom>
            <a:solidFill>
              <a:srgbClr val="56AF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DA2661C4-4AB4-466F-95C9-BE3F417A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6899" y="4547661"/>
              <a:ext cx="1049990" cy="953049"/>
            </a:xfrm>
            <a:custGeom>
              <a:avLst/>
              <a:gdLst>
                <a:gd name="T0" fmla="*/ 63 w 4407"/>
                <a:gd name="T1" fmla="*/ 0 h 4032"/>
                <a:gd name="T2" fmla="*/ 63 w 4407"/>
                <a:gd name="T3" fmla="*/ 0 h 4032"/>
                <a:gd name="T4" fmla="*/ 4312 w 4407"/>
                <a:gd name="T5" fmla="*/ 0 h 4032"/>
                <a:gd name="T6" fmla="*/ 4312 w 4407"/>
                <a:gd name="T7" fmla="*/ 375 h 4032"/>
                <a:gd name="T8" fmla="*/ 4406 w 4407"/>
                <a:gd name="T9" fmla="*/ 562 h 4032"/>
                <a:gd name="T10" fmla="*/ 4187 w 4407"/>
                <a:gd name="T11" fmla="*/ 906 h 4032"/>
                <a:gd name="T12" fmla="*/ 4374 w 4407"/>
                <a:gd name="T13" fmla="*/ 1187 h 4032"/>
                <a:gd name="T14" fmla="*/ 4187 w 4407"/>
                <a:gd name="T15" fmla="*/ 1562 h 4032"/>
                <a:gd name="T16" fmla="*/ 4343 w 4407"/>
                <a:gd name="T17" fmla="*/ 1812 h 4032"/>
                <a:gd name="T18" fmla="*/ 4187 w 4407"/>
                <a:gd name="T19" fmla="*/ 2094 h 4032"/>
                <a:gd name="T20" fmla="*/ 4343 w 4407"/>
                <a:gd name="T21" fmla="*/ 2375 h 4032"/>
                <a:gd name="T22" fmla="*/ 4187 w 4407"/>
                <a:gd name="T23" fmla="*/ 2719 h 4032"/>
                <a:gd name="T24" fmla="*/ 4281 w 4407"/>
                <a:gd name="T25" fmla="*/ 2906 h 4032"/>
                <a:gd name="T26" fmla="*/ 3937 w 4407"/>
                <a:gd name="T27" fmla="*/ 3406 h 4032"/>
                <a:gd name="T28" fmla="*/ 3218 w 4407"/>
                <a:gd name="T29" fmla="*/ 4031 h 4032"/>
                <a:gd name="T30" fmla="*/ 1188 w 4407"/>
                <a:gd name="T31" fmla="*/ 4031 h 4032"/>
                <a:gd name="T32" fmla="*/ 282 w 4407"/>
                <a:gd name="T33" fmla="*/ 3281 h 4032"/>
                <a:gd name="T34" fmla="*/ 219 w 4407"/>
                <a:gd name="T35" fmla="*/ 2937 h 4032"/>
                <a:gd name="T36" fmla="*/ 32 w 4407"/>
                <a:gd name="T37" fmla="*/ 2656 h 4032"/>
                <a:gd name="T38" fmla="*/ 188 w 4407"/>
                <a:gd name="T39" fmla="*/ 2437 h 4032"/>
                <a:gd name="T40" fmla="*/ 32 w 4407"/>
                <a:gd name="T41" fmla="*/ 2031 h 4032"/>
                <a:gd name="T42" fmla="*/ 157 w 4407"/>
                <a:gd name="T43" fmla="*/ 1781 h 4032"/>
                <a:gd name="T44" fmla="*/ 32 w 4407"/>
                <a:gd name="T45" fmla="*/ 1469 h 4032"/>
                <a:gd name="T46" fmla="*/ 188 w 4407"/>
                <a:gd name="T47" fmla="*/ 1156 h 4032"/>
                <a:gd name="T48" fmla="*/ 32 w 4407"/>
                <a:gd name="T49" fmla="*/ 844 h 4032"/>
                <a:gd name="T50" fmla="*/ 63 w 4407"/>
                <a:gd name="T51" fmla="*/ 0 h 4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07" h="4032">
                  <a:moveTo>
                    <a:pt x="63" y="0"/>
                  </a:moveTo>
                  <a:lnTo>
                    <a:pt x="63" y="0"/>
                  </a:lnTo>
                  <a:cubicBezTo>
                    <a:pt x="4312" y="0"/>
                    <a:pt x="4312" y="0"/>
                    <a:pt x="4312" y="0"/>
                  </a:cubicBezTo>
                  <a:cubicBezTo>
                    <a:pt x="4312" y="375"/>
                    <a:pt x="4312" y="375"/>
                    <a:pt x="4312" y="375"/>
                  </a:cubicBezTo>
                  <a:cubicBezTo>
                    <a:pt x="4312" y="375"/>
                    <a:pt x="4406" y="437"/>
                    <a:pt x="4406" y="562"/>
                  </a:cubicBezTo>
                  <a:cubicBezTo>
                    <a:pt x="4406" y="687"/>
                    <a:pt x="4187" y="812"/>
                    <a:pt x="4187" y="906"/>
                  </a:cubicBezTo>
                  <a:cubicBezTo>
                    <a:pt x="4187" y="1000"/>
                    <a:pt x="4374" y="1062"/>
                    <a:pt x="4374" y="1187"/>
                  </a:cubicBezTo>
                  <a:cubicBezTo>
                    <a:pt x="4374" y="1312"/>
                    <a:pt x="4187" y="1406"/>
                    <a:pt x="4187" y="1562"/>
                  </a:cubicBezTo>
                  <a:cubicBezTo>
                    <a:pt x="4218" y="1687"/>
                    <a:pt x="4374" y="1687"/>
                    <a:pt x="4343" y="1812"/>
                  </a:cubicBezTo>
                  <a:cubicBezTo>
                    <a:pt x="4343" y="1906"/>
                    <a:pt x="4187" y="2000"/>
                    <a:pt x="4187" y="2094"/>
                  </a:cubicBezTo>
                  <a:cubicBezTo>
                    <a:pt x="4187" y="2218"/>
                    <a:pt x="4343" y="2281"/>
                    <a:pt x="4343" y="2375"/>
                  </a:cubicBezTo>
                  <a:cubicBezTo>
                    <a:pt x="4343" y="2500"/>
                    <a:pt x="4187" y="2594"/>
                    <a:pt x="4187" y="2719"/>
                  </a:cubicBezTo>
                  <a:cubicBezTo>
                    <a:pt x="4187" y="2812"/>
                    <a:pt x="4281" y="2844"/>
                    <a:pt x="4281" y="2906"/>
                  </a:cubicBezTo>
                  <a:cubicBezTo>
                    <a:pt x="4281" y="3000"/>
                    <a:pt x="4249" y="3156"/>
                    <a:pt x="3937" y="3406"/>
                  </a:cubicBezTo>
                  <a:cubicBezTo>
                    <a:pt x="3656" y="3656"/>
                    <a:pt x="3218" y="4031"/>
                    <a:pt x="3218" y="4031"/>
                  </a:cubicBezTo>
                  <a:cubicBezTo>
                    <a:pt x="1188" y="4031"/>
                    <a:pt x="1188" y="4031"/>
                    <a:pt x="1188" y="4031"/>
                  </a:cubicBezTo>
                  <a:cubicBezTo>
                    <a:pt x="282" y="3281"/>
                    <a:pt x="282" y="3281"/>
                    <a:pt x="282" y="3281"/>
                  </a:cubicBezTo>
                  <a:cubicBezTo>
                    <a:pt x="250" y="3187"/>
                    <a:pt x="250" y="3000"/>
                    <a:pt x="219" y="2937"/>
                  </a:cubicBezTo>
                  <a:cubicBezTo>
                    <a:pt x="219" y="2875"/>
                    <a:pt x="32" y="2781"/>
                    <a:pt x="32" y="2656"/>
                  </a:cubicBezTo>
                  <a:cubicBezTo>
                    <a:pt x="32" y="2562"/>
                    <a:pt x="188" y="2531"/>
                    <a:pt x="188" y="2437"/>
                  </a:cubicBezTo>
                  <a:cubicBezTo>
                    <a:pt x="188" y="2375"/>
                    <a:pt x="0" y="2156"/>
                    <a:pt x="32" y="2031"/>
                  </a:cubicBezTo>
                  <a:cubicBezTo>
                    <a:pt x="32" y="1875"/>
                    <a:pt x="157" y="1844"/>
                    <a:pt x="157" y="1781"/>
                  </a:cubicBezTo>
                  <a:cubicBezTo>
                    <a:pt x="188" y="1687"/>
                    <a:pt x="32" y="1594"/>
                    <a:pt x="32" y="1469"/>
                  </a:cubicBezTo>
                  <a:cubicBezTo>
                    <a:pt x="32" y="1375"/>
                    <a:pt x="188" y="1250"/>
                    <a:pt x="188" y="1156"/>
                  </a:cubicBezTo>
                  <a:cubicBezTo>
                    <a:pt x="188" y="1062"/>
                    <a:pt x="32" y="1000"/>
                    <a:pt x="32" y="844"/>
                  </a:cubicBezTo>
                  <a:cubicBezTo>
                    <a:pt x="0" y="656"/>
                    <a:pt x="63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41B38DF-398D-47C0-A18D-55A8DC5A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343" y="5529906"/>
              <a:ext cx="431978" cy="59436"/>
            </a:xfrm>
            <a:custGeom>
              <a:avLst/>
              <a:gdLst>
                <a:gd name="T0" fmla="*/ 0 w 1813"/>
                <a:gd name="T1" fmla="*/ 0 h 251"/>
                <a:gd name="T2" fmla="*/ 0 w 1813"/>
                <a:gd name="T3" fmla="*/ 0 h 251"/>
                <a:gd name="T4" fmla="*/ 1812 w 1813"/>
                <a:gd name="T5" fmla="*/ 0 h 251"/>
                <a:gd name="T6" fmla="*/ 1531 w 1813"/>
                <a:gd name="T7" fmla="*/ 250 h 251"/>
                <a:gd name="T8" fmla="*/ 344 w 1813"/>
                <a:gd name="T9" fmla="*/ 250 h 251"/>
                <a:gd name="T10" fmla="*/ 0 w 1813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3" h="251">
                  <a:moveTo>
                    <a:pt x="0" y="0"/>
                  </a:moveTo>
                  <a:lnTo>
                    <a:pt x="0" y="0"/>
                  </a:lnTo>
                  <a:cubicBezTo>
                    <a:pt x="1812" y="0"/>
                    <a:pt x="1812" y="0"/>
                    <a:pt x="1812" y="0"/>
                  </a:cubicBezTo>
                  <a:cubicBezTo>
                    <a:pt x="1812" y="0"/>
                    <a:pt x="1624" y="250"/>
                    <a:pt x="1531" y="250"/>
                  </a:cubicBezTo>
                  <a:cubicBezTo>
                    <a:pt x="1406" y="250"/>
                    <a:pt x="407" y="250"/>
                    <a:pt x="344" y="250"/>
                  </a:cubicBezTo>
                  <a:cubicBezTo>
                    <a:pt x="250" y="25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9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E4CE409-8F5C-464B-B1F8-02F42B99DEFD}"/>
              </a:ext>
            </a:extLst>
          </p:cNvPr>
          <p:cNvGrpSpPr/>
          <p:nvPr/>
        </p:nvGrpSpPr>
        <p:grpSpPr>
          <a:xfrm>
            <a:off x="-143918" y="97083"/>
            <a:ext cx="10710319" cy="1292095"/>
            <a:chOff x="3910267" y="489549"/>
            <a:chExt cx="4632075" cy="960102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3DBA660-C22A-4E93-9E1C-33D2B617F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0304" y="763773"/>
              <a:ext cx="3572038" cy="41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85663"/>
              <a:r>
                <a:rPr lang="vi-VN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BÀI 20: VƯƠNG QUỐC PHÙ NAM</a:t>
              </a:r>
              <a:endPara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DFFBFA-9EBE-448E-B3B0-7327A611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67" y="489549"/>
              <a:ext cx="1146122" cy="9601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094A8E0-6924-9748-9529-4488E5C472AF}"/>
              </a:ext>
            </a:extLst>
          </p:cNvPr>
          <p:cNvSpPr/>
          <p:nvPr/>
        </p:nvSpPr>
        <p:spPr>
          <a:xfrm>
            <a:off x="601078" y="1496616"/>
            <a:ext cx="4504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tựu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dirty="0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77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hoá</a:t>
            </a:r>
            <a:endParaRPr lang="en-US" altLang="zh-CN" sz="2800" b="1" dirty="0">
              <a:solidFill>
                <a:srgbClr val="77C57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/>
        </p:nvGraphicFramePr>
        <p:xfrm>
          <a:off x="0" y="1032734"/>
          <a:ext cx="11263256" cy="4518213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</p:spTree>
    <p:extLst>
      <p:ext uri="{BB962C8B-B14F-4D97-AF65-F5344CB8AC3E}">
        <p14:creationId xmlns:p14="http://schemas.microsoft.com/office/powerpoint/2010/main" val="16598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0C066A0F-9B33-4314-AE3C-F896D824F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95" y="5464885"/>
            <a:ext cx="1820065" cy="1524662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A0E7E1C-FB00-4C66-B229-DE0F62724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AC2D4D-3456-42F8-95FA-62CF6D47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50" y="-13576"/>
            <a:ext cx="1480487" cy="1888642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A55C6C9-7328-354A-BCB9-EA335BCF0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90638"/>
              </p:ext>
            </p:extLst>
          </p:nvPr>
        </p:nvGraphicFramePr>
        <p:xfrm>
          <a:off x="0" y="1032734"/>
          <a:ext cx="11263256" cy="4801290"/>
        </p:xfrm>
        <a:graphic>
          <a:graphicData uri="http://schemas.openxmlformats.org/drawingml/2006/table">
            <a:tbl>
              <a:tblPr firstRow="1" bandRow="1"/>
              <a:tblGrid>
                <a:gridCol w="3646601">
                  <a:extLst>
                    <a:ext uri="{9D8B030D-6E8A-4147-A177-3AD203B41FA5}">
                      <a16:colId xmlns:a16="http://schemas.microsoft.com/office/drawing/2014/main" val="3697709723"/>
                    </a:ext>
                  </a:extLst>
                </a:gridCol>
                <a:gridCol w="7616655">
                  <a:extLst>
                    <a:ext uri="{9D8B030D-6E8A-4147-A177-3AD203B41FA5}">
                      <a16:colId xmlns:a16="http://schemas.microsoft.com/office/drawing/2014/main" val="1880738196"/>
                    </a:ext>
                  </a:extLst>
                </a:gridCol>
              </a:tblGrid>
              <a:tr h="668130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văn hóa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369869"/>
                  </a:ext>
                </a:extLst>
              </a:tr>
              <a:tr h="812687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56451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81598"/>
                  </a:ext>
                </a:extLst>
              </a:tr>
              <a:tr h="633192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197514"/>
                  </a:ext>
                </a:extLst>
              </a:tr>
              <a:tr h="1168583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 sống vật chất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983954"/>
                  </a:ext>
                </a:extLst>
              </a:tr>
              <a:tr h="885506"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46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8926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388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7851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314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6777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6240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5703" algn="l" defTabSz="121892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292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351D0B-856B-594F-81F0-DAF95B6C1D70}"/>
              </a:ext>
            </a:extLst>
          </p:cNvPr>
          <p:cNvSpPr txBox="1"/>
          <p:nvPr/>
        </p:nvSpPr>
        <p:spPr>
          <a:xfrm>
            <a:off x="432453" y="-23362"/>
            <a:ext cx="1012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 kiến thức đã được học và thông tin từ đoạn clip và SGK hoàn thành bảng sau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C1E7-EFD9-EE4B-9061-58CB2813037A}"/>
              </a:ext>
            </a:extLst>
          </p:cNvPr>
          <p:cNvSpPr/>
          <p:nvPr/>
        </p:nvSpPr>
        <p:spPr>
          <a:xfrm>
            <a:off x="4303759" y="1848042"/>
            <a:ext cx="5500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Hin-đu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Phật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Ấn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Độ</a:t>
            </a:r>
            <a:endParaRPr lang="en-US" sz="2400" dirty="0">
              <a:solidFill>
                <a:srgbClr val="002060"/>
              </a:solidFill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ông Gian Phật Giáo - YouTube">
            <a:extLst>
              <a:ext uri="{FF2B5EF4-FFF2-40B4-BE49-F238E27FC236}">
                <a16:creationId xmlns:a16="http://schemas.microsoft.com/office/drawing/2014/main" id="{756A505D-9A1E-4F42-89CF-0C86B88B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 VỊ THẦN TỐI CAO ẤN ĐỘ | Hanoitourist.vn">
            <a:extLst>
              <a:ext uri="{FF2B5EF4-FFF2-40B4-BE49-F238E27FC236}">
                <a16:creationId xmlns:a16="http://schemas.microsoft.com/office/drawing/2014/main" id="{7FC07FEA-BD5E-F949-9EA5-65A1D696C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1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B6FC5D-1E63-704C-987B-DB082DAA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" y="0"/>
            <a:ext cx="5967664" cy="643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DA161-B5DF-784B-AB66-526B3788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9"/>
          <a:stretch/>
        </p:blipFill>
        <p:spPr>
          <a:xfrm>
            <a:off x="6096000" y="-1"/>
            <a:ext cx="6096000" cy="64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3CAE9-7B26-C94F-A757-AD0968120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432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7E9F0-E253-7549-95D9-28B140612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A41B2C-C8E8-A74A-83CE-6EDCE10B4F66}"/>
              </a:ext>
            </a:extLst>
          </p:cNvPr>
          <p:cNvSpPr/>
          <p:nvPr/>
        </p:nvSpPr>
        <p:spPr>
          <a:xfrm>
            <a:off x="6096000" y="6017385"/>
            <a:ext cx="6095999" cy="830997"/>
          </a:xfrm>
          <a:prstGeom prst="rect">
            <a:avLst/>
          </a:prstGeom>
          <a:solidFill>
            <a:srgbClr val="ADA5B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Vishnu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7-8.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017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745</Words>
  <Application>Microsoft Office PowerPoint</Application>
  <PresentationFormat>Widescreen</PresentationFormat>
  <Paragraphs>124</Paragraphs>
  <Slides>30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等线</vt:lpstr>
      <vt:lpstr>#9Slide03 AllRoundGothic</vt:lpstr>
      <vt:lpstr>#9Slide03 Ample</vt:lpstr>
      <vt:lpstr>#9Slide03 AmpleSoft Bold</vt:lpstr>
      <vt:lpstr>#9Slide03 Arima Madurai Black</vt:lpstr>
      <vt:lpstr>#9Slide05 Lobster</vt:lpstr>
      <vt:lpstr>Arial</vt:lpstr>
      <vt:lpstr>Calibri</vt:lpstr>
      <vt:lpstr>Cambria</vt:lpstr>
      <vt:lpstr>ITC Avant Garde Std Bk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7</cp:revision>
  <dcterms:created xsi:type="dcterms:W3CDTF">2022-01-26T09:07:56Z</dcterms:created>
  <dcterms:modified xsi:type="dcterms:W3CDTF">2024-06-15T01:52:09Z</dcterms:modified>
</cp:coreProperties>
</file>