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87" r:id="rId2"/>
    <p:sldMasterId id="2147483700" r:id="rId3"/>
    <p:sldMasterId id="2147483709" r:id="rId4"/>
    <p:sldMasterId id="2147483753" r:id="rId5"/>
    <p:sldMasterId id="2147483765" r:id="rId6"/>
  </p:sldMasterIdLst>
  <p:notesMasterIdLst>
    <p:notesMasterId r:id="rId34"/>
  </p:notesMasterIdLst>
  <p:sldIdLst>
    <p:sldId id="629" r:id="rId7"/>
    <p:sldId id="635" r:id="rId8"/>
    <p:sldId id="322" r:id="rId9"/>
    <p:sldId id="276" r:id="rId10"/>
    <p:sldId id="11088641" r:id="rId11"/>
    <p:sldId id="656" r:id="rId12"/>
    <p:sldId id="443" r:id="rId13"/>
    <p:sldId id="282" r:id="rId14"/>
    <p:sldId id="631" r:id="rId15"/>
    <p:sldId id="264" r:id="rId16"/>
    <p:sldId id="256" r:id="rId17"/>
    <p:sldId id="258" r:id="rId18"/>
    <p:sldId id="259" r:id="rId19"/>
    <p:sldId id="449" r:id="rId20"/>
    <p:sldId id="261" r:id="rId21"/>
    <p:sldId id="262" r:id="rId22"/>
    <p:sldId id="323" r:id="rId23"/>
    <p:sldId id="651" r:id="rId24"/>
    <p:sldId id="655" r:id="rId25"/>
    <p:sldId id="653" r:id="rId26"/>
    <p:sldId id="633" r:id="rId27"/>
    <p:sldId id="324" r:id="rId28"/>
    <p:sldId id="304" r:id="rId29"/>
    <p:sldId id="320" r:id="rId30"/>
    <p:sldId id="317" r:id="rId31"/>
    <p:sldId id="316" r:id="rId32"/>
    <p:sldId id="647"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3"/>
    <a:srgbClr val="A5A7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444"/>
  </p:normalViewPr>
  <p:slideViewPr>
    <p:cSldViewPr>
      <p:cViewPr varScale="1">
        <p:scale>
          <a:sx n="84" d="100"/>
          <a:sy n="84" d="100"/>
        </p:scale>
        <p:origin x="776"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95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43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943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FD5BD8-8931-41C5-AE3B-EB0EF3870F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25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4871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62023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71"/>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43687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72185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6"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52306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718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097531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3458194"/>
            <a:ext cx="9144011" cy="1685306"/>
          </a:xfrm>
          <a:prstGeom prst="rect">
            <a:avLst/>
          </a:prstGeom>
        </p:spPr>
      </p:pic>
    </p:spTree>
    <p:extLst>
      <p:ext uri="{BB962C8B-B14F-4D97-AF65-F5344CB8AC3E}">
        <p14:creationId xmlns:p14="http://schemas.microsoft.com/office/powerpoint/2010/main" val="1601900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81733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6/15/2024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86E6BA-527C-4D8F-B8F7-88751208D508}"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727941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6E6BA-527C-4D8F-B8F7-88751208D508}"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2744897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86E6BA-527C-4D8F-B8F7-88751208D508}"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908337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86E6BA-527C-4D8F-B8F7-88751208D508}"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341852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86E6BA-527C-4D8F-B8F7-88751208D508}"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2342833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86E6BA-527C-4D8F-B8F7-88751208D508}"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2814480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6E6BA-527C-4D8F-B8F7-88751208D508}"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361300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86E6BA-527C-4D8F-B8F7-88751208D508}"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80829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829090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86E6BA-527C-4D8F-B8F7-88751208D508}"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349821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6E6BA-527C-4D8F-B8F7-88751208D508}"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184757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86E6BA-527C-4D8F-B8F7-88751208D508}"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6B3DA0-AFEC-4E50-B38A-58127E1DDBEE}" type="slidenum">
              <a:rPr lang="en-US" smtClean="0"/>
              <a:t>‹#›</a:t>
            </a:fld>
            <a:endParaRPr lang="en-US"/>
          </a:p>
        </p:txBody>
      </p:sp>
    </p:spTree>
    <p:extLst>
      <p:ext uri="{BB962C8B-B14F-4D97-AF65-F5344CB8AC3E}">
        <p14:creationId xmlns:p14="http://schemas.microsoft.com/office/powerpoint/2010/main" val="3737013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6145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63050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4582525" y="986395"/>
            <a:ext cx="36471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4582525" y="1970225"/>
            <a:ext cx="3647100" cy="2097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1142" rtl="0">
              <a:spcBef>
                <a:spcPts val="0"/>
              </a:spcBef>
              <a:spcAft>
                <a:spcPts val="0"/>
              </a:spcAft>
              <a:buSzPts val="1300"/>
              <a:buChar char="■"/>
              <a:defRPr sz="1300"/>
            </a:lvl3pPr>
            <a:lvl4pPr marL="1828754" lvl="3" indent="-311142" rtl="0">
              <a:spcBef>
                <a:spcPts val="0"/>
              </a:spcBef>
              <a:spcAft>
                <a:spcPts val="0"/>
              </a:spcAft>
              <a:buSzPts val="1300"/>
              <a:buChar char="●"/>
              <a:defRPr sz="1300"/>
            </a:lvl4pPr>
            <a:lvl5pPr marL="2285943" lvl="4" indent="-311142" rtl="0">
              <a:spcBef>
                <a:spcPts val="0"/>
              </a:spcBef>
              <a:spcAft>
                <a:spcPts val="0"/>
              </a:spcAft>
              <a:buSzPts val="1300"/>
              <a:buChar char="○"/>
              <a:defRPr sz="1300"/>
            </a:lvl5pPr>
            <a:lvl6pPr marL="2743132" lvl="5" indent="-311142" rtl="0">
              <a:spcBef>
                <a:spcPts val="0"/>
              </a:spcBef>
              <a:spcAft>
                <a:spcPts val="0"/>
              </a:spcAft>
              <a:buSzPts val="1300"/>
              <a:buChar char="■"/>
              <a:defRPr sz="1300"/>
            </a:lvl6pPr>
            <a:lvl7pPr marL="3200320" lvl="6" indent="-311142" rtl="0">
              <a:spcBef>
                <a:spcPts val="0"/>
              </a:spcBef>
              <a:spcAft>
                <a:spcPts val="0"/>
              </a:spcAft>
              <a:buSzPts val="1300"/>
              <a:buChar char="●"/>
              <a:defRPr sz="1300"/>
            </a:lvl7pPr>
            <a:lvl8pPr marL="3657509" lvl="7" indent="-311142" rtl="0">
              <a:spcBef>
                <a:spcPts val="0"/>
              </a:spcBef>
              <a:spcAft>
                <a:spcPts val="0"/>
              </a:spcAft>
              <a:buSzPts val="1300"/>
              <a:buChar char="○"/>
              <a:defRPr sz="1300"/>
            </a:lvl8pPr>
            <a:lvl9pPr marL="4114697" lvl="8" indent="-311142" rtl="0">
              <a:spcBef>
                <a:spcPts val="0"/>
              </a:spcBef>
              <a:spcAft>
                <a:spcPts val="0"/>
              </a:spcAft>
              <a:buSzPts val="1300"/>
              <a:buChar char="■"/>
              <a:defRPr sz="1300"/>
            </a:lvl9pPr>
          </a:lstStyle>
          <a:p>
            <a:endParaRPr/>
          </a:p>
        </p:txBody>
      </p:sp>
      <p:sp>
        <p:nvSpPr>
          <p:cNvPr id="190" name="Google Shape;190;p7"/>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 name="Google Shape;191;p7"/>
          <p:cNvGrpSpPr/>
          <p:nvPr/>
        </p:nvGrpSpPr>
        <p:grpSpPr>
          <a:xfrm>
            <a:off x="6942276" y="-956825"/>
            <a:ext cx="3222725" cy="484965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69728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944481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92497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1826450" y="1152525"/>
            <a:ext cx="2755500" cy="59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1826450" y="1726853"/>
            <a:ext cx="2755500" cy="1260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554170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1693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33870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00006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6"/>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0670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06/15/2024</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0903473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06/15/2024</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36189178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5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6" r:id="rId5"/>
    <p:sldLayoutId id="214748375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786E6BA-527C-4D8F-B8F7-88751208D508}" type="datetimeFigureOut">
              <a:rPr lang="en-US" smtClean="0"/>
              <a:t>6/15/2024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6B3DA0-AFEC-4E50-B38A-58127E1DDBEE}" type="slidenum">
              <a:rPr lang="en-US" smtClean="0"/>
              <a:t>‹#›</a:t>
            </a:fld>
            <a:endParaRPr lang="en-US"/>
          </a:p>
        </p:txBody>
      </p:sp>
    </p:spTree>
    <p:extLst>
      <p:ext uri="{BB962C8B-B14F-4D97-AF65-F5344CB8AC3E}">
        <p14:creationId xmlns:p14="http://schemas.microsoft.com/office/powerpoint/2010/main" val="2210669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86599205"/>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 Id="rId5" Type="http://schemas.openxmlformats.org/officeDocument/2006/relationships/image" Target="../media/image28.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2.xml"/><Relationship Id="rId3" Type="http://schemas.openxmlformats.org/officeDocument/2006/relationships/notesSlide" Target="../notesSlides/notesSlide7.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slide" Target="slide16.xml"/><Relationship Id="rId2" Type="http://schemas.openxmlformats.org/officeDocument/2006/relationships/slideLayout" Target="../slideLayouts/slideLayout42.xml"/><Relationship Id="rId16" Type="http://schemas.openxmlformats.org/officeDocument/2006/relationships/slide" Target="slide15.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slide" Target="slide14.xml"/><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11.xml"/><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12.gi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5" Type="http://schemas.openxmlformats.org/officeDocument/2006/relationships/slide" Target="slide5.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9.xml"/><Relationship Id="rId6" Type="http://schemas.openxmlformats.org/officeDocument/2006/relationships/slide" Target="slide5.xml"/><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9.xml"/><Relationship Id="rId6" Type="http://schemas.openxmlformats.org/officeDocument/2006/relationships/slide" Target="slide5.xml"/><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7.xml"/><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26.xml"/><Relationship Id="rId9" Type="http://schemas.openxmlformats.org/officeDocument/2006/relationships/slide" Target="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4.gif"/><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5740399" y="0"/>
            <a:ext cx="2794000" cy="481964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457200" y="209550"/>
            <a:ext cx="1447800" cy="1447800"/>
          </a:xfrm>
          <a:prstGeom prst="rect">
            <a:avLst/>
          </a:prstGeom>
        </p:spPr>
      </p:pic>
    </p:spTree>
    <p:extLst>
      <p:ext uri="{BB962C8B-B14F-4D97-AF65-F5344CB8AC3E}">
        <p14:creationId xmlns:p14="http://schemas.microsoft.com/office/powerpoint/2010/main" val="53375967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95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950"/>
                                </p:stCondLst>
                                <p:childTnLst>
                                  <p:par>
                                    <p:cTn id="26" presetID="36" presetClass="emph" presetSubtype="0" fill="hold" grpId="0" nodeType="afterEffect">
                                      <p:stCondLst>
                                        <p:cond delay="0"/>
                                      </p:stCondLst>
                                      <p:iterate type="lt">
                                        <p:tmPct val="10000"/>
                                      </p:iterate>
                                      <p:childTnLst>
                                        <p:animScale>
                                          <p:cBhvr>
                                            <p:cTn id="27" dur="250" autoRev="1" fill="hold">
                                              <p:stCondLst>
                                                <p:cond delay="0"/>
                                              </p:stCondLst>
                                            </p:cTn>
                                            <p:tgtEl>
                                              <p:spTgt spid="10"/>
                                            </p:tgtEl>
                                          </p:cBhvr>
                                          <p:to x="80000" y="100000"/>
                                        </p:animScale>
                                        <p:anim by="(#ppt_w*0.10)" calcmode="lin" valueType="num">
                                          <p:cBhvr>
                                            <p:cTn id="28" dur="250" autoRev="1" fill="hold">
                                              <p:stCondLst>
                                                <p:cond delay="0"/>
                                              </p:stCondLst>
                                            </p:cTn>
                                            <p:tgtEl>
                                              <p:spTgt spid="10"/>
                                            </p:tgtEl>
                                            <p:attrNameLst>
                                              <p:attrName>ppt_x</p:attrName>
                                            </p:attrNameLst>
                                          </p:cBhvr>
                                        </p:anim>
                                        <p:anim by="(-#ppt_w*0.10)" calcmode="lin" valueType="num">
                                          <p:cBhvr>
                                            <p:cTn id="29" dur="250" autoRev="1" fill="hold">
                                              <p:stCondLst>
                                                <p:cond delay="0"/>
                                              </p:stCondLst>
                                            </p:cTn>
                                            <p:tgtEl>
                                              <p:spTgt spid="10"/>
                                            </p:tgtEl>
                                            <p:attrNameLst>
                                              <p:attrName>ppt_y</p:attrName>
                                            </p:attrNameLst>
                                          </p:cBhvr>
                                        </p:anim>
                                        <p:animRot by="-480000">
                                          <p:cBhvr>
                                            <p:cTn id="30" dur="2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3382" y="965344"/>
            <a:ext cx="5050358" cy="992579"/>
          </a:xfrm>
          <a:prstGeom prst="rect">
            <a:avLst/>
          </a:prstGeom>
          <a:solidFill>
            <a:schemeClr val="bg1"/>
          </a:solidFill>
        </p:spPr>
        <p:txBody>
          <a:bodyPr wrap="square" lIns="68580" tIns="34290" rIns="68580" bIns="34290">
            <a:spAutoFit/>
          </a:bodyPr>
          <a:lstStyle/>
          <a:p>
            <a:pPr algn="ctr" defTabSz="685800">
              <a:buClrTx/>
              <a:defRPr/>
            </a:pPr>
            <a:r>
              <a:rPr lang="en-US" sz="3000" b="1" kern="1200" dirty="0">
                <a:ln w="10160">
                  <a:solidFill>
                    <a:srgbClr val="4472C4"/>
                  </a:solidFill>
                  <a:prstDash val="solid"/>
                </a:ln>
                <a:solidFill>
                  <a:srgbClr val="FFFF00"/>
                </a:solidFill>
                <a:effectLst>
                  <a:outerShdw blurRad="38100" dist="22860" dir="5400000" algn="tl" rotWithShape="0">
                    <a:srgbClr val="000000">
                      <a:alpha val="30000"/>
                    </a:srgbClr>
                  </a:outerShdw>
                </a:effectLst>
                <a:latin typeface="Times New Roman" panose="02020603050405020304" pitchFamily="18" charset="0"/>
                <a:ea typeface="+mn-ea"/>
                <a:cs typeface="Times New Roman" panose="02020603050405020304" pitchFamily="18" charset="0"/>
              </a:rPr>
              <a:t>GIẢI CỨU NHỮNG CHÚ CHIM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252" y="1268730"/>
            <a:ext cx="1671638" cy="16716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97429" y="1537571"/>
            <a:ext cx="1165859" cy="957683"/>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0330" y="2016413"/>
            <a:ext cx="3210402" cy="3398179"/>
          </a:xfrm>
          <a:prstGeom prst="rect">
            <a:avLst/>
          </a:prstGeom>
        </p:spPr>
      </p:pic>
      <p:sp>
        <p:nvSpPr>
          <p:cNvPr id="8" name="Rectangle 7">
            <a:hlinkClick r:id="rId4" action="ppaction://hlinksldjump"/>
          </p:cNvPr>
          <p:cNvSpPr/>
          <p:nvPr/>
        </p:nvSpPr>
        <p:spPr>
          <a:xfrm>
            <a:off x="3648284" y="3014016"/>
            <a:ext cx="1194494" cy="692497"/>
          </a:xfrm>
          <a:prstGeom prst="rect">
            <a:avLst/>
          </a:prstGeom>
          <a:noFill/>
        </p:spPr>
        <p:txBody>
          <a:bodyPr wrap="none" lIns="68580" tIns="34290" rIns="68580" bIns="34290">
            <a:spAutoFit/>
          </a:bodyPr>
          <a:lstStyle/>
          <a:p>
            <a:pPr algn="ctr" defTabSz="685800">
              <a:buClrTx/>
              <a:defRPr/>
            </a:pPr>
            <a:r>
              <a:rPr lang="en-US" sz="4050" b="1" kern="1200" spc="38" dirty="0">
                <a:ln w="9525" cmpd="sng">
                  <a:solidFill>
                    <a:srgbClr val="5B9BD5"/>
                  </a:solidFill>
                  <a:prstDash val="solid"/>
                </a:ln>
                <a:solidFill>
                  <a:srgbClr val="FF0000"/>
                </a:solidFill>
                <a:effectLst>
                  <a:glow rad="38100">
                    <a:srgbClr val="5B9BD5">
                      <a:alpha val="40000"/>
                    </a:srgbClr>
                  </a:glow>
                </a:effectLst>
                <a:latin typeface="Calibri"/>
                <a:ea typeface="+mn-ea"/>
                <a:cs typeface="+mn-cs"/>
              </a:rPr>
              <a:t>PLAY</a:t>
            </a:r>
          </a:p>
        </p:txBody>
      </p:sp>
    </p:spTree>
    <p:extLst>
      <p:ext uri="{BB962C8B-B14F-4D97-AF65-F5344CB8AC3E}">
        <p14:creationId xmlns:p14="http://schemas.microsoft.com/office/powerpoint/2010/main" val="378893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326" y="2231282"/>
            <a:ext cx="956309" cy="59808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9984" y="1101859"/>
            <a:ext cx="773349" cy="7733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22302" y="754765"/>
            <a:ext cx="626342" cy="45415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81207" y="487895"/>
            <a:ext cx="590834" cy="61608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84693" y="878439"/>
            <a:ext cx="573818" cy="66096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367" y="99095"/>
            <a:ext cx="973992" cy="1531585"/>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5043" y="1764533"/>
            <a:ext cx="1240592" cy="1531585"/>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5015" y="460414"/>
            <a:ext cx="973992" cy="1531585"/>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3595" y="212098"/>
            <a:ext cx="1072475" cy="101410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9065" y="751644"/>
            <a:ext cx="973992" cy="153158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8903" y="-33004"/>
            <a:ext cx="973992" cy="1531585"/>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0229" y="0"/>
            <a:ext cx="1286731" cy="1278153"/>
          </a:xfrm>
          <a:prstGeom prst="rect">
            <a:avLst/>
          </a:prstGeom>
        </p:spPr>
      </p:pic>
      <p:sp>
        <p:nvSpPr>
          <p:cNvPr id="18" name="Oval 17">
            <a:hlinkClick r:id="rId13" action="ppaction://hlinksldjump"/>
          </p:cNvPr>
          <p:cNvSpPr/>
          <p:nvPr/>
        </p:nvSpPr>
        <p:spPr>
          <a:xfrm>
            <a:off x="956278" y="1630680"/>
            <a:ext cx="313718" cy="33950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9" name="Oval 18">
            <a:hlinkClick r:id="rId14" action="ppaction://hlinksldjump"/>
          </p:cNvPr>
          <p:cNvSpPr/>
          <p:nvPr/>
        </p:nvSpPr>
        <p:spPr>
          <a:xfrm>
            <a:off x="2614742" y="2030393"/>
            <a:ext cx="313718" cy="30668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0" name="Oval 19">
            <a:hlinkClick r:id="rId15" action="ppaction://hlinksldjump"/>
          </p:cNvPr>
          <p:cNvSpPr/>
          <p:nvPr/>
        </p:nvSpPr>
        <p:spPr>
          <a:xfrm>
            <a:off x="4459564" y="1588347"/>
            <a:ext cx="357492" cy="352371"/>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1" name="Oval 20">
            <a:hlinkClick r:id="rId16" action="ppaction://hlinksldjump"/>
          </p:cNvPr>
          <p:cNvSpPr/>
          <p:nvPr/>
        </p:nvSpPr>
        <p:spPr>
          <a:xfrm>
            <a:off x="6121561" y="2295727"/>
            <a:ext cx="350196" cy="38302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3" name="Oval 22">
            <a:hlinkClick r:id="rId17" action="ppaction://hlinksldjump"/>
          </p:cNvPr>
          <p:cNvSpPr/>
          <p:nvPr/>
        </p:nvSpPr>
        <p:spPr>
          <a:xfrm>
            <a:off x="7393908" y="3329830"/>
            <a:ext cx="339818" cy="35019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Tree>
    <p:custDataLst>
      <p:tags r:id="rId1"/>
    </p:custDataLst>
    <p:extLst>
      <p:ext uri="{BB962C8B-B14F-4D97-AF65-F5344CB8AC3E}">
        <p14:creationId xmlns:p14="http://schemas.microsoft.com/office/powerpoint/2010/main" val="739540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25E-6 -0.0037 L 0.12188 0.14607 L 0.16289 0.29583 L 0.24089 0.35162 L 0.34154 0.33287 L 0.4099 0.31945 L 0.49284 0.31273 L 0.50352 0.27732 L 0.52487 -0.05579 L 0.93203 -0.06574 " pathEditMode="relative" rAng="0" ptsTypes="AAAAAAAAAA">
                                      <p:cBhvr>
                                        <p:cTn id="10" dur="3000" fill="hold"/>
                                        <p:tgtEl>
                                          <p:spTgt spid="13"/>
                                        </p:tgtEl>
                                        <p:attrNameLst>
                                          <p:attrName>ppt_x</p:attrName>
                                          <p:attrName>ppt_y</p:attrName>
                                        </p:attrNameLst>
                                      </p:cBhvr>
                                      <p:rCtr x="46602" y="14653"/>
                                    </p:animMotion>
                                  </p:childTnLst>
                                </p:cTn>
                              </p:par>
                            </p:childTnLst>
                          </p:cTn>
                        </p:par>
                        <p:par>
                          <p:cTn id="11" fill="hold">
                            <p:stCondLst>
                              <p:cond delay="3500"/>
                            </p:stCondLst>
                            <p:childTnLst>
                              <p:par>
                                <p:cTn id="12" presetID="10" presetClass="exit" presetSubtype="0" fill="hold" grpId="0" nodeType="afterEffect">
                                  <p:stCondLst>
                                    <p:cond delay="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nodeType="with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5E-6 -3.7037E-6 L 0.08178 0.17593 L 0.15456 0.3507 L 0.23256 0.44885 L 0.33464 0.48056 L 0.53282 0.47385 L 0.66524 0.47871 L 0.71993 0.43704 L 0.74128 0.44051 " pathEditMode="relative" rAng="0" ptsTypes="AAAAAAAAA">
                                      <p:cBhvr>
                                        <p:cTn id="23" dur="3000" fill="hold"/>
                                        <p:tgtEl>
                                          <p:spTgt spid="12"/>
                                        </p:tgtEl>
                                        <p:attrNameLst>
                                          <p:attrName>ppt_x</p:attrName>
                                          <p:attrName>ppt_y</p:attrName>
                                        </p:attrNameLst>
                                      </p:cBhvr>
                                      <p:rCtr x="37057" y="24028"/>
                                    </p:animMotion>
                                  </p:childTnLst>
                                </p:cTn>
                              </p:par>
                            </p:childTnLst>
                          </p:cTn>
                        </p:par>
                        <p:par>
                          <p:cTn id="24" fill="hold">
                            <p:stCondLst>
                              <p:cond delay="3500"/>
                            </p:stCondLst>
                            <p:childTnLst>
                              <p:par>
                                <p:cTn id="25" presetID="10" presetClass="exit" presetSubtype="0" fill="hold" grpId="0" nodeType="after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500"/>
                            </p:stCondLst>
                            <p:childTnLst>
                              <p:par>
                                <p:cTn id="35" presetID="0" presetClass="path" presetSubtype="0" accel="50000" decel="50000" fill="hold" nodeType="afterEffect">
                                  <p:stCondLst>
                                    <p:cond delay="0"/>
                                  </p:stCondLst>
                                  <p:childTnLst>
                                    <p:animMotion origin="layout" path="M 1.66667E-6 3.7037E-7 L 0.08502 -0.01528 L 0.37656 -0.06991 L 0.52539 -0.06088 " pathEditMode="relative" rAng="0" ptsTypes="AAAA">
                                      <p:cBhvr>
                                        <p:cTn id="36" dur="3000" fill="hold"/>
                                        <p:tgtEl>
                                          <p:spTgt spid="14"/>
                                        </p:tgtEl>
                                        <p:attrNameLst>
                                          <p:attrName>ppt_x</p:attrName>
                                          <p:attrName>ppt_y</p:attrName>
                                        </p:attrNameLst>
                                      </p:cBhvr>
                                      <p:rCtr x="26263" y="-3495"/>
                                    </p:animMotion>
                                  </p:childTnLst>
                                </p:cTn>
                              </p:par>
                              <p:par>
                                <p:cTn id="37" presetID="10" presetClass="exit" presetSubtype="0" fill="hold" grpId="0" nodeType="withEffect">
                                  <p:stCondLst>
                                    <p:cond delay="0"/>
                                  </p:stCondLst>
                                  <p:childTnLst>
                                    <p:animEffect transition="out" filter="fad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0" presetClass="path" presetSubtype="0" accel="50000" decel="50000" fill="hold" nodeType="withEffect">
                                  <p:stCondLst>
                                    <p:cond delay="0"/>
                                  </p:stCondLst>
                                  <p:childTnLst>
                                    <p:animMotion origin="layout" path="M -1.66667E-6 -1.85185E-6 L -0.0957 0.16134 L -0.25963 0.21227 L -0.32552 0.20695 L -0.39622 0.32801 L -0.40508 0.34051 L -0.5293 0.4581 C -0.53255 0.46227 -0.53555 0.4669 -0.53919 0.47037 C -0.54349 0.47431 -0.55299 0.48102 -0.55299 0.48125 L -0.62864 0.56181 L -0.63737 0.57222 L -0.73164 0.60232 " pathEditMode="relative" rAng="0" ptsTypes="AAAAAAAAAAAA">
                                      <p:cBhvr>
                                        <p:cTn id="47" dur="2000" fill="hold"/>
                                        <p:tgtEl>
                                          <p:spTgt spid="15"/>
                                        </p:tgtEl>
                                        <p:attrNameLst>
                                          <p:attrName>ppt_x</p:attrName>
                                          <p:attrName>ppt_y</p:attrName>
                                        </p:attrNameLst>
                                      </p:cBhvr>
                                      <p:rCtr x="-36589" y="30116"/>
                                    </p:animMotion>
                                  </p:childTnLst>
                                </p:cTn>
                              </p:par>
                            </p:childTnLst>
                          </p:cTn>
                        </p:par>
                        <p:par>
                          <p:cTn id="48" fill="hold">
                            <p:stCondLst>
                              <p:cond delay="2000"/>
                            </p:stCondLst>
                            <p:childTnLst>
                              <p:par>
                                <p:cTn id="49" presetID="10" presetClass="exit" presetSubtype="0" fill="hold" grpId="0" nodeType="after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2.08333E-7 -7.40741E-7 L -0.09714 0.1088 L -0.19596 0.13727 L -0.29414 0.12546 L -0.49635 0.1507 L -0.62096 0.28634 L -0.79128 0.42732 L -0.84557 0.22616 L -0.88698 0.04838 L -0.91576 0.05671 " pathEditMode="relative" rAng="0" ptsTypes="AAAAAAAAAA">
                                      <p:cBhvr>
                                        <p:cTn id="60" dur="3000" fill="hold"/>
                                        <p:tgtEl>
                                          <p:spTgt spid="16"/>
                                        </p:tgtEl>
                                        <p:attrNameLst>
                                          <p:attrName>ppt_x</p:attrName>
                                          <p:attrName>ppt_y</p:attrName>
                                        </p:attrNameLst>
                                      </p:cBhvr>
                                      <p:rCtr x="-45794" y="21366"/>
                                    </p:animMotion>
                                  </p:childTnLst>
                                </p:cTn>
                              </p:par>
                            </p:childTnLst>
                          </p:cTn>
                        </p:par>
                        <p:par>
                          <p:cTn id="61" fill="hold">
                            <p:stCondLst>
                              <p:cond delay="3500"/>
                            </p:stCondLst>
                            <p:childTnLst>
                              <p:par>
                                <p:cTn id="62" presetID="10" presetClass="exit" presetSubtype="0" fill="hold" grpId="0" nodeType="after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8" grpId="0" animBg="1"/>
      <p:bldP spid="19" grpId="0" animBg="1"/>
      <p:bldP spid="20"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115378" y="23506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9" name="Oval 8"/>
          <p:cNvSpPr/>
          <p:nvPr/>
        </p:nvSpPr>
        <p:spPr>
          <a:xfrm>
            <a:off x="2115378" y="37222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0" name="Oval 9"/>
          <p:cNvSpPr/>
          <p:nvPr/>
        </p:nvSpPr>
        <p:spPr>
          <a:xfrm>
            <a:off x="2115378" y="3009072"/>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1" name="Oval 10"/>
          <p:cNvSpPr/>
          <p:nvPr/>
        </p:nvSpPr>
        <p:spPr>
          <a:xfrm>
            <a:off x="2115378" y="44080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2" name="TextBox 11"/>
          <p:cNvSpPr txBox="1"/>
          <p:nvPr/>
        </p:nvSpPr>
        <p:spPr>
          <a:xfrm>
            <a:off x="2229678" y="240775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A</a:t>
            </a:r>
          </a:p>
        </p:txBody>
      </p:sp>
      <p:sp>
        <p:nvSpPr>
          <p:cNvPr id="13" name="TextBox 12"/>
          <p:cNvSpPr txBox="1"/>
          <p:nvPr/>
        </p:nvSpPr>
        <p:spPr>
          <a:xfrm>
            <a:off x="2229678" y="446515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D</a:t>
            </a:r>
          </a:p>
        </p:txBody>
      </p:sp>
      <p:sp>
        <p:nvSpPr>
          <p:cNvPr id="14" name="TextBox 13"/>
          <p:cNvSpPr txBox="1"/>
          <p:nvPr/>
        </p:nvSpPr>
        <p:spPr>
          <a:xfrm>
            <a:off x="2229678" y="377935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C</a:t>
            </a:r>
          </a:p>
        </p:txBody>
      </p:sp>
      <p:sp>
        <p:nvSpPr>
          <p:cNvPr id="15" name="TextBox 14"/>
          <p:cNvSpPr txBox="1"/>
          <p:nvPr/>
        </p:nvSpPr>
        <p:spPr>
          <a:xfrm>
            <a:off x="2229678" y="303640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B</a:t>
            </a:r>
          </a:p>
        </p:txBody>
      </p:sp>
      <p:pic>
        <p:nvPicPr>
          <p:cNvPr id="22" name="Picture 21" descr="tich.png"/>
          <p:cNvPicPr>
            <a:picLocks noChangeAspect="1"/>
          </p:cNvPicPr>
          <p:nvPr/>
        </p:nvPicPr>
        <p:blipFill>
          <a:blip r:embed="rId4" cstate="print"/>
          <a:stretch>
            <a:fillRect/>
          </a:stretch>
        </p:blipFill>
        <p:spPr>
          <a:xfrm>
            <a:off x="7441734" y="2295430"/>
            <a:ext cx="723900" cy="542925"/>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22" descr="sai.png"/>
          <p:cNvPicPr>
            <a:picLocks noChangeAspect="1"/>
          </p:cNvPicPr>
          <p:nvPr/>
        </p:nvPicPr>
        <p:blipFill>
          <a:blip r:embed="rId5" cstate="print"/>
          <a:stretch>
            <a:fillRect/>
          </a:stretch>
        </p:blipFill>
        <p:spPr>
          <a:xfrm>
            <a:off x="7556423" y="3147417"/>
            <a:ext cx="533400" cy="400050"/>
          </a:xfrm>
          <a:prstGeom prst="rect">
            <a:avLst/>
          </a:prstGeom>
        </p:spPr>
      </p:pic>
      <p:pic>
        <p:nvPicPr>
          <p:cNvPr id="24" name="Picture 23" descr="sai.png"/>
          <p:cNvPicPr>
            <a:picLocks noChangeAspect="1"/>
          </p:cNvPicPr>
          <p:nvPr/>
        </p:nvPicPr>
        <p:blipFill>
          <a:blip r:embed="rId5" cstate="print"/>
          <a:stretch>
            <a:fillRect/>
          </a:stretch>
        </p:blipFill>
        <p:spPr>
          <a:xfrm>
            <a:off x="7556423" y="3934688"/>
            <a:ext cx="533400" cy="400050"/>
          </a:xfrm>
          <a:prstGeom prst="rect">
            <a:avLst/>
          </a:prstGeom>
        </p:spPr>
      </p:pic>
      <p:pic>
        <p:nvPicPr>
          <p:cNvPr id="25" name="Picture 24" descr="sai.png"/>
          <p:cNvPicPr>
            <a:picLocks noChangeAspect="1"/>
          </p:cNvPicPr>
          <p:nvPr/>
        </p:nvPicPr>
        <p:blipFill>
          <a:blip r:embed="rId5" cstate="print"/>
          <a:stretch>
            <a:fillRect/>
          </a:stretch>
        </p:blipFill>
        <p:spPr>
          <a:xfrm>
            <a:off x="7574331" y="4444128"/>
            <a:ext cx="533400" cy="400050"/>
          </a:xfrm>
          <a:prstGeom prst="rect">
            <a:avLst/>
          </a:prstGeom>
        </p:spPr>
      </p:pic>
      <p:sp>
        <p:nvSpPr>
          <p:cNvPr id="26" name="AẪ">
            <a:extLst>
              <a:ext uri="{FF2B5EF4-FFF2-40B4-BE49-F238E27FC236}">
                <a16:creationId xmlns:a16="http://schemas.microsoft.com/office/drawing/2014/main" id="{B03B1389-6DD2-45DC-BD7E-44A607F79762}"/>
              </a:ext>
            </a:extLst>
          </p:cNvPr>
          <p:cNvSpPr/>
          <p:nvPr/>
        </p:nvSpPr>
        <p:spPr>
          <a:xfrm flipV="1">
            <a:off x="3051615" y="2381751"/>
            <a:ext cx="402761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28" name="BSÃA">
            <a:extLst>
              <a:ext uri="{FF2B5EF4-FFF2-40B4-BE49-F238E27FC236}">
                <a16:creationId xmlns:a16="http://schemas.microsoft.com/office/drawing/2014/main" id="{D63B2B3B-0118-4C5E-821E-EC41F45CFE28}"/>
              </a:ext>
            </a:extLst>
          </p:cNvPr>
          <p:cNvSpPr/>
          <p:nvPr/>
        </p:nvSpPr>
        <p:spPr>
          <a:xfrm flipV="1">
            <a:off x="3084444" y="2978961"/>
            <a:ext cx="3994781"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30" name="CÂSXAS">
            <a:extLst>
              <a:ext uri="{FF2B5EF4-FFF2-40B4-BE49-F238E27FC236}">
                <a16:creationId xmlns:a16="http://schemas.microsoft.com/office/drawing/2014/main" id="{98DCA23C-E507-4F14-8C1E-CC9B347B4FFE}"/>
              </a:ext>
            </a:extLst>
          </p:cNvPr>
          <p:cNvSpPr/>
          <p:nvPr/>
        </p:nvSpPr>
        <p:spPr>
          <a:xfrm flipV="1">
            <a:off x="3097897" y="3607908"/>
            <a:ext cx="4043689"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16" name="TextBox 15"/>
          <p:cNvSpPr txBox="1"/>
          <p:nvPr/>
        </p:nvSpPr>
        <p:spPr>
          <a:xfrm>
            <a:off x="3187149" y="2464904"/>
            <a:ext cx="3762256"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Công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trình</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đền</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tháp</a:t>
            </a:r>
            <a:r>
              <a:rPr lang="en-US" sz="2400" kern="1200" dirty="0">
                <a:solidFill>
                  <a:srgbClr val="002060"/>
                </a:solidFill>
                <a:latin typeface="Times New Roman" pitchFamily="18" charset="0"/>
                <a:ea typeface="+mn-ea"/>
                <a:cs typeface="Times New Roman" pitchFamily="18" charset="0"/>
              </a:rPr>
              <a:t>.</a:t>
            </a:r>
          </a:p>
        </p:txBody>
      </p:sp>
      <p:sp>
        <p:nvSpPr>
          <p:cNvPr id="17" name="TextBox 16"/>
          <p:cNvSpPr txBox="1"/>
          <p:nvPr/>
        </p:nvSpPr>
        <p:spPr>
          <a:xfrm>
            <a:off x="3110497" y="3093232"/>
            <a:ext cx="3969014"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Nhà</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Sàn</a:t>
            </a:r>
            <a:r>
              <a:rPr lang="en-US" sz="2400" kern="1200" dirty="0">
                <a:solidFill>
                  <a:srgbClr val="002060"/>
                </a:solidFill>
                <a:latin typeface="Times New Roman" pitchFamily="18" charset="0"/>
                <a:ea typeface="+mn-ea"/>
                <a:cs typeface="Times New Roman" pitchFamily="18" charset="0"/>
              </a:rPr>
              <a:t>.</a:t>
            </a:r>
          </a:p>
        </p:txBody>
      </p:sp>
      <p:sp>
        <p:nvSpPr>
          <p:cNvPr id="18" name="TextBox 17"/>
          <p:cNvSpPr txBox="1"/>
          <p:nvPr/>
        </p:nvSpPr>
        <p:spPr>
          <a:xfrm>
            <a:off x="3370742" y="3711893"/>
            <a:ext cx="3343462"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Tượng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phật</a:t>
            </a:r>
            <a:r>
              <a:rPr lang="en-US" sz="2400" kern="1200" dirty="0">
                <a:solidFill>
                  <a:srgbClr val="002060"/>
                </a:solidFill>
                <a:latin typeface="Times New Roman" pitchFamily="18" charset="0"/>
                <a:ea typeface="+mn-ea"/>
                <a:cs typeface="Times New Roman" pitchFamily="18" charset="0"/>
              </a:rPr>
              <a:t>.</a:t>
            </a:r>
          </a:p>
        </p:txBody>
      </p:sp>
      <p:sp>
        <p:nvSpPr>
          <p:cNvPr id="35" name="DSSXSAX">
            <a:extLst>
              <a:ext uri="{FF2B5EF4-FFF2-40B4-BE49-F238E27FC236}">
                <a16:creationId xmlns:a16="http://schemas.microsoft.com/office/drawing/2014/main" id="{D6BFE8B9-21A3-4DF6-8F12-FF5C83427736}"/>
              </a:ext>
            </a:extLst>
          </p:cNvPr>
          <p:cNvSpPr/>
          <p:nvPr/>
        </p:nvSpPr>
        <p:spPr>
          <a:xfrm flipV="1">
            <a:off x="3187148" y="4313859"/>
            <a:ext cx="3965974"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19" name="TextBox 18"/>
          <p:cNvSpPr txBox="1"/>
          <p:nvPr/>
        </p:nvSpPr>
        <p:spPr>
          <a:xfrm>
            <a:off x="3567777" y="4379261"/>
            <a:ext cx="3301284"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Đầu</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rồng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bằng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đá</a:t>
            </a:r>
            <a:r>
              <a:rPr lang="en-US" sz="2400" kern="1200" dirty="0">
                <a:solidFill>
                  <a:srgbClr val="002060"/>
                </a:solidFill>
                <a:latin typeface="Times New Roman" pitchFamily="18" charset="0"/>
                <a:ea typeface="+mn-ea"/>
                <a:cs typeface="Times New Roman" pitchFamily="18" charset="0"/>
              </a:rPr>
              <a:t>.</a:t>
            </a:r>
          </a:p>
        </p:txBody>
      </p:sp>
      <p:pic>
        <p:nvPicPr>
          <p:cNvPr id="37" name="Picture 36">
            <a:extLst>
              <a:ext uri="{FF2B5EF4-FFF2-40B4-BE49-F238E27FC236}">
                <a16:creationId xmlns:a16="http://schemas.microsoft.com/office/drawing/2014/main" id="{FA386F93-8A3F-446B-8BB8-7301BA950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2" y="0"/>
            <a:ext cx="9241928" cy="1005214"/>
          </a:xfrm>
          <a:prstGeom prst="rect">
            <a:avLst/>
          </a:prstGeom>
        </p:spPr>
      </p:pic>
      <p:sp>
        <p:nvSpPr>
          <p:cNvPr id="38" name="TextBox 37"/>
          <p:cNvSpPr txBox="1"/>
          <p:nvPr/>
        </p:nvSpPr>
        <p:spPr>
          <a:xfrm>
            <a:off x="958761" y="515805"/>
            <a:ext cx="77606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a:buClrTx/>
              <a:defRPr/>
            </a:pPr>
            <a:r>
              <a:rPr lang="en-US" sz="2400" b="1" kern="1200" dirty="0" err="1">
                <a:solidFill>
                  <a:srgbClr val="FF0000"/>
                </a:solidFill>
                <a:latin typeface="Times New Roman" panose="02020603050405020304" pitchFamily="18" charset="0"/>
                <a:cs typeface="Times New Roman" panose="02020603050405020304" pitchFamily="18" charset="0"/>
              </a:rPr>
              <a:t>Câu</a:t>
            </a:r>
            <a:r>
              <a:rPr lang="en-US" sz="2400" b="1" kern="1200" dirty="0">
                <a:solidFill>
                  <a:srgbClr val="FF0000"/>
                </a:solidFill>
                <a:latin typeface="Times New Roman" panose="02020603050405020304" pitchFamily="18" charset="0"/>
                <a:cs typeface="Times New Roman" panose="02020603050405020304" pitchFamily="18" charset="0"/>
              </a:rPr>
              <a:t> 1. </a:t>
            </a:r>
            <a:r>
              <a:rPr lang="en-US" sz="2400" b="1" kern="1200" dirty="0" err="1">
                <a:solidFill>
                  <a:srgbClr val="FF0000"/>
                </a:solidFill>
                <a:latin typeface="Times New Roman" panose="02020603050405020304" pitchFamily="18" charset="0"/>
                <a:cs typeface="Times New Roman" panose="02020603050405020304" pitchFamily="18" charset="0"/>
              </a:rPr>
              <a:t>Những</a:t>
            </a:r>
            <a:r>
              <a:rPr lang="en-US" sz="2400" b="1" kern="1200" dirty="0">
                <a:solidFill>
                  <a:srgbClr val="FF0000"/>
                </a:solidFill>
                <a:latin typeface="Times New Roman" panose="02020603050405020304" pitchFamily="18" charset="0"/>
                <a:cs typeface="Times New Roman" panose="02020603050405020304" pitchFamily="18" charset="0"/>
              </a:rPr>
              <a:t> di </a:t>
            </a:r>
            <a:r>
              <a:rPr lang="en-US" sz="2400" b="1" kern="1200" dirty="0" err="1">
                <a:solidFill>
                  <a:srgbClr val="FF0000"/>
                </a:solidFill>
                <a:latin typeface="Times New Roman" panose="02020603050405020304" pitchFamily="18" charset="0"/>
                <a:cs typeface="Times New Roman" panose="02020603050405020304" pitchFamily="18" charset="0"/>
              </a:rPr>
              <a:t>sản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kiến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trúc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còn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lại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của</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Chăm</a:t>
            </a:r>
            <a:r>
              <a:rPr lang="en-US" sz="2400" b="1" kern="1200" dirty="0">
                <a:solidFill>
                  <a:srgbClr val="FF0000"/>
                </a:solidFill>
                <a:latin typeface="Times New Roman" panose="02020603050405020304" pitchFamily="18" charset="0"/>
                <a:cs typeface="Times New Roman" panose="02020603050405020304" pitchFamily="18" charset="0"/>
              </a:rPr>
              <a:t>-pa </a:t>
            </a:r>
            <a:r>
              <a:rPr lang="en-US" sz="2400" b="1" kern="1200" dirty="0" err="1">
                <a:solidFill>
                  <a:srgbClr val="FF0000"/>
                </a:solidFill>
                <a:latin typeface="Times New Roman" panose="02020603050405020304" pitchFamily="18" charset="0"/>
                <a:cs typeface="Times New Roman" panose="02020603050405020304" pitchFamily="18" charset="0"/>
              </a:rPr>
              <a:t>ngày</a:t>
            </a:r>
            <a:r>
              <a:rPr lang="en-US" sz="2400" b="1" kern="1200" dirty="0">
                <a:solidFill>
                  <a:srgbClr val="FF0000"/>
                </a:solidFill>
                <a:latin typeface="Times New Roman" panose="02020603050405020304" pitchFamily="18" charset="0"/>
                <a:cs typeface="Times New Roman" panose="02020603050405020304" pitchFamily="18" charset="0"/>
              </a:rPr>
              <a:t> nay </a:t>
            </a:r>
            <a:r>
              <a:rPr lang="en-US" sz="2400" b="1" kern="1200" dirty="0" err="1">
                <a:solidFill>
                  <a:srgbClr val="FF0000"/>
                </a:solidFill>
                <a:latin typeface="Times New Roman" panose="02020603050405020304" pitchFamily="18" charset="0"/>
                <a:cs typeface="Times New Roman" panose="02020603050405020304" pitchFamily="18" charset="0"/>
              </a:rPr>
              <a:t>chủ</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yếu</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là</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pic>
        <p:nvPicPr>
          <p:cNvPr id="27" name="Picture 2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292" y="4646600"/>
            <a:ext cx="457200" cy="457200"/>
          </a:xfrm>
          <a:prstGeom prst="rect">
            <a:avLst/>
          </a:prstGeom>
        </p:spPr>
      </p:pic>
      <p:pic>
        <p:nvPicPr>
          <p:cNvPr id="36" name="TimeProcess_Back">
            <a:extLst>
              <a:ext uri="{FF2B5EF4-FFF2-40B4-BE49-F238E27FC236}">
                <a16:creationId xmlns:a16="http://schemas.microsoft.com/office/drawing/2014/main" id="{26E3FAD6-0B3E-482F-9299-454F3B924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9141" y="2019497"/>
            <a:ext cx="3296722" cy="161348"/>
          </a:xfrm>
          <a:prstGeom prst="rect">
            <a:avLst/>
          </a:prstGeom>
        </p:spPr>
      </p:pic>
      <p:pic>
        <p:nvPicPr>
          <p:cNvPr id="39" name="TIM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836" y="1556966"/>
            <a:ext cx="277238" cy="274320"/>
          </a:xfrm>
          <a:prstGeom prst="rect">
            <a:avLst/>
          </a:prstGeom>
        </p:spPr>
      </p:pic>
      <p:sp>
        <p:nvSpPr>
          <p:cNvPr id="40" name="TimeProcess">
            <a:extLst>
              <a:ext uri="{FF2B5EF4-FFF2-40B4-BE49-F238E27FC236}">
                <a16:creationId xmlns:a16="http://schemas.microsoft.com/office/drawing/2014/main" id="{798B5C58-B643-4270-BB6D-80FC3B1DEE56}"/>
              </a:ext>
            </a:extLst>
          </p:cNvPr>
          <p:cNvSpPr/>
          <p:nvPr/>
        </p:nvSpPr>
        <p:spPr>
          <a:xfrm>
            <a:off x="2854022" y="2020995"/>
            <a:ext cx="3291840" cy="13716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Calibri"/>
            </a:endParaRPr>
          </a:p>
        </p:txBody>
      </p:sp>
    </p:spTree>
    <p:extLst>
      <p:ext uri="{BB962C8B-B14F-4D97-AF65-F5344CB8AC3E}">
        <p14:creationId xmlns:p14="http://schemas.microsoft.com/office/powerpoint/2010/main" val="12466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3399FF"/>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chemeClr val="accent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sai-1.wav"/>
                                        </p:tgtEl>
                                      </p:cMediaNode>
                                    </p:audio>
                                  </p:sub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chemeClr val="accent2"/>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1.wav"/>
                                        </p:tgtEl>
                                      </p:cMediaNode>
                                    </p:audio>
                                  </p:sub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9"/>
                    </p:tgtEl>
                  </p:cond>
                </p:stCondLst>
                <p:endSync evt="end" delay="0">
                  <p:rtn val="all"/>
                </p:endSync>
                <p:childTnLst>
                  <p:par>
                    <p:cTn id="47" fill="hold">
                      <p:stCondLst>
                        <p:cond delay="0"/>
                      </p:stCondLst>
                      <p:childTnLst>
                        <p:par>
                          <p:cTn id="48" fill="hold">
                            <p:stCondLst>
                              <p:cond delay="0"/>
                            </p:stCondLst>
                            <p:childTnLst>
                              <p:par>
                                <p:cTn id="49" presetID="17" presetClass="exit" presetSubtype="8" fill="hold" nodeType="clickEffect">
                                  <p:stCondLst>
                                    <p:cond delay="0"/>
                                  </p:stCondLst>
                                  <p:childTnLst>
                                    <p:anim calcmode="lin" valueType="num">
                                      <p:cBhvr>
                                        <p:cTn id="50" dur="10000"/>
                                        <p:tgtEl>
                                          <p:spTgt spid="36"/>
                                        </p:tgtEl>
                                        <p:attrNameLst>
                                          <p:attrName>ppt_x</p:attrName>
                                        </p:attrNameLst>
                                      </p:cBhvr>
                                      <p:tavLst>
                                        <p:tav tm="0">
                                          <p:val>
                                            <p:strVal val="ppt_x"/>
                                          </p:val>
                                        </p:tav>
                                        <p:tav tm="100000">
                                          <p:val>
                                            <p:strVal val="ppt_x-ppt_w/2"/>
                                          </p:val>
                                        </p:tav>
                                      </p:tavLst>
                                    </p:anim>
                                    <p:anim calcmode="lin" valueType="num">
                                      <p:cBhvr>
                                        <p:cTn id="51" dur="10000"/>
                                        <p:tgtEl>
                                          <p:spTgt spid="36"/>
                                        </p:tgtEl>
                                        <p:attrNameLst>
                                          <p:attrName>ppt_y</p:attrName>
                                        </p:attrNameLst>
                                      </p:cBhvr>
                                      <p:tavLst>
                                        <p:tav tm="0">
                                          <p:val>
                                            <p:strVal val="ppt_y"/>
                                          </p:val>
                                        </p:tav>
                                        <p:tav tm="100000">
                                          <p:val>
                                            <p:strVal val="ppt_y"/>
                                          </p:val>
                                        </p:tav>
                                      </p:tavLst>
                                    </p:anim>
                                    <p:anim calcmode="lin" valueType="num">
                                      <p:cBhvr>
                                        <p:cTn id="52" dur="10000"/>
                                        <p:tgtEl>
                                          <p:spTgt spid="36"/>
                                        </p:tgtEl>
                                        <p:attrNameLst>
                                          <p:attrName>ppt_w</p:attrName>
                                        </p:attrNameLst>
                                      </p:cBhvr>
                                      <p:tavLst>
                                        <p:tav tm="0">
                                          <p:val>
                                            <p:strVal val="ppt_w"/>
                                          </p:val>
                                        </p:tav>
                                        <p:tav tm="100000">
                                          <p:val>
                                            <p:fltVal val="0"/>
                                          </p:val>
                                        </p:tav>
                                      </p:tavLst>
                                    </p:anim>
                                    <p:anim calcmode="lin" valueType="num">
                                      <p:cBhvr>
                                        <p:cTn id="53" dur="10000"/>
                                        <p:tgtEl>
                                          <p:spTgt spid="36"/>
                                        </p:tgtEl>
                                        <p:attrNameLst>
                                          <p:attrName>ppt_h</p:attrName>
                                        </p:attrNameLst>
                                      </p:cBhvr>
                                      <p:tavLst>
                                        <p:tav tm="0">
                                          <p:val>
                                            <p:strVal val="ppt_h"/>
                                          </p:val>
                                        </p:tav>
                                        <p:tav tm="100000">
                                          <p:val>
                                            <p:strVal val="ppt_h"/>
                                          </p:val>
                                        </p:tav>
                                      </p:tavLst>
                                    </p:anim>
                                    <p:set>
                                      <p:cBhvr>
                                        <p:cTn id="54" dur="1" fill="hold">
                                          <p:stCondLst>
                                            <p:cond delay="9999"/>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
                                        <p:tgtEl>
                                          <p:spTgt spid="36"/>
                                        </p:tgtEl>
                                      </p:cBhvr>
                                    </p:animEffect>
                                  </p:childTnLst>
                                </p:cTn>
                              </p:par>
                            </p:childTnLst>
                          </p:cTn>
                        </p:par>
                      </p:childTnLst>
                    </p:cTn>
                  </p:par>
                </p:childTnLst>
              </p:cTn>
              <p:nextCondLst>
                <p:cond evt="onClick" delay="0">
                  <p:tgtEl>
                    <p:spTgt spid="3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002347" y="4378187"/>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9" name="Oval 8"/>
          <p:cNvSpPr/>
          <p:nvPr/>
        </p:nvSpPr>
        <p:spPr>
          <a:xfrm>
            <a:off x="991286" y="37222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0" name="Oval 9"/>
          <p:cNvSpPr/>
          <p:nvPr/>
        </p:nvSpPr>
        <p:spPr>
          <a:xfrm>
            <a:off x="980225" y="3009072"/>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1" name="Oval 10"/>
          <p:cNvSpPr/>
          <p:nvPr/>
        </p:nvSpPr>
        <p:spPr>
          <a:xfrm>
            <a:off x="958103" y="2331458"/>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2" name="TextBox 11"/>
          <p:cNvSpPr txBox="1"/>
          <p:nvPr/>
        </p:nvSpPr>
        <p:spPr>
          <a:xfrm>
            <a:off x="1116647" y="4435336"/>
            <a:ext cx="457200" cy="523220"/>
          </a:xfrm>
          <a:prstGeom prst="rect">
            <a:avLst/>
          </a:prstGeom>
          <a:noFill/>
        </p:spPr>
        <p:txBody>
          <a:bodyPr wrap="square" rtlCol="0">
            <a:spAutoFit/>
          </a:bodyPr>
          <a:lstStyle/>
          <a:p>
            <a:pPr defTabSz="685800">
              <a:buClrTx/>
              <a:defRPr/>
            </a:pPr>
            <a:r>
              <a:rPr lang="en-US" sz="2800" b="1" kern="1200">
                <a:solidFill>
                  <a:prstClr val="black"/>
                </a:solidFill>
                <a:latin typeface="Times New Roman" pitchFamily="18" charset="0"/>
                <a:ea typeface="+mn-ea"/>
                <a:cs typeface="Times New Roman" pitchFamily="18" charset="0"/>
              </a:rPr>
              <a:t>D</a:t>
            </a:r>
            <a:endParaRPr lang="en-US" sz="2800" b="1" kern="1200" dirty="0">
              <a:solidFill>
                <a:prstClr val="black"/>
              </a:solidFill>
              <a:latin typeface="Times New Roman" pitchFamily="18" charset="0"/>
              <a:ea typeface="+mn-ea"/>
              <a:cs typeface="Times New Roman" pitchFamily="18" charset="0"/>
            </a:endParaRPr>
          </a:p>
        </p:txBody>
      </p:sp>
      <p:sp>
        <p:nvSpPr>
          <p:cNvPr id="13" name="TextBox 12"/>
          <p:cNvSpPr txBox="1"/>
          <p:nvPr/>
        </p:nvSpPr>
        <p:spPr>
          <a:xfrm>
            <a:off x="1072403" y="2406784"/>
            <a:ext cx="457200" cy="523220"/>
          </a:xfrm>
          <a:prstGeom prst="rect">
            <a:avLst/>
          </a:prstGeom>
          <a:noFill/>
        </p:spPr>
        <p:txBody>
          <a:bodyPr wrap="square" rtlCol="0">
            <a:spAutoFit/>
          </a:bodyPr>
          <a:lstStyle/>
          <a:p>
            <a:pPr defTabSz="685800">
              <a:buClrTx/>
              <a:defRPr/>
            </a:pPr>
            <a:r>
              <a:rPr lang="en-US" sz="2800" b="1" kern="1200">
                <a:solidFill>
                  <a:prstClr val="black"/>
                </a:solidFill>
                <a:latin typeface="Times New Roman" pitchFamily="18" charset="0"/>
                <a:ea typeface="+mn-ea"/>
                <a:cs typeface="Times New Roman" pitchFamily="18" charset="0"/>
              </a:rPr>
              <a:t>A</a:t>
            </a:r>
            <a:endParaRPr lang="en-US" sz="2800" b="1" kern="1200" dirty="0">
              <a:solidFill>
                <a:prstClr val="black"/>
              </a:solidFill>
              <a:latin typeface="Times New Roman" pitchFamily="18" charset="0"/>
              <a:ea typeface="+mn-ea"/>
              <a:cs typeface="Times New Roman" pitchFamily="18" charset="0"/>
            </a:endParaRPr>
          </a:p>
        </p:txBody>
      </p:sp>
      <p:sp>
        <p:nvSpPr>
          <p:cNvPr id="14" name="TextBox 13"/>
          <p:cNvSpPr txBox="1"/>
          <p:nvPr/>
        </p:nvSpPr>
        <p:spPr>
          <a:xfrm>
            <a:off x="1105586" y="3779354"/>
            <a:ext cx="457200" cy="523220"/>
          </a:xfrm>
          <a:prstGeom prst="rect">
            <a:avLst/>
          </a:prstGeom>
          <a:noFill/>
        </p:spPr>
        <p:txBody>
          <a:bodyPr wrap="square" rtlCol="0">
            <a:spAutoFit/>
          </a:bodyPr>
          <a:lstStyle/>
          <a:p>
            <a:pPr defTabSz="685800">
              <a:buClrTx/>
              <a:defRPr/>
            </a:pPr>
            <a:r>
              <a:rPr lang="en-US" sz="2800" b="1" kern="1200" dirty="0">
                <a:solidFill>
                  <a:prstClr val="black"/>
                </a:solidFill>
                <a:latin typeface="Times New Roman" pitchFamily="18" charset="0"/>
                <a:ea typeface="+mn-ea"/>
                <a:cs typeface="Times New Roman" pitchFamily="18" charset="0"/>
              </a:rPr>
              <a:t>C</a:t>
            </a:r>
          </a:p>
        </p:txBody>
      </p:sp>
      <p:sp>
        <p:nvSpPr>
          <p:cNvPr id="15" name="TextBox 14"/>
          <p:cNvSpPr txBox="1"/>
          <p:nvPr/>
        </p:nvSpPr>
        <p:spPr>
          <a:xfrm>
            <a:off x="1094525" y="3036404"/>
            <a:ext cx="457200" cy="523220"/>
          </a:xfrm>
          <a:prstGeom prst="rect">
            <a:avLst/>
          </a:prstGeom>
          <a:noFill/>
        </p:spPr>
        <p:txBody>
          <a:bodyPr wrap="square" rtlCol="0">
            <a:spAutoFit/>
          </a:bodyPr>
          <a:lstStyle/>
          <a:p>
            <a:pPr defTabSz="685800">
              <a:buClrTx/>
              <a:defRPr/>
            </a:pPr>
            <a:r>
              <a:rPr lang="en-US" sz="2800" b="1" kern="1200" dirty="0">
                <a:solidFill>
                  <a:prstClr val="black"/>
                </a:solidFill>
                <a:latin typeface="Times New Roman" pitchFamily="18" charset="0"/>
                <a:ea typeface="+mn-ea"/>
                <a:cs typeface="Times New Roman" pitchFamily="18" charset="0"/>
              </a:rPr>
              <a:t>B</a:t>
            </a:r>
          </a:p>
        </p:txBody>
      </p:sp>
      <p:pic>
        <p:nvPicPr>
          <p:cNvPr id="22" name="Picture 21" descr="tich.png"/>
          <p:cNvPicPr>
            <a:picLocks noChangeAspect="1"/>
          </p:cNvPicPr>
          <p:nvPr/>
        </p:nvPicPr>
        <p:blipFill>
          <a:blip r:embed="rId4" cstate="print"/>
          <a:stretch>
            <a:fillRect/>
          </a:stretch>
        </p:blipFill>
        <p:spPr>
          <a:xfrm>
            <a:off x="8036243" y="4444715"/>
            <a:ext cx="723900" cy="542925"/>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22" descr="sai.png"/>
          <p:cNvPicPr>
            <a:picLocks noChangeAspect="1"/>
          </p:cNvPicPr>
          <p:nvPr/>
        </p:nvPicPr>
        <p:blipFill>
          <a:blip r:embed="rId5" cstate="print"/>
          <a:stretch>
            <a:fillRect/>
          </a:stretch>
        </p:blipFill>
        <p:spPr>
          <a:xfrm>
            <a:off x="8036243" y="3028769"/>
            <a:ext cx="533400" cy="400050"/>
          </a:xfrm>
          <a:prstGeom prst="rect">
            <a:avLst/>
          </a:prstGeom>
        </p:spPr>
      </p:pic>
      <p:pic>
        <p:nvPicPr>
          <p:cNvPr id="24" name="Picture 23" descr="sai.png"/>
          <p:cNvPicPr>
            <a:picLocks noChangeAspect="1"/>
          </p:cNvPicPr>
          <p:nvPr/>
        </p:nvPicPr>
        <p:blipFill>
          <a:blip r:embed="rId5" cstate="print"/>
          <a:stretch>
            <a:fillRect/>
          </a:stretch>
        </p:blipFill>
        <p:spPr>
          <a:xfrm>
            <a:off x="8110695" y="3722204"/>
            <a:ext cx="533400" cy="381175"/>
          </a:xfrm>
          <a:prstGeom prst="rect">
            <a:avLst/>
          </a:prstGeom>
        </p:spPr>
      </p:pic>
      <p:pic>
        <p:nvPicPr>
          <p:cNvPr id="25" name="Picture 24" descr="sai.png"/>
          <p:cNvPicPr>
            <a:picLocks noChangeAspect="1"/>
          </p:cNvPicPr>
          <p:nvPr/>
        </p:nvPicPr>
        <p:blipFill>
          <a:blip r:embed="rId5" cstate="print"/>
          <a:stretch>
            <a:fillRect/>
          </a:stretch>
        </p:blipFill>
        <p:spPr>
          <a:xfrm>
            <a:off x="8036243" y="2402966"/>
            <a:ext cx="533400" cy="400050"/>
          </a:xfrm>
          <a:prstGeom prst="rect">
            <a:avLst/>
          </a:prstGeom>
        </p:spPr>
      </p:pic>
      <p:sp>
        <p:nvSpPr>
          <p:cNvPr id="26" name="AẪ">
            <a:extLst>
              <a:ext uri="{FF2B5EF4-FFF2-40B4-BE49-F238E27FC236}">
                <a16:creationId xmlns:a16="http://schemas.microsoft.com/office/drawing/2014/main" id="{B03B1389-6DD2-45DC-BD7E-44A607F79762}"/>
              </a:ext>
            </a:extLst>
          </p:cNvPr>
          <p:cNvSpPr/>
          <p:nvPr/>
        </p:nvSpPr>
        <p:spPr>
          <a:xfrm flipV="1">
            <a:off x="1891480" y="4321939"/>
            <a:ext cx="5884607"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28" name="BSÃA">
            <a:extLst>
              <a:ext uri="{FF2B5EF4-FFF2-40B4-BE49-F238E27FC236}">
                <a16:creationId xmlns:a16="http://schemas.microsoft.com/office/drawing/2014/main" id="{D63B2B3B-0118-4C5E-821E-EC41F45CFE28}"/>
              </a:ext>
            </a:extLst>
          </p:cNvPr>
          <p:cNvSpPr/>
          <p:nvPr/>
        </p:nvSpPr>
        <p:spPr>
          <a:xfrm flipV="1">
            <a:off x="1891480" y="2978961"/>
            <a:ext cx="5796116"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30" name="CÂSXAS">
            <a:extLst>
              <a:ext uri="{FF2B5EF4-FFF2-40B4-BE49-F238E27FC236}">
                <a16:creationId xmlns:a16="http://schemas.microsoft.com/office/drawing/2014/main" id="{98DCA23C-E507-4F14-8C1E-CC9B347B4FFE}"/>
              </a:ext>
            </a:extLst>
          </p:cNvPr>
          <p:cNvSpPr/>
          <p:nvPr/>
        </p:nvSpPr>
        <p:spPr>
          <a:xfrm flipV="1">
            <a:off x="1891480" y="3634752"/>
            <a:ext cx="5796117"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16" name="TextBox 15"/>
          <p:cNvSpPr txBox="1"/>
          <p:nvPr/>
        </p:nvSpPr>
        <p:spPr>
          <a:xfrm>
            <a:off x="2108447" y="4321732"/>
            <a:ext cx="5667639" cy="523220"/>
          </a:xfrm>
          <a:prstGeom prst="rect">
            <a:avLst/>
          </a:prstGeom>
          <a:noFill/>
        </p:spPr>
        <p:txBody>
          <a:bodyPr wrap="square" rtlCol="0">
            <a:spAutoFit/>
          </a:bodyPr>
          <a:lstStyle/>
          <a:p>
            <a:pPr algn="ctr" defTabSz="685800">
              <a:buClrTx/>
              <a:defRPr/>
            </a:pPr>
            <a:r>
              <a:rPr lang="en-US" sz="2800" kern="1200" dirty="0" err="1">
                <a:solidFill>
                  <a:srgbClr val="002060"/>
                </a:solidFill>
                <a:latin typeface="Times New Roman" pitchFamily="18" charset="0"/>
                <a:ea typeface="+mn-ea"/>
                <a:cs typeface="Times New Roman" pitchFamily="18" charset="0"/>
              </a:rPr>
              <a:t>Phật</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giáo</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và</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Ấn</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Độ</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giáo</a:t>
            </a:r>
            <a:r>
              <a:rPr lang="en-US" sz="2800" kern="1200" dirty="0">
                <a:solidFill>
                  <a:srgbClr val="002060"/>
                </a:solidFill>
                <a:latin typeface="Times New Roman" pitchFamily="18" charset="0"/>
                <a:ea typeface="+mn-ea"/>
                <a:cs typeface="Times New Roman" pitchFamily="18" charset="0"/>
              </a:rPr>
              <a:t>.</a:t>
            </a:r>
          </a:p>
        </p:txBody>
      </p:sp>
      <p:sp>
        <p:nvSpPr>
          <p:cNvPr id="17" name="TextBox 16"/>
          <p:cNvSpPr txBox="1"/>
          <p:nvPr/>
        </p:nvSpPr>
        <p:spPr>
          <a:xfrm>
            <a:off x="2014672" y="2963689"/>
            <a:ext cx="5464278" cy="523220"/>
          </a:xfrm>
          <a:prstGeom prst="rect">
            <a:avLst/>
          </a:prstGeom>
          <a:noFill/>
        </p:spPr>
        <p:txBody>
          <a:bodyPr wrap="square" rtlCol="0">
            <a:spAutoFit/>
          </a:bodyPr>
          <a:lstStyle/>
          <a:p>
            <a:pPr algn="ctr" defTabSz="685800">
              <a:buClrTx/>
              <a:defRPr/>
            </a:pPr>
            <a:r>
              <a:rPr lang="en-US" sz="2800" kern="1200" dirty="0" err="1">
                <a:solidFill>
                  <a:srgbClr val="002060"/>
                </a:solidFill>
                <a:latin typeface="Times New Roman" pitchFamily="18" charset="0"/>
                <a:ea typeface="+mn-ea"/>
                <a:cs typeface="Times New Roman" pitchFamily="18" charset="0"/>
              </a:rPr>
              <a:t>Nho</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giáo</a:t>
            </a:r>
            <a:r>
              <a:rPr lang="en-US" sz="2800" kern="1200" dirty="0">
                <a:solidFill>
                  <a:srgbClr val="002060"/>
                </a:solidFill>
                <a:latin typeface="Times New Roman" pitchFamily="18" charset="0"/>
                <a:ea typeface="+mn-ea"/>
                <a:cs typeface="Times New Roman" pitchFamily="18" charset="0"/>
              </a:rPr>
              <a:t>.</a:t>
            </a:r>
          </a:p>
        </p:txBody>
      </p:sp>
      <p:sp>
        <p:nvSpPr>
          <p:cNvPr id="18" name="TextBox 17"/>
          <p:cNvSpPr txBox="1"/>
          <p:nvPr/>
        </p:nvSpPr>
        <p:spPr>
          <a:xfrm>
            <a:off x="1891480" y="3641645"/>
            <a:ext cx="5796117" cy="523220"/>
          </a:xfrm>
          <a:prstGeom prst="rect">
            <a:avLst/>
          </a:prstGeom>
          <a:noFill/>
        </p:spPr>
        <p:txBody>
          <a:bodyPr wrap="square" rtlCol="0">
            <a:spAutoFit/>
          </a:bodyPr>
          <a:lstStyle/>
          <a:p>
            <a:pPr algn="ctr" defTabSz="685800">
              <a:buClrTx/>
              <a:defRPr/>
            </a:pPr>
            <a:r>
              <a:rPr lang="en-US" sz="2800" kern="1200" dirty="0" err="1">
                <a:solidFill>
                  <a:srgbClr val="002060"/>
                </a:solidFill>
                <a:latin typeface="Times New Roman" pitchFamily="18" charset="0"/>
                <a:ea typeface="+mn-ea"/>
                <a:cs typeface="Times New Roman" pitchFamily="18" charset="0"/>
              </a:rPr>
              <a:t>Đạo</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giáo</a:t>
            </a:r>
            <a:r>
              <a:rPr lang="en-US" sz="2800" kern="1200" dirty="0">
                <a:solidFill>
                  <a:srgbClr val="002060"/>
                </a:solidFill>
                <a:latin typeface="Times New Roman" pitchFamily="18" charset="0"/>
                <a:ea typeface="+mn-ea"/>
                <a:cs typeface="Times New Roman" pitchFamily="18" charset="0"/>
              </a:rPr>
              <a:t>.</a:t>
            </a:r>
          </a:p>
        </p:txBody>
      </p:sp>
      <p:sp>
        <p:nvSpPr>
          <p:cNvPr id="35" name="DSSXSAX">
            <a:extLst>
              <a:ext uri="{FF2B5EF4-FFF2-40B4-BE49-F238E27FC236}">
                <a16:creationId xmlns:a16="http://schemas.microsoft.com/office/drawing/2014/main" id="{D6BFE8B9-21A3-4DF6-8F12-FF5C83427736}"/>
              </a:ext>
            </a:extLst>
          </p:cNvPr>
          <p:cNvSpPr/>
          <p:nvPr/>
        </p:nvSpPr>
        <p:spPr>
          <a:xfrm flipV="1">
            <a:off x="1891481" y="2361477"/>
            <a:ext cx="5796116"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19" name="TextBox 18"/>
          <p:cNvSpPr txBox="1"/>
          <p:nvPr/>
        </p:nvSpPr>
        <p:spPr>
          <a:xfrm>
            <a:off x="2108447" y="2377308"/>
            <a:ext cx="5368985" cy="523220"/>
          </a:xfrm>
          <a:prstGeom prst="rect">
            <a:avLst/>
          </a:prstGeom>
          <a:noFill/>
        </p:spPr>
        <p:txBody>
          <a:bodyPr wrap="square" rtlCol="0">
            <a:spAutoFit/>
          </a:bodyPr>
          <a:lstStyle/>
          <a:p>
            <a:pPr algn="ctr" defTabSz="685800">
              <a:buClrTx/>
              <a:defRPr/>
            </a:pPr>
            <a:r>
              <a:rPr lang="en-US" sz="2800" kern="1200" dirty="0" err="1">
                <a:solidFill>
                  <a:srgbClr val="002060"/>
                </a:solidFill>
                <a:latin typeface="Times New Roman" pitchFamily="18" charset="0"/>
                <a:ea typeface="+mn-ea"/>
                <a:cs typeface="Times New Roman" pitchFamily="18" charset="0"/>
              </a:rPr>
              <a:t>Hồi</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giáo</a:t>
            </a:r>
            <a:r>
              <a:rPr lang="en-US" sz="2800" kern="1200" dirty="0">
                <a:solidFill>
                  <a:srgbClr val="002060"/>
                </a:solidFill>
                <a:latin typeface="Times New Roman" pitchFamily="18" charset="0"/>
                <a:ea typeface="+mn-ea"/>
                <a:cs typeface="Times New Roman" pitchFamily="18" charset="0"/>
              </a:rPr>
              <a:t>.</a:t>
            </a:r>
          </a:p>
        </p:txBody>
      </p:sp>
      <p:pic>
        <p:nvPicPr>
          <p:cNvPr id="37" name="Picture 36">
            <a:extLst>
              <a:ext uri="{FF2B5EF4-FFF2-40B4-BE49-F238E27FC236}">
                <a16:creationId xmlns:a16="http://schemas.microsoft.com/office/drawing/2014/main" id="{FA386F93-8A3F-446B-8BB8-7301BA950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2" y="0"/>
            <a:ext cx="9241928" cy="1005214"/>
          </a:xfrm>
          <a:prstGeom prst="rect">
            <a:avLst/>
          </a:prstGeom>
        </p:spPr>
      </p:pic>
      <p:sp>
        <p:nvSpPr>
          <p:cNvPr id="38" name="TextBox 37"/>
          <p:cNvSpPr txBox="1"/>
          <p:nvPr/>
        </p:nvSpPr>
        <p:spPr>
          <a:xfrm>
            <a:off x="831895" y="539847"/>
            <a:ext cx="7801382"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buClrTx/>
              <a:defRPr/>
            </a:pPr>
            <a:r>
              <a:rPr lang="en-US" sz="2400" b="1" kern="1200" dirty="0" err="1">
                <a:solidFill>
                  <a:srgbClr val="FF0000"/>
                </a:solidFill>
                <a:latin typeface="Times New Roman" panose="02020603050405020304" pitchFamily="18" charset="0"/>
                <a:cs typeface="Times New Roman" panose="02020603050405020304" pitchFamily="18" charset="0"/>
              </a:rPr>
              <a:t>Câu</a:t>
            </a:r>
            <a:r>
              <a:rPr lang="en-US" sz="2400" b="1" kern="1200" dirty="0">
                <a:solidFill>
                  <a:srgbClr val="FF0000"/>
                </a:solidFill>
                <a:latin typeface="Times New Roman" panose="02020603050405020304" pitchFamily="18" charset="0"/>
                <a:cs typeface="Times New Roman" panose="02020603050405020304" pitchFamily="18" charset="0"/>
              </a:rPr>
              <a:t> 2. </a:t>
            </a:r>
            <a:r>
              <a:rPr lang="en-US" sz="2400" b="1" kern="1200" dirty="0" err="1">
                <a:solidFill>
                  <a:srgbClr val="FF0000"/>
                </a:solidFill>
                <a:latin typeface="Times New Roman" panose="02020603050405020304" pitchFamily="18" charset="0"/>
                <a:cs typeface="Times New Roman" panose="02020603050405020304" pitchFamily="18" charset="0"/>
              </a:rPr>
              <a:t>Những</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tôn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giáo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chủ</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yếu</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nào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đã</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được</a:t>
            </a:r>
            <a:r>
              <a:rPr lang="en-US" sz="2400" b="1" kern="1200" dirty="0">
                <a:solidFill>
                  <a:srgbClr val="FF0000"/>
                </a:solidFill>
                <a:latin typeface="Times New Roman" panose="02020603050405020304" pitchFamily="18" charset="0"/>
                <a:cs typeface="Times New Roman" panose="02020603050405020304" pitchFamily="18" charset="0"/>
              </a:rPr>
              <a:t> du </a:t>
            </a:r>
            <a:r>
              <a:rPr lang="en-US" sz="2400" b="1" kern="1200" dirty="0" err="1">
                <a:solidFill>
                  <a:srgbClr val="FF0000"/>
                </a:solidFill>
                <a:latin typeface="Times New Roman" panose="02020603050405020304" pitchFamily="18" charset="0"/>
                <a:cs typeface="Times New Roman" panose="02020603050405020304" pitchFamily="18" charset="0"/>
              </a:rPr>
              <a:t>nhập</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từ</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bên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ngoài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vào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Vương</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quốc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Chăm</a:t>
            </a:r>
            <a:r>
              <a:rPr lang="en-US" sz="2400" b="1" kern="1200" dirty="0">
                <a:solidFill>
                  <a:srgbClr val="FF0000"/>
                </a:solidFill>
                <a:latin typeface="Times New Roman" panose="02020603050405020304" pitchFamily="18" charset="0"/>
                <a:cs typeface="Times New Roman" panose="02020603050405020304" pitchFamily="18" charset="0"/>
              </a:rPr>
              <a:t>-pa?</a:t>
            </a:r>
          </a:p>
        </p:txBody>
      </p:sp>
      <p:pic>
        <p:nvPicPr>
          <p:cNvPr id="29" name="TimeProcess_Back">
            <a:extLst>
              <a:ext uri="{FF2B5EF4-FFF2-40B4-BE49-F238E27FC236}">
                <a16:creationId xmlns:a16="http://schemas.microsoft.com/office/drawing/2014/main" id="{26E3FAD6-0B3E-482F-9299-454F3B924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141" y="2019497"/>
            <a:ext cx="3296722" cy="161348"/>
          </a:xfrm>
          <a:prstGeom prst="rect">
            <a:avLst/>
          </a:prstGeom>
        </p:spPr>
      </p:pic>
      <p:pic>
        <p:nvPicPr>
          <p:cNvPr id="31" name="TIM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36" y="1556966"/>
            <a:ext cx="277238" cy="274320"/>
          </a:xfrm>
          <a:prstGeom prst="rect">
            <a:avLst/>
          </a:prstGeom>
        </p:spPr>
      </p:pic>
      <p:sp>
        <p:nvSpPr>
          <p:cNvPr id="32" name="TimeProcess">
            <a:extLst>
              <a:ext uri="{FF2B5EF4-FFF2-40B4-BE49-F238E27FC236}">
                <a16:creationId xmlns:a16="http://schemas.microsoft.com/office/drawing/2014/main" id="{798B5C58-B643-4270-BB6D-80FC3B1DEE56}"/>
              </a:ext>
            </a:extLst>
          </p:cNvPr>
          <p:cNvSpPr/>
          <p:nvPr/>
        </p:nvSpPr>
        <p:spPr>
          <a:xfrm>
            <a:off x="2854022" y="2020995"/>
            <a:ext cx="3291840" cy="13716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a:solidFill>
                <a:prstClr val="white"/>
              </a:solidFill>
              <a:latin typeface="Calibri"/>
            </a:endParaRPr>
          </a:p>
        </p:txBody>
      </p:sp>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9442" y="4703750"/>
            <a:ext cx="400050" cy="400050"/>
          </a:xfrm>
          <a:prstGeom prst="rect">
            <a:avLst/>
          </a:prstGeom>
        </p:spPr>
      </p:pic>
    </p:spTree>
    <p:extLst>
      <p:ext uri="{BB962C8B-B14F-4D97-AF65-F5344CB8AC3E}">
        <p14:creationId xmlns:p14="http://schemas.microsoft.com/office/powerpoint/2010/main" val="11788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3399FF"/>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chemeClr val="accent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sai-1.wav"/>
                                        </p:tgtEl>
                                      </p:cMediaNode>
                                    </p:audio>
                                  </p:sub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chemeClr val="accent2"/>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1.wav"/>
                                        </p:tgtEl>
                                      </p:cMediaNode>
                                    </p:audio>
                                  </p:sub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7" presetClass="exit" presetSubtype="8" fill="hold" nodeType="clickEffect">
                                  <p:stCondLst>
                                    <p:cond delay="0"/>
                                  </p:stCondLst>
                                  <p:childTnLst>
                                    <p:anim calcmode="lin" valueType="num">
                                      <p:cBhvr>
                                        <p:cTn id="50" dur="10000"/>
                                        <p:tgtEl>
                                          <p:spTgt spid="29"/>
                                        </p:tgtEl>
                                        <p:attrNameLst>
                                          <p:attrName>ppt_x</p:attrName>
                                        </p:attrNameLst>
                                      </p:cBhvr>
                                      <p:tavLst>
                                        <p:tav tm="0">
                                          <p:val>
                                            <p:strVal val="ppt_x"/>
                                          </p:val>
                                        </p:tav>
                                        <p:tav tm="100000">
                                          <p:val>
                                            <p:strVal val="ppt_x-ppt_w/2"/>
                                          </p:val>
                                        </p:tav>
                                      </p:tavLst>
                                    </p:anim>
                                    <p:anim calcmode="lin" valueType="num">
                                      <p:cBhvr>
                                        <p:cTn id="51" dur="10000"/>
                                        <p:tgtEl>
                                          <p:spTgt spid="29"/>
                                        </p:tgtEl>
                                        <p:attrNameLst>
                                          <p:attrName>ppt_y</p:attrName>
                                        </p:attrNameLst>
                                      </p:cBhvr>
                                      <p:tavLst>
                                        <p:tav tm="0">
                                          <p:val>
                                            <p:strVal val="ppt_y"/>
                                          </p:val>
                                        </p:tav>
                                        <p:tav tm="100000">
                                          <p:val>
                                            <p:strVal val="ppt_y"/>
                                          </p:val>
                                        </p:tav>
                                      </p:tavLst>
                                    </p:anim>
                                    <p:anim calcmode="lin" valueType="num">
                                      <p:cBhvr>
                                        <p:cTn id="52" dur="10000"/>
                                        <p:tgtEl>
                                          <p:spTgt spid="29"/>
                                        </p:tgtEl>
                                        <p:attrNameLst>
                                          <p:attrName>ppt_w</p:attrName>
                                        </p:attrNameLst>
                                      </p:cBhvr>
                                      <p:tavLst>
                                        <p:tav tm="0">
                                          <p:val>
                                            <p:strVal val="ppt_w"/>
                                          </p:val>
                                        </p:tav>
                                        <p:tav tm="100000">
                                          <p:val>
                                            <p:fltVal val="0"/>
                                          </p:val>
                                        </p:tav>
                                      </p:tavLst>
                                    </p:anim>
                                    <p:anim calcmode="lin" valueType="num">
                                      <p:cBhvr>
                                        <p:cTn id="53" dur="10000"/>
                                        <p:tgtEl>
                                          <p:spTgt spid="29"/>
                                        </p:tgtEl>
                                        <p:attrNameLst>
                                          <p:attrName>ppt_h</p:attrName>
                                        </p:attrNameLst>
                                      </p:cBhvr>
                                      <p:tavLst>
                                        <p:tav tm="0">
                                          <p:val>
                                            <p:strVal val="ppt_h"/>
                                          </p:val>
                                        </p:tav>
                                        <p:tav tm="100000">
                                          <p:val>
                                            <p:strVal val="ppt_h"/>
                                          </p:val>
                                        </p:tav>
                                      </p:tavLst>
                                    </p:anim>
                                    <p:set>
                                      <p:cBhvr>
                                        <p:cTn id="54" dur="1" fill="hold">
                                          <p:stCondLst>
                                            <p:cond delay="9999"/>
                                          </p:stCondLst>
                                        </p:cTn>
                                        <p:tgtEl>
                                          <p:spTgt spid="29"/>
                                        </p:tgtEl>
                                        <p:attrNameLst>
                                          <p:attrName>style.visibility</p:attrName>
                                        </p:attrNameLst>
                                      </p:cBhvr>
                                      <p:to>
                                        <p:strVal val="hidden"/>
                                      </p:to>
                                    </p:set>
                                  </p:childTnLst>
                                </p:cTn>
                              </p:par>
                            </p:childTnLst>
                          </p:cTn>
                        </p:par>
                        <p:par>
                          <p:cTn id="55" fill="hold">
                            <p:stCondLst>
                              <p:cond delay="100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
                                        <p:tgtEl>
                                          <p:spTgt spid="29"/>
                                        </p:tgtEl>
                                      </p:cBhvr>
                                    </p:animEffect>
                                  </p:childTnLst>
                                </p:cTn>
                              </p:par>
                            </p:childTnLst>
                          </p:cTn>
                        </p:par>
                      </p:childTnLst>
                    </p:cTn>
                  </p:par>
                </p:childTnLst>
              </p:cTn>
              <p:nextCondLst>
                <p:cond evt="onClick" delay="0">
                  <p:tgtEl>
                    <p:spTgt spid="3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105192" y="3048668"/>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9" name="Oval 8"/>
          <p:cNvSpPr/>
          <p:nvPr/>
        </p:nvSpPr>
        <p:spPr>
          <a:xfrm>
            <a:off x="2105192" y="37222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0" name="Oval 9"/>
          <p:cNvSpPr/>
          <p:nvPr/>
        </p:nvSpPr>
        <p:spPr>
          <a:xfrm>
            <a:off x="2105192" y="2379729"/>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1" name="Oval 10"/>
          <p:cNvSpPr/>
          <p:nvPr/>
        </p:nvSpPr>
        <p:spPr>
          <a:xfrm>
            <a:off x="2105192" y="44080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800" kern="1200">
              <a:solidFill>
                <a:prstClr val="black"/>
              </a:solidFill>
              <a:latin typeface="Calibri"/>
            </a:endParaRPr>
          </a:p>
        </p:txBody>
      </p:sp>
      <p:sp>
        <p:nvSpPr>
          <p:cNvPr id="12" name="TextBox 11"/>
          <p:cNvSpPr txBox="1"/>
          <p:nvPr/>
        </p:nvSpPr>
        <p:spPr>
          <a:xfrm>
            <a:off x="2248989" y="3105817"/>
            <a:ext cx="457200" cy="523220"/>
          </a:xfrm>
          <a:prstGeom prst="rect">
            <a:avLst/>
          </a:prstGeom>
          <a:noFill/>
        </p:spPr>
        <p:txBody>
          <a:bodyPr wrap="square" rtlCol="0">
            <a:spAutoFit/>
          </a:bodyPr>
          <a:lstStyle/>
          <a:p>
            <a:pPr defTabSz="685800">
              <a:buClrTx/>
              <a:defRPr/>
            </a:pPr>
            <a:r>
              <a:rPr lang="en-US" sz="2800" b="1" kern="1200">
                <a:solidFill>
                  <a:prstClr val="black"/>
                </a:solidFill>
                <a:latin typeface="Times New Roman" pitchFamily="18" charset="0"/>
                <a:ea typeface="+mn-ea"/>
                <a:cs typeface="Times New Roman" pitchFamily="18" charset="0"/>
              </a:rPr>
              <a:t>B</a:t>
            </a:r>
            <a:endParaRPr lang="en-US" sz="2800" b="1" kern="1200" dirty="0">
              <a:solidFill>
                <a:prstClr val="black"/>
              </a:solidFill>
              <a:latin typeface="Times New Roman" pitchFamily="18" charset="0"/>
              <a:ea typeface="+mn-ea"/>
              <a:cs typeface="Times New Roman" pitchFamily="18" charset="0"/>
            </a:endParaRPr>
          </a:p>
        </p:txBody>
      </p:sp>
      <p:sp>
        <p:nvSpPr>
          <p:cNvPr id="13" name="TextBox 12"/>
          <p:cNvSpPr txBox="1"/>
          <p:nvPr/>
        </p:nvSpPr>
        <p:spPr>
          <a:xfrm>
            <a:off x="2248989" y="4465154"/>
            <a:ext cx="457200" cy="523220"/>
          </a:xfrm>
          <a:prstGeom prst="rect">
            <a:avLst/>
          </a:prstGeom>
          <a:noFill/>
        </p:spPr>
        <p:txBody>
          <a:bodyPr wrap="square" rtlCol="0">
            <a:spAutoFit/>
          </a:bodyPr>
          <a:lstStyle/>
          <a:p>
            <a:pPr defTabSz="685800">
              <a:buClrTx/>
              <a:defRPr/>
            </a:pPr>
            <a:r>
              <a:rPr lang="en-US" sz="2800" b="1" kern="1200" dirty="0">
                <a:solidFill>
                  <a:prstClr val="black"/>
                </a:solidFill>
                <a:latin typeface="Times New Roman" pitchFamily="18" charset="0"/>
                <a:ea typeface="+mn-ea"/>
                <a:cs typeface="Times New Roman" pitchFamily="18" charset="0"/>
              </a:rPr>
              <a:t>D</a:t>
            </a:r>
          </a:p>
        </p:txBody>
      </p:sp>
      <p:sp>
        <p:nvSpPr>
          <p:cNvPr id="14" name="TextBox 13"/>
          <p:cNvSpPr txBox="1"/>
          <p:nvPr/>
        </p:nvSpPr>
        <p:spPr>
          <a:xfrm>
            <a:off x="2248989" y="3779354"/>
            <a:ext cx="457200" cy="523220"/>
          </a:xfrm>
          <a:prstGeom prst="rect">
            <a:avLst/>
          </a:prstGeom>
          <a:noFill/>
        </p:spPr>
        <p:txBody>
          <a:bodyPr wrap="square" rtlCol="0">
            <a:spAutoFit/>
          </a:bodyPr>
          <a:lstStyle/>
          <a:p>
            <a:pPr defTabSz="685800">
              <a:buClrTx/>
              <a:defRPr/>
            </a:pPr>
            <a:r>
              <a:rPr lang="en-US" sz="2800" b="1" kern="1200" dirty="0">
                <a:solidFill>
                  <a:prstClr val="black"/>
                </a:solidFill>
                <a:latin typeface="Times New Roman" pitchFamily="18" charset="0"/>
                <a:ea typeface="+mn-ea"/>
                <a:cs typeface="Times New Roman" pitchFamily="18" charset="0"/>
              </a:rPr>
              <a:t>C</a:t>
            </a:r>
          </a:p>
        </p:txBody>
      </p:sp>
      <p:sp>
        <p:nvSpPr>
          <p:cNvPr id="15" name="TextBox 14"/>
          <p:cNvSpPr txBox="1"/>
          <p:nvPr/>
        </p:nvSpPr>
        <p:spPr>
          <a:xfrm>
            <a:off x="2248989" y="2407061"/>
            <a:ext cx="457200" cy="523220"/>
          </a:xfrm>
          <a:prstGeom prst="rect">
            <a:avLst/>
          </a:prstGeom>
          <a:noFill/>
        </p:spPr>
        <p:txBody>
          <a:bodyPr wrap="square" rtlCol="0">
            <a:spAutoFit/>
          </a:bodyPr>
          <a:lstStyle/>
          <a:p>
            <a:pPr defTabSz="685800">
              <a:buClrTx/>
              <a:defRPr/>
            </a:pPr>
            <a:r>
              <a:rPr lang="en-US" sz="2800" b="1" kern="1200" dirty="0">
                <a:solidFill>
                  <a:prstClr val="black"/>
                </a:solidFill>
                <a:latin typeface="Times New Roman" pitchFamily="18" charset="0"/>
                <a:ea typeface="+mn-ea"/>
                <a:cs typeface="Times New Roman" pitchFamily="18" charset="0"/>
              </a:rPr>
              <a:t>A</a:t>
            </a:r>
          </a:p>
        </p:txBody>
      </p:sp>
      <p:pic>
        <p:nvPicPr>
          <p:cNvPr id="22" name="Picture 21" descr="tich.png"/>
          <p:cNvPicPr>
            <a:picLocks noChangeAspect="1"/>
          </p:cNvPicPr>
          <p:nvPr/>
        </p:nvPicPr>
        <p:blipFill>
          <a:blip r:embed="rId4" cstate="print"/>
          <a:stretch>
            <a:fillRect/>
          </a:stretch>
        </p:blipFill>
        <p:spPr>
          <a:xfrm>
            <a:off x="6364018" y="3067213"/>
            <a:ext cx="723900" cy="542925"/>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22" descr="sai.png"/>
          <p:cNvPicPr>
            <a:picLocks noChangeAspect="1"/>
          </p:cNvPicPr>
          <p:nvPr/>
        </p:nvPicPr>
        <p:blipFill>
          <a:blip r:embed="rId5" cstate="print"/>
          <a:stretch>
            <a:fillRect/>
          </a:stretch>
        </p:blipFill>
        <p:spPr>
          <a:xfrm>
            <a:off x="6407669" y="2379729"/>
            <a:ext cx="533400" cy="400050"/>
          </a:xfrm>
          <a:prstGeom prst="rect">
            <a:avLst/>
          </a:prstGeom>
        </p:spPr>
      </p:pic>
      <p:pic>
        <p:nvPicPr>
          <p:cNvPr id="24" name="Picture 23" descr="sai.png"/>
          <p:cNvPicPr>
            <a:picLocks noChangeAspect="1"/>
          </p:cNvPicPr>
          <p:nvPr/>
        </p:nvPicPr>
        <p:blipFill>
          <a:blip r:embed="rId5" cstate="print"/>
          <a:stretch>
            <a:fillRect/>
          </a:stretch>
        </p:blipFill>
        <p:spPr>
          <a:xfrm>
            <a:off x="6573322" y="3886325"/>
            <a:ext cx="549788" cy="400050"/>
          </a:xfrm>
          <a:prstGeom prst="rect">
            <a:avLst/>
          </a:prstGeom>
        </p:spPr>
      </p:pic>
      <p:pic>
        <p:nvPicPr>
          <p:cNvPr id="25" name="Picture 24" descr="sai.png"/>
          <p:cNvPicPr>
            <a:picLocks noChangeAspect="1"/>
          </p:cNvPicPr>
          <p:nvPr/>
        </p:nvPicPr>
        <p:blipFill>
          <a:blip r:embed="rId5" cstate="print"/>
          <a:stretch>
            <a:fillRect/>
          </a:stretch>
        </p:blipFill>
        <p:spPr>
          <a:xfrm>
            <a:off x="6569212" y="4465154"/>
            <a:ext cx="537338" cy="400050"/>
          </a:xfrm>
          <a:prstGeom prst="rect">
            <a:avLst/>
          </a:prstGeom>
        </p:spPr>
      </p:pic>
      <p:sp>
        <p:nvSpPr>
          <p:cNvPr id="26" name="AẪ">
            <a:extLst>
              <a:ext uri="{FF2B5EF4-FFF2-40B4-BE49-F238E27FC236}">
                <a16:creationId xmlns:a16="http://schemas.microsoft.com/office/drawing/2014/main" id="{B03B1389-6DD2-45DC-BD7E-44A607F79762}"/>
              </a:ext>
            </a:extLst>
          </p:cNvPr>
          <p:cNvSpPr/>
          <p:nvPr/>
        </p:nvSpPr>
        <p:spPr>
          <a:xfrm flipV="1">
            <a:off x="3041429" y="3079818"/>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28" name="BSÃA">
            <a:extLst>
              <a:ext uri="{FF2B5EF4-FFF2-40B4-BE49-F238E27FC236}">
                <a16:creationId xmlns:a16="http://schemas.microsoft.com/office/drawing/2014/main" id="{D63B2B3B-0118-4C5E-821E-EC41F45CFE28}"/>
              </a:ext>
            </a:extLst>
          </p:cNvPr>
          <p:cNvSpPr/>
          <p:nvPr/>
        </p:nvSpPr>
        <p:spPr>
          <a:xfrm flipV="1">
            <a:off x="2962448" y="2347443"/>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30" name="CÂSXAS">
            <a:extLst>
              <a:ext uri="{FF2B5EF4-FFF2-40B4-BE49-F238E27FC236}">
                <a16:creationId xmlns:a16="http://schemas.microsoft.com/office/drawing/2014/main" id="{98DCA23C-E507-4F14-8C1E-CC9B347B4FFE}"/>
              </a:ext>
            </a:extLst>
          </p:cNvPr>
          <p:cNvSpPr/>
          <p:nvPr/>
        </p:nvSpPr>
        <p:spPr>
          <a:xfrm flipV="1">
            <a:off x="3141875" y="3733665"/>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16" name="TextBox 15"/>
          <p:cNvSpPr txBox="1"/>
          <p:nvPr/>
        </p:nvSpPr>
        <p:spPr>
          <a:xfrm>
            <a:off x="3618411" y="3083368"/>
            <a:ext cx="3276600" cy="523220"/>
          </a:xfrm>
          <a:prstGeom prst="rect">
            <a:avLst/>
          </a:prstGeom>
          <a:noFill/>
        </p:spPr>
        <p:txBody>
          <a:bodyPr wrap="square" rtlCol="0">
            <a:spAutoFit/>
          </a:bodyPr>
          <a:lstStyle/>
          <a:p>
            <a:pPr defTabSz="685800">
              <a:buClrTx/>
              <a:defRPr/>
            </a:pP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Ấn</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Độ</a:t>
            </a:r>
            <a:r>
              <a:rPr lang="en-US" sz="2800" kern="1200" dirty="0">
                <a:solidFill>
                  <a:srgbClr val="002060"/>
                </a:solidFill>
                <a:latin typeface="Times New Roman" pitchFamily="18" charset="0"/>
                <a:ea typeface="+mn-ea"/>
                <a:cs typeface="Times New Roman" pitchFamily="18" charset="0"/>
              </a:rPr>
              <a:t>.</a:t>
            </a:r>
          </a:p>
        </p:txBody>
      </p:sp>
      <p:sp>
        <p:nvSpPr>
          <p:cNvPr id="17" name="TextBox 16"/>
          <p:cNvSpPr txBox="1"/>
          <p:nvPr/>
        </p:nvSpPr>
        <p:spPr>
          <a:xfrm>
            <a:off x="3228328" y="2362878"/>
            <a:ext cx="3276600" cy="523220"/>
          </a:xfrm>
          <a:prstGeom prst="rect">
            <a:avLst/>
          </a:prstGeom>
          <a:noFill/>
        </p:spPr>
        <p:txBody>
          <a:bodyPr wrap="square" rtlCol="0">
            <a:spAutoFit/>
          </a:bodyPr>
          <a:lstStyle/>
          <a:p>
            <a:pPr defTabSz="685800">
              <a:buClrTx/>
              <a:defRPr/>
            </a:pPr>
            <a:r>
              <a:rPr lang="en-US" sz="2800" kern="1200" dirty="0" err="1">
                <a:solidFill>
                  <a:srgbClr val="002060"/>
                </a:solidFill>
                <a:latin typeface="Times New Roman" pitchFamily="18" charset="0"/>
                <a:ea typeface="+mn-ea"/>
                <a:cs typeface="Times New Roman" pitchFamily="18" charset="0"/>
              </a:rPr>
              <a:t>Trung</a:t>
            </a:r>
            <a:r>
              <a:rPr lang="en-US" sz="2800" kern="1200" dirty="0">
                <a:solidFill>
                  <a:srgbClr val="002060"/>
                </a:solidFill>
                <a:latin typeface="Times New Roman" pitchFamily="18" charset="0"/>
                <a:ea typeface="+mn-ea"/>
                <a:cs typeface="Times New Roman" pitchFamily="18" charset="0"/>
              </a:rPr>
              <a:t> </a:t>
            </a:r>
            <a:r>
              <a:rPr lang="en-US" sz="2800" kern="1200" dirty="0" err="1">
                <a:solidFill>
                  <a:srgbClr val="002060"/>
                </a:solidFill>
                <a:latin typeface="Times New Roman" pitchFamily="18" charset="0"/>
                <a:ea typeface="+mn-ea"/>
                <a:cs typeface="Times New Roman" pitchFamily="18" charset="0"/>
              </a:rPr>
              <a:t>Quốc</a:t>
            </a:r>
            <a:r>
              <a:rPr lang="en-US" sz="2800" kern="1200" dirty="0">
                <a:solidFill>
                  <a:srgbClr val="002060"/>
                </a:solidFill>
                <a:latin typeface="Times New Roman" pitchFamily="18" charset="0"/>
                <a:ea typeface="+mn-ea"/>
                <a:cs typeface="Times New Roman" pitchFamily="18" charset="0"/>
              </a:rPr>
              <a:t>.</a:t>
            </a:r>
          </a:p>
        </p:txBody>
      </p:sp>
      <p:sp>
        <p:nvSpPr>
          <p:cNvPr id="18" name="TextBox 17"/>
          <p:cNvSpPr txBox="1"/>
          <p:nvPr/>
        </p:nvSpPr>
        <p:spPr>
          <a:xfrm>
            <a:off x="3664177" y="3717769"/>
            <a:ext cx="3276600" cy="523220"/>
          </a:xfrm>
          <a:prstGeom prst="rect">
            <a:avLst/>
          </a:prstGeom>
          <a:noFill/>
        </p:spPr>
        <p:txBody>
          <a:bodyPr wrap="square" rtlCol="0">
            <a:spAutoFit/>
          </a:bodyPr>
          <a:lstStyle/>
          <a:p>
            <a:pPr defTabSz="685800">
              <a:buClrTx/>
              <a:defRPr/>
            </a:pPr>
            <a:r>
              <a:rPr lang="en-US" sz="2800" kern="1200" dirty="0">
                <a:solidFill>
                  <a:srgbClr val="002060"/>
                </a:solidFill>
                <a:latin typeface="Times New Roman" pitchFamily="18" charset="0"/>
                <a:ea typeface="+mn-ea"/>
                <a:cs typeface="Times New Roman" pitchFamily="18" charset="0"/>
              </a:rPr>
              <a:t>Ai </a:t>
            </a:r>
            <a:r>
              <a:rPr lang="en-US" sz="2800" kern="1200" dirty="0" err="1">
                <a:solidFill>
                  <a:srgbClr val="002060"/>
                </a:solidFill>
                <a:latin typeface="Times New Roman" pitchFamily="18" charset="0"/>
                <a:ea typeface="+mn-ea"/>
                <a:cs typeface="Times New Roman" pitchFamily="18" charset="0"/>
              </a:rPr>
              <a:t>Cập</a:t>
            </a:r>
            <a:r>
              <a:rPr lang="en-US" sz="2800" kern="1200" dirty="0">
                <a:solidFill>
                  <a:srgbClr val="002060"/>
                </a:solidFill>
                <a:latin typeface="Times New Roman" pitchFamily="18" charset="0"/>
                <a:ea typeface="+mn-ea"/>
                <a:cs typeface="Times New Roman" pitchFamily="18" charset="0"/>
              </a:rPr>
              <a:t>.</a:t>
            </a:r>
          </a:p>
        </p:txBody>
      </p:sp>
      <p:sp>
        <p:nvSpPr>
          <p:cNvPr id="35" name="DSSXSAX">
            <a:extLst>
              <a:ext uri="{FF2B5EF4-FFF2-40B4-BE49-F238E27FC236}">
                <a16:creationId xmlns:a16="http://schemas.microsoft.com/office/drawing/2014/main" id="{D6BFE8B9-21A3-4DF6-8F12-FF5C83427736}"/>
              </a:ext>
            </a:extLst>
          </p:cNvPr>
          <p:cNvSpPr/>
          <p:nvPr/>
        </p:nvSpPr>
        <p:spPr>
          <a:xfrm flipV="1">
            <a:off x="3187148" y="4313861"/>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800" kern="1200" dirty="0">
              <a:solidFill>
                <a:prstClr val="white"/>
              </a:solidFill>
              <a:latin typeface="UTM Neutra" panose="02040603050506020204" pitchFamily="18" charset="0"/>
              <a:cs typeface="Times New Roman" panose="02020603050405020304" pitchFamily="18" charset="0"/>
            </a:endParaRPr>
          </a:p>
        </p:txBody>
      </p:sp>
      <p:sp>
        <p:nvSpPr>
          <p:cNvPr id="19" name="TextBox 18"/>
          <p:cNvSpPr txBox="1"/>
          <p:nvPr/>
        </p:nvSpPr>
        <p:spPr>
          <a:xfrm>
            <a:off x="3682875" y="4300952"/>
            <a:ext cx="3276600" cy="523220"/>
          </a:xfrm>
          <a:prstGeom prst="rect">
            <a:avLst/>
          </a:prstGeom>
          <a:noFill/>
        </p:spPr>
        <p:txBody>
          <a:bodyPr wrap="square" rtlCol="0">
            <a:spAutoFit/>
          </a:bodyPr>
          <a:lstStyle/>
          <a:p>
            <a:pPr defTabSz="685800">
              <a:buClrTx/>
              <a:defRPr/>
            </a:pPr>
            <a:r>
              <a:rPr lang="en-US" sz="2800" kern="1200" dirty="0">
                <a:solidFill>
                  <a:srgbClr val="002060"/>
                </a:solidFill>
                <a:latin typeface="Times New Roman" pitchFamily="18" charset="0"/>
                <a:ea typeface="+mn-ea"/>
                <a:cs typeface="Times New Roman" pitchFamily="18" charset="0"/>
              </a:rPr>
              <a:t>Ả </a:t>
            </a:r>
            <a:r>
              <a:rPr lang="en-US" sz="2800" kern="1200" dirty="0" err="1">
                <a:solidFill>
                  <a:srgbClr val="002060"/>
                </a:solidFill>
                <a:latin typeface="Times New Roman" pitchFamily="18" charset="0"/>
                <a:ea typeface="+mn-ea"/>
                <a:cs typeface="Times New Roman" pitchFamily="18" charset="0"/>
              </a:rPr>
              <a:t>Rập</a:t>
            </a:r>
            <a:r>
              <a:rPr lang="en-US" sz="2800" kern="1200" dirty="0">
                <a:solidFill>
                  <a:srgbClr val="002060"/>
                </a:solidFill>
                <a:latin typeface="Times New Roman" pitchFamily="18" charset="0"/>
                <a:ea typeface="+mn-ea"/>
                <a:cs typeface="Times New Roman" pitchFamily="18" charset="0"/>
              </a:rPr>
              <a:t>.</a:t>
            </a:r>
          </a:p>
        </p:txBody>
      </p:sp>
      <p:pic>
        <p:nvPicPr>
          <p:cNvPr id="37" name="Picture 36">
            <a:extLst>
              <a:ext uri="{FF2B5EF4-FFF2-40B4-BE49-F238E27FC236}">
                <a16:creationId xmlns:a16="http://schemas.microsoft.com/office/drawing/2014/main" id="{FA386F93-8A3F-446B-8BB8-7301BA950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2" y="0"/>
            <a:ext cx="9241928" cy="1005214"/>
          </a:xfrm>
          <a:prstGeom prst="rect">
            <a:avLst/>
          </a:prstGeom>
        </p:spPr>
      </p:pic>
      <p:sp>
        <p:nvSpPr>
          <p:cNvPr id="38" name="TextBox 37"/>
          <p:cNvSpPr txBox="1"/>
          <p:nvPr/>
        </p:nvSpPr>
        <p:spPr>
          <a:xfrm>
            <a:off x="840658" y="549917"/>
            <a:ext cx="782183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buClrTx/>
              <a:defRPr/>
            </a:pPr>
            <a:r>
              <a:rPr lang="en-US" sz="2400" b="1" kern="1200" dirty="0" err="1">
                <a:solidFill>
                  <a:srgbClr val="FF0000"/>
                </a:solidFill>
                <a:latin typeface="Times New Roman" panose="02020603050405020304" pitchFamily="18" charset="0"/>
                <a:cs typeface="Times New Roman" panose="02020603050405020304" pitchFamily="18" charset="0"/>
              </a:rPr>
              <a:t>Câu</a:t>
            </a:r>
            <a:r>
              <a:rPr lang="en-US" sz="2400" b="1" kern="1200" dirty="0">
                <a:solidFill>
                  <a:srgbClr val="FF0000"/>
                </a:solidFill>
                <a:latin typeface="Times New Roman" panose="02020603050405020304" pitchFamily="18" charset="0"/>
                <a:cs typeface="Times New Roman" panose="02020603050405020304" pitchFamily="18" charset="0"/>
              </a:rPr>
              <a:t> 3. </a:t>
            </a:r>
            <a:r>
              <a:rPr lang="en-US" sz="2400" b="1" kern="1200" dirty="0" err="1">
                <a:solidFill>
                  <a:srgbClr val="FF0000"/>
                </a:solidFill>
                <a:latin typeface="Times New Roman" panose="02020603050405020304" pitchFamily="18" charset="0"/>
                <a:cs typeface="Times New Roman" panose="02020603050405020304" pitchFamily="18" charset="0"/>
              </a:rPr>
              <a:t>Văn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hóa</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Chăm</a:t>
            </a:r>
            <a:r>
              <a:rPr lang="en-US" sz="2400" b="1" kern="1200" dirty="0">
                <a:solidFill>
                  <a:srgbClr val="FF0000"/>
                </a:solidFill>
                <a:latin typeface="Times New Roman" panose="02020603050405020304" pitchFamily="18" charset="0"/>
                <a:cs typeface="Times New Roman" panose="02020603050405020304" pitchFamily="18" charset="0"/>
              </a:rPr>
              <a:t>-pa </a:t>
            </a:r>
            <a:r>
              <a:rPr lang="en-US" sz="2400" b="1" kern="1200" dirty="0" err="1">
                <a:solidFill>
                  <a:srgbClr val="FF0000"/>
                </a:solidFill>
                <a:latin typeface="Times New Roman" panose="02020603050405020304" pitchFamily="18" charset="0"/>
                <a:cs typeface="Times New Roman" panose="02020603050405020304" pitchFamily="18" charset="0"/>
              </a:rPr>
              <a:t>chịu</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ảnh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hưởng</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đậm</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nét</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của</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nền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văn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hóa</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nào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trên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thế</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giới</a:t>
            </a:r>
            <a:r>
              <a:rPr lang="en-US" sz="2400" b="1" kern="1200" dirty="0">
                <a:solidFill>
                  <a:srgbClr val="FF0000"/>
                </a:solidFill>
                <a:latin typeface="Times New Roman" panose="02020603050405020304" pitchFamily="18" charset="0"/>
                <a:cs typeface="Times New Roman" panose="02020603050405020304" pitchFamily="18" charset="0"/>
              </a:rPr>
              <a:t>?</a:t>
            </a:r>
          </a:p>
        </p:txBody>
      </p:sp>
      <p:pic>
        <p:nvPicPr>
          <p:cNvPr id="29" name="TimeProcess_Back">
            <a:extLst>
              <a:ext uri="{FF2B5EF4-FFF2-40B4-BE49-F238E27FC236}">
                <a16:creationId xmlns:a16="http://schemas.microsoft.com/office/drawing/2014/main" id="{26E3FAD6-0B3E-482F-9299-454F3B924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141" y="2019497"/>
            <a:ext cx="3296722" cy="161348"/>
          </a:xfrm>
          <a:prstGeom prst="rect">
            <a:avLst/>
          </a:prstGeom>
        </p:spPr>
      </p:pic>
      <p:pic>
        <p:nvPicPr>
          <p:cNvPr id="31" name="TIM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36" y="1556966"/>
            <a:ext cx="277238" cy="274320"/>
          </a:xfrm>
          <a:prstGeom prst="rect">
            <a:avLst/>
          </a:prstGeom>
        </p:spPr>
      </p:pic>
      <p:sp>
        <p:nvSpPr>
          <p:cNvPr id="32" name="TimeProcess">
            <a:extLst>
              <a:ext uri="{FF2B5EF4-FFF2-40B4-BE49-F238E27FC236}">
                <a16:creationId xmlns:a16="http://schemas.microsoft.com/office/drawing/2014/main" id="{798B5C58-B643-4270-BB6D-80FC3B1DEE56}"/>
              </a:ext>
            </a:extLst>
          </p:cNvPr>
          <p:cNvSpPr/>
          <p:nvPr/>
        </p:nvSpPr>
        <p:spPr>
          <a:xfrm>
            <a:off x="2854022" y="2020995"/>
            <a:ext cx="3291840" cy="13716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9442" y="4703750"/>
            <a:ext cx="400050" cy="400050"/>
          </a:xfrm>
          <a:prstGeom prst="rect">
            <a:avLst/>
          </a:prstGeom>
        </p:spPr>
      </p:pic>
    </p:spTree>
    <p:extLst>
      <p:ext uri="{BB962C8B-B14F-4D97-AF65-F5344CB8AC3E}">
        <p14:creationId xmlns:p14="http://schemas.microsoft.com/office/powerpoint/2010/main" val="17768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strVal val="#ppt_w*0.7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3399FF"/>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chemeClr val="accent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sai-1.wav"/>
                                        </p:tgtEl>
                                      </p:cMediaNode>
                                    </p:audio>
                                  </p:sub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chemeClr val="accent2"/>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1.wav"/>
                                        </p:tgtEl>
                                      </p:cMediaNode>
                                    </p:audio>
                                  </p:sub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7" presetClass="exit" presetSubtype="8" fill="hold" nodeType="clickEffect">
                                  <p:stCondLst>
                                    <p:cond delay="0"/>
                                  </p:stCondLst>
                                  <p:childTnLst>
                                    <p:anim calcmode="lin" valueType="num">
                                      <p:cBhvr>
                                        <p:cTn id="50" dur="10000"/>
                                        <p:tgtEl>
                                          <p:spTgt spid="29"/>
                                        </p:tgtEl>
                                        <p:attrNameLst>
                                          <p:attrName>ppt_x</p:attrName>
                                        </p:attrNameLst>
                                      </p:cBhvr>
                                      <p:tavLst>
                                        <p:tav tm="0">
                                          <p:val>
                                            <p:strVal val="ppt_x"/>
                                          </p:val>
                                        </p:tav>
                                        <p:tav tm="100000">
                                          <p:val>
                                            <p:strVal val="ppt_x-ppt_w/2"/>
                                          </p:val>
                                        </p:tav>
                                      </p:tavLst>
                                    </p:anim>
                                    <p:anim calcmode="lin" valueType="num">
                                      <p:cBhvr>
                                        <p:cTn id="51" dur="10000"/>
                                        <p:tgtEl>
                                          <p:spTgt spid="29"/>
                                        </p:tgtEl>
                                        <p:attrNameLst>
                                          <p:attrName>ppt_y</p:attrName>
                                        </p:attrNameLst>
                                      </p:cBhvr>
                                      <p:tavLst>
                                        <p:tav tm="0">
                                          <p:val>
                                            <p:strVal val="ppt_y"/>
                                          </p:val>
                                        </p:tav>
                                        <p:tav tm="100000">
                                          <p:val>
                                            <p:strVal val="ppt_y"/>
                                          </p:val>
                                        </p:tav>
                                      </p:tavLst>
                                    </p:anim>
                                    <p:anim calcmode="lin" valueType="num">
                                      <p:cBhvr>
                                        <p:cTn id="52" dur="10000"/>
                                        <p:tgtEl>
                                          <p:spTgt spid="29"/>
                                        </p:tgtEl>
                                        <p:attrNameLst>
                                          <p:attrName>ppt_w</p:attrName>
                                        </p:attrNameLst>
                                      </p:cBhvr>
                                      <p:tavLst>
                                        <p:tav tm="0">
                                          <p:val>
                                            <p:strVal val="ppt_w"/>
                                          </p:val>
                                        </p:tav>
                                        <p:tav tm="100000">
                                          <p:val>
                                            <p:fltVal val="0"/>
                                          </p:val>
                                        </p:tav>
                                      </p:tavLst>
                                    </p:anim>
                                    <p:anim calcmode="lin" valueType="num">
                                      <p:cBhvr>
                                        <p:cTn id="53" dur="10000"/>
                                        <p:tgtEl>
                                          <p:spTgt spid="29"/>
                                        </p:tgtEl>
                                        <p:attrNameLst>
                                          <p:attrName>ppt_h</p:attrName>
                                        </p:attrNameLst>
                                      </p:cBhvr>
                                      <p:tavLst>
                                        <p:tav tm="0">
                                          <p:val>
                                            <p:strVal val="ppt_h"/>
                                          </p:val>
                                        </p:tav>
                                        <p:tav tm="100000">
                                          <p:val>
                                            <p:strVal val="ppt_h"/>
                                          </p:val>
                                        </p:tav>
                                      </p:tavLst>
                                    </p:anim>
                                    <p:set>
                                      <p:cBhvr>
                                        <p:cTn id="54" dur="1" fill="hold">
                                          <p:stCondLst>
                                            <p:cond delay="9999"/>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
                                        <p:tgtEl>
                                          <p:spTgt spid="29"/>
                                        </p:tgtEl>
                                      </p:cBhvr>
                                    </p:animEffect>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090304" y="3669215"/>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9" name="Oval 8"/>
          <p:cNvSpPr/>
          <p:nvPr/>
        </p:nvSpPr>
        <p:spPr>
          <a:xfrm>
            <a:off x="2067792" y="2301089"/>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10" name="Oval 9"/>
          <p:cNvSpPr/>
          <p:nvPr/>
        </p:nvSpPr>
        <p:spPr>
          <a:xfrm>
            <a:off x="2090304" y="3009072"/>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11" name="Oval 10"/>
          <p:cNvSpPr/>
          <p:nvPr/>
        </p:nvSpPr>
        <p:spPr>
          <a:xfrm>
            <a:off x="2090304" y="4408004"/>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libri"/>
            </a:endParaRPr>
          </a:p>
        </p:txBody>
      </p:sp>
      <p:sp>
        <p:nvSpPr>
          <p:cNvPr id="12" name="TextBox 11"/>
          <p:cNvSpPr txBox="1"/>
          <p:nvPr/>
        </p:nvSpPr>
        <p:spPr>
          <a:xfrm>
            <a:off x="2204604" y="3726365"/>
            <a:ext cx="457200" cy="415498"/>
          </a:xfrm>
          <a:prstGeom prst="rect">
            <a:avLst/>
          </a:prstGeom>
          <a:noFill/>
        </p:spPr>
        <p:txBody>
          <a:bodyPr wrap="square" rtlCol="0">
            <a:spAutoFit/>
          </a:bodyPr>
          <a:lstStyle/>
          <a:p>
            <a:pPr defTabSz="685800">
              <a:buClrTx/>
              <a:defRPr/>
            </a:pPr>
            <a:r>
              <a:rPr lang="en-US" sz="2100" b="1" kern="1200">
                <a:solidFill>
                  <a:prstClr val="black"/>
                </a:solidFill>
                <a:latin typeface="Times New Roman" pitchFamily="18" charset="0"/>
                <a:ea typeface="+mn-ea"/>
                <a:cs typeface="Times New Roman" pitchFamily="18" charset="0"/>
              </a:rPr>
              <a:t>C</a:t>
            </a:r>
            <a:endParaRPr lang="en-US" sz="2100" b="1" kern="1200" dirty="0">
              <a:solidFill>
                <a:prstClr val="black"/>
              </a:solidFill>
              <a:latin typeface="Times New Roman" pitchFamily="18" charset="0"/>
              <a:ea typeface="+mn-ea"/>
              <a:cs typeface="Times New Roman" pitchFamily="18" charset="0"/>
            </a:endParaRPr>
          </a:p>
        </p:txBody>
      </p:sp>
      <p:sp>
        <p:nvSpPr>
          <p:cNvPr id="13" name="TextBox 12"/>
          <p:cNvSpPr txBox="1"/>
          <p:nvPr/>
        </p:nvSpPr>
        <p:spPr>
          <a:xfrm>
            <a:off x="2204604" y="4465154"/>
            <a:ext cx="457200" cy="415498"/>
          </a:xfrm>
          <a:prstGeom prst="rect">
            <a:avLst/>
          </a:prstGeom>
          <a:noFill/>
        </p:spPr>
        <p:txBody>
          <a:bodyPr wrap="square" rtlCol="0">
            <a:spAutoFit/>
          </a:bodyPr>
          <a:lstStyle/>
          <a:p>
            <a:pPr defTabSz="685800">
              <a:buClrTx/>
              <a:defRPr/>
            </a:pPr>
            <a:r>
              <a:rPr lang="en-US" sz="2100" b="1" kern="1200" dirty="0">
                <a:solidFill>
                  <a:prstClr val="black"/>
                </a:solidFill>
                <a:latin typeface="Times New Roman" pitchFamily="18" charset="0"/>
                <a:ea typeface="+mn-ea"/>
                <a:cs typeface="Times New Roman" pitchFamily="18" charset="0"/>
              </a:rPr>
              <a:t>D</a:t>
            </a:r>
          </a:p>
        </p:txBody>
      </p:sp>
      <p:sp>
        <p:nvSpPr>
          <p:cNvPr id="14" name="TextBox 13"/>
          <p:cNvSpPr txBox="1"/>
          <p:nvPr/>
        </p:nvSpPr>
        <p:spPr>
          <a:xfrm>
            <a:off x="2182092" y="2358239"/>
            <a:ext cx="457200" cy="415498"/>
          </a:xfrm>
          <a:prstGeom prst="rect">
            <a:avLst/>
          </a:prstGeom>
          <a:noFill/>
        </p:spPr>
        <p:txBody>
          <a:bodyPr wrap="square" rtlCol="0">
            <a:spAutoFit/>
          </a:bodyPr>
          <a:lstStyle/>
          <a:p>
            <a:pPr defTabSz="685800">
              <a:buClrTx/>
              <a:defRPr/>
            </a:pPr>
            <a:r>
              <a:rPr lang="en-US" sz="2100" b="1" kern="1200">
                <a:solidFill>
                  <a:prstClr val="black"/>
                </a:solidFill>
                <a:latin typeface="Times New Roman" pitchFamily="18" charset="0"/>
                <a:ea typeface="+mn-ea"/>
                <a:cs typeface="Times New Roman" pitchFamily="18" charset="0"/>
              </a:rPr>
              <a:t>A</a:t>
            </a:r>
            <a:endParaRPr lang="en-US" sz="2100" b="1" kern="1200" dirty="0">
              <a:solidFill>
                <a:prstClr val="black"/>
              </a:solidFill>
              <a:latin typeface="Times New Roman" pitchFamily="18" charset="0"/>
              <a:ea typeface="+mn-ea"/>
              <a:cs typeface="Times New Roman" pitchFamily="18" charset="0"/>
            </a:endParaRPr>
          </a:p>
        </p:txBody>
      </p:sp>
      <p:sp>
        <p:nvSpPr>
          <p:cNvPr id="15" name="TextBox 14"/>
          <p:cNvSpPr txBox="1"/>
          <p:nvPr/>
        </p:nvSpPr>
        <p:spPr>
          <a:xfrm>
            <a:off x="2204604" y="3036404"/>
            <a:ext cx="457200" cy="415498"/>
          </a:xfrm>
          <a:prstGeom prst="rect">
            <a:avLst/>
          </a:prstGeom>
          <a:noFill/>
        </p:spPr>
        <p:txBody>
          <a:bodyPr wrap="square" rtlCol="0">
            <a:spAutoFit/>
          </a:bodyPr>
          <a:lstStyle/>
          <a:p>
            <a:pPr defTabSz="685800">
              <a:buClrTx/>
              <a:defRPr/>
            </a:pPr>
            <a:r>
              <a:rPr lang="en-US" sz="2100" b="1" kern="1200" dirty="0">
                <a:solidFill>
                  <a:prstClr val="black"/>
                </a:solidFill>
                <a:latin typeface="Times New Roman" pitchFamily="18" charset="0"/>
                <a:ea typeface="+mn-ea"/>
                <a:cs typeface="Times New Roman" pitchFamily="18" charset="0"/>
              </a:rPr>
              <a:t>B</a:t>
            </a:r>
          </a:p>
        </p:txBody>
      </p:sp>
      <p:pic>
        <p:nvPicPr>
          <p:cNvPr id="22" name="Picture 21" descr="tich.png"/>
          <p:cNvPicPr>
            <a:picLocks noChangeAspect="1"/>
          </p:cNvPicPr>
          <p:nvPr/>
        </p:nvPicPr>
        <p:blipFill>
          <a:blip r:embed="rId4" cstate="print"/>
          <a:stretch>
            <a:fillRect/>
          </a:stretch>
        </p:blipFill>
        <p:spPr>
          <a:xfrm>
            <a:off x="5909797" y="3594715"/>
            <a:ext cx="723900" cy="542925"/>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22" descr="sai.png"/>
          <p:cNvPicPr>
            <a:picLocks noChangeAspect="1"/>
          </p:cNvPicPr>
          <p:nvPr/>
        </p:nvPicPr>
        <p:blipFill>
          <a:blip r:embed="rId5" cstate="print"/>
          <a:stretch>
            <a:fillRect/>
          </a:stretch>
        </p:blipFill>
        <p:spPr>
          <a:xfrm>
            <a:off x="5951361" y="2993545"/>
            <a:ext cx="533400" cy="400050"/>
          </a:xfrm>
          <a:prstGeom prst="rect">
            <a:avLst/>
          </a:prstGeom>
        </p:spPr>
      </p:pic>
      <p:pic>
        <p:nvPicPr>
          <p:cNvPr id="24" name="Picture 23" descr="sai.png"/>
          <p:cNvPicPr>
            <a:picLocks noChangeAspect="1"/>
          </p:cNvPicPr>
          <p:nvPr/>
        </p:nvPicPr>
        <p:blipFill>
          <a:blip r:embed="rId5" cstate="print"/>
          <a:stretch>
            <a:fillRect/>
          </a:stretch>
        </p:blipFill>
        <p:spPr>
          <a:xfrm>
            <a:off x="5889015" y="2082235"/>
            <a:ext cx="533400" cy="400050"/>
          </a:xfrm>
          <a:prstGeom prst="rect">
            <a:avLst/>
          </a:prstGeom>
        </p:spPr>
      </p:pic>
      <p:pic>
        <p:nvPicPr>
          <p:cNvPr id="25" name="Picture 24" descr="sai.png"/>
          <p:cNvPicPr>
            <a:picLocks noChangeAspect="1"/>
          </p:cNvPicPr>
          <p:nvPr/>
        </p:nvPicPr>
        <p:blipFill>
          <a:blip r:embed="rId5" cstate="print"/>
          <a:stretch>
            <a:fillRect/>
          </a:stretch>
        </p:blipFill>
        <p:spPr>
          <a:xfrm>
            <a:off x="5959944" y="4320739"/>
            <a:ext cx="533400" cy="400050"/>
          </a:xfrm>
          <a:prstGeom prst="rect">
            <a:avLst/>
          </a:prstGeom>
        </p:spPr>
      </p:pic>
      <p:sp>
        <p:nvSpPr>
          <p:cNvPr id="26" name="AẪ">
            <a:extLst>
              <a:ext uri="{FF2B5EF4-FFF2-40B4-BE49-F238E27FC236}">
                <a16:creationId xmlns:a16="http://schemas.microsoft.com/office/drawing/2014/main" id="{B03B1389-6DD2-45DC-BD7E-44A607F79762}"/>
              </a:ext>
            </a:extLst>
          </p:cNvPr>
          <p:cNvSpPr/>
          <p:nvPr/>
        </p:nvSpPr>
        <p:spPr>
          <a:xfrm flipV="1">
            <a:off x="3110497" y="3700366"/>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dirty="0">
              <a:solidFill>
                <a:prstClr val="white"/>
              </a:solidFill>
              <a:latin typeface="UTM Neutra" panose="02040603050506020204" pitchFamily="18" charset="0"/>
              <a:cs typeface="Times New Roman" panose="02020603050405020304" pitchFamily="18" charset="0"/>
            </a:endParaRPr>
          </a:p>
        </p:txBody>
      </p:sp>
      <p:sp>
        <p:nvSpPr>
          <p:cNvPr id="28" name="BSÃA">
            <a:extLst>
              <a:ext uri="{FF2B5EF4-FFF2-40B4-BE49-F238E27FC236}">
                <a16:creationId xmlns:a16="http://schemas.microsoft.com/office/drawing/2014/main" id="{D63B2B3B-0118-4C5E-821E-EC41F45CFE28}"/>
              </a:ext>
            </a:extLst>
          </p:cNvPr>
          <p:cNvSpPr/>
          <p:nvPr/>
        </p:nvSpPr>
        <p:spPr>
          <a:xfrm flipV="1">
            <a:off x="3084444" y="2978964"/>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dirty="0">
              <a:solidFill>
                <a:prstClr val="white"/>
              </a:solidFill>
              <a:latin typeface="UTM Neutra" panose="02040603050506020204" pitchFamily="18" charset="0"/>
              <a:cs typeface="Times New Roman" panose="02020603050405020304" pitchFamily="18" charset="0"/>
            </a:endParaRPr>
          </a:p>
        </p:txBody>
      </p:sp>
      <p:sp>
        <p:nvSpPr>
          <p:cNvPr id="30" name="CÂSXAS">
            <a:extLst>
              <a:ext uri="{FF2B5EF4-FFF2-40B4-BE49-F238E27FC236}">
                <a16:creationId xmlns:a16="http://schemas.microsoft.com/office/drawing/2014/main" id="{98DCA23C-E507-4F14-8C1E-CC9B347B4FFE}"/>
              </a:ext>
            </a:extLst>
          </p:cNvPr>
          <p:cNvSpPr/>
          <p:nvPr/>
        </p:nvSpPr>
        <p:spPr>
          <a:xfrm flipV="1">
            <a:off x="3018033" y="2303835"/>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dirty="0">
              <a:solidFill>
                <a:prstClr val="white"/>
              </a:solidFill>
              <a:latin typeface="UTM Neutra" panose="02040603050506020204" pitchFamily="18" charset="0"/>
              <a:cs typeface="Times New Roman" panose="02020603050405020304" pitchFamily="18" charset="0"/>
            </a:endParaRPr>
          </a:p>
        </p:txBody>
      </p:sp>
      <p:sp>
        <p:nvSpPr>
          <p:cNvPr id="16" name="TextBox 15"/>
          <p:cNvSpPr txBox="1"/>
          <p:nvPr/>
        </p:nvSpPr>
        <p:spPr>
          <a:xfrm>
            <a:off x="3024093" y="3791150"/>
            <a:ext cx="2637714" cy="415498"/>
          </a:xfrm>
          <a:prstGeom prst="rect">
            <a:avLst/>
          </a:prstGeom>
          <a:noFill/>
        </p:spPr>
        <p:txBody>
          <a:bodyPr wrap="square" rtlCol="0">
            <a:spAutoFit/>
          </a:bodyPr>
          <a:lstStyle/>
          <a:p>
            <a:pPr algn="ctr" defTabSz="685800">
              <a:buClrTx/>
              <a:defRPr/>
            </a:pPr>
            <a:r>
              <a:rPr lang="en-US" sz="2100" kern="1200" dirty="0" err="1">
                <a:solidFill>
                  <a:srgbClr val="002060"/>
                </a:solidFill>
                <a:latin typeface="Times New Roman" pitchFamily="18" charset="0"/>
                <a:ea typeface="+mn-ea"/>
                <a:cs typeface="Times New Roman" pitchFamily="18" charset="0"/>
              </a:rPr>
              <a:t>Chữ</a:t>
            </a:r>
            <a:r>
              <a:rPr lang="en-US" sz="2100" kern="1200" dirty="0">
                <a:solidFill>
                  <a:srgbClr val="002060"/>
                </a:solidFill>
                <a:latin typeface="Times New Roman" pitchFamily="18" charset="0"/>
                <a:ea typeface="+mn-ea"/>
                <a:cs typeface="Times New Roman" pitchFamily="18" charset="0"/>
              </a:rPr>
              <a:t> </a:t>
            </a:r>
            <a:r>
              <a:rPr lang="en-US" sz="2100" kern="1200" dirty="0" err="1">
                <a:solidFill>
                  <a:srgbClr val="002060"/>
                </a:solidFill>
                <a:latin typeface="Times New Roman" pitchFamily="18" charset="0"/>
                <a:ea typeface="+mn-ea"/>
                <a:cs typeface="Times New Roman" pitchFamily="18" charset="0"/>
              </a:rPr>
              <a:t>Phạn</a:t>
            </a:r>
            <a:r>
              <a:rPr lang="en-US" sz="2100" kern="1200" dirty="0">
                <a:solidFill>
                  <a:srgbClr val="002060"/>
                </a:solidFill>
                <a:latin typeface="Times New Roman" pitchFamily="18" charset="0"/>
                <a:ea typeface="+mn-ea"/>
                <a:cs typeface="Times New Roman" pitchFamily="18" charset="0"/>
              </a:rPr>
              <a:t>.</a:t>
            </a:r>
          </a:p>
        </p:txBody>
      </p:sp>
      <p:sp>
        <p:nvSpPr>
          <p:cNvPr id="17" name="TextBox 16"/>
          <p:cNvSpPr txBox="1"/>
          <p:nvPr/>
        </p:nvSpPr>
        <p:spPr>
          <a:xfrm>
            <a:off x="3012307" y="3082100"/>
            <a:ext cx="2778518" cy="415498"/>
          </a:xfrm>
          <a:prstGeom prst="rect">
            <a:avLst/>
          </a:prstGeom>
          <a:noFill/>
        </p:spPr>
        <p:txBody>
          <a:bodyPr wrap="square" rtlCol="0">
            <a:spAutoFit/>
          </a:bodyPr>
          <a:lstStyle/>
          <a:p>
            <a:pPr algn="ctr" defTabSz="685800">
              <a:buClrTx/>
              <a:defRPr/>
            </a:pPr>
            <a:r>
              <a:rPr lang="en-US" sz="2100" kern="1200" dirty="0" err="1">
                <a:solidFill>
                  <a:srgbClr val="002060"/>
                </a:solidFill>
                <a:latin typeface="Times New Roman" pitchFamily="18" charset="0"/>
                <a:ea typeface="+mn-ea"/>
                <a:cs typeface="Times New Roman" pitchFamily="18" charset="0"/>
              </a:rPr>
              <a:t>Chữ</a:t>
            </a:r>
            <a:r>
              <a:rPr lang="en-US" sz="2100" kern="1200" dirty="0">
                <a:solidFill>
                  <a:srgbClr val="002060"/>
                </a:solidFill>
                <a:latin typeface="Times New Roman" pitchFamily="18" charset="0"/>
                <a:ea typeface="+mn-ea"/>
                <a:cs typeface="Times New Roman" pitchFamily="18" charset="0"/>
              </a:rPr>
              <a:t> La </a:t>
            </a:r>
            <a:r>
              <a:rPr lang="en-US" sz="2100" kern="1200" dirty="0" err="1">
                <a:solidFill>
                  <a:srgbClr val="002060"/>
                </a:solidFill>
                <a:latin typeface="Times New Roman" pitchFamily="18" charset="0"/>
                <a:ea typeface="+mn-ea"/>
                <a:cs typeface="Times New Roman" pitchFamily="18" charset="0"/>
              </a:rPr>
              <a:t>Mã</a:t>
            </a:r>
            <a:r>
              <a:rPr lang="en-US" sz="2100" kern="1200" dirty="0">
                <a:solidFill>
                  <a:srgbClr val="002060"/>
                </a:solidFill>
                <a:latin typeface="Times New Roman" pitchFamily="18" charset="0"/>
                <a:ea typeface="+mn-ea"/>
                <a:cs typeface="Times New Roman" pitchFamily="18" charset="0"/>
              </a:rPr>
              <a:t>.</a:t>
            </a:r>
          </a:p>
        </p:txBody>
      </p:sp>
      <p:sp>
        <p:nvSpPr>
          <p:cNvPr id="18" name="TextBox 17"/>
          <p:cNvSpPr txBox="1"/>
          <p:nvPr/>
        </p:nvSpPr>
        <p:spPr>
          <a:xfrm>
            <a:off x="3275554" y="2420782"/>
            <a:ext cx="2634243" cy="415498"/>
          </a:xfrm>
          <a:prstGeom prst="rect">
            <a:avLst/>
          </a:prstGeom>
          <a:noFill/>
        </p:spPr>
        <p:txBody>
          <a:bodyPr wrap="square" rtlCol="0">
            <a:spAutoFit/>
          </a:bodyPr>
          <a:lstStyle/>
          <a:p>
            <a:pPr algn="ctr" defTabSz="685800">
              <a:buClrTx/>
              <a:defRPr/>
            </a:pPr>
            <a:r>
              <a:rPr lang="en-US" sz="2100" kern="1200" dirty="0" err="1">
                <a:solidFill>
                  <a:srgbClr val="002060"/>
                </a:solidFill>
                <a:latin typeface="Times New Roman" pitchFamily="18" charset="0"/>
                <a:ea typeface="+mn-ea"/>
                <a:cs typeface="Times New Roman" pitchFamily="18" charset="0"/>
              </a:rPr>
              <a:t>Chữ</a:t>
            </a:r>
            <a:r>
              <a:rPr lang="en-US" sz="2100" kern="1200" dirty="0">
                <a:solidFill>
                  <a:srgbClr val="002060"/>
                </a:solidFill>
                <a:latin typeface="Times New Roman" pitchFamily="18" charset="0"/>
                <a:ea typeface="+mn-ea"/>
                <a:cs typeface="Times New Roman" pitchFamily="18" charset="0"/>
              </a:rPr>
              <a:t> </a:t>
            </a:r>
            <a:r>
              <a:rPr lang="en-US" sz="2100" kern="1200" dirty="0" err="1">
                <a:solidFill>
                  <a:srgbClr val="002060"/>
                </a:solidFill>
                <a:latin typeface="Times New Roman" pitchFamily="18" charset="0"/>
                <a:ea typeface="+mn-ea"/>
                <a:cs typeface="Times New Roman" pitchFamily="18" charset="0"/>
              </a:rPr>
              <a:t>tượng</a:t>
            </a:r>
            <a:r>
              <a:rPr lang="en-US" sz="2100" kern="1200" dirty="0">
                <a:solidFill>
                  <a:srgbClr val="002060"/>
                </a:solidFill>
                <a:latin typeface="Times New Roman" pitchFamily="18" charset="0"/>
                <a:ea typeface="+mn-ea"/>
                <a:cs typeface="Times New Roman" pitchFamily="18" charset="0"/>
              </a:rPr>
              <a:t> </a:t>
            </a:r>
            <a:r>
              <a:rPr lang="en-US" sz="2100" kern="1200" dirty="0" err="1">
                <a:solidFill>
                  <a:srgbClr val="002060"/>
                </a:solidFill>
                <a:latin typeface="Times New Roman" pitchFamily="18" charset="0"/>
                <a:ea typeface="+mn-ea"/>
                <a:cs typeface="Times New Roman" pitchFamily="18" charset="0"/>
              </a:rPr>
              <a:t>hình</a:t>
            </a:r>
            <a:r>
              <a:rPr lang="en-US" sz="2100" kern="1200" dirty="0">
                <a:solidFill>
                  <a:srgbClr val="002060"/>
                </a:solidFill>
                <a:latin typeface="Times New Roman" pitchFamily="18" charset="0"/>
                <a:ea typeface="+mn-ea"/>
                <a:cs typeface="Times New Roman" pitchFamily="18" charset="0"/>
              </a:rPr>
              <a:t>.</a:t>
            </a:r>
          </a:p>
        </p:txBody>
      </p:sp>
      <p:sp>
        <p:nvSpPr>
          <p:cNvPr id="35" name="DSSXSAX">
            <a:extLst>
              <a:ext uri="{FF2B5EF4-FFF2-40B4-BE49-F238E27FC236}">
                <a16:creationId xmlns:a16="http://schemas.microsoft.com/office/drawing/2014/main" id="{D6BFE8B9-21A3-4DF6-8F12-FF5C83427736}"/>
              </a:ext>
            </a:extLst>
          </p:cNvPr>
          <p:cNvSpPr/>
          <p:nvPr/>
        </p:nvSpPr>
        <p:spPr>
          <a:xfrm flipV="1">
            <a:off x="3187148" y="4313861"/>
            <a:ext cx="2799300"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dirty="0">
              <a:solidFill>
                <a:prstClr val="white"/>
              </a:solidFill>
              <a:latin typeface="UTM Neutra" panose="02040603050506020204" pitchFamily="18" charset="0"/>
              <a:cs typeface="Times New Roman" panose="02020603050405020304" pitchFamily="18" charset="0"/>
            </a:endParaRPr>
          </a:p>
        </p:txBody>
      </p:sp>
      <p:sp>
        <p:nvSpPr>
          <p:cNvPr id="19" name="TextBox 18"/>
          <p:cNvSpPr txBox="1"/>
          <p:nvPr/>
        </p:nvSpPr>
        <p:spPr>
          <a:xfrm>
            <a:off x="3760577" y="4357762"/>
            <a:ext cx="1944019" cy="415498"/>
          </a:xfrm>
          <a:prstGeom prst="rect">
            <a:avLst/>
          </a:prstGeom>
          <a:noFill/>
        </p:spPr>
        <p:txBody>
          <a:bodyPr wrap="square" rtlCol="0">
            <a:spAutoFit/>
          </a:bodyPr>
          <a:lstStyle/>
          <a:p>
            <a:pPr defTabSz="685800">
              <a:buClrTx/>
              <a:defRPr/>
            </a:pPr>
            <a:r>
              <a:rPr lang="en-US" sz="2100" kern="1200" dirty="0" err="1">
                <a:solidFill>
                  <a:srgbClr val="002060"/>
                </a:solidFill>
                <a:latin typeface="Times New Roman" pitchFamily="18" charset="0"/>
                <a:ea typeface="+mn-ea"/>
                <a:cs typeface="Times New Roman" pitchFamily="18" charset="0"/>
              </a:rPr>
              <a:t>Chữ</a:t>
            </a:r>
            <a:r>
              <a:rPr lang="en-US" sz="2100" kern="1200" dirty="0">
                <a:solidFill>
                  <a:srgbClr val="002060"/>
                </a:solidFill>
                <a:latin typeface="Times New Roman" pitchFamily="18" charset="0"/>
                <a:ea typeface="+mn-ea"/>
                <a:cs typeface="Times New Roman" pitchFamily="18" charset="0"/>
              </a:rPr>
              <a:t> </a:t>
            </a:r>
            <a:r>
              <a:rPr lang="en-US" sz="2100" kern="1200" dirty="0" err="1">
                <a:solidFill>
                  <a:srgbClr val="002060"/>
                </a:solidFill>
                <a:latin typeface="Times New Roman" pitchFamily="18" charset="0"/>
                <a:ea typeface="+mn-ea"/>
                <a:cs typeface="Times New Roman" pitchFamily="18" charset="0"/>
              </a:rPr>
              <a:t>hình</a:t>
            </a:r>
            <a:r>
              <a:rPr lang="en-US" sz="2100" kern="1200" dirty="0">
                <a:solidFill>
                  <a:srgbClr val="002060"/>
                </a:solidFill>
                <a:latin typeface="Times New Roman" pitchFamily="18" charset="0"/>
                <a:ea typeface="+mn-ea"/>
                <a:cs typeface="Times New Roman" pitchFamily="18" charset="0"/>
              </a:rPr>
              <a:t> </a:t>
            </a:r>
            <a:r>
              <a:rPr lang="en-US" sz="2100" kern="1200" dirty="0" err="1">
                <a:solidFill>
                  <a:srgbClr val="002060"/>
                </a:solidFill>
                <a:latin typeface="Times New Roman" pitchFamily="18" charset="0"/>
                <a:ea typeface="+mn-ea"/>
                <a:cs typeface="Times New Roman" pitchFamily="18" charset="0"/>
              </a:rPr>
              <a:t>nêm</a:t>
            </a:r>
            <a:r>
              <a:rPr lang="en-US" sz="2100" kern="1200" dirty="0">
                <a:solidFill>
                  <a:srgbClr val="002060"/>
                </a:solidFill>
                <a:latin typeface="Times New Roman" pitchFamily="18" charset="0"/>
                <a:ea typeface="+mn-ea"/>
                <a:cs typeface="Times New Roman" pitchFamily="18" charset="0"/>
              </a:rPr>
              <a:t>.</a:t>
            </a:r>
          </a:p>
        </p:txBody>
      </p:sp>
      <p:pic>
        <p:nvPicPr>
          <p:cNvPr id="37" name="Picture 36">
            <a:extLst>
              <a:ext uri="{FF2B5EF4-FFF2-40B4-BE49-F238E27FC236}">
                <a16:creationId xmlns:a16="http://schemas.microsoft.com/office/drawing/2014/main" id="{FA386F93-8A3F-446B-8BB8-7301BA950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2" y="0"/>
            <a:ext cx="9241928" cy="1005214"/>
          </a:xfrm>
          <a:prstGeom prst="rect">
            <a:avLst/>
          </a:prstGeom>
        </p:spPr>
      </p:pic>
      <p:sp>
        <p:nvSpPr>
          <p:cNvPr id="38" name="TextBox 37"/>
          <p:cNvSpPr txBox="1"/>
          <p:nvPr/>
        </p:nvSpPr>
        <p:spPr>
          <a:xfrm>
            <a:off x="111623" y="243866"/>
            <a:ext cx="8807844"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buClrTx/>
              <a:defRPr/>
            </a:pPr>
            <a:r>
              <a:rPr lang="en-US" sz="2400" b="1" kern="1200" dirty="0" err="1">
                <a:solidFill>
                  <a:srgbClr val="FF0000"/>
                </a:solidFill>
                <a:latin typeface="Times New Roman" panose="02020603050405020304" pitchFamily="18" charset="0"/>
                <a:cs typeface="Times New Roman" panose="02020603050405020304" pitchFamily="18" charset="0"/>
              </a:rPr>
              <a:t>Câu</a:t>
            </a:r>
            <a:r>
              <a:rPr lang="en-US" sz="2400" b="1" kern="1200" dirty="0">
                <a:solidFill>
                  <a:srgbClr val="FF0000"/>
                </a:solidFill>
                <a:latin typeface="Times New Roman" panose="02020603050405020304" pitchFamily="18" charset="0"/>
                <a:cs typeface="Times New Roman" panose="02020603050405020304" pitchFamily="18" charset="0"/>
              </a:rPr>
              <a:t> 4. </a:t>
            </a:r>
            <a:r>
              <a:rPr lang="en-US" sz="2400" b="1" kern="1200" dirty="0" err="1">
                <a:solidFill>
                  <a:srgbClr val="FF0000"/>
                </a:solidFill>
                <a:latin typeface="Times New Roman" panose="02020603050405020304" pitchFamily="18" charset="0"/>
                <a:cs typeface="Times New Roman" panose="02020603050405020304" pitchFamily="18" charset="0"/>
              </a:rPr>
              <a:t>Người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Chăm</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sáng</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tạo</a:t>
            </a:r>
            <a:r>
              <a:rPr lang="en-US" sz="2400" b="1" kern="1200" dirty="0">
                <a:solidFill>
                  <a:srgbClr val="FF0000"/>
                </a:solidFill>
                <a:latin typeface="Times New Roman" panose="02020603050405020304" pitchFamily="18" charset="0"/>
                <a:cs typeface="Times New Roman" panose="02020603050405020304" pitchFamily="18" charset="0"/>
              </a:rPr>
              <a:t> ra </a:t>
            </a:r>
            <a:r>
              <a:rPr lang="en-US" sz="2400" b="1" kern="1200" dirty="0" err="1">
                <a:solidFill>
                  <a:srgbClr val="FF0000"/>
                </a:solidFill>
                <a:latin typeface="Times New Roman" panose="02020603050405020304" pitchFamily="18" charset="0"/>
                <a:cs typeface="Times New Roman" panose="02020603050405020304" pitchFamily="18" charset="0"/>
              </a:rPr>
              <a:t>chữ</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viết</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của</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mình</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trên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cơ</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sở</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chữ</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viết</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nào</a:t>
            </a:r>
            <a:r>
              <a:rPr lang="en-US" sz="2400" b="1" kern="1200" dirty="0">
                <a:solidFill>
                  <a:srgbClr val="FF0000"/>
                </a:solidFill>
                <a:latin typeface="Times New Roman" panose="02020603050405020304" pitchFamily="18" charset="0"/>
                <a:cs typeface="Times New Roman" panose="02020603050405020304" pitchFamily="18" charset="0"/>
              </a:rPr>
              <a:t>?</a:t>
            </a:r>
          </a:p>
        </p:txBody>
      </p:sp>
      <p:pic>
        <p:nvPicPr>
          <p:cNvPr id="29" name="TimeProcess_Back">
            <a:extLst>
              <a:ext uri="{FF2B5EF4-FFF2-40B4-BE49-F238E27FC236}">
                <a16:creationId xmlns:a16="http://schemas.microsoft.com/office/drawing/2014/main" id="{26E3FAD6-0B3E-482F-9299-454F3B924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141" y="2019497"/>
            <a:ext cx="3296722" cy="161348"/>
          </a:xfrm>
          <a:prstGeom prst="rect">
            <a:avLst/>
          </a:prstGeom>
        </p:spPr>
      </p:pic>
      <p:pic>
        <p:nvPicPr>
          <p:cNvPr id="31" name="TIM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36" y="1556966"/>
            <a:ext cx="277238" cy="274320"/>
          </a:xfrm>
          <a:prstGeom prst="rect">
            <a:avLst/>
          </a:prstGeom>
        </p:spPr>
      </p:pic>
      <p:sp>
        <p:nvSpPr>
          <p:cNvPr id="32" name="TimeProcess">
            <a:extLst>
              <a:ext uri="{FF2B5EF4-FFF2-40B4-BE49-F238E27FC236}">
                <a16:creationId xmlns:a16="http://schemas.microsoft.com/office/drawing/2014/main" id="{798B5C58-B643-4270-BB6D-80FC3B1DEE56}"/>
              </a:ext>
            </a:extLst>
          </p:cNvPr>
          <p:cNvSpPr/>
          <p:nvPr/>
        </p:nvSpPr>
        <p:spPr>
          <a:xfrm>
            <a:off x="2854022" y="2020995"/>
            <a:ext cx="3291840" cy="13716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9442" y="4703750"/>
            <a:ext cx="400050" cy="400050"/>
          </a:xfrm>
          <a:prstGeom prst="rect">
            <a:avLst/>
          </a:prstGeom>
        </p:spPr>
      </p:pic>
    </p:spTree>
    <p:extLst>
      <p:ext uri="{BB962C8B-B14F-4D97-AF65-F5344CB8AC3E}">
        <p14:creationId xmlns:p14="http://schemas.microsoft.com/office/powerpoint/2010/main" val="35377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3399FF"/>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chemeClr val="accent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sai-1.wav"/>
                                        </p:tgtEl>
                                      </p:cMediaNode>
                                    </p:audio>
                                  </p:sub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chemeClr val="accent2"/>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1.wav"/>
                                        </p:tgtEl>
                                      </p:cMediaNode>
                                    </p:audio>
                                  </p:sub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7" presetClass="exit" presetSubtype="8" fill="hold" nodeType="clickEffect">
                                  <p:stCondLst>
                                    <p:cond delay="0"/>
                                  </p:stCondLst>
                                  <p:childTnLst>
                                    <p:anim calcmode="lin" valueType="num">
                                      <p:cBhvr>
                                        <p:cTn id="50" dur="10000"/>
                                        <p:tgtEl>
                                          <p:spTgt spid="29"/>
                                        </p:tgtEl>
                                        <p:attrNameLst>
                                          <p:attrName>ppt_x</p:attrName>
                                        </p:attrNameLst>
                                      </p:cBhvr>
                                      <p:tavLst>
                                        <p:tav tm="0">
                                          <p:val>
                                            <p:strVal val="ppt_x"/>
                                          </p:val>
                                        </p:tav>
                                        <p:tav tm="100000">
                                          <p:val>
                                            <p:strVal val="ppt_x-ppt_w/2"/>
                                          </p:val>
                                        </p:tav>
                                      </p:tavLst>
                                    </p:anim>
                                    <p:anim calcmode="lin" valueType="num">
                                      <p:cBhvr>
                                        <p:cTn id="51" dur="10000"/>
                                        <p:tgtEl>
                                          <p:spTgt spid="29"/>
                                        </p:tgtEl>
                                        <p:attrNameLst>
                                          <p:attrName>ppt_y</p:attrName>
                                        </p:attrNameLst>
                                      </p:cBhvr>
                                      <p:tavLst>
                                        <p:tav tm="0">
                                          <p:val>
                                            <p:strVal val="ppt_y"/>
                                          </p:val>
                                        </p:tav>
                                        <p:tav tm="100000">
                                          <p:val>
                                            <p:strVal val="ppt_y"/>
                                          </p:val>
                                        </p:tav>
                                      </p:tavLst>
                                    </p:anim>
                                    <p:anim calcmode="lin" valueType="num">
                                      <p:cBhvr>
                                        <p:cTn id="52" dur="10000"/>
                                        <p:tgtEl>
                                          <p:spTgt spid="29"/>
                                        </p:tgtEl>
                                        <p:attrNameLst>
                                          <p:attrName>ppt_w</p:attrName>
                                        </p:attrNameLst>
                                      </p:cBhvr>
                                      <p:tavLst>
                                        <p:tav tm="0">
                                          <p:val>
                                            <p:strVal val="ppt_w"/>
                                          </p:val>
                                        </p:tav>
                                        <p:tav tm="100000">
                                          <p:val>
                                            <p:fltVal val="0"/>
                                          </p:val>
                                        </p:tav>
                                      </p:tavLst>
                                    </p:anim>
                                    <p:anim calcmode="lin" valueType="num">
                                      <p:cBhvr>
                                        <p:cTn id="53" dur="10000"/>
                                        <p:tgtEl>
                                          <p:spTgt spid="29"/>
                                        </p:tgtEl>
                                        <p:attrNameLst>
                                          <p:attrName>ppt_h</p:attrName>
                                        </p:attrNameLst>
                                      </p:cBhvr>
                                      <p:tavLst>
                                        <p:tav tm="0">
                                          <p:val>
                                            <p:strVal val="ppt_h"/>
                                          </p:val>
                                        </p:tav>
                                        <p:tav tm="100000">
                                          <p:val>
                                            <p:strVal val="ppt_h"/>
                                          </p:val>
                                        </p:tav>
                                      </p:tavLst>
                                    </p:anim>
                                    <p:set>
                                      <p:cBhvr>
                                        <p:cTn id="54" dur="1" fill="hold">
                                          <p:stCondLst>
                                            <p:cond delay="9999"/>
                                          </p:stCondLst>
                                        </p:cTn>
                                        <p:tgtEl>
                                          <p:spTgt spid="29"/>
                                        </p:tgtEl>
                                        <p:attrNameLst>
                                          <p:attrName>style.visibility</p:attrName>
                                        </p:attrNameLst>
                                      </p:cBhvr>
                                      <p:to>
                                        <p:strVal val="hidden"/>
                                      </p:to>
                                    </p:set>
                                  </p:childTnLst>
                                </p:cTn>
                              </p:par>
                            </p:childTnLst>
                          </p:cTn>
                        </p:par>
                        <p:par>
                          <p:cTn id="55" fill="hold">
                            <p:stCondLst>
                              <p:cond delay="100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
                                        <p:tgtEl>
                                          <p:spTgt spid="29"/>
                                        </p:tgtEl>
                                      </p:cBhvr>
                                    </p:animEffect>
                                  </p:childTnLst>
                                </p:cTn>
                              </p:par>
                            </p:childTnLst>
                          </p:cTn>
                        </p:par>
                      </p:childTnLst>
                    </p:cTn>
                  </p:par>
                </p:childTnLst>
              </p:cTn>
              <p:nextCondLst>
                <p:cond evt="onClick" delay="0">
                  <p:tgtEl>
                    <p:spTgt spid="3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319018" y="231742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9" name="Oval 8"/>
          <p:cNvSpPr/>
          <p:nvPr/>
        </p:nvSpPr>
        <p:spPr>
          <a:xfrm>
            <a:off x="1319018" y="368902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0" name="Oval 9"/>
          <p:cNvSpPr/>
          <p:nvPr/>
        </p:nvSpPr>
        <p:spPr>
          <a:xfrm>
            <a:off x="1319018" y="2975889"/>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1" name="Oval 10"/>
          <p:cNvSpPr/>
          <p:nvPr/>
        </p:nvSpPr>
        <p:spPr>
          <a:xfrm>
            <a:off x="1319018" y="4374821"/>
            <a:ext cx="68580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2400" kern="1200">
              <a:solidFill>
                <a:prstClr val="black"/>
              </a:solidFill>
              <a:latin typeface="Calibri"/>
            </a:endParaRPr>
          </a:p>
        </p:txBody>
      </p:sp>
      <p:sp>
        <p:nvSpPr>
          <p:cNvPr id="12" name="TextBox 11"/>
          <p:cNvSpPr txBox="1"/>
          <p:nvPr/>
        </p:nvSpPr>
        <p:spPr>
          <a:xfrm>
            <a:off x="1466498" y="240775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A</a:t>
            </a:r>
          </a:p>
        </p:txBody>
      </p:sp>
      <p:sp>
        <p:nvSpPr>
          <p:cNvPr id="13" name="TextBox 12"/>
          <p:cNvSpPr txBox="1"/>
          <p:nvPr/>
        </p:nvSpPr>
        <p:spPr>
          <a:xfrm>
            <a:off x="1466498" y="446515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D</a:t>
            </a:r>
          </a:p>
        </p:txBody>
      </p:sp>
      <p:sp>
        <p:nvSpPr>
          <p:cNvPr id="14" name="TextBox 13"/>
          <p:cNvSpPr txBox="1"/>
          <p:nvPr/>
        </p:nvSpPr>
        <p:spPr>
          <a:xfrm>
            <a:off x="1433318" y="3746171"/>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C</a:t>
            </a:r>
          </a:p>
        </p:txBody>
      </p:sp>
      <p:sp>
        <p:nvSpPr>
          <p:cNvPr id="15" name="TextBox 14"/>
          <p:cNvSpPr txBox="1"/>
          <p:nvPr/>
        </p:nvSpPr>
        <p:spPr>
          <a:xfrm>
            <a:off x="1466498" y="3036404"/>
            <a:ext cx="457200" cy="461665"/>
          </a:xfrm>
          <a:prstGeom prst="rect">
            <a:avLst/>
          </a:prstGeom>
          <a:noFill/>
        </p:spPr>
        <p:txBody>
          <a:bodyPr wrap="square" rtlCol="0">
            <a:spAutoFit/>
          </a:bodyPr>
          <a:lstStyle/>
          <a:p>
            <a:pPr defTabSz="685800">
              <a:buClrTx/>
              <a:defRPr/>
            </a:pPr>
            <a:r>
              <a:rPr lang="en-US" sz="2400" b="1" kern="1200" dirty="0">
                <a:solidFill>
                  <a:prstClr val="black"/>
                </a:solidFill>
                <a:latin typeface="Times New Roman" pitchFamily="18" charset="0"/>
                <a:ea typeface="+mn-ea"/>
                <a:cs typeface="Times New Roman" pitchFamily="18" charset="0"/>
              </a:rPr>
              <a:t>B</a:t>
            </a:r>
          </a:p>
        </p:txBody>
      </p:sp>
      <p:pic>
        <p:nvPicPr>
          <p:cNvPr id="22" name="Picture 21" descr="tich.png"/>
          <p:cNvPicPr>
            <a:picLocks noChangeAspect="1"/>
          </p:cNvPicPr>
          <p:nvPr/>
        </p:nvPicPr>
        <p:blipFill>
          <a:blip r:embed="rId4" cstate="print"/>
          <a:stretch>
            <a:fillRect/>
          </a:stretch>
        </p:blipFill>
        <p:spPr>
          <a:xfrm>
            <a:off x="7210190" y="2315308"/>
            <a:ext cx="723900" cy="542925"/>
          </a:xfrm>
          <a:prstGeom prst="rect">
            <a:avLst/>
          </a:prstGeom>
        </p:spPr>
        <p:style>
          <a:lnRef idx="2">
            <a:schemeClr val="accent1"/>
          </a:lnRef>
          <a:fillRef idx="1">
            <a:schemeClr val="lt1"/>
          </a:fillRef>
          <a:effectRef idx="0">
            <a:schemeClr val="accent1"/>
          </a:effectRef>
          <a:fontRef idx="minor">
            <a:schemeClr val="dk1"/>
          </a:fontRef>
        </p:style>
      </p:pic>
      <p:pic>
        <p:nvPicPr>
          <p:cNvPr id="23" name="Picture 22" descr="sai.png"/>
          <p:cNvPicPr>
            <a:picLocks noChangeAspect="1"/>
          </p:cNvPicPr>
          <p:nvPr/>
        </p:nvPicPr>
        <p:blipFill>
          <a:blip r:embed="rId5" cstate="print"/>
          <a:stretch>
            <a:fillRect/>
          </a:stretch>
        </p:blipFill>
        <p:spPr>
          <a:xfrm>
            <a:off x="7367204" y="3104156"/>
            <a:ext cx="533400" cy="400050"/>
          </a:xfrm>
          <a:prstGeom prst="rect">
            <a:avLst/>
          </a:prstGeom>
        </p:spPr>
      </p:pic>
      <p:pic>
        <p:nvPicPr>
          <p:cNvPr id="24" name="Picture 23" descr="sai.png"/>
          <p:cNvPicPr>
            <a:picLocks noChangeAspect="1"/>
          </p:cNvPicPr>
          <p:nvPr/>
        </p:nvPicPr>
        <p:blipFill>
          <a:blip r:embed="rId5" cstate="print"/>
          <a:stretch>
            <a:fillRect/>
          </a:stretch>
        </p:blipFill>
        <p:spPr>
          <a:xfrm>
            <a:off x="7400690" y="3812537"/>
            <a:ext cx="533400" cy="400050"/>
          </a:xfrm>
          <a:prstGeom prst="rect">
            <a:avLst/>
          </a:prstGeom>
        </p:spPr>
      </p:pic>
      <p:pic>
        <p:nvPicPr>
          <p:cNvPr id="25" name="Picture 24" descr="sai.png"/>
          <p:cNvPicPr>
            <a:picLocks noChangeAspect="1"/>
          </p:cNvPicPr>
          <p:nvPr/>
        </p:nvPicPr>
        <p:blipFill>
          <a:blip r:embed="rId5" cstate="print"/>
          <a:stretch>
            <a:fillRect/>
          </a:stretch>
        </p:blipFill>
        <p:spPr>
          <a:xfrm>
            <a:off x="7433873" y="4365261"/>
            <a:ext cx="533400" cy="400050"/>
          </a:xfrm>
          <a:prstGeom prst="rect">
            <a:avLst/>
          </a:prstGeom>
        </p:spPr>
      </p:pic>
      <p:sp>
        <p:nvSpPr>
          <p:cNvPr id="26" name="AẪ">
            <a:extLst>
              <a:ext uri="{FF2B5EF4-FFF2-40B4-BE49-F238E27FC236}">
                <a16:creationId xmlns:a16="http://schemas.microsoft.com/office/drawing/2014/main" id="{B03B1389-6DD2-45DC-BD7E-44A607F79762}"/>
              </a:ext>
            </a:extLst>
          </p:cNvPr>
          <p:cNvSpPr/>
          <p:nvPr/>
        </p:nvSpPr>
        <p:spPr>
          <a:xfrm flipV="1">
            <a:off x="2263996" y="2381751"/>
            <a:ext cx="4638251"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28" name="BSÃA">
            <a:extLst>
              <a:ext uri="{FF2B5EF4-FFF2-40B4-BE49-F238E27FC236}">
                <a16:creationId xmlns:a16="http://schemas.microsoft.com/office/drawing/2014/main" id="{D63B2B3B-0118-4C5E-821E-EC41F45CFE28}"/>
              </a:ext>
            </a:extLst>
          </p:cNvPr>
          <p:cNvSpPr/>
          <p:nvPr/>
        </p:nvSpPr>
        <p:spPr>
          <a:xfrm flipV="1">
            <a:off x="2263995" y="2978960"/>
            <a:ext cx="4638251"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30" name="CÂSXAS">
            <a:extLst>
              <a:ext uri="{FF2B5EF4-FFF2-40B4-BE49-F238E27FC236}">
                <a16:creationId xmlns:a16="http://schemas.microsoft.com/office/drawing/2014/main" id="{98DCA23C-E507-4F14-8C1E-CC9B347B4FFE}"/>
              </a:ext>
            </a:extLst>
          </p:cNvPr>
          <p:cNvSpPr/>
          <p:nvPr/>
        </p:nvSpPr>
        <p:spPr>
          <a:xfrm flipV="1">
            <a:off x="2263996" y="3634752"/>
            <a:ext cx="4638251"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16" name="TextBox 15"/>
          <p:cNvSpPr txBox="1"/>
          <p:nvPr/>
        </p:nvSpPr>
        <p:spPr>
          <a:xfrm>
            <a:off x="1890862" y="2471749"/>
            <a:ext cx="5809712"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Điệu</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múa</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chăm</a:t>
            </a:r>
            <a:r>
              <a:rPr lang="en-US" sz="2400" kern="1200" dirty="0">
                <a:solidFill>
                  <a:srgbClr val="002060"/>
                </a:solidFill>
                <a:latin typeface="Times New Roman" pitchFamily="18" charset="0"/>
                <a:ea typeface="+mn-ea"/>
                <a:cs typeface="Times New Roman" pitchFamily="18" charset="0"/>
              </a:rPr>
              <a:t>.</a:t>
            </a:r>
          </a:p>
        </p:txBody>
      </p:sp>
      <p:sp>
        <p:nvSpPr>
          <p:cNvPr id="17" name="TextBox 16"/>
          <p:cNvSpPr txBox="1"/>
          <p:nvPr/>
        </p:nvSpPr>
        <p:spPr>
          <a:xfrm>
            <a:off x="1824566" y="3070031"/>
            <a:ext cx="5617657"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Cồng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chiêng</a:t>
            </a:r>
            <a:r>
              <a:rPr lang="en-US" sz="2400" kern="1200" dirty="0">
                <a:solidFill>
                  <a:srgbClr val="002060"/>
                </a:solidFill>
                <a:latin typeface="Times New Roman" pitchFamily="18" charset="0"/>
                <a:ea typeface="+mn-ea"/>
                <a:cs typeface="Times New Roman" pitchFamily="18" charset="0"/>
              </a:rPr>
              <a:t>. </a:t>
            </a:r>
          </a:p>
        </p:txBody>
      </p:sp>
      <p:sp>
        <p:nvSpPr>
          <p:cNvPr id="18" name="TextBox 17"/>
          <p:cNvSpPr txBox="1"/>
          <p:nvPr/>
        </p:nvSpPr>
        <p:spPr>
          <a:xfrm>
            <a:off x="1703502" y="3691086"/>
            <a:ext cx="5704082" cy="461665"/>
          </a:xfrm>
          <a:prstGeom prst="rect">
            <a:avLst/>
          </a:prstGeom>
          <a:noFill/>
        </p:spPr>
        <p:txBody>
          <a:bodyPr wrap="square" rtlCol="0">
            <a:spAutoFit/>
          </a:bodyPr>
          <a:lstStyle/>
          <a:p>
            <a:pPr algn="ctr" defTabSz="685800">
              <a:buClrTx/>
              <a:defRPr/>
            </a:pPr>
            <a:r>
              <a:rPr lang="en-US" sz="2400" kern="1200" dirty="0" err="1">
                <a:solidFill>
                  <a:srgbClr val="002060"/>
                </a:solidFill>
                <a:latin typeface="Times New Roman" pitchFamily="18" charset="0"/>
                <a:ea typeface="+mn-ea"/>
                <a:cs typeface="Times New Roman" pitchFamily="18" charset="0"/>
              </a:rPr>
              <a:t>Trống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đồng</a:t>
            </a:r>
            <a:r>
              <a:rPr lang="en-US" sz="2400" kern="1200" dirty="0">
                <a:solidFill>
                  <a:srgbClr val="002060"/>
                </a:solidFill>
                <a:latin typeface="Times New Roman" pitchFamily="18" charset="0"/>
                <a:ea typeface="+mn-ea"/>
                <a:cs typeface="Times New Roman" pitchFamily="18" charset="0"/>
              </a:rPr>
              <a:t>.</a:t>
            </a:r>
          </a:p>
        </p:txBody>
      </p:sp>
      <p:sp>
        <p:nvSpPr>
          <p:cNvPr id="35" name="DSSXSAX">
            <a:extLst>
              <a:ext uri="{FF2B5EF4-FFF2-40B4-BE49-F238E27FC236}">
                <a16:creationId xmlns:a16="http://schemas.microsoft.com/office/drawing/2014/main" id="{D6BFE8B9-21A3-4DF6-8F12-FF5C83427736}"/>
              </a:ext>
            </a:extLst>
          </p:cNvPr>
          <p:cNvSpPr/>
          <p:nvPr/>
        </p:nvSpPr>
        <p:spPr>
          <a:xfrm flipV="1">
            <a:off x="2263995" y="4305229"/>
            <a:ext cx="4804171" cy="530320"/>
          </a:xfrm>
          <a:prstGeom prst="parallelogram">
            <a:avLst>
              <a:gd name="adj" fmla="val 11881"/>
            </a:avLst>
          </a:prstGeom>
          <a:gradFill>
            <a:gsLst>
              <a:gs pos="49000">
                <a:schemeClr val="bg1">
                  <a:lumMod val="85000"/>
                </a:schemeClr>
              </a:gs>
              <a:gs pos="0">
                <a:schemeClr val="bg1">
                  <a:lumMod val="95000"/>
                </a:schemeClr>
              </a:gs>
              <a:gs pos="100000">
                <a:schemeClr val="bg1"/>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dirty="0">
              <a:solidFill>
                <a:prstClr val="white"/>
              </a:solidFill>
              <a:latin typeface="UTM Neutra" panose="02040603050506020204" pitchFamily="18" charset="0"/>
              <a:cs typeface="Times New Roman" panose="02020603050405020304" pitchFamily="18" charset="0"/>
            </a:endParaRPr>
          </a:p>
        </p:txBody>
      </p:sp>
      <p:sp>
        <p:nvSpPr>
          <p:cNvPr id="19" name="TextBox 18"/>
          <p:cNvSpPr txBox="1"/>
          <p:nvPr/>
        </p:nvSpPr>
        <p:spPr>
          <a:xfrm>
            <a:off x="3352800" y="4408004"/>
            <a:ext cx="2711722" cy="461665"/>
          </a:xfrm>
          <a:prstGeom prst="rect">
            <a:avLst/>
          </a:prstGeom>
          <a:noFill/>
        </p:spPr>
        <p:txBody>
          <a:bodyPr wrap="square" rtlCol="0">
            <a:spAutoFit/>
          </a:bodyPr>
          <a:lstStyle/>
          <a:p>
            <a:pPr defTabSz="685800">
              <a:buClrTx/>
              <a:defRPr/>
            </a:pPr>
            <a:r>
              <a:rPr lang="en-US" sz="2400" kern="1200" dirty="0" err="1">
                <a:solidFill>
                  <a:srgbClr val="002060"/>
                </a:solidFill>
                <a:latin typeface="Times New Roman" pitchFamily="18" charset="0"/>
                <a:ea typeface="+mn-ea"/>
                <a:cs typeface="Times New Roman" pitchFamily="18" charset="0"/>
              </a:rPr>
              <a:t>Tượng</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các</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vị</a:t>
            </a:r>
            <a:r>
              <a:rPr lang="en-US" sz="2400" kern="1200" dirty="0">
                <a:solidFill>
                  <a:srgbClr val="002060"/>
                </a:solidFill>
                <a:latin typeface="Times New Roman" pitchFamily="18" charset="0"/>
                <a:ea typeface="+mn-ea"/>
                <a:cs typeface="Times New Roman" pitchFamily="18" charset="0"/>
              </a:rPr>
              <a:t> </a:t>
            </a:r>
            <a:r>
              <a:rPr lang="en-US" sz="2400" kern="1200" dirty="0" err="1">
                <a:solidFill>
                  <a:srgbClr val="002060"/>
                </a:solidFill>
                <a:latin typeface="Times New Roman" pitchFamily="18" charset="0"/>
                <a:ea typeface="+mn-ea"/>
                <a:cs typeface="Times New Roman" pitchFamily="18" charset="0"/>
              </a:rPr>
              <a:t>thần</a:t>
            </a:r>
            <a:r>
              <a:rPr lang="en-US" sz="2400" kern="1200" dirty="0">
                <a:solidFill>
                  <a:srgbClr val="002060"/>
                </a:solidFill>
                <a:latin typeface="Times New Roman" pitchFamily="18" charset="0"/>
                <a:ea typeface="+mn-ea"/>
                <a:cs typeface="Times New Roman" pitchFamily="18" charset="0"/>
              </a:rPr>
              <a:t>.</a:t>
            </a:r>
          </a:p>
        </p:txBody>
      </p:sp>
      <p:pic>
        <p:nvPicPr>
          <p:cNvPr id="37" name="Picture 36">
            <a:extLst>
              <a:ext uri="{FF2B5EF4-FFF2-40B4-BE49-F238E27FC236}">
                <a16:creationId xmlns:a16="http://schemas.microsoft.com/office/drawing/2014/main" id="{FA386F93-8A3F-446B-8BB8-7301BA950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22" y="0"/>
            <a:ext cx="9241928" cy="1005214"/>
          </a:xfrm>
          <a:prstGeom prst="rect">
            <a:avLst/>
          </a:prstGeom>
        </p:spPr>
      </p:pic>
      <p:sp>
        <p:nvSpPr>
          <p:cNvPr id="38" name="TextBox 37"/>
          <p:cNvSpPr txBox="1"/>
          <p:nvPr/>
        </p:nvSpPr>
        <p:spPr>
          <a:xfrm>
            <a:off x="1101610" y="539848"/>
            <a:ext cx="748100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buClrTx/>
              <a:defRPr/>
            </a:pPr>
            <a:r>
              <a:rPr lang="en-US" sz="2400" b="1" kern="1200" dirty="0" err="1">
                <a:solidFill>
                  <a:srgbClr val="FF0000"/>
                </a:solidFill>
                <a:latin typeface="Times New Roman" panose="02020603050405020304" pitchFamily="18" charset="0"/>
                <a:cs typeface="Times New Roman" panose="02020603050405020304" pitchFamily="18" charset="0"/>
              </a:rPr>
              <a:t>Câu</a:t>
            </a:r>
            <a:r>
              <a:rPr lang="en-US" sz="2400" b="1" kern="1200" dirty="0">
                <a:solidFill>
                  <a:srgbClr val="FF0000"/>
                </a:solidFill>
                <a:latin typeface="Times New Roman" panose="02020603050405020304" pitchFamily="18" charset="0"/>
                <a:cs typeface="Times New Roman" panose="02020603050405020304" pitchFamily="18" charset="0"/>
              </a:rPr>
              <a:t> 5. </a:t>
            </a:r>
            <a:r>
              <a:rPr lang="en-US" sz="2400" b="1" kern="1200" dirty="0" err="1">
                <a:solidFill>
                  <a:srgbClr val="FF0000"/>
                </a:solidFill>
                <a:latin typeface="Times New Roman" panose="02020603050405020304" pitchFamily="18" charset="0"/>
                <a:cs typeface="Times New Roman" panose="02020603050405020304" pitchFamily="18" charset="0"/>
              </a:rPr>
              <a:t>Để</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phục</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vụ</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nghi</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lễ</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tôn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giáo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cư</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dân</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Chăm</a:t>
            </a:r>
            <a:r>
              <a:rPr lang="en-US" sz="2400" b="1" kern="1200" dirty="0">
                <a:solidFill>
                  <a:srgbClr val="FF0000"/>
                </a:solidFill>
                <a:latin typeface="Times New Roman" panose="02020603050405020304" pitchFamily="18" charset="0"/>
                <a:cs typeface="Times New Roman" panose="02020603050405020304" pitchFamily="18" charset="0"/>
              </a:rPr>
              <a:t>-pa </a:t>
            </a:r>
            <a:r>
              <a:rPr lang="en-US" sz="2400" b="1" kern="1200" dirty="0" err="1">
                <a:solidFill>
                  <a:srgbClr val="FF0000"/>
                </a:solidFill>
                <a:latin typeface="Times New Roman" panose="02020603050405020304" pitchFamily="18" charset="0"/>
                <a:cs typeface="Times New Roman" panose="02020603050405020304" pitchFamily="18" charset="0"/>
              </a:rPr>
              <a:t>đã</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sáng</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tạo</a:t>
            </a:r>
            <a:r>
              <a:rPr lang="en-US" sz="2400" b="1" kern="1200" dirty="0">
                <a:solidFill>
                  <a:srgbClr val="FF0000"/>
                </a:solidFill>
                <a:latin typeface="Times New Roman" panose="02020603050405020304" pitchFamily="18" charset="0"/>
                <a:cs typeface="Times New Roman" panose="02020603050405020304" pitchFamily="18" charset="0"/>
              </a:rPr>
              <a:t> </a:t>
            </a:r>
            <a:r>
              <a:rPr lang="en-US" sz="2400" b="1" kern="1200" dirty="0" err="1">
                <a:solidFill>
                  <a:srgbClr val="FF0000"/>
                </a:solidFill>
                <a:latin typeface="Times New Roman" panose="02020603050405020304" pitchFamily="18" charset="0"/>
                <a:cs typeface="Times New Roman" panose="02020603050405020304" pitchFamily="18" charset="0"/>
              </a:rPr>
              <a:t>ra</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pic>
        <p:nvPicPr>
          <p:cNvPr id="29" name="TimeProcess_Back">
            <a:extLst>
              <a:ext uri="{FF2B5EF4-FFF2-40B4-BE49-F238E27FC236}">
                <a16:creationId xmlns:a16="http://schemas.microsoft.com/office/drawing/2014/main" id="{26E3FAD6-0B3E-482F-9299-454F3B924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9141" y="2019497"/>
            <a:ext cx="3296722" cy="161348"/>
          </a:xfrm>
          <a:prstGeom prst="rect">
            <a:avLst/>
          </a:prstGeom>
        </p:spPr>
      </p:pic>
      <p:pic>
        <p:nvPicPr>
          <p:cNvPr id="31" name="TIM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836" y="1556966"/>
            <a:ext cx="277238" cy="274320"/>
          </a:xfrm>
          <a:prstGeom prst="rect">
            <a:avLst/>
          </a:prstGeom>
        </p:spPr>
      </p:pic>
      <p:sp>
        <p:nvSpPr>
          <p:cNvPr id="32" name="TimeProcess">
            <a:extLst>
              <a:ext uri="{FF2B5EF4-FFF2-40B4-BE49-F238E27FC236}">
                <a16:creationId xmlns:a16="http://schemas.microsoft.com/office/drawing/2014/main" id="{798B5C58-B643-4270-BB6D-80FC3B1DEE56}"/>
              </a:ext>
            </a:extLst>
          </p:cNvPr>
          <p:cNvSpPr/>
          <p:nvPr/>
        </p:nvSpPr>
        <p:spPr>
          <a:xfrm>
            <a:off x="2854022" y="2020995"/>
            <a:ext cx="3291840" cy="13716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400" kern="1200">
              <a:solidFill>
                <a:prstClr val="white"/>
              </a:solidFill>
              <a:latin typeface="Calibri"/>
            </a:endParaRPr>
          </a:p>
        </p:txBody>
      </p:sp>
      <p:pic>
        <p:nvPicPr>
          <p:cNvPr id="33" name="Picture 32">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9442" y="4703750"/>
            <a:ext cx="400050" cy="400050"/>
          </a:xfrm>
          <a:prstGeom prst="rect">
            <a:avLst/>
          </a:prstGeom>
        </p:spPr>
      </p:pic>
    </p:spTree>
    <p:extLst>
      <p:ext uri="{BB962C8B-B14F-4D97-AF65-F5344CB8AC3E}">
        <p14:creationId xmlns:p14="http://schemas.microsoft.com/office/powerpoint/2010/main" val="58055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strVal val="#ppt_w*0.7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5"/>
                                        </p:tgtEl>
                                        <p:attrNameLst>
                                          <p:attrName>fillcolor</p:attrName>
                                        </p:attrNameLst>
                                      </p:cBhvr>
                                      <p:to>
                                        <a:srgbClr val="3399FF"/>
                                      </p:to>
                                    </p:animClr>
                                    <p:set>
                                      <p:cBhvr>
                                        <p:cTn id="15" dur="2000" fill="hold"/>
                                        <p:tgtEl>
                                          <p:spTgt spid="5"/>
                                        </p:tgtEl>
                                        <p:attrNameLst>
                                          <p:attrName>fill.type</p:attrName>
                                        </p:attrNameLst>
                                      </p:cBhvr>
                                      <p:to>
                                        <p:strVal val="solid"/>
                                      </p:to>
                                    </p:set>
                                    <p:set>
                                      <p:cBhvr>
                                        <p:cTn id="16" dur="2000" fill="hold"/>
                                        <p:tgtEl>
                                          <p:spTgt spid="5"/>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10"/>
                                        </p:tgtEl>
                                        <p:attrNameLst>
                                          <p:attrName>fillcolor</p:attrName>
                                        </p:attrNameLst>
                                      </p:cBhvr>
                                      <p:to>
                                        <a:schemeClr val="accent2"/>
                                      </p:to>
                                    </p:animClr>
                                    <p:set>
                                      <p:cBhvr>
                                        <p:cTn id="24" dur="2000" fill="hold"/>
                                        <p:tgtEl>
                                          <p:spTgt spid="10"/>
                                        </p:tgtEl>
                                        <p:attrNameLst>
                                          <p:attrName>fill.type</p:attrName>
                                        </p:attrNameLst>
                                      </p:cBhvr>
                                      <p:to>
                                        <p:strVal val="solid"/>
                                      </p:to>
                                    </p:set>
                                    <p:set>
                                      <p:cBhvr>
                                        <p:cTn id="25" dur="2000" fill="hold"/>
                                        <p:tgtEl>
                                          <p:spTgt spid="10"/>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sai-1.wav"/>
                                        </p:tgtEl>
                                      </p:cMediaNode>
                                    </p:audio>
                                  </p:sub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9"/>
                                        </p:tgtEl>
                                        <p:attrNameLst>
                                          <p:attrName>fillcolor</p:attrName>
                                        </p:attrNameLst>
                                      </p:cBhvr>
                                      <p:to>
                                        <a:schemeClr val="accent2"/>
                                      </p:to>
                                    </p:animClr>
                                    <p:set>
                                      <p:cBhvr>
                                        <p:cTn id="33" dur="2000" fill="hold"/>
                                        <p:tgtEl>
                                          <p:spTgt spid="9"/>
                                        </p:tgtEl>
                                        <p:attrNameLst>
                                          <p:attrName>fill.type</p:attrName>
                                        </p:attrNameLst>
                                      </p:cBhvr>
                                      <p:to>
                                        <p:strVal val="solid"/>
                                      </p:to>
                                    </p:set>
                                    <p:set>
                                      <p:cBhvr>
                                        <p:cTn id="34" dur="20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1.wav"/>
                                        </p:tgtEl>
                                      </p:cMediaNode>
                                    </p:audio>
                                  </p:sub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par>
                                <p:cTn id="44" presetID="1"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31"/>
                    </p:tgtEl>
                  </p:cond>
                </p:stCondLst>
                <p:endSync evt="end" delay="0">
                  <p:rtn val="all"/>
                </p:endSync>
                <p:childTnLst>
                  <p:par>
                    <p:cTn id="47" fill="hold">
                      <p:stCondLst>
                        <p:cond delay="0"/>
                      </p:stCondLst>
                      <p:childTnLst>
                        <p:par>
                          <p:cTn id="48" fill="hold">
                            <p:stCondLst>
                              <p:cond delay="0"/>
                            </p:stCondLst>
                            <p:childTnLst>
                              <p:par>
                                <p:cTn id="49" presetID="17" presetClass="exit" presetSubtype="8" fill="hold" nodeType="clickEffect">
                                  <p:stCondLst>
                                    <p:cond delay="0"/>
                                  </p:stCondLst>
                                  <p:childTnLst>
                                    <p:anim calcmode="lin" valueType="num">
                                      <p:cBhvr>
                                        <p:cTn id="50" dur="10000"/>
                                        <p:tgtEl>
                                          <p:spTgt spid="29"/>
                                        </p:tgtEl>
                                        <p:attrNameLst>
                                          <p:attrName>ppt_x</p:attrName>
                                        </p:attrNameLst>
                                      </p:cBhvr>
                                      <p:tavLst>
                                        <p:tav tm="0">
                                          <p:val>
                                            <p:strVal val="ppt_x"/>
                                          </p:val>
                                        </p:tav>
                                        <p:tav tm="100000">
                                          <p:val>
                                            <p:strVal val="ppt_x-ppt_w/2"/>
                                          </p:val>
                                        </p:tav>
                                      </p:tavLst>
                                    </p:anim>
                                    <p:anim calcmode="lin" valueType="num">
                                      <p:cBhvr>
                                        <p:cTn id="51" dur="10000"/>
                                        <p:tgtEl>
                                          <p:spTgt spid="29"/>
                                        </p:tgtEl>
                                        <p:attrNameLst>
                                          <p:attrName>ppt_y</p:attrName>
                                        </p:attrNameLst>
                                      </p:cBhvr>
                                      <p:tavLst>
                                        <p:tav tm="0">
                                          <p:val>
                                            <p:strVal val="ppt_y"/>
                                          </p:val>
                                        </p:tav>
                                        <p:tav tm="100000">
                                          <p:val>
                                            <p:strVal val="ppt_y"/>
                                          </p:val>
                                        </p:tav>
                                      </p:tavLst>
                                    </p:anim>
                                    <p:anim calcmode="lin" valueType="num">
                                      <p:cBhvr>
                                        <p:cTn id="52" dur="10000"/>
                                        <p:tgtEl>
                                          <p:spTgt spid="29"/>
                                        </p:tgtEl>
                                        <p:attrNameLst>
                                          <p:attrName>ppt_w</p:attrName>
                                        </p:attrNameLst>
                                      </p:cBhvr>
                                      <p:tavLst>
                                        <p:tav tm="0">
                                          <p:val>
                                            <p:strVal val="ppt_w"/>
                                          </p:val>
                                        </p:tav>
                                        <p:tav tm="100000">
                                          <p:val>
                                            <p:fltVal val="0"/>
                                          </p:val>
                                        </p:tav>
                                      </p:tavLst>
                                    </p:anim>
                                    <p:anim calcmode="lin" valueType="num">
                                      <p:cBhvr>
                                        <p:cTn id="53" dur="10000"/>
                                        <p:tgtEl>
                                          <p:spTgt spid="29"/>
                                        </p:tgtEl>
                                        <p:attrNameLst>
                                          <p:attrName>ppt_h</p:attrName>
                                        </p:attrNameLst>
                                      </p:cBhvr>
                                      <p:tavLst>
                                        <p:tav tm="0">
                                          <p:val>
                                            <p:strVal val="ppt_h"/>
                                          </p:val>
                                        </p:tav>
                                        <p:tav tm="100000">
                                          <p:val>
                                            <p:strVal val="ppt_h"/>
                                          </p:val>
                                        </p:tav>
                                      </p:tavLst>
                                    </p:anim>
                                    <p:set>
                                      <p:cBhvr>
                                        <p:cTn id="54" dur="1" fill="hold">
                                          <p:stCondLst>
                                            <p:cond delay="9999"/>
                                          </p:stCondLst>
                                        </p:cTn>
                                        <p:tgtEl>
                                          <p:spTgt spid="29"/>
                                        </p:tgtEl>
                                        <p:attrNameLst>
                                          <p:attrName>style.visibility</p:attrName>
                                        </p:attrNameLst>
                                      </p:cBhvr>
                                      <p:to>
                                        <p:strVal val="hidden"/>
                                      </p:to>
                                    </p:set>
                                  </p:childTnLst>
                                </p:cTn>
                              </p:par>
                            </p:childTnLst>
                          </p:cTn>
                        </p:par>
                        <p:par>
                          <p:cTn id="55" fill="hold">
                            <p:stCondLst>
                              <p:cond delay="100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
                                        <p:tgtEl>
                                          <p:spTgt spid="29"/>
                                        </p:tgtEl>
                                      </p:cBhvr>
                                    </p:animEffect>
                                  </p:childTnLst>
                                </p:cTn>
                              </p:par>
                            </p:childTnLst>
                          </p:cTn>
                        </p:par>
                      </p:childTnLst>
                    </p:cTn>
                  </p:par>
                </p:childTnLst>
              </p:cTn>
              <p:nextCondLst>
                <p:cond evt="onClick" delay="0">
                  <p:tgtEl>
                    <p:spTgt spid="3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436267" y="1135065"/>
            <a:ext cx="3852865" cy="2677656"/>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Lập bảng tóm tắt và kết hợp so sánh hoạt động kinh tế, đời sống xã hội, văn hoá - tín ngưỡng của cư dân Chăm-pa và cư dân Văn Lang - Âu Lạc.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27988362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1EC2D4E-FC9E-304D-963A-2ACE9CDC44C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64005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DEBB5-FAA9-9043-AF85-2A21619AE3DF}"/>
              </a:ext>
            </a:extLst>
          </p:cNvPr>
          <p:cNvGraphicFramePr>
            <a:graphicFrameLocks noGrp="1"/>
          </p:cNvGraphicFramePr>
          <p:nvPr/>
        </p:nvGraphicFramePr>
        <p:xfrm>
          <a:off x="19610" y="-49530"/>
          <a:ext cx="9144000" cy="5193031"/>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val="2648871693"/>
                    </a:ext>
                  </a:extLst>
                </a:gridCol>
                <a:gridCol w="4008505">
                  <a:extLst>
                    <a:ext uri="{9D8B030D-6E8A-4147-A177-3AD203B41FA5}">
                      <a16:colId xmlns:a16="http://schemas.microsoft.com/office/drawing/2014/main" val="2045562001"/>
                    </a:ext>
                  </a:extLst>
                </a:gridCol>
                <a:gridCol w="3611495">
                  <a:extLst>
                    <a:ext uri="{9D8B030D-6E8A-4147-A177-3AD203B41FA5}">
                      <a16:colId xmlns:a16="http://schemas.microsoft.com/office/drawing/2014/main" val="2536498956"/>
                    </a:ext>
                  </a:extLst>
                </a:gridCol>
              </a:tblGrid>
              <a:tr h="969720">
                <a:tc>
                  <a:txBody>
                    <a:bodyPr/>
                    <a:lstStyle/>
                    <a:p>
                      <a:pPr algn="ctr">
                        <a:lnSpc>
                          <a:spcPct val="107000"/>
                        </a:lnSpc>
                      </a:pPr>
                      <a:r>
                        <a:rPr lang="nl-NL" sz="2800" dirty="0">
                          <a:solidFill>
                            <a:srgbClr val="FF0000"/>
                          </a:solidFill>
                          <a:effectLst/>
                          <a:latin typeface="Times New Roman" panose="02020603050405020304" pitchFamily="18" charset="0"/>
                          <a:cs typeface="Times New Roman" panose="02020603050405020304" pitchFamily="18" charset="0"/>
                        </a:rPr>
                        <a:t> </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2369878335"/>
                  </a:ext>
                </a:extLst>
              </a:tr>
              <a:tr h="1827529">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906699376"/>
                  </a:ext>
                </a:extLst>
              </a:tr>
              <a:tr h="2395782">
                <a:tc>
                  <a:txBody>
                    <a:bodyPr/>
                    <a:lstStyle/>
                    <a:p>
                      <a:pPr indent="254000" algn="ctr">
                        <a:lnSpc>
                          <a:spcPct val="115000"/>
                        </a:lnSpc>
                      </a:pP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195933695"/>
                  </a:ext>
                </a:extLst>
              </a:tr>
            </a:tbl>
          </a:graphicData>
        </a:graphic>
      </p:graphicFrame>
      <p:sp>
        <p:nvSpPr>
          <p:cNvPr id="3" name="Rectangle 2">
            <a:extLst>
              <a:ext uri="{FF2B5EF4-FFF2-40B4-BE49-F238E27FC236}">
                <a16:creationId xmlns:a16="http://schemas.microsoft.com/office/drawing/2014/main" id="{BFF25F45-6B18-3146-8978-7E681B8B3B34}"/>
              </a:ext>
            </a:extLst>
          </p:cNvPr>
          <p:cNvSpPr/>
          <p:nvPr/>
        </p:nvSpPr>
        <p:spPr>
          <a:xfrm>
            <a:off x="-209550" y="1080889"/>
            <a:ext cx="1592356" cy="153913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Hoạt</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động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kinh</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tế</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CB5DFEDA-A7DB-CB4D-A690-B79E5320D40D}"/>
              </a:ext>
            </a:extLst>
          </p:cNvPr>
          <p:cNvSpPr/>
          <p:nvPr/>
        </p:nvSpPr>
        <p:spPr>
          <a:xfrm>
            <a:off x="-209550" y="3184879"/>
            <a:ext cx="1706656" cy="153913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Đời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sống</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hội</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6F0A2330-D52D-0941-A53A-591A12F5D4B2}"/>
              </a:ext>
            </a:extLst>
          </p:cNvPr>
          <p:cNvSpPr/>
          <p:nvPr/>
        </p:nvSpPr>
        <p:spPr>
          <a:xfrm>
            <a:off x="1497106" y="926100"/>
            <a:ext cx="4093787" cy="1539139"/>
          </a:xfrm>
          <a:prstGeom prst="rect">
            <a:avLst/>
          </a:prstGeom>
        </p:spPr>
        <p:txBody>
          <a:bodyPr wrap="square">
            <a:spAutoFit/>
          </a:bodyPr>
          <a:lstStyle/>
          <a:p>
            <a:pPr marL="0" marR="8001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nghế</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biển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22DA4BB9-601F-8645-9E1C-3230C0684B16}"/>
              </a:ext>
            </a:extLst>
          </p:cNvPr>
          <p:cNvSpPr/>
          <p:nvPr/>
        </p:nvSpPr>
        <p:spPr>
          <a:xfrm>
            <a:off x="5431490" y="1130257"/>
            <a:ext cx="3805236" cy="1043619"/>
          </a:xfrm>
          <a:prstGeom prst="rect">
            <a:avLst/>
          </a:prstGeom>
        </p:spPr>
        <p:txBody>
          <a:bodyPr wrap="square">
            <a:spAutoFit/>
          </a:bodyPr>
          <a:lstStyle/>
          <a:p>
            <a:pPr marL="0" marR="8001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Chủ</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yếu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nghiệp</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trồng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lúa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nước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F8B83BA-1DB8-5C41-B13D-CEC4BA4E3898}"/>
              </a:ext>
            </a:extLst>
          </p:cNvPr>
          <p:cNvSpPr/>
          <p:nvPr/>
        </p:nvSpPr>
        <p:spPr>
          <a:xfrm>
            <a:off x="1529461" y="2775742"/>
            <a:ext cx="3934385" cy="203466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khá</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phần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do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nhỏ</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lệ</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8F5BF8E-0937-1F40-9CCE-36D819BB7781}"/>
              </a:ext>
            </a:extLst>
          </p:cNvPr>
          <p:cNvSpPr/>
          <p:nvPr/>
        </p:nvSpPr>
        <p:spPr>
          <a:xfrm>
            <a:off x="5496202" y="2718974"/>
            <a:ext cx="3740524" cy="2530180"/>
          </a:xfrm>
          <a:prstGeom prst="rect">
            <a:avLst/>
          </a:prstGeom>
        </p:spPr>
        <p:txBody>
          <a:bodyPr wrap="square">
            <a:spAutoFit/>
          </a:bodyPr>
          <a:lstStyle/>
          <a:p>
            <a:pPr marL="0" marR="3683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hoá</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chưa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thực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sắc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cũng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gồm</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có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quý</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tộc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làng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một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bộ</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phận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rất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nô</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C15A468-5A5A-5F40-AC4F-BC18DF1736C1}"/>
              </a:ext>
            </a:extLst>
          </p:cNvPr>
          <p:cNvSpPr/>
          <p:nvPr/>
        </p:nvSpPr>
        <p:spPr>
          <a:xfrm>
            <a:off x="1981200" y="124266"/>
            <a:ext cx="3200400"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-pa</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6D36FEF-AA87-8846-B2AA-591E730CC3C9}"/>
              </a:ext>
            </a:extLst>
          </p:cNvPr>
          <p:cNvSpPr/>
          <p:nvPr/>
        </p:nvSpPr>
        <p:spPr>
          <a:xfrm>
            <a:off x="5193925" y="-40230"/>
            <a:ext cx="3969685" cy="104361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Cư</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Lang -</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Âu</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Lạc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7C970FA-00D2-764A-A2FA-22CBFCDF4ED2}"/>
              </a:ext>
            </a:extLst>
          </p:cNvPr>
          <p:cNvSpPr/>
          <p:nvPr/>
        </p:nvSpPr>
        <p:spPr>
          <a:xfrm>
            <a:off x="-303683" y="140956"/>
            <a:ext cx="1955428" cy="548099"/>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Nội</a:t>
            </a:r>
            <a:r>
              <a:rPr kumimoji="0" lang="nl-NL"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dung</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976419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14:presetBounceEnd="5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0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Shape 958"/>
        <p:cNvGrpSpPr/>
        <p:nvPr/>
      </p:nvGrpSpPr>
      <p:grpSpPr>
        <a:xfrm>
          <a:off x="0" y="0"/>
          <a:ext cx="0" cy="0"/>
          <a:chOff x="0" y="0"/>
          <a:chExt cx="0" cy="0"/>
        </a:xfrm>
      </p:grpSpPr>
      <p:sp>
        <p:nvSpPr>
          <p:cNvPr id="960" name="Google Shape;960;p34"/>
          <p:cNvSpPr txBox="1">
            <a:spLocks noGrp="1"/>
          </p:cNvSpPr>
          <p:nvPr>
            <p:ph type="title"/>
          </p:nvPr>
        </p:nvSpPr>
        <p:spPr>
          <a:xfrm>
            <a:off x="1371600" y="1352550"/>
            <a:ext cx="6307562" cy="1981200"/>
          </a:xfrm>
          <a:prstGeom prst="rect">
            <a:avLst/>
          </a:prstGeom>
        </p:spPr>
        <p:txBody>
          <a:bodyPr spcFirstLastPara="1" wrap="square" lIns="91425" tIns="91425" rIns="91425" bIns="91425" anchor="ctr" anchorCtr="0">
            <a:no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Vương quốc Chăm pa từ thế kỷ II đến thế kỷ X (t2)</a:t>
            </a:r>
          </a:p>
        </p:txBody>
      </p:sp>
      <p:pic>
        <p:nvPicPr>
          <p:cNvPr id="10" name="Picture 9">
            <a:extLst>
              <a:ext uri="{FF2B5EF4-FFF2-40B4-BE49-F238E27FC236}">
                <a16:creationId xmlns:a16="http://schemas.microsoft.com/office/drawing/2014/main" id="{1AD4A847-11AE-FA48-9EB2-4D9DFFA4A84C}"/>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a:off x="249743" y="2202496"/>
            <a:ext cx="4379389" cy="2731454"/>
          </a:xfrm>
          <a:prstGeom prst="rect">
            <a:avLst/>
          </a:prstGeom>
        </p:spPr>
      </p:pic>
      <p:pic>
        <p:nvPicPr>
          <p:cNvPr id="17" name="Picture 16">
            <a:extLst>
              <a:ext uri="{FF2B5EF4-FFF2-40B4-BE49-F238E27FC236}">
                <a16:creationId xmlns:a16="http://schemas.microsoft.com/office/drawing/2014/main" id="{CFF3CFD8-E099-0C4D-BA38-072C809DCCF0}"/>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8007" b="25099"/>
          <a:stretch/>
        </p:blipFill>
        <p:spPr>
          <a:xfrm flipH="1">
            <a:off x="4459811" y="2186026"/>
            <a:ext cx="4379389" cy="2731454"/>
          </a:xfrm>
          <a:prstGeom prst="rect">
            <a:avLst/>
          </a:prstGeom>
        </p:spPr>
      </p:pic>
      <p:sp>
        <p:nvSpPr>
          <p:cNvPr id="18" name="Rectangle 17">
            <a:extLst>
              <a:ext uri="{FF2B5EF4-FFF2-40B4-BE49-F238E27FC236}">
                <a16:creationId xmlns:a16="http://schemas.microsoft.com/office/drawing/2014/main" id="{0B4C90C2-957F-154E-B31B-B3CD01965A6F}"/>
              </a:ext>
            </a:extLst>
          </p:cNvPr>
          <p:cNvSpPr/>
          <p:nvPr/>
        </p:nvSpPr>
        <p:spPr>
          <a:xfrm>
            <a:off x="3578779" y="620534"/>
            <a:ext cx="1986442" cy="923330"/>
          </a:xfrm>
          <a:prstGeom prst="rect">
            <a:avLst/>
          </a:prstGeom>
          <a:noFill/>
          <a:ln>
            <a:noFill/>
          </a:ln>
        </p:spPr>
        <p:txBody>
          <a:bodyPr wrap="none" lIns="91440" tIns="45720" rIns="91440" bIns="45720">
            <a:spAutoFit/>
          </a:bodyPr>
          <a:lstStyle/>
          <a:p>
            <a:pPr algn="ctr"/>
            <a:r>
              <a:rPr lang="en-US" sz="5400" b="1" dirty="0" err="1">
                <a:ln w="0"/>
                <a:solidFill>
                  <a:srgbClr val="0070C0"/>
                </a:solidFill>
                <a:effectLst>
                  <a:reflection blurRad="6350" stA="53000" endA="300" endPos="35500" dir="5400000" sy="-90000" algn="bl" rotWithShape="0"/>
                </a:effectLst>
                <a:latin typeface="SVN-Blenda Script" panose="02000804000000020003" pitchFamily="2" charset="0"/>
                <a:cs typeface="Times New Roman" panose="02020603050405020304" pitchFamily="18" charset="0"/>
              </a:rPr>
              <a:t>Bài</a:t>
            </a:r>
            <a:r>
              <a:rPr lang="en-US" sz="5400" b="1" dirty="0">
                <a:ln w="0"/>
                <a:solidFill>
                  <a:srgbClr val="0070C0"/>
                </a:solidFill>
                <a:effectLst>
                  <a:reflection blurRad="6350" stA="53000" endA="300" endPos="35500" dir="5400000" sy="-90000" algn="bl" rotWithShape="0"/>
                </a:effectLst>
                <a:latin typeface="SVN-Blenda Script" panose="02000804000000020003" pitchFamily="2" charset="0"/>
                <a:cs typeface="Times New Roman" panose="02020603050405020304" pitchFamily="18" charset="0"/>
              </a:rPr>
              <a:t> 19</a:t>
            </a:r>
            <a:endParaRPr lang="en-US" sz="5400" b="1" cap="none" spc="0" dirty="0">
              <a:ln w="0"/>
              <a:solidFill>
                <a:srgbClr val="0070C0"/>
              </a:solidFill>
              <a:effectLst>
                <a:reflection blurRad="6350" stA="53000" endA="300" endPos="35500" dir="5400000" sy="-90000" algn="bl" rotWithShape="0"/>
              </a:effectLst>
              <a:latin typeface="SVN-Blenda Script" panose="02000804000000020003" pitchFamily="2" charset="0"/>
              <a:cs typeface="Times New Roman" panose="02020603050405020304" pitchFamily="18" charset="0"/>
            </a:endParaRPr>
          </a:p>
        </p:txBody>
      </p:sp>
    </p:spTree>
    <p:extLst>
      <p:ext uri="{BB962C8B-B14F-4D97-AF65-F5344CB8AC3E}">
        <p14:creationId xmlns:p14="http://schemas.microsoft.com/office/powerpoint/2010/main" val="319696789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250"/>
                                            <p:tgtEl>
                                              <p:spTgt spid="18"/>
                                            </p:tgtEl>
                                          </p:cBhvr>
                                        </p:animEffect>
                                      </p:childTnLst>
                                    </p:cTn>
                                  </p:par>
                                  <p:par>
                                    <p:cTn id="12" presetID="19" presetClass="entr" presetSubtype="10" fill="hold" grpId="1"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0" fill="hold"/>
                                            <p:tgtEl>
                                              <p:spTgt spid="18"/>
                                            </p:tgtEl>
                                            <p:attrNameLst>
                                              <p:attrName>ppt_w</p:attrName>
                                            </p:attrNameLst>
                                          </p:cBhvr>
                                          <p:tavLst>
                                            <p:tav tm="0" fmla="#ppt_w*sin(2.5*pi*$)">
                                              <p:val>
                                                <p:fltVal val="0"/>
                                              </p:val>
                                            </p:tav>
                                            <p:tav tm="100000">
                                              <p:val>
                                                <p:fltVal val="1"/>
                                              </p:val>
                                            </p:tav>
                                          </p:tavLst>
                                        </p:anim>
                                        <p:anim calcmode="lin" valueType="num">
                                          <p:cBhvr>
                                            <p:cTn id="15" dur="5000" fill="hold"/>
                                            <p:tgtEl>
                                              <p:spTgt spid="18"/>
                                            </p:tgtEl>
                                            <p:attrNameLst>
                                              <p:attrName>ppt_h</p:attrName>
                                            </p:attrNameLst>
                                          </p:cBhvr>
                                          <p:tavLst>
                                            <p:tav tm="0">
                                              <p:val>
                                                <p:strVal val="#ppt_h"/>
                                              </p:val>
                                            </p:tav>
                                            <p:tav tm="100000">
                                              <p:val>
                                                <p:strVal val="#ppt_h"/>
                                              </p:val>
                                            </p:tav>
                                          </p:tavLst>
                                        </p:anim>
                                      </p:childTnLst>
                                    </p:cTn>
                                  </p:par>
                                  <p:par>
                                    <p:cTn id="16" presetID="36" presetClass="emph" presetSubtype="0" repeatCount="3000" fill="hold" grpId="1" nodeType="withEffect">
                                      <p:stCondLst>
                                        <p:cond delay="0"/>
                                      </p:stCondLst>
                                      <p:iterate type="lt">
                                        <p:tmPct val="10000"/>
                                      </p:iterate>
                                      <p:childTnLst>
                                        <p:animScale>
                                          <p:cBhvr>
                                            <p:cTn id="17" dur="250" autoRev="1" fill="hold">
                                              <p:stCondLst>
                                                <p:cond delay="0"/>
                                              </p:stCondLst>
                                            </p:cTn>
                                            <p:tgtEl>
                                              <p:spTgt spid="960"/>
                                            </p:tgtEl>
                                          </p:cBhvr>
                                          <p:to x="80000" y="100000"/>
                                        </p:animScale>
                                        <p:anim by="(#ppt_w*0.10)" calcmode="lin" valueType="num">
                                          <p:cBhvr>
                                            <p:cTn id="18" dur="250" autoRev="1" fill="hold">
                                              <p:stCondLst>
                                                <p:cond delay="0"/>
                                              </p:stCondLst>
                                            </p:cTn>
                                            <p:tgtEl>
                                              <p:spTgt spid="960"/>
                                            </p:tgtEl>
                                            <p:attrNameLst>
                                              <p:attrName>ppt_x</p:attrName>
                                            </p:attrNameLst>
                                          </p:cBhvr>
                                        </p:anim>
                                        <p:anim by="(-#ppt_w*0.10)" calcmode="lin" valueType="num">
                                          <p:cBhvr>
                                            <p:cTn id="19" dur="250" autoRev="1" fill="hold">
                                              <p:stCondLst>
                                                <p:cond delay="0"/>
                                              </p:stCondLst>
                                            </p:cTn>
                                            <p:tgtEl>
                                              <p:spTgt spid="960"/>
                                            </p:tgtEl>
                                            <p:attrNameLst>
                                              <p:attrName>ppt_y</p:attrName>
                                            </p:attrNameLst>
                                          </p:cBhvr>
                                        </p:anim>
                                        <p:animRot by="-480000">
                                          <p:cBhvr>
                                            <p:cTn id="20" dur="250" autoRev="1" fill="hold">
                                              <p:stCondLst>
                                                <p:cond delay="0"/>
                                              </p:stCondLst>
                                            </p:cTn>
                                            <p:tgtEl>
                                              <p:spTgt spid="9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960" grpId="1"/>
          <p:bldP spid="18" grpId="0"/>
          <p:bldP spid="18"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DEBB5-FAA9-9043-AF85-2A21619AE3DF}"/>
              </a:ext>
            </a:extLst>
          </p:cNvPr>
          <p:cNvGraphicFramePr>
            <a:graphicFrameLocks noGrp="1"/>
          </p:cNvGraphicFramePr>
          <p:nvPr/>
        </p:nvGraphicFramePr>
        <p:xfrm>
          <a:off x="19610" y="-49529"/>
          <a:ext cx="9144000" cy="5193030"/>
        </p:xfrm>
        <a:graphic>
          <a:graphicData uri="http://schemas.openxmlformats.org/drawingml/2006/table">
            <a:tbl>
              <a:tblPr>
                <a:tableStyleId>{5940675A-B579-460E-94D1-54222C63F5DA}</a:tableStyleId>
              </a:tblPr>
              <a:tblGrid>
                <a:gridCol w="1809190">
                  <a:extLst>
                    <a:ext uri="{9D8B030D-6E8A-4147-A177-3AD203B41FA5}">
                      <a16:colId xmlns:a16="http://schemas.microsoft.com/office/drawing/2014/main" val="2648871693"/>
                    </a:ext>
                  </a:extLst>
                </a:gridCol>
                <a:gridCol w="3723315">
                  <a:extLst>
                    <a:ext uri="{9D8B030D-6E8A-4147-A177-3AD203B41FA5}">
                      <a16:colId xmlns:a16="http://schemas.microsoft.com/office/drawing/2014/main" val="2045562001"/>
                    </a:ext>
                  </a:extLst>
                </a:gridCol>
                <a:gridCol w="3611495">
                  <a:extLst>
                    <a:ext uri="{9D8B030D-6E8A-4147-A177-3AD203B41FA5}">
                      <a16:colId xmlns:a16="http://schemas.microsoft.com/office/drawing/2014/main" val="2536498956"/>
                    </a:ext>
                  </a:extLst>
                </a:gridCol>
              </a:tblGrid>
              <a:tr h="1170791">
                <a:tc>
                  <a:txBody>
                    <a:bodyPr/>
                    <a:lstStyle/>
                    <a:p>
                      <a:pPr algn="ctr">
                        <a:lnSpc>
                          <a:spcPct val="107000"/>
                        </a:lnSpc>
                      </a:pPr>
                      <a:r>
                        <a:rPr lang="nl-NL" sz="2800" dirty="0">
                          <a:effectLst/>
                          <a:latin typeface="Times New Roman" panose="02020603050405020304" pitchFamily="18" charset="0"/>
                          <a:cs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tc>
                  <a:txBody>
                    <a:bodyPr/>
                    <a:lstStyle/>
                    <a:p>
                      <a:pPr indent="254000" algn="ctr">
                        <a:lnSpc>
                          <a:spcPct val="115000"/>
                        </a:lnSpc>
                      </a:pPr>
                      <a:endParaRPr lang="en-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2369878335"/>
                  </a:ext>
                </a:extLst>
              </a:tr>
              <a:tr h="4022239">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marR="80010"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tc>
                <a:tc>
                  <a:txBody>
                    <a:bodyPr/>
                    <a:lstStyle/>
                    <a:p>
                      <a:pPr indent="254000" algn="ctr">
                        <a:lnSpc>
                          <a:spcPct val="115000"/>
                        </a:lnSpc>
                      </a:pP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90" marR="6290" marT="0" marB="0" anchor="ctr"/>
                </a:tc>
                <a:extLst>
                  <a:ext uri="{0D108BD9-81ED-4DB2-BD59-A6C34878D82A}">
                    <a16:rowId xmlns:a16="http://schemas.microsoft.com/office/drawing/2014/main" val="1906699376"/>
                  </a:ext>
                </a:extLst>
              </a:tr>
            </a:tbl>
          </a:graphicData>
        </a:graphic>
      </p:graphicFrame>
      <p:sp>
        <p:nvSpPr>
          <p:cNvPr id="3" name="Rectangle 2">
            <a:extLst>
              <a:ext uri="{FF2B5EF4-FFF2-40B4-BE49-F238E27FC236}">
                <a16:creationId xmlns:a16="http://schemas.microsoft.com/office/drawing/2014/main" id="{BFF25F45-6B18-3146-8978-7E681B8B3B34}"/>
              </a:ext>
            </a:extLst>
          </p:cNvPr>
          <p:cNvSpPr/>
          <p:nvPr/>
        </p:nvSpPr>
        <p:spPr>
          <a:xfrm>
            <a:off x="-179297" y="2043346"/>
            <a:ext cx="1831042" cy="1745863"/>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Văn hoá - tín ngưỡng</a:t>
            </a:r>
          </a:p>
        </p:txBody>
      </p:sp>
      <p:sp>
        <p:nvSpPr>
          <p:cNvPr id="11" name="Rectangle 10">
            <a:extLst>
              <a:ext uri="{FF2B5EF4-FFF2-40B4-BE49-F238E27FC236}">
                <a16:creationId xmlns:a16="http://schemas.microsoft.com/office/drawing/2014/main" id="{6C15A468-5A5A-5F40-AC4F-BC18DF1736C1}"/>
              </a:ext>
            </a:extLst>
          </p:cNvPr>
          <p:cNvSpPr/>
          <p:nvPr/>
        </p:nvSpPr>
        <p:spPr>
          <a:xfrm>
            <a:off x="1828800" y="163820"/>
            <a:ext cx="3524810" cy="613245"/>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Cư</a:t>
            </a:r>
            <a:r>
              <a:rPr kumimoji="0" lang="nl-NL"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r>
              <a:rPr kumimoji="0" lang="nl-NL"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-pa</a:t>
            </a:r>
            <a:endPar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B6D36FEF-AA87-8846-B2AA-591E730CC3C9}"/>
              </a:ext>
            </a:extLst>
          </p:cNvPr>
          <p:cNvSpPr/>
          <p:nvPr/>
        </p:nvSpPr>
        <p:spPr>
          <a:xfrm>
            <a:off x="5191405" y="-38109"/>
            <a:ext cx="4058210" cy="1179554"/>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Cư</a:t>
            </a:r>
            <a:r>
              <a:rPr kumimoji="0" lang="nl-NL"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dân</a:t>
            </a:r>
            <a:r>
              <a:rPr kumimoji="0" lang="nl-NL"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Văn</a:t>
            </a:r>
            <a:r>
              <a:rPr kumimoji="0" lang="nl-NL"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Lang,</a:t>
            </a:r>
            <a:endParaRPr kumimoji="0" 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Âu</a:t>
            </a:r>
            <a:r>
              <a:rPr kumimoji="0" lang="nl-NL"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Lạc</a:t>
            </a:r>
            <a:endParaRPr kumimoji="0" lang="en-VN" sz="32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7C970FA-00D2-764A-A2FA-22CBFCDF4ED2}"/>
              </a:ext>
            </a:extLst>
          </p:cNvPr>
          <p:cNvSpPr/>
          <p:nvPr/>
        </p:nvSpPr>
        <p:spPr>
          <a:xfrm>
            <a:off x="-558435" y="242924"/>
            <a:ext cx="2589318" cy="613245"/>
          </a:xfrm>
          <a:prstGeom prst="rect">
            <a:avLst/>
          </a:prstGeom>
        </p:spPr>
        <p:txBody>
          <a:bodyPr wrap="square">
            <a:spAutoFit/>
          </a:bodyPr>
          <a:lstStyle/>
          <a:p>
            <a:pPr marL="0" marR="0" lvl="0" indent="25400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Nội</a:t>
            </a:r>
            <a:r>
              <a:rPr kumimoji="0" lang="nl-NL" sz="3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nl-NL" sz="32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dung</a:t>
            </a:r>
            <a:endParaRPr kumimoji="0" lang="en-VN" sz="32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218C6984-0AFD-234F-B805-5D9A7CE7A5D4}"/>
              </a:ext>
            </a:extLst>
          </p:cNvPr>
          <p:cNvSpPr/>
          <p:nvPr/>
        </p:nvSpPr>
        <p:spPr>
          <a:xfrm>
            <a:off x="1932302" y="1433898"/>
            <a:ext cx="3317805"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Tín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ngưỡng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thờ</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thần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nhiên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sùng</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đạo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Phật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Ấn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giáo</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Nổi</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bật</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kiến</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trúc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tháp</a:t>
            </a:r>
            <a:r>
              <a:rPr kumimoji="0" lang="nl-NL"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Chăm</a:t>
            </a:r>
            <a:endParaRPr kumimoji="0" lang="en-VN"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C56A4512-0EAF-2C46-912C-0AD031E087ED}"/>
              </a:ext>
            </a:extLst>
          </p:cNvPr>
          <p:cNvSpPr/>
          <p:nvPr/>
        </p:nvSpPr>
        <p:spPr>
          <a:xfrm>
            <a:off x="5530664" y="1367961"/>
            <a:ext cx="3417934" cy="3521220"/>
          </a:xfrm>
          <a:prstGeom prst="rect">
            <a:avLst/>
          </a:prstGeom>
        </p:spPr>
        <p:txBody>
          <a:bodyPr wrap="square">
            <a:spAutoFit/>
          </a:bodyPr>
          <a:lstStyle/>
          <a:p>
            <a:pPr marL="0" marR="0" lvl="0" indent="25400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Tín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ngưõng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thờ</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cúng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tổ</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tiên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các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vị</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thần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trong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tự</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nhiên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Nổi</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bật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về</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kiến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trúc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và</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kĩ</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thuật</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luyện</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kim có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thành</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Cổ</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Loa</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trống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đồng</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Ngọc</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nl-NL"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Lũ</a:t>
            </a:r>
            <a:r>
              <a:rPr kumimoji="0" lang="nl-NL"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529325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5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5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096139" y="1704087"/>
            <a:ext cx="453361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p:transition spd="med">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269877" y="547868"/>
            <a:ext cx="5264523" cy="4342207"/>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3469343" y="972631"/>
            <a:ext cx="4865590" cy="2837187"/>
          </a:xfrm>
          <a:prstGeom prst="rect">
            <a:avLst/>
          </a:prstGeom>
        </p:spPr>
        <p:txBody>
          <a:bodyPr wrap="square">
            <a:spAutoFit/>
          </a:bodyPr>
          <a:lstStyle/>
          <a:p>
            <a:pPr lvl="0" algn="just">
              <a:lnSpc>
                <a:spcPct val="130000"/>
              </a:lnSpc>
              <a:spcBef>
                <a:spcPts val="300"/>
              </a:spcBef>
            </a:pPr>
            <a:r>
              <a:rPr lang="en-US" sz="2800" dirty="0" err="1">
                <a:latin typeface="Times New Roman" panose="02020603050405020304" pitchFamily="18" charset="0"/>
                <a:ea typeface="Calibri" panose="020F0502020204030204" pitchFamily="34" charset="0"/>
              </a:rPr>
              <a:t>Hãy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sưu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tầm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thiệu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di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ở</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nước</a:t>
            </a:r>
            <a:r>
              <a:rPr lang="en-US" sz="2800" dirty="0">
                <a:latin typeface="Times New Roman" panose="02020603050405020304" pitchFamily="18" charset="0"/>
                <a:ea typeface="Calibri" panose="020F0502020204030204" pitchFamily="34" charset="0"/>
              </a:rPr>
              <a:t> ta.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tồn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huy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di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a:t>
            </a: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0" y="547868"/>
            <a:ext cx="3269877" cy="4305670"/>
          </a:xfrm>
          <a:prstGeom prst="rect">
            <a:avLst/>
          </a:prstGeom>
        </p:spPr>
      </p:pic>
    </p:spTree>
    <p:extLst>
      <p:ext uri="{BB962C8B-B14F-4D97-AF65-F5344CB8AC3E}">
        <p14:creationId xmlns:p14="http://schemas.microsoft.com/office/powerpoint/2010/main" val="311574366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5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025" y="3286"/>
            <a:ext cx="1676400" cy="572700"/>
          </a:xfrm>
          <a:solidFill>
            <a:srgbClr val="FFFDE3"/>
          </a:solidFill>
        </p:spPr>
        <p:txBody>
          <a:bodyPr/>
          <a:lstStyle/>
          <a:p>
            <a:r>
              <a:rPr lang="en-US" dirty="0" err="1"/>
              <a:t>Chữ</a:t>
            </a:r>
            <a:r>
              <a:rPr lang="en-US" dirty="0"/>
              <a:t> </a:t>
            </a:r>
            <a:r>
              <a:rPr lang="en-US" dirty="0" err="1"/>
              <a:t>viết</a:t>
            </a:r>
            <a:endParaRPr lang="en-US" dirty="0"/>
          </a:p>
        </p:txBody>
      </p:sp>
      <p:cxnSp>
        <p:nvCxnSpPr>
          <p:cNvPr id="6" name="Google Shape;1503;p48">
            <a:extLst>
              <a:ext uri="{FF2B5EF4-FFF2-40B4-BE49-F238E27FC236}">
                <a16:creationId xmlns:a16="http://schemas.microsoft.com/office/drawing/2014/main" id="{008EC62E-5C97-F24C-BA3C-7411F3AD56A3}"/>
              </a:ext>
            </a:extLst>
          </p:cNvPr>
          <p:cNvCxnSpPr>
            <a:cxnSpLocks/>
          </p:cNvCxnSpPr>
          <p:nvPr/>
        </p:nvCxnSpPr>
        <p:spPr>
          <a:xfrm flipV="1">
            <a:off x="665559" y="575986"/>
            <a:ext cx="1447464" cy="47150"/>
          </a:xfrm>
          <a:prstGeom prst="straightConnector1">
            <a:avLst/>
          </a:prstGeom>
          <a:noFill/>
          <a:ln w="19050" cap="flat" cmpd="sng">
            <a:solidFill>
              <a:schemeClr val="dk2"/>
            </a:solidFill>
            <a:prstDash val="dash"/>
            <a:round/>
            <a:headEnd type="none" w="med" len="med"/>
            <a:tailEnd type="stealth" w="med" len="med"/>
          </a:ln>
        </p:spPr>
      </p:cxnSp>
      <p:sp>
        <p:nvSpPr>
          <p:cNvPr id="3" name="Rectangle 2">
            <a:extLst>
              <a:ext uri="{FF2B5EF4-FFF2-40B4-BE49-F238E27FC236}">
                <a16:creationId xmlns:a16="http://schemas.microsoft.com/office/drawing/2014/main" id="{E786E195-FF10-144C-B368-E10CE51C52F7}"/>
              </a:ext>
            </a:extLst>
          </p:cNvPr>
          <p:cNvSpPr/>
          <p:nvPr/>
        </p:nvSpPr>
        <p:spPr>
          <a:xfrm>
            <a:off x="4769111" y="4283997"/>
            <a:ext cx="4267868" cy="830997"/>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pa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kỷ</a:t>
            </a:r>
            <a:r>
              <a:rPr lang="en-US" sz="2400" dirty="0">
                <a:latin typeface="Times New Roman" panose="02020603050405020304" pitchFamily="18" charset="0"/>
                <a:cs typeface="Times New Roman" panose="02020603050405020304" pitchFamily="18" charset="0"/>
              </a:rPr>
              <a:t> VII, di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cs typeface="Times New Roman" panose="02020603050405020304" pitchFamily="18" charset="0"/>
              </a:rPr>
              <a:t> Nam)</a:t>
            </a:r>
          </a:p>
        </p:txBody>
      </p:sp>
      <p:pic>
        <p:nvPicPr>
          <p:cNvPr id="1028" name="Picture 4">
            <a:extLst>
              <a:ext uri="{FF2B5EF4-FFF2-40B4-BE49-F238E27FC236}">
                <a16:creationId xmlns:a16="http://schemas.microsoft.com/office/drawing/2014/main" id="{C7C42B67-17F9-D445-A74F-08778A910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5" y="666750"/>
            <a:ext cx="4363524" cy="39973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DC5E0E-E484-FC47-BAA2-21F225FEE705}"/>
              </a:ext>
            </a:extLst>
          </p:cNvPr>
          <p:cNvSpPr/>
          <p:nvPr/>
        </p:nvSpPr>
        <p:spPr>
          <a:xfrm>
            <a:off x="-92911" y="4598124"/>
            <a:ext cx="4495800" cy="523220"/>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phần</a:t>
            </a:r>
            <a:r>
              <a:rPr lang="en-US" sz="2800" dirty="0">
                <a:solidFill>
                  <a:srgbClr val="FF0000"/>
                </a:solidFill>
                <a:latin typeface="Times New Roman" panose="02020603050405020304" pitchFamily="18" charset="0"/>
                <a:cs typeface="Times New Roman" panose="02020603050405020304" pitchFamily="18" charset="0"/>
              </a:rPr>
              <a:t> Bia </a:t>
            </a:r>
            <a:r>
              <a:rPr lang="en-US" sz="2800" dirty="0" err="1">
                <a:solidFill>
                  <a:srgbClr val="FF0000"/>
                </a:solidFill>
                <a:latin typeface="Times New Roman" panose="02020603050405020304" pitchFamily="18" charset="0"/>
                <a:cs typeface="Times New Roman" panose="02020603050405020304" pitchFamily="18" charset="0"/>
              </a:rPr>
              <a:t>ký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Chăm</a:t>
            </a:r>
            <a:r>
              <a:rPr lang="en-US" sz="2800" dirty="0">
                <a:solidFill>
                  <a:srgbClr val="FF0000"/>
                </a:solidFill>
                <a:latin typeface="Times New Roman" panose="02020603050405020304" pitchFamily="18" charset="0"/>
                <a:cs typeface="Times New Roman" panose="02020603050405020304" pitchFamily="18" charset="0"/>
              </a:rPr>
              <a:t> Pa</a:t>
            </a:r>
          </a:p>
        </p:txBody>
      </p:sp>
      <p:pic>
        <p:nvPicPr>
          <p:cNvPr id="2050" name="Picture 2">
            <a:extLst>
              <a:ext uri="{FF2B5EF4-FFF2-40B4-BE49-F238E27FC236}">
                <a16:creationId xmlns:a16="http://schemas.microsoft.com/office/drawing/2014/main" id="{E6139526-1325-AF43-8055-EC5D13A0A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0"/>
            <a:ext cx="4978400" cy="43594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1C6A1BD-FE64-1146-BBBB-00A1B1293527}"/>
              </a:ext>
            </a:extLst>
          </p:cNvPr>
          <p:cNvGrpSpPr/>
          <p:nvPr/>
        </p:nvGrpSpPr>
        <p:grpSpPr>
          <a:xfrm>
            <a:off x="-48505" y="0"/>
            <a:ext cx="9217906" cy="5178494"/>
            <a:chOff x="-55959" y="-57150"/>
            <a:chExt cx="9167105" cy="5178494"/>
          </a:xfrm>
        </p:grpSpPr>
        <p:pic>
          <p:nvPicPr>
            <p:cNvPr id="1030" name="Picture 6">
              <a:extLst>
                <a:ext uri="{FF2B5EF4-FFF2-40B4-BE49-F238E27FC236}">
                  <a16:creationId xmlns:a16="http://schemas.microsoft.com/office/drawing/2014/main" id="{5E1AB07E-1484-BE43-88FE-AA81FE882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 y="-57150"/>
              <a:ext cx="910449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7F9455F-BD22-6D4C-8BF5-C3CEEBCCF3D6}"/>
                </a:ext>
              </a:extLst>
            </p:cNvPr>
            <p:cNvSpPr/>
            <p:nvPr/>
          </p:nvSpPr>
          <p:spPr>
            <a:xfrm>
              <a:off x="-55959" y="4536569"/>
              <a:ext cx="9167105" cy="584775"/>
            </a:xfrm>
            <a:prstGeom prst="rect">
              <a:avLst/>
            </a:prstGeom>
            <a:solidFill>
              <a:schemeClr val="bg1"/>
            </a:solidFill>
          </p:spPr>
          <p:txBody>
            <a:bodyPr wrap="square">
              <a:spAutoFit/>
            </a:bodyPr>
            <a:lstStyle/>
            <a:p>
              <a:r>
                <a:rPr lang="en-US" sz="3200" dirty="0" err="1">
                  <a:solidFill>
                    <a:srgbClr val="3F4048"/>
                  </a:solidFill>
                  <a:latin typeface="Times New Roman" panose="02020603050405020304" pitchFamily="18" charset="0"/>
                  <a:cs typeface="Times New Roman" panose="02020603050405020304" pitchFamily="18" charset="0"/>
                </a:rPr>
                <a:t>Toàn</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cảnh</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khu</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vực</a:t>
              </a:r>
              <a:r>
                <a:rPr lang="en-US" sz="3200" dirty="0">
                  <a:solidFill>
                    <a:srgbClr val="3F4048"/>
                  </a:solidFill>
                  <a:latin typeface="Times New Roman" panose="02020603050405020304" pitchFamily="18" charset="0"/>
                  <a:cs typeface="Times New Roman" panose="02020603050405020304" pitchFamily="18" charset="0"/>
                </a:rPr>
                <a:t> Bia </a:t>
              </a:r>
              <a:r>
                <a:rPr lang="en-US" sz="3200" dirty="0" err="1">
                  <a:solidFill>
                    <a:srgbClr val="3F4048"/>
                  </a:solidFill>
                  <a:latin typeface="Times New Roman" panose="02020603050405020304" pitchFamily="18" charset="0"/>
                  <a:cs typeface="Times New Roman" panose="02020603050405020304" pitchFamily="18" charset="0"/>
                </a:rPr>
                <a:t>ký</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cổ</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Chăm</a:t>
              </a:r>
              <a:r>
                <a:rPr lang="en-US" sz="3200" dirty="0">
                  <a:solidFill>
                    <a:srgbClr val="3F4048"/>
                  </a:solidFill>
                  <a:latin typeface="Times New Roman" panose="02020603050405020304" pitchFamily="18" charset="0"/>
                  <a:cs typeface="Times New Roman" panose="02020603050405020304" pitchFamily="18" charset="0"/>
                </a:rPr>
                <a:t> Pa </a:t>
              </a:r>
              <a:r>
                <a:rPr lang="en-US" sz="3200" dirty="0" err="1">
                  <a:solidFill>
                    <a:srgbClr val="3F4048"/>
                  </a:solidFill>
                  <a:latin typeface="Times New Roman" panose="02020603050405020304" pitchFamily="18" charset="0"/>
                  <a:cs typeface="Times New Roman" panose="02020603050405020304" pitchFamily="18" charset="0"/>
                </a:rPr>
                <a:t>ở</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Ninh</a:t>
              </a:r>
              <a:r>
                <a:rPr lang="en-US" sz="3200" dirty="0">
                  <a:solidFill>
                    <a:srgbClr val="3F4048"/>
                  </a:solidFill>
                  <a:latin typeface="Times New Roman" panose="02020603050405020304" pitchFamily="18" charset="0"/>
                  <a:cs typeface="Times New Roman" panose="02020603050405020304" pitchFamily="18" charset="0"/>
                </a:rPr>
                <a:t> </a:t>
              </a:r>
              <a:r>
                <a:rPr lang="en-US" sz="3200" dirty="0" err="1">
                  <a:solidFill>
                    <a:srgbClr val="3F4048"/>
                  </a:solidFill>
                  <a:latin typeface="Times New Roman" panose="02020603050405020304" pitchFamily="18" charset="0"/>
                  <a:cs typeface="Times New Roman" panose="02020603050405020304" pitchFamily="18" charset="0"/>
                </a:rPr>
                <a:t>Thuận</a:t>
              </a:r>
              <a:endParaRPr lang="en-VN" sz="3200" dirty="0">
                <a:latin typeface="Times New Roman" panose="02020603050405020304" pitchFamily="18" charset="0"/>
                <a:cs typeface="Times New Roman" panose="02020603050405020304" pitchFamily="18" charset="0"/>
              </a:endParaRPr>
            </a:p>
          </p:txBody>
        </p:sp>
      </p:grpSp>
      <p:sp>
        <p:nvSpPr>
          <p:cNvPr id="8" name="Action Button: Back or Previous 7">
            <a:hlinkClick r:id="rId5" action="ppaction://hlinksldjump" highlightClick="1"/>
            <a:extLst>
              <a:ext uri="{FF2B5EF4-FFF2-40B4-BE49-F238E27FC236}">
                <a16:creationId xmlns:a16="http://schemas.microsoft.com/office/drawing/2014/main" id="{C21B6F2D-F774-6D49-A307-B600F79EC77B}"/>
              </a:ext>
            </a:extLst>
          </p:cNvPr>
          <p:cNvSpPr/>
          <p:nvPr/>
        </p:nvSpPr>
        <p:spPr>
          <a:xfrm>
            <a:off x="8599975" y="4095750"/>
            <a:ext cx="569426" cy="50237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09536286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14:bounceEnd="50000">
                                          <p:cBhvr additive="base">
                                            <p:cTn id="15" dur="500" fill="hold"/>
                                            <p:tgtEl>
                                              <p:spTgt spid="2050"/>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50000">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14:bounceEnd="50000">
                                          <p:cBhvr additive="base">
                                            <p:cTn id="23"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2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2)">
                                          <p:cBhvr>
                                            <p:cTn id="33" dur="75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0"/>
          <p:bldP spid="4" grpId="0"/>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2)">
                                          <p:cBhvr>
                                            <p:cTn id="33" dur="75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0"/>
          <p:bldP spid="4" grpId="0"/>
          <p:bldP spid="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16" y="0"/>
            <a:ext cx="4491284" cy="4685928"/>
          </a:xfrm>
          <a:prstGeom prst="rect">
            <a:avLst/>
          </a:prstGeom>
        </p:spPr>
      </p:pic>
      <p:pic>
        <p:nvPicPr>
          <p:cNvPr id="8" name="Picture 2" descr="BA VỊ THẦN TỐI CAO ẤN ĐỘ | Hanoitourist.vn">
            <a:extLst>
              <a:ext uri="{FF2B5EF4-FFF2-40B4-BE49-F238E27FC236}">
                <a16:creationId xmlns:a16="http://schemas.microsoft.com/office/drawing/2014/main" id="{43BE163B-EAE2-2D46-9502-EBC0196BF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9236"/>
            <a:ext cx="4521200" cy="47051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in-nguong-cua-nguoi-cham-va-nhung-van-hoa-doc-dao-1">
            <a:extLst>
              <a:ext uri="{FF2B5EF4-FFF2-40B4-BE49-F238E27FC236}">
                <a16:creationId xmlns:a16="http://schemas.microsoft.com/office/drawing/2014/main" id="{D3CF40E9-DECB-8C46-8015-D1CD936272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8" r="11111"/>
          <a:stretch/>
        </p:blipFill>
        <p:spPr bwMode="auto">
          <a:xfrm>
            <a:off x="-1" y="0"/>
            <a:ext cx="4559301" cy="455295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1914D5F-BF58-AF4C-AA8A-1784C6F4097F}"/>
              </a:ext>
            </a:extLst>
          </p:cNvPr>
          <p:cNvGrpSpPr/>
          <p:nvPr/>
        </p:nvGrpSpPr>
        <p:grpSpPr>
          <a:xfrm>
            <a:off x="4529385" y="4685928"/>
            <a:ext cx="4614615" cy="523220"/>
            <a:chOff x="4529385" y="4685928"/>
            <a:chExt cx="4614615" cy="523220"/>
          </a:xfrm>
        </p:grpSpPr>
        <p:sp>
          <p:nvSpPr>
            <p:cNvPr id="7" name="Rectangle 6">
              <a:extLst>
                <a:ext uri="{FF2B5EF4-FFF2-40B4-BE49-F238E27FC236}">
                  <a16:creationId xmlns:a16="http://schemas.microsoft.com/office/drawing/2014/main" id="{D7EA8908-2567-5147-8DFA-C240542F67D6}"/>
                </a:ext>
              </a:extLst>
            </p:cNvPr>
            <p:cNvSpPr/>
            <p:nvPr/>
          </p:nvSpPr>
          <p:spPr>
            <a:xfrm>
              <a:off x="4529385" y="4685928"/>
              <a:ext cx="4614615" cy="457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CFC9FC1B-AF2B-8C43-9F70-EBC89A051C8A}"/>
                </a:ext>
              </a:extLst>
            </p:cNvPr>
            <p:cNvSpPr/>
            <p:nvPr/>
          </p:nvSpPr>
          <p:spPr>
            <a:xfrm>
              <a:off x="5844779" y="4685928"/>
              <a:ext cx="2379177" cy="523220"/>
            </a:xfrm>
            <a:prstGeom prst="rect">
              <a:avLst/>
            </a:prstGeom>
          </p:spPr>
          <p:txBody>
            <a:bodyPr wrap="none">
              <a:spAutoFit/>
            </a:bodyPr>
            <a:lstStyle/>
            <a:p>
              <a:r>
                <a:rPr lang="en-US" sz="2800" b="1" dirty="0">
                  <a:solidFill>
                    <a:srgbClr val="333333"/>
                  </a:solidFill>
                  <a:latin typeface="Times New Roman" panose="02020603050405020304" pitchFamily="18" charset="0"/>
                  <a:cs typeface="Times New Roman" panose="02020603050405020304" pitchFamily="18" charset="0"/>
                </a:rPr>
                <a:t>ẤN ĐỘ GIÁO</a:t>
              </a:r>
              <a:endParaRPr lang="en-VN" sz="2800" b="1" dirty="0">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B53A30A5-A250-B947-B565-CC12D04C3E9D}"/>
              </a:ext>
            </a:extLst>
          </p:cNvPr>
          <p:cNvSpPr/>
          <p:nvPr/>
        </p:nvSpPr>
        <p:spPr>
          <a:xfrm>
            <a:off x="7056" y="4480064"/>
            <a:ext cx="4552244" cy="707886"/>
          </a:xfrm>
          <a:prstGeom prst="rect">
            <a:avLst/>
          </a:prstGeom>
          <a:solidFill>
            <a:srgbClr val="FFFDE3"/>
          </a:solidFill>
        </p:spPr>
        <p:txBody>
          <a:bodyPr wrap="square">
            <a:spAutoFit/>
          </a:bodyPr>
          <a:lstStyle/>
          <a:p>
            <a:pPr algn="ctr">
              <a:tabLst>
                <a:tab pos="1104900" algn="l"/>
              </a:tabLst>
            </a:pPr>
            <a:r>
              <a:rPr lang="vi-VN" sz="2000" dirty="0">
                <a:solidFill>
                  <a:schemeClr val="tx1"/>
                </a:solidFill>
                <a:latin typeface="Times New Roman" panose="02020603050405020304" pitchFamily="18" charset="0"/>
                <a:cs typeface="Times New Roman" panose="02020603050405020304" pitchFamily="18" charset="0"/>
              </a:rPr>
              <a:t>Thần Siva – Một trong những vị thần tín ngưỡng của đồng bào Chăm</a:t>
            </a:r>
            <a:endParaRPr lang="en-VN" sz="2000" dirty="0">
              <a:solidFill>
                <a:schemeClr val="tx1"/>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4CE6AEF1-132A-F64F-8602-B7A9652AE069}"/>
              </a:ext>
            </a:extLst>
          </p:cNvPr>
          <p:cNvGrpSpPr/>
          <p:nvPr/>
        </p:nvGrpSpPr>
        <p:grpSpPr>
          <a:xfrm>
            <a:off x="-30604" y="-27547"/>
            <a:ext cx="9203407" cy="5191311"/>
            <a:chOff x="-97507" y="-19236"/>
            <a:chExt cx="9203407" cy="5191311"/>
          </a:xfrm>
        </p:grpSpPr>
        <p:pic>
          <p:nvPicPr>
            <p:cNvPr id="3076" name="Picture 4" descr="tin-nguong-cua-nguoi-cham-va-nhung-van-hoa-doc-dao-2">
              <a:extLst>
                <a:ext uri="{FF2B5EF4-FFF2-40B4-BE49-F238E27FC236}">
                  <a16:creationId xmlns:a16="http://schemas.microsoft.com/office/drawing/2014/main" id="{BA1E21C3-D33A-184A-A0F0-A876CF05A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8" y="-19236"/>
              <a:ext cx="9127208" cy="517543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76B49D4-8AA3-E64B-A29E-6829EEF86A1B}"/>
                </a:ext>
              </a:extLst>
            </p:cNvPr>
            <p:cNvSpPr/>
            <p:nvPr/>
          </p:nvSpPr>
          <p:spPr>
            <a:xfrm>
              <a:off x="-97507" y="4217968"/>
              <a:ext cx="8679578" cy="954107"/>
            </a:xfrm>
            <a:prstGeom prst="rect">
              <a:avLst/>
            </a:prstGeom>
            <a:solidFill>
              <a:srgbClr val="FFFDE3"/>
            </a:solidFill>
          </p:spPr>
          <p:txBody>
            <a:bodyPr wrap="square">
              <a:spAutoFit/>
            </a:bodyPr>
            <a:lstStyle/>
            <a:p>
              <a:pPr algn="ctr"/>
              <a:r>
                <a:rPr lang="vi-VN" sz="2800" dirty="0">
                  <a:solidFill>
                    <a:srgbClr val="333333"/>
                  </a:solidFill>
                  <a:latin typeface="Times New Roman" panose="02020603050405020304" pitchFamily="18" charset="0"/>
                  <a:cs typeface="Times New Roman" panose="02020603050405020304" pitchFamily="18" charset="0"/>
                </a:rPr>
                <a:t>Nữ thần Po Inư Nưgar – Một trong những vị thần tín ngưỡng của Dân Tộc Chăm</a:t>
              </a:r>
              <a:endParaRPr lang="en-VN" sz="2800" dirty="0">
                <a:latin typeface="Times New Roman" panose="02020603050405020304" pitchFamily="18" charset="0"/>
                <a:cs typeface="Times New Roman" panose="02020603050405020304" pitchFamily="18" charset="0"/>
              </a:endParaRPr>
            </a:p>
          </p:txBody>
        </p:sp>
      </p:grpSp>
      <p:sp>
        <p:nvSpPr>
          <p:cNvPr id="17" name="Action Button: Back or Previous 16">
            <a:hlinkClick r:id="rId6" action="ppaction://hlinksldjump" highlightClick="1"/>
            <a:extLst>
              <a:ext uri="{FF2B5EF4-FFF2-40B4-BE49-F238E27FC236}">
                <a16:creationId xmlns:a16="http://schemas.microsoft.com/office/drawing/2014/main" id="{FF139A8E-40E7-6544-85E9-AB8A41A76797}"/>
              </a:ext>
            </a:extLst>
          </p:cNvPr>
          <p:cNvSpPr/>
          <p:nvPr/>
        </p:nvSpPr>
        <p:spPr>
          <a:xfrm>
            <a:off x="8593193" y="4228876"/>
            <a:ext cx="569426" cy="91462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5335347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14:bounceEnd="50000">
                                          <p:cBhvr additive="base">
                                            <p:cTn id="15"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07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14:presetBounceEnd="5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50000">
                                          <p:cBhvr additive="base">
                                            <p:cTn id="19"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3"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3)">
                                          <p:cBhvr>
                                            <p:cTn id="30" dur="75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ppt_x"/>
                                              </p:val>
                                            </p:tav>
                                            <p:tav tm="100000">
                                              <p:val>
                                                <p:strVal val="#ppt_x"/>
                                              </p:val>
                                            </p:tav>
                                          </p:tavLst>
                                        </p:anim>
                                        <p:anim calcmode="lin" valueType="num">
                                          <p:cBhvr additive="base">
                                            <p:cTn id="16" dur="500" fill="hold"/>
                                            <p:tgtEl>
                                              <p:spTgt spid="3074"/>
                                            </p:tgtEl>
                                            <p:attrNameLst>
                                              <p:attrName>ppt_y</p:attrName>
                                            </p:attrNameLst>
                                          </p:cBhvr>
                                          <p:tavLst>
                                            <p:tav tm="0">
                                              <p:val>
                                                <p:strVal val="0-#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3"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3)">
                                          <p:cBhvr>
                                            <p:cTn id="30" dur="75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55000"/>
          </a:srgbClr>
        </a:solidFill>
        <a:effectLst/>
      </p:bgPr>
    </p:bg>
    <p:spTree>
      <p:nvGrpSpPr>
        <p:cNvPr id="1" name=""/>
        <p:cNvGrpSpPr/>
        <p:nvPr/>
      </p:nvGrpSpPr>
      <p:grpSpPr>
        <a:xfrm>
          <a:off x="0" y="0"/>
          <a:ext cx="0" cy="0"/>
          <a:chOff x="0" y="0"/>
          <a:chExt cx="0" cy="0"/>
        </a:xfrm>
      </p:grpSpPr>
      <p:pic>
        <p:nvPicPr>
          <p:cNvPr id="5122" name="Picture 2" descr="Cham-pa-1">
            <a:extLst>
              <a:ext uri="{FF2B5EF4-FFF2-40B4-BE49-F238E27FC236}">
                <a16:creationId xmlns:a16="http://schemas.microsoft.com/office/drawing/2014/main" id="{0F312CFD-08F5-3E49-9E3F-65C83DAA10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00" r="15000"/>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27F88CB-7348-5247-8037-469C3A4ED0F0}"/>
              </a:ext>
            </a:extLst>
          </p:cNvPr>
          <p:cNvSpPr/>
          <p:nvPr/>
        </p:nvSpPr>
        <p:spPr>
          <a:xfrm>
            <a:off x="-25400" y="0"/>
            <a:ext cx="4572000" cy="5262979"/>
          </a:xfrm>
          <a:prstGeom prst="rect">
            <a:avLst/>
          </a:prstGeom>
        </p:spPr>
        <p:txBody>
          <a:bodyPr wrap="square">
            <a:spAutoFit/>
          </a:bodyPr>
          <a:lstStyle/>
          <a:p>
            <a:pPr algn="just">
              <a:tabLst>
                <a:tab pos="3416300" algn="l"/>
              </a:tabLst>
            </a:pPr>
            <a:r>
              <a:rPr lang="vi-VN" sz="2400" dirty="0">
                <a:solidFill>
                  <a:schemeClr val="tx1"/>
                </a:solidFill>
                <a:latin typeface="Times New Roman" panose="02020603050405020304" pitchFamily="18" charset="0"/>
                <a:cs typeface="Times New Roman" panose="02020603050405020304" pitchFamily="18" charset="0"/>
              </a:rPr>
              <a:t>Kiến trúc Chăm Pa được biết đến là 1 khối được dựng lên bằng gạch nung và có màu đỏ sẫm. Có phía trên rộng và và thon hình bông hoa. Mặt bằng đa số là hình vuông và bên trong nhỏ hẹp. Đặc điểm của kiến trúc Chăm Pa là duy nhất có một cửa phía Đông. Trần nhà có cấu tạo là mái vòm cuốn và bên trong có một bệ thờ đá. Trên mặt tường của tháp được sử dụng nghệ thuật chạm khắc, đẽo gọt cung phu hình ảnh thần thánh, vũ nữ, chim chóc.</a:t>
            </a:r>
            <a:endParaRPr lang="en-VN" sz="2400" dirty="0">
              <a:solidFill>
                <a:schemeClr val="tx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BFA7D43-284A-E348-A76C-2BD7AF625960}"/>
              </a:ext>
            </a:extLst>
          </p:cNvPr>
          <p:cNvGrpSpPr/>
          <p:nvPr/>
        </p:nvGrpSpPr>
        <p:grpSpPr>
          <a:xfrm>
            <a:off x="0" y="-38210"/>
            <a:ext cx="9144000" cy="5192811"/>
            <a:chOff x="0" y="0"/>
            <a:chExt cx="9144000" cy="5143500"/>
          </a:xfrm>
        </p:grpSpPr>
        <p:pic>
          <p:nvPicPr>
            <p:cNvPr id="7170" name="Picture 2" descr="Tháp Bà Ponagar - lối kiến trúc Chăm Pa đầy ấn tượng">
              <a:extLst>
                <a:ext uri="{FF2B5EF4-FFF2-40B4-BE49-F238E27FC236}">
                  <a16:creationId xmlns:a16="http://schemas.microsoft.com/office/drawing/2014/main" id="{2CC2C519-1E21-C440-8541-17B9F5CEF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3CB9D5E-70EF-8F41-A6A0-1F274C56D5FC}"/>
                </a:ext>
              </a:extLst>
            </p:cNvPr>
            <p:cNvSpPr/>
            <p:nvPr/>
          </p:nvSpPr>
          <p:spPr>
            <a:xfrm>
              <a:off x="0" y="4497169"/>
              <a:ext cx="3390672" cy="646331"/>
            </a:xfrm>
            <a:prstGeom prst="rect">
              <a:avLst/>
            </a:prstGeom>
            <a:solidFill>
              <a:schemeClr val="bg1"/>
            </a:solidFill>
          </p:spPr>
          <p:txBody>
            <a:bodyPr wrap="none">
              <a:spAutoFit/>
            </a:bodyPr>
            <a:lstStyle/>
            <a:p>
              <a:r>
                <a:rPr lang="en-US" sz="3600" dirty="0" err="1">
                  <a:solidFill>
                    <a:srgbClr val="4A4A4A"/>
                  </a:solidFill>
                  <a:latin typeface="Times New Roman" panose="02020603050405020304" pitchFamily="18" charset="0"/>
                  <a:cs typeface="Times New Roman" panose="02020603050405020304" pitchFamily="18" charset="0"/>
                </a:rPr>
                <a:t>Tháp</a:t>
              </a:r>
              <a:r>
                <a:rPr lang="en-US" sz="3600" dirty="0">
                  <a:solidFill>
                    <a:srgbClr val="4A4A4A"/>
                  </a:solidFill>
                  <a:latin typeface="Times New Roman" panose="02020603050405020304" pitchFamily="18" charset="0"/>
                  <a:cs typeface="Times New Roman" panose="02020603050405020304" pitchFamily="18" charset="0"/>
                </a:rPr>
                <a:t> </a:t>
              </a:r>
              <a:r>
                <a:rPr lang="en-US" sz="3600" dirty="0" err="1">
                  <a:solidFill>
                    <a:srgbClr val="4A4A4A"/>
                  </a:solidFill>
                  <a:latin typeface="Times New Roman" panose="02020603050405020304" pitchFamily="18" charset="0"/>
                  <a:cs typeface="Times New Roman" panose="02020603050405020304" pitchFamily="18" charset="0"/>
                </a:rPr>
                <a:t>Bà</a:t>
              </a:r>
              <a:r>
                <a:rPr lang="en-US" sz="3600" dirty="0">
                  <a:solidFill>
                    <a:srgbClr val="4A4A4A"/>
                  </a:solidFill>
                  <a:latin typeface="Times New Roman" panose="02020603050405020304" pitchFamily="18" charset="0"/>
                  <a:cs typeface="Times New Roman" panose="02020603050405020304" pitchFamily="18" charset="0"/>
                </a:rPr>
                <a:t> </a:t>
              </a:r>
              <a:r>
                <a:rPr lang="en-US" sz="3600" dirty="0" err="1">
                  <a:solidFill>
                    <a:srgbClr val="4A4A4A"/>
                  </a:solidFill>
                  <a:latin typeface="Times New Roman" panose="02020603050405020304" pitchFamily="18" charset="0"/>
                  <a:cs typeface="Times New Roman" panose="02020603050405020304" pitchFamily="18" charset="0"/>
                </a:rPr>
                <a:t>Ponagar</a:t>
              </a:r>
              <a:endParaRPr lang="en-VN" sz="3600"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C7E5A7F7-132C-7B4D-85A1-D6DD7F467734}"/>
              </a:ext>
            </a:extLst>
          </p:cNvPr>
          <p:cNvGrpSpPr/>
          <p:nvPr/>
        </p:nvGrpSpPr>
        <p:grpSpPr>
          <a:xfrm>
            <a:off x="-12700" y="-21186"/>
            <a:ext cx="9169400" cy="5143500"/>
            <a:chOff x="-25400" y="-6350"/>
            <a:chExt cx="9169400" cy="5143500"/>
          </a:xfrm>
        </p:grpSpPr>
        <p:pic>
          <p:nvPicPr>
            <p:cNvPr id="7174" name="Picture 6" descr="Du lịch trải nghiệm lịch sử Tháp Poklong Garai - PHU QUYNH HOTEL">
              <a:extLst>
                <a:ext uri="{FF2B5EF4-FFF2-40B4-BE49-F238E27FC236}">
                  <a16:creationId xmlns:a16="http://schemas.microsoft.com/office/drawing/2014/main" id="{6BFE162F-C416-BB4E-9D27-0D88A0FA3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6350"/>
              <a:ext cx="9169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301FC04-E93A-824C-814B-CC49D6D8BA68}"/>
                </a:ext>
              </a:extLst>
            </p:cNvPr>
            <p:cNvSpPr/>
            <p:nvPr/>
          </p:nvSpPr>
          <p:spPr>
            <a:xfrm>
              <a:off x="3047459" y="6350"/>
              <a:ext cx="6096541"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VN" sz="2800" dirty="0">
                  <a:latin typeface="Times New Roman" panose="02020603050405020304" pitchFamily="18" charset="0"/>
                  <a:cs typeface="Times New Roman" panose="02020603050405020304" pitchFamily="18" charset="0"/>
                </a:rPr>
                <a:t>Tháp Chăm Poklong Garai (Ninh Thuận)</a:t>
              </a:r>
            </a:p>
          </p:txBody>
        </p:sp>
      </p:grpSp>
      <p:grpSp>
        <p:nvGrpSpPr>
          <p:cNvPr id="14" name="Group 13">
            <a:extLst>
              <a:ext uri="{FF2B5EF4-FFF2-40B4-BE49-F238E27FC236}">
                <a16:creationId xmlns:a16="http://schemas.microsoft.com/office/drawing/2014/main" id="{FC3185C4-FBDC-904D-AA11-743A9F686694}"/>
              </a:ext>
            </a:extLst>
          </p:cNvPr>
          <p:cNvGrpSpPr/>
          <p:nvPr/>
        </p:nvGrpSpPr>
        <p:grpSpPr>
          <a:xfrm>
            <a:off x="-41275" y="-49312"/>
            <a:ext cx="9226550" cy="5192812"/>
            <a:chOff x="-82550" y="-6350"/>
            <a:chExt cx="9226550" cy="5192812"/>
          </a:xfrm>
        </p:grpSpPr>
        <p:pic>
          <p:nvPicPr>
            <p:cNvPr id="7178" name="Picture 10" descr="Review Thánh Địa Mỹ Sơn">
              <a:extLst>
                <a:ext uri="{FF2B5EF4-FFF2-40B4-BE49-F238E27FC236}">
                  <a16:creationId xmlns:a16="http://schemas.microsoft.com/office/drawing/2014/main" id="{D5FC9DF6-6E9E-BC41-9B11-09250D1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 y="-6350"/>
              <a:ext cx="9213850" cy="51928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F841150-79A5-DA4B-95AC-9C9968D0C56D}"/>
                </a:ext>
              </a:extLst>
            </p:cNvPr>
            <p:cNvSpPr txBox="1"/>
            <p:nvPr/>
          </p:nvSpPr>
          <p:spPr>
            <a:xfrm>
              <a:off x="-82550" y="6350"/>
              <a:ext cx="5035550" cy="523220"/>
            </a:xfrm>
            <a:prstGeom prst="rect">
              <a:avLst/>
            </a:prstGeom>
            <a:solidFill>
              <a:schemeClr val="bg1"/>
            </a:solidFill>
          </p:spPr>
          <p:txBody>
            <a:bodyPr wrap="square" rtlCol="0">
              <a:spAutoFit/>
            </a:bodyPr>
            <a:lstStyle/>
            <a:p>
              <a:r>
                <a:rPr lang="vi-VN" sz="2800" dirty="0">
                  <a:latin typeface="Times New Roman" panose="02020603050405020304" pitchFamily="18" charset="0"/>
                  <a:cs typeface="Times New Roman" panose="02020603050405020304" pitchFamily="18" charset="0"/>
                </a:rPr>
                <a:t>Thánh địa Mỹ Sơn ( Quảng Nam)</a:t>
              </a:r>
              <a:endParaRPr lang="en-VN" sz="2800" dirty="0">
                <a:latin typeface="Times New Roman" panose="02020603050405020304" pitchFamily="18" charset="0"/>
                <a:cs typeface="Times New Roman" panose="02020603050405020304" pitchFamily="18" charset="0"/>
              </a:endParaRPr>
            </a:p>
          </p:txBody>
        </p:sp>
      </p:grpSp>
      <p:sp>
        <p:nvSpPr>
          <p:cNvPr id="15" name="Action Button: Back or Previous 14">
            <a:hlinkClick r:id="rId6" action="ppaction://hlinksldjump" highlightClick="1"/>
            <a:extLst>
              <a:ext uri="{FF2B5EF4-FFF2-40B4-BE49-F238E27FC236}">
                <a16:creationId xmlns:a16="http://schemas.microsoft.com/office/drawing/2014/main" id="{158814F8-8711-874A-9354-817446078470}"/>
              </a:ext>
            </a:extLst>
          </p:cNvPr>
          <p:cNvSpPr/>
          <p:nvPr/>
        </p:nvSpPr>
        <p:spPr>
          <a:xfrm>
            <a:off x="8599974" y="4619940"/>
            <a:ext cx="569426" cy="50237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0558103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14:bounceEnd="50000">
                                          <p:cBhvr additive="base">
                                            <p:cTn id="11"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50000">
                                          <p:cBhvr additive="base">
                                            <p:cTn id="1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2)">
                                          <p:cBhvr>
                                            <p:cTn id="29" dur="75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2"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2)">
                                          <p:cBhvr>
                                            <p:cTn id="29" dur="75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4724400" cy="95410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Nội</a:t>
            </a:r>
            <a:r>
              <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 dung </a:t>
            </a:r>
            <a:r>
              <a:rPr lang="en-US" sz="7200" b="0" dirty="0" err="1">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rPr>
              <a:t>chính</a:t>
            </a:r>
            <a:endParaRPr lang="en-US" sz="7200" b="0" dirty="0">
              <a:solidFill>
                <a:srgbClr val="C00000"/>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2061673" y="1742219"/>
            <a:ext cx="6014885" cy="954107"/>
          </a:xfrm>
          <a:prstGeom prst="rect">
            <a:avLst/>
          </a:prstGeom>
        </p:spPr>
        <p:txBody>
          <a:bodyPr wrap="square">
            <a:spAutoFit/>
          </a:bodyPr>
          <a:lstStyle/>
          <a:p>
            <a:pP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Quá trình hình thành và bước đầu phát triển của Vương quốc Chăm-pa </a:t>
            </a:r>
          </a:p>
        </p:txBody>
      </p:sp>
      <p:sp>
        <p:nvSpPr>
          <p:cNvPr id="5" name="Rectangle 4">
            <a:extLst>
              <a:ext uri="{FF2B5EF4-FFF2-40B4-BE49-F238E27FC236}">
                <a16:creationId xmlns:a16="http://schemas.microsoft.com/office/drawing/2014/main" id="{CBB26E6F-1A78-D549-9613-BD0478CDAE87}"/>
              </a:ext>
            </a:extLst>
          </p:cNvPr>
          <p:cNvSpPr/>
          <p:nvPr/>
        </p:nvSpPr>
        <p:spPr>
          <a:xfrm>
            <a:off x="1823431" y="2798671"/>
            <a:ext cx="6155699"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Hoạt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kinh</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tổ</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chức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xã</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hội</a:t>
            </a:r>
            <a:r>
              <a:rPr lang="en-US" altLang="vi-VN" sz="2800" b="1" kern="1200" dirty="0">
                <a:solidFill>
                  <a:srgbClr val="C00000"/>
                </a:solidFill>
                <a:latin typeface="Times New Roman" panose="02020603050405020304" pitchFamily="18" charset="0"/>
                <a:ea typeface="+mn-ea"/>
                <a:cs typeface="+mn-cs"/>
              </a:rPr>
              <a:t> </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495" y="1749843"/>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67441" y="2739656"/>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666" y="1816806"/>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2080" y="2739656"/>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660085" y="1513975"/>
            <a:ext cx="2149200" cy="17700"/>
          </a:xfrm>
          <a:prstGeom prst="straightConnector1">
            <a:avLst/>
          </a:prstGeom>
          <a:noFill/>
          <a:ln w="19050" cap="flat" cmpd="sng">
            <a:solidFill>
              <a:schemeClr val="dk2"/>
            </a:solidFill>
            <a:prstDash val="dash"/>
            <a:round/>
            <a:headEnd type="none" w="med" len="med"/>
            <a:tailEnd type="stealth" w="med" len="med"/>
          </a:ln>
        </p:spPr>
      </p:cxnSp>
      <p:sp>
        <p:nvSpPr>
          <p:cNvPr id="47" name="Rectangle 46">
            <a:extLst>
              <a:ext uri="{FF2B5EF4-FFF2-40B4-BE49-F238E27FC236}">
                <a16:creationId xmlns:a16="http://schemas.microsoft.com/office/drawing/2014/main" id="{08AEFCB2-8969-6D46-A94F-98DEBC7FDAAE}"/>
              </a:ext>
            </a:extLst>
          </p:cNvPr>
          <p:cNvSpPr/>
          <p:nvPr/>
        </p:nvSpPr>
        <p:spPr>
          <a:xfrm>
            <a:off x="1730138" y="3801080"/>
            <a:ext cx="6270700" cy="523220"/>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0000FF"/>
                </a:solidFill>
                <a:latin typeface="Times New Roman" panose="02020603050405020304" pitchFamily="18" charset="0"/>
                <a:ea typeface="+mn-ea"/>
                <a:cs typeface="+mn-cs"/>
              </a:rPr>
              <a:t>3. </a:t>
            </a:r>
            <a:r>
              <a:rPr lang="en-US" altLang="vi-VN" sz="2800" b="1" kern="1200" dirty="0" err="1">
                <a:solidFill>
                  <a:srgbClr val="0000FF"/>
                </a:solidFill>
                <a:latin typeface="Times New Roman" panose="02020603050405020304" pitchFamily="18" charset="0"/>
                <a:ea typeface="+mn-ea"/>
                <a:cs typeface="+mn-cs"/>
              </a:rPr>
              <a:t>Một</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số</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thành</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tựu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văn</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hoá</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tiêu</a:t>
            </a:r>
            <a:r>
              <a:rPr lang="en-US" altLang="vi-VN" sz="2800" b="1" kern="1200" dirty="0">
                <a:solidFill>
                  <a:srgbClr val="0000FF"/>
                </a:solidFill>
                <a:latin typeface="Times New Roman" panose="02020603050405020304" pitchFamily="18" charset="0"/>
                <a:ea typeface="+mn-ea"/>
                <a:cs typeface="+mn-cs"/>
              </a:rPr>
              <a:t> </a:t>
            </a:r>
            <a:r>
              <a:rPr lang="en-US" altLang="vi-VN" sz="2800" b="1" kern="1200" dirty="0" err="1">
                <a:solidFill>
                  <a:srgbClr val="0000FF"/>
                </a:solidFill>
                <a:latin typeface="Times New Roman" panose="02020603050405020304" pitchFamily="18" charset="0"/>
                <a:ea typeface="+mn-ea"/>
                <a:cs typeface="+mn-cs"/>
              </a:rPr>
              <a:t>biểu</a:t>
            </a:r>
            <a:endParaRPr lang="en-US" altLang="vi-VN" sz="2800" b="1" kern="1200" dirty="0">
              <a:solidFill>
                <a:srgbClr val="0000FF"/>
              </a:solidFill>
              <a:latin typeface="Times New Roman" panose="02020603050405020304" pitchFamily="18" charset="0"/>
              <a:ea typeface="+mn-ea"/>
              <a:cs typeface="+mn-cs"/>
            </a:endParaRPr>
          </a:p>
        </p:txBody>
      </p:sp>
      <p:sp>
        <p:nvSpPr>
          <p:cNvPr id="48" name="Oval 47">
            <a:extLst>
              <a:ext uri="{FF2B5EF4-FFF2-40B4-BE49-F238E27FC236}">
                <a16:creationId xmlns:a16="http://schemas.microsoft.com/office/drawing/2014/main" id="{2F82CAD4-1235-854B-A7E9-D1CFD85559B0}"/>
              </a:ext>
            </a:extLst>
          </p:cNvPr>
          <p:cNvSpPr/>
          <p:nvPr/>
        </p:nvSpPr>
        <p:spPr>
          <a:xfrm>
            <a:off x="1017778" y="378188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0" name="Google Shape;593;p39">
            <a:extLst>
              <a:ext uri="{FF2B5EF4-FFF2-40B4-BE49-F238E27FC236}">
                <a16:creationId xmlns:a16="http://schemas.microsoft.com/office/drawing/2014/main" id="{D166E344-7707-8949-B8EE-21F542B17C78}"/>
              </a:ext>
            </a:extLst>
          </p:cNvPr>
          <p:cNvGrpSpPr/>
          <p:nvPr/>
        </p:nvGrpSpPr>
        <p:grpSpPr>
          <a:xfrm>
            <a:off x="1165630" y="3935836"/>
            <a:ext cx="451252" cy="432860"/>
            <a:chOff x="5241175" y="4959100"/>
            <a:chExt cx="539775" cy="517775"/>
          </a:xfrm>
          <a:solidFill>
            <a:srgbClr val="C00000"/>
          </a:solidFill>
        </p:grpSpPr>
        <p:sp>
          <p:nvSpPr>
            <p:cNvPr id="51" name="Google Shape;594;p39">
              <a:extLst>
                <a:ext uri="{FF2B5EF4-FFF2-40B4-BE49-F238E27FC236}">
                  <a16:creationId xmlns:a16="http://schemas.microsoft.com/office/drawing/2014/main" id="{09F7905E-1675-6D44-BF1A-35D61539101B}"/>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95;p39">
              <a:extLst>
                <a:ext uri="{FF2B5EF4-FFF2-40B4-BE49-F238E27FC236}">
                  <a16:creationId xmlns:a16="http://schemas.microsoft.com/office/drawing/2014/main" id="{36311F14-24B1-F743-8C3E-D581B9C722BC}"/>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6;p39">
              <a:extLst>
                <a:ext uri="{FF2B5EF4-FFF2-40B4-BE49-F238E27FC236}">
                  <a16:creationId xmlns:a16="http://schemas.microsoft.com/office/drawing/2014/main" id="{86AF6446-B061-114E-9E00-DBE70D2CEC7D}"/>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7;p39">
              <a:extLst>
                <a:ext uri="{FF2B5EF4-FFF2-40B4-BE49-F238E27FC236}">
                  <a16:creationId xmlns:a16="http://schemas.microsoft.com/office/drawing/2014/main" id="{8935C812-2810-BC49-B4A4-45CD29EF0B1A}"/>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p39">
              <a:extLst>
                <a:ext uri="{FF2B5EF4-FFF2-40B4-BE49-F238E27FC236}">
                  <a16:creationId xmlns:a16="http://schemas.microsoft.com/office/drawing/2014/main" id="{9AB8EB04-54A0-1043-92EE-492C6FB142A9}"/>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p39">
              <a:extLst>
                <a:ext uri="{FF2B5EF4-FFF2-40B4-BE49-F238E27FC236}">
                  <a16:creationId xmlns:a16="http://schemas.microsoft.com/office/drawing/2014/main" id="{238DF101-CE6C-A841-A696-8A509CA02A40}"/>
                </a:ext>
              </a:extLst>
            </p:cNvPr>
            <p:cNvSpPr/>
            <p:nvPr/>
          </p:nvSpPr>
          <p:spPr>
            <a:xfrm>
              <a:off x="5420074" y="5115999"/>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14:presetBounceEnd="50000">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14:bounceEnd="50000">
                                          <p:cBhvr additive="base">
                                            <p:cTn id="60" dur="35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61" dur="350" fill="hold"/>
                                            <p:tgtEl>
                                              <p:spTgt spid="48"/>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14:presetBounceEnd="50000">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14:bounceEnd="50000">
                                          <p:cBhvr additive="base">
                                            <p:cTn id="65" dur="500" fill="hold"/>
                                            <p:tgtEl>
                                              <p:spTgt spid="50"/>
                                            </p:tgtEl>
                                            <p:attrNameLst>
                                              <p:attrName>ppt_x</p:attrName>
                                            </p:attrNameLst>
                                          </p:cBhvr>
                                          <p:tavLst>
                                            <p:tav tm="0">
                                              <p:val>
                                                <p:strVal val="0-#ppt_w/2"/>
                                              </p:val>
                                            </p:tav>
                                            <p:tav tm="100000">
                                              <p:val>
                                                <p:strVal val="#ppt_x"/>
                                              </p:val>
                                            </p:tav>
                                          </p:tavLst>
                                        </p:anim>
                                        <p:anim calcmode="lin" valueType="num" p14:bounceEnd="50000">
                                          <p:cBhvr additive="base">
                                            <p:cTn id="66" dur="500" fill="hold"/>
                                            <p:tgtEl>
                                              <p:spTgt spid="50"/>
                                            </p:tgtEl>
                                            <p:attrNameLst>
                                              <p:attrName>ppt_y</p:attrName>
                                            </p:attrNameLst>
                                          </p:cBhvr>
                                          <p:tavLst>
                                            <p:tav tm="0">
                                              <p:val>
                                                <p:strVal val="0-#ppt_h/2"/>
                                              </p:val>
                                            </p:tav>
                                            <p:tav tm="100000">
                                              <p:val>
                                                <p:strVal val="#ppt_y"/>
                                              </p:val>
                                            </p:tav>
                                          </p:tavLst>
                                        </p:anim>
                                      </p:childTnLst>
                                    </p:cTn>
                                  </p:par>
                                </p:childTnLst>
                              </p:cTn>
                            </p:par>
                            <p:par>
                              <p:cTn id="67" fill="hold">
                                <p:stCondLst>
                                  <p:cond delay="4150"/>
                                </p:stCondLst>
                                <p:childTnLst>
                                  <p:par>
                                    <p:cTn id="68" presetID="2" presetClass="entr" presetSubtype="9" fill="hold" grpId="0" nodeType="afterEffect" p14:presetBounceEnd="50000">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14:bounceEnd="50000">
                                          <p:cBhvr additive="base">
                                            <p:cTn id="70" dur="35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71" dur="35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47" grpId="0"/>
          <p:bldP spid="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9"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 calcmode="lin" valueType="num">
                                          <p:cBhvr additive="base">
                                            <p:cTn id="60" dur="350" fill="hold"/>
                                            <p:tgtEl>
                                              <p:spTgt spid="48"/>
                                            </p:tgtEl>
                                            <p:attrNameLst>
                                              <p:attrName>ppt_x</p:attrName>
                                            </p:attrNameLst>
                                          </p:cBhvr>
                                          <p:tavLst>
                                            <p:tav tm="0">
                                              <p:val>
                                                <p:strVal val="0-#ppt_w/2"/>
                                              </p:val>
                                            </p:tav>
                                            <p:tav tm="100000">
                                              <p:val>
                                                <p:strVal val="#ppt_x"/>
                                              </p:val>
                                            </p:tav>
                                          </p:tavLst>
                                        </p:anim>
                                        <p:anim calcmode="lin" valueType="num">
                                          <p:cBhvr additive="base">
                                            <p:cTn id="61" dur="350" fill="hold"/>
                                            <p:tgtEl>
                                              <p:spTgt spid="48"/>
                                            </p:tgtEl>
                                            <p:attrNameLst>
                                              <p:attrName>ppt_y</p:attrName>
                                            </p:attrNameLst>
                                          </p:cBhvr>
                                          <p:tavLst>
                                            <p:tav tm="0">
                                              <p:val>
                                                <p:strVal val="0-#ppt_h/2"/>
                                              </p:val>
                                            </p:tav>
                                            <p:tav tm="100000">
                                              <p:val>
                                                <p:strVal val="#ppt_y"/>
                                              </p:val>
                                            </p:tav>
                                          </p:tavLst>
                                        </p:anim>
                                      </p:childTnLst>
                                    </p:cTn>
                                  </p:par>
                                </p:childTnLst>
                              </p:cTn>
                            </p:par>
                            <p:par>
                              <p:cTn id="62" fill="hold">
                                <p:stCondLst>
                                  <p:cond delay="3650"/>
                                </p:stCondLst>
                                <p:childTnLst>
                                  <p:par>
                                    <p:cTn id="63" presetID="2" presetClass="entr" presetSubtype="9"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0-#ppt_w/2"/>
                                              </p:val>
                                            </p:tav>
                                            <p:tav tm="100000">
                                              <p:val>
                                                <p:strVal val="#ppt_x"/>
                                              </p:val>
                                            </p:tav>
                                          </p:tavLst>
                                        </p:anim>
                                        <p:anim calcmode="lin" valueType="num">
                                          <p:cBhvr additive="base">
                                            <p:cTn id="66" dur="500" fill="hold"/>
                                            <p:tgtEl>
                                              <p:spTgt spid="50"/>
                                            </p:tgtEl>
                                            <p:attrNameLst>
                                              <p:attrName>ppt_y</p:attrName>
                                            </p:attrNameLst>
                                          </p:cBhvr>
                                          <p:tavLst>
                                            <p:tav tm="0">
                                              <p:val>
                                                <p:strVal val="0-#ppt_h/2"/>
                                              </p:val>
                                            </p:tav>
                                            <p:tav tm="100000">
                                              <p:val>
                                                <p:strVal val="#ppt_y"/>
                                              </p:val>
                                            </p:tav>
                                          </p:tavLst>
                                        </p:anim>
                                      </p:childTnLst>
                                    </p:cTn>
                                  </p:par>
                                </p:childTnLst>
                              </p:cTn>
                            </p:par>
                            <p:par>
                              <p:cTn id="67" fill="hold">
                                <p:stCondLst>
                                  <p:cond delay="4150"/>
                                </p:stCondLst>
                                <p:childTnLst>
                                  <p:par>
                                    <p:cTn id="68" presetID="2" presetClass="entr" presetSubtype="9"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350" fill="hold"/>
                                            <p:tgtEl>
                                              <p:spTgt spid="47"/>
                                            </p:tgtEl>
                                            <p:attrNameLst>
                                              <p:attrName>ppt_x</p:attrName>
                                            </p:attrNameLst>
                                          </p:cBhvr>
                                          <p:tavLst>
                                            <p:tav tm="0">
                                              <p:val>
                                                <p:strVal val="0-#ppt_w/2"/>
                                              </p:val>
                                            </p:tav>
                                            <p:tav tm="100000">
                                              <p:val>
                                                <p:strVal val="#ppt_x"/>
                                              </p:val>
                                            </p:tav>
                                          </p:tavLst>
                                        </p:anim>
                                        <p:anim calcmode="lin" valueType="num">
                                          <p:cBhvr additive="base">
                                            <p:cTn id="71" dur="35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P spid="47" grpId="0"/>
          <p:bldP spid="4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29" name="Picture 8" descr="Ảnh động Powerpoint CTU">
            <a:extLst>
              <a:ext uri="{FF2B5EF4-FFF2-40B4-BE49-F238E27FC236}">
                <a16:creationId xmlns:a16="http://schemas.microsoft.com/office/drawing/2014/main" id="{9D2AA161-D3DB-4D48-A187-47A89A74D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33673">
            <a:off x="545436" y="1059980"/>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477" name="Google Shape;1477;p48"/>
          <p:cNvSpPr txBox="1">
            <a:spLocks noGrp="1"/>
          </p:cNvSpPr>
          <p:nvPr>
            <p:ph type="title"/>
          </p:nvPr>
        </p:nvSpPr>
        <p:spPr>
          <a:xfrm>
            <a:off x="284899" y="1318543"/>
            <a:ext cx="4872154" cy="1602863"/>
          </a:xfrm>
          <a:prstGeom prst="rect">
            <a:avLst/>
          </a:prstGeom>
        </p:spPr>
        <p:txBody>
          <a:bodyPr spcFirstLastPara="1" wrap="square" lIns="91425" tIns="91425" rIns="91425" bIns="91425" anchor="ctr" anchorCtr="0">
            <a:noAutofit/>
          </a:bodyPr>
          <a:lstStyle/>
          <a:p>
            <a:pPr lvl="0" algn="ctr"/>
            <a:r>
              <a:rPr lang="vi-VN" dirty="0"/>
              <a:t>3. Những thành tựu văn hoá tiêu biểu</a:t>
            </a:r>
          </a:p>
        </p:txBody>
      </p:sp>
      <p:pic>
        <p:nvPicPr>
          <p:cNvPr id="31" name="Picture 8" descr="Ảnh động Powerpoint CTU">
            <a:extLst>
              <a:ext uri="{FF2B5EF4-FFF2-40B4-BE49-F238E27FC236}">
                <a16:creationId xmlns:a16="http://schemas.microsoft.com/office/drawing/2014/main" id="{A3F43350-ADEE-0646-A6CD-1C90E151B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2091">
            <a:off x="4828741" y="1327040"/>
            <a:ext cx="476250" cy="4445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oogle Shape;444;p42">
            <a:extLst>
              <a:ext uri="{FF2B5EF4-FFF2-40B4-BE49-F238E27FC236}">
                <a16:creationId xmlns:a16="http://schemas.microsoft.com/office/drawing/2014/main" id="{028B5D41-D0A4-3944-AE47-8F6601AAED1E}"/>
              </a:ext>
            </a:extLst>
          </p:cNvPr>
          <p:cNvGrpSpPr/>
          <p:nvPr/>
        </p:nvGrpSpPr>
        <p:grpSpPr>
          <a:xfrm>
            <a:off x="4781568" y="1123950"/>
            <a:ext cx="3814375" cy="3591186"/>
            <a:chOff x="953187" y="2352950"/>
            <a:chExt cx="4174300" cy="2424517"/>
          </a:xfrm>
        </p:grpSpPr>
        <p:sp>
          <p:nvSpPr>
            <p:cNvPr id="33" name="Google Shape;445;p42">
              <a:extLst>
                <a:ext uri="{FF2B5EF4-FFF2-40B4-BE49-F238E27FC236}">
                  <a16:creationId xmlns:a16="http://schemas.microsoft.com/office/drawing/2014/main" id="{38079E52-C4A4-0C4E-91DD-015BB1B41888}"/>
                </a:ext>
              </a:extLst>
            </p:cNvPr>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42">
              <a:extLst>
                <a:ext uri="{FF2B5EF4-FFF2-40B4-BE49-F238E27FC236}">
                  <a16:creationId xmlns:a16="http://schemas.microsoft.com/office/drawing/2014/main" id="{5F7FB4B0-444F-F449-AD45-2A7C09E85A82}"/>
                </a:ext>
              </a:extLst>
            </p:cNvPr>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42">
              <a:extLst>
                <a:ext uri="{FF2B5EF4-FFF2-40B4-BE49-F238E27FC236}">
                  <a16:creationId xmlns:a16="http://schemas.microsoft.com/office/drawing/2014/main" id="{605835BD-A6E8-6140-8494-708DF17CA061}"/>
                </a:ext>
              </a:extLst>
            </p:cNvPr>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42">
              <a:extLst>
                <a:ext uri="{FF2B5EF4-FFF2-40B4-BE49-F238E27FC236}">
                  <a16:creationId xmlns:a16="http://schemas.microsoft.com/office/drawing/2014/main" id="{607905C2-04BF-B447-891E-47E253240EA1}"/>
                </a:ext>
              </a:extLst>
            </p:cNvPr>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42">
              <a:extLst>
                <a:ext uri="{FF2B5EF4-FFF2-40B4-BE49-F238E27FC236}">
                  <a16:creationId xmlns:a16="http://schemas.microsoft.com/office/drawing/2014/main" id="{AAA06F96-A735-7748-A5B3-18F550D4048B}"/>
                </a:ext>
              </a:extLst>
            </p:cNvPr>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42">
              <a:extLst>
                <a:ext uri="{FF2B5EF4-FFF2-40B4-BE49-F238E27FC236}">
                  <a16:creationId xmlns:a16="http://schemas.microsoft.com/office/drawing/2014/main" id="{2DDE5657-6F95-7D42-B342-6D7F846E03D3}"/>
                </a:ext>
              </a:extLst>
            </p:cNvPr>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42">
              <a:extLst>
                <a:ext uri="{FF2B5EF4-FFF2-40B4-BE49-F238E27FC236}">
                  <a16:creationId xmlns:a16="http://schemas.microsoft.com/office/drawing/2014/main" id="{4FCE63B1-B619-BA4E-A962-373813B94F84}"/>
                </a:ext>
              </a:extLst>
            </p:cNvPr>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42">
              <a:extLst>
                <a:ext uri="{FF2B5EF4-FFF2-40B4-BE49-F238E27FC236}">
                  <a16:creationId xmlns:a16="http://schemas.microsoft.com/office/drawing/2014/main" id="{D68DB988-216B-CA41-B1C8-D0914337A4E2}"/>
                </a:ext>
              </a:extLst>
            </p:cNvPr>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42">
              <a:extLst>
                <a:ext uri="{FF2B5EF4-FFF2-40B4-BE49-F238E27FC236}">
                  <a16:creationId xmlns:a16="http://schemas.microsoft.com/office/drawing/2014/main" id="{B4DFBA8B-4DE2-0C44-9744-FCFA377B950D}"/>
                </a:ext>
              </a:extLst>
            </p:cNvPr>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42">
              <a:extLst>
                <a:ext uri="{FF2B5EF4-FFF2-40B4-BE49-F238E27FC236}">
                  <a16:creationId xmlns:a16="http://schemas.microsoft.com/office/drawing/2014/main" id="{B5680448-1D5B-294A-9904-BF444052B896}"/>
                </a:ext>
              </a:extLst>
            </p:cNvPr>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42">
              <a:extLst>
                <a:ext uri="{FF2B5EF4-FFF2-40B4-BE49-F238E27FC236}">
                  <a16:creationId xmlns:a16="http://schemas.microsoft.com/office/drawing/2014/main" id="{49A83BD9-B972-904D-8280-0CA1A8F567D9}"/>
                </a:ext>
              </a:extLst>
            </p:cNvPr>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42">
              <a:extLst>
                <a:ext uri="{FF2B5EF4-FFF2-40B4-BE49-F238E27FC236}">
                  <a16:creationId xmlns:a16="http://schemas.microsoft.com/office/drawing/2014/main" id="{FE967EA5-3578-7F48-888C-AE9BF4B1957E}"/>
                </a:ext>
              </a:extLst>
            </p:cNvPr>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42">
              <a:extLst>
                <a:ext uri="{FF2B5EF4-FFF2-40B4-BE49-F238E27FC236}">
                  <a16:creationId xmlns:a16="http://schemas.microsoft.com/office/drawing/2014/main" id="{E3E8ACC7-4577-8745-8B85-8B1A95473940}"/>
                </a:ext>
              </a:extLst>
            </p:cNvPr>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42">
              <a:extLst>
                <a:ext uri="{FF2B5EF4-FFF2-40B4-BE49-F238E27FC236}">
                  <a16:creationId xmlns:a16="http://schemas.microsoft.com/office/drawing/2014/main" id="{13FE9AEE-DBAB-7C49-88D6-8E85833D698E}"/>
                </a:ext>
              </a:extLst>
            </p:cNvPr>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42">
              <a:extLst>
                <a:ext uri="{FF2B5EF4-FFF2-40B4-BE49-F238E27FC236}">
                  <a16:creationId xmlns:a16="http://schemas.microsoft.com/office/drawing/2014/main" id="{25481906-6BB3-A943-A10E-06A70C830C8E}"/>
                </a:ext>
              </a:extLst>
            </p:cNvPr>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42">
              <a:extLst>
                <a:ext uri="{FF2B5EF4-FFF2-40B4-BE49-F238E27FC236}">
                  <a16:creationId xmlns:a16="http://schemas.microsoft.com/office/drawing/2014/main" id="{38AD15E1-58E8-F746-9CAD-41AAE1F86532}"/>
                </a:ext>
              </a:extLst>
            </p:cNvPr>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1;p42">
              <a:extLst>
                <a:ext uri="{FF2B5EF4-FFF2-40B4-BE49-F238E27FC236}">
                  <a16:creationId xmlns:a16="http://schemas.microsoft.com/office/drawing/2014/main" id="{4678C8D3-7B3F-BC4D-A1F8-CEF0F497F0FF}"/>
                </a:ext>
              </a:extLst>
            </p:cNvPr>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2;p42">
              <a:extLst>
                <a:ext uri="{FF2B5EF4-FFF2-40B4-BE49-F238E27FC236}">
                  <a16:creationId xmlns:a16="http://schemas.microsoft.com/office/drawing/2014/main" id="{FBFF4BE1-FD5B-9042-8328-F8579C0D974D}"/>
                </a:ext>
              </a:extLst>
            </p:cNvPr>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3;p42">
              <a:extLst>
                <a:ext uri="{FF2B5EF4-FFF2-40B4-BE49-F238E27FC236}">
                  <a16:creationId xmlns:a16="http://schemas.microsoft.com/office/drawing/2014/main" id="{678CC500-9716-4E41-BA29-09A05CED3860}"/>
                </a:ext>
              </a:extLst>
            </p:cNvPr>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4;p42">
              <a:extLst>
                <a:ext uri="{FF2B5EF4-FFF2-40B4-BE49-F238E27FC236}">
                  <a16:creationId xmlns:a16="http://schemas.microsoft.com/office/drawing/2014/main" id="{3B0935AF-5663-5449-883A-DB2546AC202D}"/>
                </a:ext>
              </a:extLst>
            </p:cNvPr>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5;p42">
              <a:extLst>
                <a:ext uri="{FF2B5EF4-FFF2-40B4-BE49-F238E27FC236}">
                  <a16:creationId xmlns:a16="http://schemas.microsoft.com/office/drawing/2014/main" id="{02FE5DE7-D68C-8141-A351-E04566F99EE9}"/>
                </a:ext>
              </a:extLst>
            </p:cNvPr>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6;p42">
              <a:extLst>
                <a:ext uri="{FF2B5EF4-FFF2-40B4-BE49-F238E27FC236}">
                  <a16:creationId xmlns:a16="http://schemas.microsoft.com/office/drawing/2014/main" id="{64E4B518-2DE9-FD4F-AC06-757F63F8CACC}"/>
                </a:ext>
              </a:extLst>
            </p:cNvPr>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7;p42">
              <a:extLst>
                <a:ext uri="{FF2B5EF4-FFF2-40B4-BE49-F238E27FC236}">
                  <a16:creationId xmlns:a16="http://schemas.microsoft.com/office/drawing/2014/main" id="{0A4B8B85-0286-7948-A390-10B95557E82A}"/>
                </a:ext>
              </a:extLst>
            </p:cNvPr>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8;p42">
              <a:extLst>
                <a:ext uri="{FF2B5EF4-FFF2-40B4-BE49-F238E27FC236}">
                  <a16:creationId xmlns:a16="http://schemas.microsoft.com/office/drawing/2014/main" id="{266DBFD8-F897-EB48-B59E-87F8B71A8EA5}"/>
                </a:ext>
              </a:extLst>
            </p:cNvPr>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9;p42">
              <a:extLst>
                <a:ext uri="{FF2B5EF4-FFF2-40B4-BE49-F238E27FC236}">
                  <a16:creationId xmlns:a16="http://schemas.microsoft.com/office/drawing/2014/main" id="{12E0F90B-A5DD-9E4A-B7C1-12C8B0AA242F}"/>
                </a:ext>
              </a:extLst>
            </p:cNvPr>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0;p42">
              <a:extLst>
                <a:ext uri="{FF2B5EF4-FFF2-40B4-BE49-F238E27FC236}">
                  <a16:creationId xmlns:a16="http://schemas.microsoft.com/office/drawing/2014/main" id="{DC6E7D3E-C053-D243-8106-7742EA238492}"/>
                </a:ext>
              </a:extLst>
            </p:cNvPr>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71;p42">
              <a:extLst>
                <a:ext uri="{FF2B5EF4-FFF2-40B4-BE49-F238E27FC236}">
                  <a16:creationId xmlns:a16="http://schemas.microsoft.com/office/drawing/2014/main" id="{227B0BDB-0E6D-CA4A-838C-4BD7E2570512}"/>
                </a:ext>
              </a:extLst>
            </p:cNvPr>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72;p42">
              <a:extLst>
                <a:ext uri="{FF2B5EF4-FFF2-40B4-BE49-F238E27FC236}">
                  <a16:creationId xmlns:a16="http://schemas.microsoft.com/office/drawing/2014/main" id="{CC42069E-B4BF-CD47-BB27-9B8393E5CEC9}"/>
                </a:ext>
              </a:extLst>
            </p:cNvPr>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73;p42">
              <a:extLst>
                <a:ext uri="{FF2B5EF4-FFF2-40B4-BE49-F238E27FC236}">
                  <a16:creationId xmlns:a16="http://schemas.microsoft.com/office/drawing/2014/main" id="{1BF5CAC3-3BD9-994B-A62F-49760BEFF767}"/>
                </a:ext>
              </a:extLst>
            </p:cNvPr>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74;p42">
              <a:extLst>
                <a:ext uri="{FF2B5EF4-FFF2-40B4-BE49-F238E27FC236}">
                  <a16:creationId xmlns:a16="http://schemas.microsoft.com/office/drawing/2014/main" id="{AF34023A-B32F-814D-B495-B96B748C6A10}"/>
                </a:ext>
              </a:extLst>
            </p:cNvPr>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5;p42">
              <a:extLst>
                <a:ext uri="{FF2B5EF4-FFF2-40B4-BE49-F238E27FC236}">
                  <a16:creationId xmlns:a16="http://schemas.microsoft.com/office/drawing/2014/main" id="{90E7F9E3-065E-4C45-B6B4-C3B780CFC8C0}"/>
                </a:ext>
              </a:extLst>
            </p:cNvPr>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76;p42">
              <a:extLst>
                <a:ext uri="{FF2B5EF4-FFF2-40B4-BE49-F238E27FC236}">
                  <a16:creationId xmlns:a16="http://schemas.microsoft.com/office/drawing/2014/main" id="{6805B2DC-A45C-D445-A8AE-A3323D10E975}"/>
                </a:ext>
              </a:extLst>
            </p:cNvPr>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77;p42">
              <a:extLst>
                <a:ext uri="{FF2B5EF4-FFF2-40B4-BE49-F238E27FC236}">
                  <a16:creationId xmlns:a16="http://schemas.microsoft.com/office/drawing/2014/main" id="{73FB1F18-7AF0-9641-898D-28E6DB990B3E}"/>
                </a:ext>
              </a:extLst>
            </p:cNvPr>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78;p42">
              <a:extLst>
                <a:ext uri="{FF2B5EF4-FFF2-40B4-BE49-F238E27FC236}">
                  <a16:creationId xmlns:a16="http://schemas.microsoft.com/office/drawing/2014/main" id="{4C13DA52-BBEF-D347-8AC3-CE003EBD087D}"/>
                </a:ext>
              </a:extLst>
            </p:cNvPr>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79;p42">
              <a:extLst>
                <a:ext uri="{FF2B5EF4-FFF2-40B4-BE49-F238E27FC236}">
                  <a16:creationId xmlns:a16="http://schemas.microsoft.com/office/drawing/2014/main" id="{B957D4FD-1A73-314F-BF89-1386576483CF}"/>
                </a:ext>
              </a:extLst>
            </p:cNvPr>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0;p42">
              <a:extLst>
                <a:ext uri="{FF2B5EF4-FFF2-40B4-BE49-F238E27FC236}">
                  <a16:creationId xmlns:a16="http://schemas.microsoft.com/office/drawing/2014/main" id="{C001C948-9CD6-5E49-9B1D-5E670C95C819}"/>
                </a:ext>
              </a:extLst>
            </p:cNvPr>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1;p42">
              <a:extLst>
                <a:ext uri="{FF2B5EF4-FFF2-40B4-BE49-F238E27FC236}">
                  <a16:creationId xmlns:a16="http://schemas.microsoft.com/office/drawing/2014/main" id="{9B146079-0821-4140-9C6A-6215B242AD94}"/>
                </a:ext>
              </a:extLst>
            </p:cNvPr>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2;p42">
              <a:extLst>
                <a:ext uri="{FF2B5EF4-FFF2-40B4-BE49-F238E27FC236}">
                  <a16:creationId xmlns:a16="http://schemas.microsoft.com/office/drawing/2014/main" id="{F84CB00F-A5DB-654C-8FEE-20FCAD069D97}"/>
                </a:ext>
              </a:extLst>
            </p:cNvPr>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3;p42">
              <a:extLst>
                <a:ext uri="{FF2B5EF4-FFF2-40B4-BE49-F238E27FC236}">
                  <a16:creationId xmlns:a16="http://schemas.microsoft.com/office/drawing/2014/main" id="{DFB36C96-61E7-3E4B-8B71-88522AA86EAD}"/>
                </a:ext>
              </a:extLst>
            </p:cNvPr>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4;p42">
              <a:extLst>
                <a:ext uri="{FF2B5EF4-FFF2-40B4-BE49-F238E27FC236}">
                  <a16:creationId xmlns:a16="http://schemas.microsoft.com/office/drawing/2014/main" id="{3FD0A7E3-E851-DC43-B6BE-114C52E74626}"/>
                </a:ext>
              </a:extLst>
            </p:cNvPr>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5;p42">
              <a:extLst>
                <a:ext uri="{FF2B5EF4-FFF2-40B4-BE49-F238E27FC236}">
                  <a16:creationId xmlns:a16="http://schemas.microsoft.com/office/drawing/2014/main" id="{7D2DF492-3B3B-A044-9AEC-DA869483BA99}"/>
                </a:ext>
              </a:extLst>
            </p:cNvPr>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6;p42">
              <a:extLst>
                <a:ext uri="{FF2B5EF4-FFF2-40B4-BE49-F238E27FC236}">
                  <a16:creationId xmlns:a16="http://schemas.microsoft.com/office/drawing/2014/main" id="{C93765FA-3391-E844-A4AF-8EFF3E8F4A41}"/>
                </a:ext>
              </a:extLst>
            </p:cNvPr>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7;p42">
              <a:extLst>
                <a:ext uri="{FF2B5EF4-FFF2-40B4-BE49-F238E27FC236}">
                  <a16:creationId xmlns:a16="http://schemas.microsoft.com/office/drawing/2014/main" id="{98AC5AEF-F85A-FC4D-B9A8-594C0C202356}"/>
                </a:ext>
              </a:extLst>
            </p:cNvPr>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8;p42">
              <a:extLst>
                <a:ext uri="{FF2B5EF4-FFF2-40B4-BE49-F238E27FC236}">
                  <a16:creationId xmlns:a16="http://schemas.microsoft.com/office/drawing/2014/main" id="{496A0A48-CAA3-674A-A812-B77D8D43B5A1}"/>
                </a:ext>
              </a:extLst>
            </p:cNvPr>
            <p:cNvSpPr/>
            <p:nvPr/>
          </p:nvSpPr>
          <p:spPr>
            <a:xfrm>
              <a:off x="3149650"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9;p42">
              <a:extLst>
                <a:ext uri="{FF2B5EF4-FFF2-40B4-BE49-F238E27FC236}">
                  <a16:creationId xmlns:a16="http://schemas.microsoft.com/office/drawing/2014/main" id="{464343ED-7C9B-6448-92F1-C2BEF9E0265F}"/>
                </a:ext>
              </a:extLst>
            </p:cNvPr>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0;p42">
              <a:extLst>
                <a:ext uri="{FF2B5EF4-FFF2-40B4-BE49-F238E27FC236}">
                  <a16:creationId xmlns:a16="http://schemas.microsoft.com/office/drawing/2014/main" id="{77B499B2-0B1A-A94F-B5ED-281AF5CC846C}"/>
                </a:ext>
              </a:extLst>
            </p:cNvPr>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1;p42">
              <a:extLst>
                <a:ext uri="{FF2B5EF4-FFF2-40B4-BE49-F238E27FC236}">
                  <a16:creationId xmlns:a16="http://schemas.microsoft.com/office/drawing/2014/main" id="{2A2AEBAA-8E26-E24E-9409-C213A45A712B}"/>
                </a:ext>
              </a:extLst>
            </p:cNvPr>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2;p42">
              <a:extLst>
                <a:ext uri="{FF2B5EF4-FFF2-40B4-BE49-F238E27FC236}">
                  <a16:creationId xmlns:a16="http://schemas.microsoft.com/office/drawing/2014/main" id="{9041D62C-576E-BE4B-B71C-8441E85BE091}"/>
                </a:ext>
              </a:extLst>
            </p:cNvPr>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3;p42">
              <a:extLst>
                <a:ext uri="{FF2B5EF4-FFF2-40B4-BE49-F238E27FC236}">
                  <a16:creationId xmlns:a16="http://schemas.microsoft.com/office/drawing/2014/main" id="{6AE75715-3724-2448-A1C0-0D4D2212502C}"/>
                </a:ext>
              </a:extLst>
            </p:cNvPr>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0">
                                          <p:cBhvr additive="base">
                                            <p:cTn id="7"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14:bounceEnd="50000">
                                          <p:cBhvr additive="base">
                                            <p:cTn id="11" dur="500" fill="hold"/>
                                            <p:tgtEl>
                                              <p:spTgt spid="147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50000">
                                          <p:cBhvr additive="base">
                                            <p:cTn id="1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50000">
                                          <p:cBhvr additive="base">
                                            <p:cTn id="19"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77"/>
                                            </p:tgtEl>
                                            <p:attrNameLst>
                                              <p:attrName>style.visibility</p:attrName>
                                            </p:attrNameLst>
                                          </p:cBhvr>
                                          <p:to>
                                            <p:strVal val="visible"/>
                                          </p:to>
                                        </p:set>
                                        <p:anim calcmode="lin" valueType="num">
                                          <p:cBhvr additive="base">
                                            <p:cTn id="11" dur="500" fill="hold"/>
                                            <p:tgtEl>
                                              <p:spTgt spid="1477"/>
                                            </p:tgtEl>
                                            <p:attrNameLst>
                                              <p:attrName>ppt_x</p:attrName>
                                            </p:attrNameLst>
                                          </p:cBhvr>
                                          <p:tavLst>
                                            <p:tav tm="0">
                                              <p:val>
                                                <p:strVal val="#ppt_x"/>
                                              </p:val>
                                            </p:tav>
                                            <p:tav tm="100000">
                                              <p:val>
                                                <p:strVal val="#ppt_x"/>
                                              </p:val>
                                            </p:tav>
                                          </p:tavLst>
                                        </p:anim>
                                        <p:anim calcmode="lin" valueType="num">
                                          <p:cBhvr additive="base">
                                            <p:cTn id="12" dur="500" fill="hold"/>
                                            <p:tgtEl>
                                              <p:spTgt spid="147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hlinkClick r:id="rId4" action="ppaction://hlinksldjump"/>
            <a:extLst>
              <a:ext uri="{FF2B5EF4-FFF2-40B4-BE49-F238E27FC236}">
                <a16:creationId xmlns:a16="http://schemas.microsoft.com/office/drawing/2014/main" id="{FF4681D2-4B52-BE46-B394-8114B258D5E6}"/>
              </a:ext>
            </a:extLst>
          </p:cNvPr>
          <p:cNvPicPr>
            <a:picLocks noChangeAspect="1"/>
          </p:cNvPicPr>
          <p:nvPr/>
        </p:nvPicPr>
        <p:blipFill>
          <a:blip r:embed="rId5"/>
          <a:stretch>
            <a:fillRect/>
          </a:stretch>
        </p:blipFill>
        <p:spPr>
          <a:xfrm>
            <a:off x="6245679" y="63669"/>
            <a:ext cx="2844800" cy="1562100"/>
          </a:xfrm>
          <a:prstGeom prst="rect">
            <a:avLst/>
          </a:prstGeom>
        </p:spPr>
      </p:pic>
      <p:pic>
        <p:nvPicPr>
          <p:cNvPr id="5" name="Picture 4">
            <a:hlinkClick r:id="rId6" action="ppaction://hlinksldjump"/>
            <a:extLst>
              <a:ext uri="{FF2B5EF4-FFF2-40B4-BE49-F238E27FC236}">
                <a16:creationId xmlns:a16="http://schemas.microsoft.com/office/drawing/2014/main" id="{5279126D-ED1D-6042-8821-B6535F32A85F}"/>
              </a:ext>
            </a:extLst>
          </p:cNvPr>
          <p:cNvPicPr>
            <a:picLocks noChangeAspect="1"/>
          </p:cNvPicPr>
          <p:nvPr/>
        </p:nvPicPr>
        <p:blipFill>
          <a:blip r:embed="rId7"/>
          <a:stretch>
            <a:fillRect/>
          </a:stretch>
        </p:blipFill>
        <p:spPr>
          <a:xfrm>
            <a:off x="6066387" y="3451679"/>
            <a:ext cx="3048000" cy="1651000"/>
          </a:xfrm>
          <a:prstGeom prst="rect">
            <a:avLst/>
          </a:prstGeom>
        </p:spPr>
      </p:pic>
      <p:pic>
        <p:nvPicPr>
          <p:cNvPr id="8" name="Picture 7">
            <a:hlinkClick r:id="" action="ppaction://noaction"/>
            <a:extLst>
              <a:ext uri="{FF2B5EF4-FFF2-40B4-BE49-F238E27FC236}">
                <a16:creationId xmlns:a16="http://schemas.microsoft.com/office/drawing/2014/main" id="{353A2C1F-EE92-724F-BAB1-BFE0B8910039}"/>
              </a:ext>
            </a:extLst>
          </p:cNvPr>
          <p:cNvPicPr>
            <a:picLocks noChangeAspect="1"/>
          </p:cNvPicPr>
          <p:nvPr/>
        </p:nvPicPr>
        <p:blipFill>
          <a:blip r:embed="rId8"/>
          <a:stretch>
            <a:fillRect/>
          </a:stretch>
        </p:blipFill>
        <p:spPr>
          <a:xfrm>
            <a:off x="64086" y="3505200"/>
            <a:ext cx="3035300" cy="1638300"/>
          </a:xfrm>
          <a:prstGeom prst="rect">
            <a:avLst/>
          </a:prstGeom>
        </p:spPr>
      </p:pic>
      <p:pic>
        <p:nvPicPr>
          <p:cNvPr id="10" name="Picture 9">
            <a:hlinkClick r:id="rId9" action="ppaction://hlinksldjump"/>
            <a:extLst>
              <a:ext uri="{FF2B5EF4-FFF2-40B4-BE49-F238E27FC236}">
                <a16:creationId xmlns:a16="http://schemas.microsoft.com/office/drawing/2014/main" id="{F6919AB4-953B-A748-AA87-A5B19121AE15}"/>
              </a:ext>
            </a:extLst>
          </p:cNvPr>
          <p:cNvPicPr>
            <a:picLocks noChangeAspect="1"/>
          </p:cNvPicPr>
          <p:nvPr/>
        </p:nvPicPr>
        <p:blipFill>
          <a:blip r:embed="rId10"/>
          <a:stretch>
            <a:fillRect/>
          </a:stretch>
        </p:blipFill>
        <p:spPr>
          <a:xfrm>
            <a:off x="64086" y="0"/>
            <a:ext cx="2806700" cy="1879600"/>
          </a:xfrm>
          <a:prstGeom prst="rect">
            <a:avLst/>
          </a:prstGeom>
        </p:spPr>
      </p:pic>
      <p:grpSp>
        <p:nvGrpSpPr>
          <p:cNvPr id="33" name="Group 32">
            <a:extLst>
              <a:ext uri="{FF2B5EF4-FFF2-40B4-BE49-F238E27FC236}">
                <a16:creationId xmlns:a16="http://schemas.microsoft.com/office/drawing/2014/main" id="{0DB0EF27-8AA0-0D4B-9212-50914B035943}"/>
              </a:ext>
            </a:extLst>
          </p:cNvPr>
          <p:cNvGrpSpPr/>
          <p:nvPr/>
        </p:nvGrpSpPr>
        <p:grpSpPr>
          <a:xfrm>
            <a:off x="2194963" y="363498"/>
            <a:ext cx="4786313" cy="4187482"/>
            <a:chOff x="3655230" y="216939"/>
            <a:chExt cx="6294182"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588" t="13933" r="14771" b="14882"/>
            <a:stretch/>
          </p:blipFill>
          <p:spPr bwMode="auto">
            <a:xfrm>
              <a:off x="3655230" y="216939"/>
              <a:ext cx="6294182"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820665" y="2229713"/>
              <a:ext cx="3920915" cy="1202232"/>
            </a:xfrm>
            <a:prstGeom prst="rect">
              <a:avLst/>
            </a:prstGeom>
            <a:noFill/>
          </p:spPr>
          <p:txBody>
            <a:bodyPr wrap="square" rtlCol="0">
              <a:spAutoFit/>
            </a:bodyPr>
            <a:lstStyle/>
            <a:p>
              <a:pPr algn="ctr" defTabSz="342900">
                <a:buClrTx/>
                <a:defRPr/>
              </a:pPr>
              <a:r>
                <a:rPr lang="en-VN" sz="3000" b="1" kern="1200" dirty="0">
                  <a:solidFill>
                    <a:srgbClr val="C00000"/>
                  </a:solidFill>
                  <a:latin typeface="Times New Roman" panose="02020603050405020304" pitchFamily="18" charset="0"/>
                  <a:ea typeface="+mn-ea"/>
                  <a:cs typeface="Times New Roman" panose="02020603050405020304" pitchFamily="18" charset="0"/>
                </a:rPr>
                <a:t>HOẠT ĐỘNG NHÓM</a:t>
              </a:r>
            </a:p>
          </p:txBody>
        </p:sp>
      </p:grpSp>
      <p:pic>
        <p:nvPicPr>
          <p:cNvPr id="11" name="3 PHÚT.mp4" descr="3 PHÚT.mp4">
            <a:hlinkClick r:id="" action="ppaction://media"/>
            <a:extLst>
              <a:ext uri="{FF2B5EF4-FFF2-40B4-BE49-F238E27FC236}">
                <a16:creationId xmlns:a16="http://schemas.microsoft.com/office/drawing/2014/main" id="{2C73CDBC-8653-E846-BA7D-590A27B6F6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4004" t="4074" r="23652" b="4074"/>
          <a:stretch/>
        </p:blipFill>
        <p:spPr>
          <a:xfrm>
            <a:off x="2557354" y="808674"/>
            <a:ext cx="4072045" cy="3460100"/>
          </a:xfrm>
          <a:prstGeom prst="ellipse">
            <a:avLst/>
          </a:prstGeom>
        </p:spPr>
      </p:pic>
    </p:spTree>
    <p:extLst>
      <p:ext uri="{BB962C8B-B14F-4D97-AF65-F5344CB8AC3E}">
        <p14:creationId xmlns:p14="http://schemas.microsoft.com/office/powerpoint/2010/main" val="176535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16" presetClass="entr" presetSubtype="37"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1539596-37F2-8347-91D2-7E83BC7EAAF5}"/>
              </a:ext>
            </a:extLst>
          </p:cNvPr>
          <p:cNvGraphicFramePr>
            <a:graphicFrameLocks noGrp="1"/>
          </p:cNvGraphicFramePr>
          <p:nvPr>
            <p:extLst>
              <p:ext uri="{D42A27DB-BD31-4B8C-83A1-F6EECF244321}">
                <p14:modId xmlns:p14="http://schemas.microsoft.com/office/powerpoint/2010/main" val="4275008207"/>
              </p:ext>
            </p:extLst>
          </p:nvPr>
        </p:nvGraphicFramePr>
        <p:xfrm>
          <a:off x="0" y="19050"/>
          <a:ext cx="9144000" cy="4982685"/>
        </p:xfrm>
        <a:graphic>
          <a:graphicData uri="http://schemas.openxmlformats.org/drawingml/2006/table">
            <a:tbl>
              <a:tblPr firstRow="1" firstCol="1" bandRow="1"/>
              <a:tblGrid>
                <a:gridCol w="1785548">
                  <a:extLst>
                    <a:ext uri="{9D8B030D-6E8A-4147-A177-3AD203B41FA5}">
                      <a16:colId xmlns:a16="http://schemas.microsoft.com/office/drawing/2014/main" val="2461595620"/>
                    </a:ext>
                  </a:extLst>
                </a:gridCol>
                <a:gridCol w="7358452">
                  <a:extLst>
                    <a:ext uri="{9D8B030D-6E8A-4147-A177-3AD203B41FA5}">
                      <a16:colId xmlns:a16="http://schemas.microsoft.com/office/drawing/2014/main" val="2033707990"/>
                    </a:ext>
                  </a:extLst>
                </a:gridCol>
              </a:tblGrid>
              <a:tr h="398053">
                <a:tc>
                  <a:txBody>
                    <a:bodyPr/>
                    <a:lstStyle/>
                    <a:p>
                      <a:pPr algn="ctr">
                        <a:lnSpc>
                          <a:spcPct val="107000"/>
                        </a:lnSpc>
                        <a:spcAft>
                          <a:spcPts val="8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en-VN"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algn="ctr">
                        <a:lnSpc>
                          <a:spcPct val="107000"/>
                        </a:lnSpc>
                        <a:spcAft>
                          <a:spcPts val="8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THÀNH TỰU</a:t>
                      </a:r>
                      <a:endParaRPr lang="en-VN"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2334435418"/>
                  </a:ext>
                </a:extLst>
              </a:tr>
              <a:tr h="1321714">
                <a:tc>
                  <a:txBody>
                    <a:bodyPr/>
                    <a:lstStyle/>
                    <a:p>
                      <a:pPr algn="ctr">
                        <a:lnSpc>
                          <a:spcPct val="107000"/>
                        </a:lnSpc>
                        <a:spcAft>
                          <a:spcPts val="800"/>
                        </a:spcAft>
                      </a:pPr>
                      <a:r>
                        <a:rPr lang="en-US" sz="2400" b="1"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VN"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Chữ viết</a:t>
                      </a:r>
                      <a:endParaRPr lang="en-VN"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algn="just">
                        <a:lnSpc>
                          <a:spcPct val="115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IV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endParaRPr lang="en-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3022721631"/>
                  </a:ext>
                </a:extLst>
              </a:tr>
              <a:tr h="1003343">
                <a:tc>
                  <a:txBody>
                    <a:bodyPr/>
                    <a:lstStyle/>
                    <a:p>
                      <a:pPr algn="ctr">
                        <a:lnSpc>
                          <a:spcPct val="107000"/>
                        </a:lnSpc>
                        <a:spcAft>
                          <a:spcPts val="800"/>
                        </a:spcAft>
                      </a:pPr>
                      <a:r>
                        <a:rPr lang="en-US" sz="2400" b="1"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VN"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Tín ngưỡng</a:t>
                      </a:r>
                      <a:endParaRPr lang="en-VN"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algn="just">
                        <a:lnSpc>
                          <a:spcPct val="107000"/>
                        </a:lnSpc>
                        <a:spcAft>
                          <a:spcPts val="800"/>
                        </a:spcAft>
                      </a:pPr>
                      <a:r>
                        <a:rPr lang="pt-BR"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Chăm Pa theo nhiều tín ngưỡng ( thờ thần mặt trời,thần núi,thần nước,thần lúa....)</a:t>
                      </a:r>
                      <a:endParaRPr lang="en-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1620936154"/>
                  </a:ext>
                </a:extLst>
              </a:tr>
              <a:tr h="398168">
                <a:tc>
                  <a:txBody>
                    <a:bodyPr/>
                    <a:lstStyle/>
                    <a:p>
                      <a:pPr algn="ctr">
                        <a:lnSpc>
                          <a:spcPct val="107000"/>
                        </a:lnSpc>
                        <a:spcAft>
                          <a:spcPts val="800"/>
                        </a:spcAft>
                      </a:pPr>
                      <a:r>
                        <a:rPr lang="en-US" sz="2400" b="1"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Tôn giáo</a:t>
                      </a:r>
                      <a:endParaRPr lang="en-VN" sz="2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algn="just">
                        <a:lnSpc>
                          <a:spcPct val="107000"/>
                        </a:lnSpc>
                        <a:spcAft>
                          <a:spcPts val="800"/>
                        </a:spcAft>
                      </a:pPr>
                      <a:r>
                        <a:rPr lang="pt-BR"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đạo Bà La Môn và đạo Phật.</a:t>
                      </a:r>
                      <a:endParaRPr lang="en-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2256047281"/>
                  </a:ext>
                </a:extLst>
              </a:tr>
              <a:tr h="1003343">
                <a:tc>
                  <a:txBody>
                    <a:bodyPr/>
                    <a:lstStyle/>
                    <a:p>
                      <a:pPr algn="ctr">
                        <a:lnSpc>
                          <a:spcPct val="107000"/>
                        </a:lnSpc>
                        <a:spcAft>
                          <a:spcPts val="800"/>
                        </a:spcAft>
                      </a:pPr>
                      <a:r>
                        <a:rPr lang="fr-FR"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fr-FR"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trúc</a:t>
                      </a:r>
                      <a:r>
                        <a:rPr lang="fr-FR"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điêu</a:t>
                      </a:r>
                      <a:r>
                        <a:rPr lang="fr-FR"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khắc</a:t>
                      </a:r>
                      <a:endParaRPr lang="en-VN"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algn="just">
                        <a:lnSpc>
                          <a:spcPct val="107000"/>
                        </a:lnSpc>
                        <a:spcAft>
                          <a:spcPts val="800"/>
                        </a:spcAft>
                      </a:pPr>
                      <a:r>
                        <a:rPr lang="pt-BR"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nhiều công trình kiến trúc, điêu khắc đặc sắc, độc đáo như  tháp Chăm, đền, tượng, thánh địa Mĩ Sơn...</a:t>
                      </a:r>
                      <a:endParaRPr lang="en-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1115084619"/>
                  </a:ext>
                </a:extLst>
              </a:tr>
              <a:tr h="398168">
                <a:tc>
                  <a:txBody>
                    <a:bodyPr/>
                    <a:lstStyle/>
                    <a:p>
                      <a:pPr algn="ctr">
                        <a:lnSpc>
                          <a:spcPct val="107000"/>
                        </a:lnSpc>
                        <a:spcAft>
                          <a:spcPts val="800"/>
                        </a:spcAft>
                      </a:pP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Lễ</a:t>
                      </a:r>
                      <a:r>
                        <a:rPr lang="fr-FR" sz="2400" b="1" i="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fr-FR" sz="2400" b="1" i="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hội</a:t>
                      </a:r>
                      <a:endParaRPr lang="en-VN"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tc>
                  <a:txBody>
                    <a:bodyPr/>
                    <a:lstStyle/>
                    <a:p>
                      <a:pPr indent="342265" algn="just">
                        <a:lnSpc>
                          <a:spcPct val="107000"/>
                        </a:lnSpc>
                        <a:spcAft>
                          <a:spcPts val="8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Ka-</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DE3"/>
                    </a:solidFill>
                  </a:tcPr>
                </a:tc>
                <a:extLst>
                  <a:ext uri="{0D108BD9-81ED-4DB2-BD59-A6C34878D82A}">
                    <a16:rowId xmlns:a16="http://schemas.microsoft.com/office/drawing/2014/main" val="975884069"/>
                  </a:ext>
                </a:extLst>
              </a:tr>
            </a:tbl>
          </a:graphicData>
        </a:graphic>
      </p:graphicFrame>
    </p:spTree>
    <p:extLst>
      <p:ext uri="{BB962C8B-B14F-4D97-AF65-F5344CB8AC3E}">
        <p14:creationId xmlns:p14="http://schemas.microsoft.com/office/powerpoint/2010/main" val="314633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643206" y="3068025"/>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sp>
        <p:nvSpPr>
          <p:cNvPr id="5" name="椭圆 4">
            <a:extLst>
              <a:ext uri="{FF2B5EF4-FFF2-40B4-BE49-F238E27FC236}">
                <a16:creationId xmlns:a16="http://schemas.microsoft.com/office/drawing/2014/main" id="{3DAE0D1A-C18C-462D-9E2C-4A65C61AECA0}"/>
              </a:ext>
            </a:extLst>
          </p:cNvPr>
          <p:cNvSpPr/>
          <p:nvPr/>
        </p:nvSpPr>
        <p:spPr>
          <a:xfrm>
            <a:off x="50037" y="3234124"/>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sp>
        <p:nvSpPr>
          <p:cNvPr id="6" name="椭圆 5">
            <a:extLst>
              <a:ext uri="{FF2B5EF4-FFF2-40B4-BE49-F238E27FC236}">
                <a16:creationId xmlns:a16="http://schemas.microsoft.com/office/drawing/2014/main" id="{27020907-42DE-441D-B558-D04CF2D2FE95}"/>
              </a:ext>
            </a:extLst>
          </p:cNvPr>
          <p:cNvSpPr/>
          <p:nvPr/>
        </p:nvSpPr>
        <p:spPr>
          <a:xfrm>
            <a:off x="6923578" y="2845017"/>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5506" y="2402056"/>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7566324" y="-52972"/>
            <a:ext cx="1759996" cy="734428"/>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36433" y="575974"/>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6433" y="359435"/>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ea typeface="黑体"/>
              <a:cs typeface="Times New Roman" panose="02020603050405020304" pitchFamily="18" charset="0"/>
            </a:endParaRPr>
          </a:p>
        </p:txBody>
      </p:sp>
      <p:grpSp>
        <p:nvGrpSpPr>
          <p:cNvPr id="20" name="Group 3">
            <a:extLst>
              <a:ext uri="{FF2B5EF4-FFF2-40B4-BE49-F238E27FC236}">
                <a16:creationId xmlns:a16="http://schemas.microsoft.com/office/drawing/2014/main" id="{B0B333B4-7EBD-468A-A5C6-8481E3EA29A0}"/>
              </a:ext>
            </a:extLst>
          </p:cNvPr>
          <p:cNvGrpSpPr>
            <a:grpSpLocks/>
          </p:cNvGrpSpPr>
          <p:nvPr/>
        </p:nvGrpSpPr>
        <p:grpSpPr bwMode="auto">
          <a:xfrm>
            <a:off x="101284" y="825583"/>
            <a:ext cx="9225035" cy="5485373"/>
            <a:chOff x="2480468" y="1121142"/>
            <a:chExt cx="7231062" cy="4615369"/>
          </a:xfrm>
        </p:grpSpPr>
        <p:sp>
          <p:nvSpPr>
            <p:cNvPr id="26" name="Freeform: Shape 25">
              <a:extLst>
                <a:ext uri="{FF2B5EF4-FFF2-40B4-BE49-F238E27FC236}">
                  <a16:creationId xmlns:a16="http://schemas.microsoft.com/office/drawing/2014/main" id="{C3F55A40-1722-46F5-B295-2A8F2D91B618}"/>
                </a:ext>
              </a:extLst>
            </p:cNvPr>
            <p:cNvSpPr/>
            <p:nvPr/>
          </p:nvSpPr>
          <p:spPr>
            <a:xfrm>
              <a:off x="7470153" y="1121142"/>
              <a:ext cx="2241377" cy="1205170"/>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a:ln w="28575"/>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nchor="ctr"/>
            <a:lstStyle/>
            <a:p>
              <a:pPr defTabSz="1200150">
                <a:lnSpc>
                  <a:spcPct val="90000"/>
                </a:lnSpc>
                <a:spcAft>
                  <a:spcPct val="35000"/>
                </a:spcAft>
                <a:buClrTx/>
                <a:defRPr/>
              </a:pPr>
              <a:endParaRPr lang="en-US" sz="2700" kern="1200">
                <a:solidFill>
                  <a:srgbClr val="000000">
                    <a:hueOff val="0"/>
                    <a:satOff val="0"/>
                    <a:lumOff val="0"/>
                    <a:alphaOff val="0"/>
                  </a:srgbClr>
                </a:solidFill>
                <a:latin typeface="Times New Roman" panose="02020603050405020304" pitchFamily="18" charset="0"/>
                <a:ea typeface="黑体"/>
                <a:cs typeface="Times New Roman" panose="02020603050405020304" pitchFamily="18" charset="0"/>
              </a:endParaRPr>
            </a:p>
          </p:txBody>
        </p:sp>
        <p:sp>
          <p:nvSpPr>
            <p:cNvPr id="28" name="Freeform: Shape 27">
              <a:extLst>
                <a:ext uri="{FF2B5EF4-FFF2-40B4-BE49-F238E27FC236}">
                  <a16:creationId xmlns:a16="http://schemas.microsoft.com/office/drawing/2014/main" id="{2AF6D8D3-CC67-40D2-B9B0-E4520CE5D332}"/>
                </a:ext>
              </a:extLst>
            </p:cNvPr>
            <p:cNvSpPr/>
            <p:nvPr/>
          </p:nvSpPr>
          <p:spPr>
            <a:xfrm>
              <a:off x="2480468" y="2826242"/>
              <a:ext cx="2169513" cy="1205170"/>
            </a:xfrm>
            <a:custGeom>
              <a:avLst/>
              <a:gdLst>
                <a:gd name="connsiteX0" fmla="*/ 0 w 2169318"/>
                <a:gd name="connsiteY0" fmla="*/ 0 h 1205177"/>
                <a:gd name="connsiteX1" fmla="*/ 2169318 w 2169318"/>
                <a:gd name="connsiteY1" fmla="*/ 0 h 1205177"/>
                <a:gd name="connsiteX2" fmla="*/ 2169318 w 2169318"/>
                <a:gd name="connsiteY2" fmla="*/ 1205177 h 1205177"/>
                <a:gd name="connsiteX3" fmla="*/ 0 w 2169318"/>
                <a:gd name="connsiteY3" fmla="*/ 1205177 h 1205177"/>
                <a:gd name="connsiteX4" fmla="*/ 0 w 2169318"/>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18" h="1205177">
                  <a:moveTo>
                    <a:pt x="0" y="0"/>
                  </a:moveTo>
                  <a:lnTo>
                    <a:pt x="2169318" y="0"/>
                  </a:lnTo>
                  <a:lnTo>
                    <a:pt x="2169318" y="1205177"/>
                  </a:lnTo>
                  <a:lnTo>
                    <a:pt x="0" y="1205177"/>
                  </a:lnTo>
                  <a:lnTo>
                    <a:pt x="0" y="0"/>
                  </a:lnTo>
                  <a:close/>
                </a:path>
              </a:pathLst>
            </a:custGeom>
            <a:ln w="28575"/>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nchor="ctr"/>
            <a:lstStyle/>
            <a:p>
              <a:pPr algn="r" defTabSz="1200150">
                <a:lnSpc>
                  <a:spcPct val="90000"/>
                </a:lnSpc>
                <a:spcAft>
                  <a:spcPct val="35000"/>
                </a:spcAft>
                <a:buClrTx/>
                <a:defRPr/>
              </a:pPr>
              <a:endParaRPr lang="en-US" sz="2700" kern="1200">
                <a:solidFill>
                  <a:srgbClr val="000000">
                    <a:hueOff val="0"/>
                    <a:satOff val="0"/>
                    <a:lumOff val="0"/>
                    <a:alphaOff val="0"/>
                  </a:srgbClr>
                </a:solidFill>
                <a:latin typeface="Times New Roman" panose="02020603050405020304" pitchFamily="18" charset="0"/>
                <a:ea typeface="黑体"/>
                <a:cs typeface="Times New Roman" panose="02020603050405020304" pitchFamily="18" charset="0"/>
              </a:endParaRPr>
            </a:p>
          </p:txBody>
        </p:sp>
        <p:sp>
          <p:nvSpPr>
            <p:cNvPr id="30" name="Freeform: Shape 29">
              <a:extLst>
                <a:ext uri="{FF2B5EF4-FFF2-40B4-BE49-F238E27FC236}">
                  <a16:creationId xmlns:a16="http://schemas.microsoft.com/office/drawing/2014/main" id="{1F949D8F-5547-4E19-8BF0-5C3F3AFF94A7}"/>
                </a:ext>
              </a:extLst>
            </p:cNvPr>
            <p:cNvSpPr/>
            <p:nvPr/>
          </p:nvSpPr>
          <p:spPr>
            <a:xfrm>
              <a:off x="7470153" y="4531341"/>
              <a:ext cx="2241377" cy="1205170"/>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a:ln w="28575"/>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nchor="ctr"/>
            <a:lstStyle/>
            <a:p>
              <a:pPr defTabSz="1200150">
                <a:lnSpc>
                  <a:spcPct val="90000"/>
                </a:lnSpc>
                <a:spcAft>
                  <a:spcPct val="35000"/>
                </a:spcAft>
                <a:buClrTx/>
                <a:defRPr/>
              </a:pPr>
              <a:endParaRPr lang="en-US" sz="2700" kern="1200">
                <a:solidFill>
                  <a:srgbClr val="000000">
                    <a:hueOff val="0"/>
                    <a:satOff val="0"/>
                    <a:lumOff val="0"/>
                    <a:alphaOff val="0"/>
                  </a:srgbClr>
                </a:solidFill>
                <a:latin typeface="Times New Roman" panose="02020603050405020304" pitchFamily="18" charset="0"/>
                <a:ea typeface="黑体"/>
                <a:cs typeface="Times New Roman" panose="02020603050405020304" pitchFamily="18" charset="0"/>
              </a:endParaRPr>
            </a:p>
          </p:txBody>
        </p:sp>
      </p:grpSp>
      <p:sp>
        <p:nvSpPr>
          <p:cNvPr id="27" name="Rectangle: Rounded Corners 26">
            <a:extLst>
              <a:ext uri="{FF2B5EF4-FFF2-40B4-BE49-F238E27FC236}">
                <a16:creationId xmlns:a16="http://schemas.microsoft.com/office/drawing/2014/main" id="{47B7480F-D0E0-4017-8F2D-B68526EB3D5D}"/>
              </a:ext>
            </a:extLst>
          </p:cNvPr>
          <p:cNvSpPr/>
          <p:nvPr/>
        </p:nvSpPr>
        <p:spPr>
          <a:xfrm>
            <a:off x="2975292" y="991351"/>
            <a:ext cx="5554297" cy="1541215"/>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i="1" kern="120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Em ấn tượng nhất với thành tựu văn hóa nào của người Chăm-pa? Vì sao?</a:t>
            </a:r>
          </a:p>
        </p:txBody>
      </p:sp>
      <p:sp>
        <p:nvSpPr>
          <p:cNvPr id="29" name="Rectangle: Rounded Corners 28">
            <a:extLst>
              <a:ext uri="{FF2B5EF4-FFF2-40B4-BE49-F238E27FC236}">
                <a16:creationId xmlns:a16="http://schemas.microsoft.com/office/drawing/2014/main" id="{99E708FE-27A6-4512-9F24-117FECB9A8D9}"/>
              </a:ext>
            </a:extLst>
          </p:cNvPr>
          <p:cNvSpPr/>
          <p:nvPr/>
        </p:nvSpPr>
        <p:spPr>
          <a:xfrm>
            <a:off x="2975292" y="2743229"/>
            <a:ext cx="5554297" cy="1541215"/>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i="1" kern="120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Theo em, những thành tựu văn hóa Chăm-pa đã có đóng góp như thế nào cho trang sử nước ta?</a:t>
            </a:r>
          </a:p>
        </p:txBody>
      </p:sp>
      <p:sp>
        <p:nvSpPr>
          <p:cNvPr id="17" name="TextBox 4">
            <a:extLst>
              <a:ext uri="{FF2B5EF4-FFF2-40B4-BE49-F238E27FC236}">
                <a16:creationId xmlns:a16="http://schemas.microsoft.com/office/drawing/2014/main" id="{BCB41505-3DD4-4594-B83F-6386C560337F}"/>
              </a:ext>
            </a:extLst>
          </p:cNvPr>
          <p:cNvSpPr txBox="1">
            <a:spLocks noChangeArrowheads="1"/>
          </p:cNvSpPr>
          <p:nvPr/>
        </p:nvSpPr>
        <p:spPr bwMode="auto">
          <a:xfrm>
            <a:off x="906563" y="-769"/>
            <a:ext cx="6608943" cy="461665"/>
          </a:xfrm>
          <a:prstGeom prst="rect">
            <a:avLst/>
          </a:prstGeom>
          <a:solidFill>
            <a:schemeClr val="accent2"/>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inpin heiti"/>
                <a:ea typeface="inpin heiti"/>
                <a:cs typeface="inpin heiti"/>
              </a:defRPr>
            </a:lvl1pPr>
            <a:lvl2pPr marL="742950" indent="-285750">
              <a:lnSpc>
                <a:spcPct val="90000"/>
              </a:lnSpc>
              <a:spcBef>
                <a:spcPts val="500"/>
              </a:spcBef>
              <a:buFont typeface="Arial" panose="020B0604020202020204" pitchFamily="34" charset="0"/>
              <a:buChar char="•"/>
              <a:defRPr sz="2400">
                <a:solidFill>
                  <a:schemeClr val="tx1"/>
                </a:solidFill>
                <a:latin typeface="inpin heiti"/>
                <a:ea typeface="inpin heiti"/>
                <a:cs typeface="inpin heiti"/>
              </a:defRPr>
            </a:lvl2pPr>
            <a:lvl3pPr marL="1143000" indent="-228600">
              <a:lnSpc>
                <a:spcPct val="90000"/>
              </a:lnSpc>
              <a:spcBef>
                <a:spcPts val="500"/>
              </a:spcBef>
              <a:buFont typeface="Arial" panose="020B0604020202020204" pitchFamily="34" charset="0"/>
              <a:buChar char="•"/>
              <a:defRPr sz="2000">
                <a:solidFill>
                  <a:schemeClr val="tx1"/>
                </a:solidFill>
                <a:latin typeface="inpin heiti"/>
                <a:ea typeface="inpin heiti"/>
                <a:cs typeface="inpin heiti"/>
              </a:defRPr>
            </a:lvl3pPr>
            <a:lvl4pPr marL="1600200" indent="-228600">
              <a:lnSpc>
                <a:spcPct val="90000"/>
              </a:lnSpc>
              <a:spcBef>
                <a:spcPts val="500"/>
              </a:spcBef>
              <a:buFont typeface="Arial" panose="020B0604020202020204" pitchFamily="34" charset="0"/>
              <a:buChar char="•"/>
              <a:defRPr>
                <a:solidFill>
                  <a:schemeClr val="tx1"/>
                </a:solidFill>
                <a:latin typeface="inpin heiti"/>
                <a:ea typeface="inpin heiti"/>
                <a:cs typeface="inpin heiti"/>
              </a:defRPr>
            </a:lvl4pPr>
            <a:lvl5pPr marL="2057400" indent="-228600">
              <a:lnSpc>
                <a:spcPct val="90000"/>
              </a:lnSpc>
              <a:spcBef>
                <a:spcPts val="500"/>
              </a:spcBef>
              <a:buFont typeface="Arial" panose="020B0604020202020204" pitchFamily="34" charset="0"/>
              <a:buChar char="•"/>
              <a:defRPr>
                <a:solidFill>
                  <a:schemeClr val="tx1"/>
                </a:solidFill>
                <a:latin typeface="inpin heiti"/>
                <a:ea typeface="inpin heiti"/>
                <a:cs typeface="inpin heiti"/>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inpin heiti"/>
                <a:ea typeface="inpin heiti"/>
                <a:cs typeface="inpin heiti"/>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inpin heiti"/>
                <a:ea typeface="inpin heiti"/>
                <a:cs typeface="inpin heiti"/>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inpin heiti"/>
                <a:ea typeface="inpin heiti"/>
                <a:cs typeface="inpin heiti"/>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inpin heiti"/>
                <a:ea typeface="inpin heiti"/>
                <a:cs typeface="inpin heiti"/>
              </a:defRPr>
            </a:lvl9pPr>
          </a:lstStyle>
          <a:p>
            <a:pPr algn="ctr">
              <a:lnSpc>
                <a:spcPct val="100000"/>
              </a:lnSpc>
              <a:spcBef>
                <a:spcPct val="0"/>
              </a:spcBef>
              <a:buFont typeface="Arial" panose="020B0604020202020204" pitchFamily="34" charset="0"/>
              <a:buNone/>
              <a:defRPr/>
            </a:pP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endParaRPr lang="en-US" altLang="en-US" sz="2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1737713F-F4A1-E545-B6FF-E6AE9ECE5E92}"/>
              </a:ext>
            </a:extLst>
          </p:cNvPr>
          <p:cNvPicPr>
            <a:picLocks noChangeAspect="1"/>
          </p:cNvPicPr>
          <p:nvPr/>
        </p:nvPicPr>
        <p:blipFill>
          <a:blip r:embed="rId4"/>
          <a:stretch>
            <a:fillRect/>
          </a:stretch>
        </p:blipFill>
        <p:spPr>
          <a:xfrm flipH="1">
            <a:off x="32807" y="640664"/>
            <a:ext cx="3269877" cy="4305670"/>
          </a:xfrm>
          <a:prstGeom prst="rect">
            <a:avLst/>
          </a:prstGeom>
        </p:spPr>
      </p:pic>
    </p:spTree>
    <p:extLst>
      <p:ext uri="{BB962C8B-B14F-4D97-AF65-F5344CB8AC3E}">
        <p14:creationId xmlns:p14="http://schemas.microsoft.com/office/powerpoint/2010/main" val="10212323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581311"/>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LIDE_ID_2" val="{9D03CF2D-778C-470E-A293-AFA70ED22D46}"/>
  <p:tag name="GENSWF_ADVANCE_TIME" val="5"/>
  <p:tag name="ISPRING_CUSTOM_TIMING_US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TotalTime>
  <Words>932</Words>
  <Application>Microsoft Office PowerPoint</Application>
  <PresentationFormat>On-screen Show (16:9)</PresentationFormat>
  <Paragraphs>114</Paragraphs>
  <Slides>27</Slides>
  <Notes>9</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27</vt:i4>
      </vt:variant>
    </vt:vector>
  </HeadingPairs>
  <TitlesOfParts>
    <vt:vector size="49" baseType="lpstr">
      <vt:lpstr>Anaheim</vt:lpstr>
      <vt:lpstr>Arial</vt:lpstr>
      <vt:lpstr>Brush Script MT</vt:lpstr>
      <vt:lpstr>Calibri</vt:lpstr>
      <vt:lpstr>Calibri Light</vt:lpstr>
      <vt:lpstr>Livvic</vt:lpstr>
      <vt:lpstr>Open Sans</vt:lpstr>
      <vt:lpstr>Poppins</vt:lpstr>
      <vt:lpstr>PT Serif</vt:lpstr>
      <vt:lpstr>Roboto Condensed</vt:lpstr>
      <vt:lpstr>Roboto Condensed Light</vt:lpstr>
      <vt:lpstr>Roboto Slab</vt:lpstr>
      <vt:lpstr>Snell Roundhand Black</vt:lpstr>
      <vt:lpstr>SVN-Blenda Script</vt:lpstr>
      <vt:lpstr>Times New Roman</vt:lpstr>
      <vt:lpstr>UTM Neutra</vt:lpstr>
      <vt:lpstr>Lección de Historia de España by Slidesgo</vt:lpstr>
      <vt:lpstr>Office Theme</vt:lpstr>
      <vt:lpstr>1_Lección de Historia de España by Slidesgo</vt:lpstr>
      <vt:lpstr>Simple Light</vt:lpstr>
      <vt:lpstr>1_Office Theme</vt:lpstr>
      <vt:lpstr>Dongzhi Festival by Slidesgo</vt:lpstr>
      <vt:lpstr>A.  Khởi Động</vt:lpstr>
      <vt:lpstr>Vương quốc Chăm pa từ thế kỷ II đến thế kỷ X (t2)</vt:lpstr>
      <vt:lpstr>Nội dung chính</vt:lpstr>
      <vt:lpstr>3. Những thành tựu văn hoá tiêu biểu</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Chữ viết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THANH HOAI</dc:creator>
  <cp:lastModifiedBy>THANH HOÀI</cp:lastModifiedBy>
  <cp:revision>58</cp:revision>
  <cp:lastPrinted>2021-10-01T02:56:10Z</cp:lastPrinted>
  <dcterms:modified xsi:type="dcterms:W3CDTF">2024-06-15T01:49:55Z</dcterms:modified>
</cp:coreProperties>
</file>