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5" r:id="rId4"/>
    <p:sldMasterId id="2147483712" r:id="rId5"/>
    <p:sldMasterId id="2147483724" r:id="rId6"/>
    <p:sldMasterId id="2147483736" r:id="rId7"/>
    <p:sldMasterId id="2147483749" r:id="rId8"/>
    <p:sldMasterId id="2147483754" r:id="rId9"/>
    <p:sldMasterId id="2147483772" r:id="rId10"/>
  </p:sldMasterIdLst>
  <p:notesMasterIdLst>
    <p:notesMasterId r:id="rId53"/>
  </p:notesMasterIdLst>
  <p:sldIdLst>
    <p:sldId id="259" r:id="rId11"/>
    <p:sldId id="283" r:id="rId12"/>
    <p:sldId id="293" r:id="rId13"/>
    <p:sldId id="2007577243" r:id="rId14"/>
    <p:sldId id="2007577259" r:id="rId15"/>
    <p:sldId id="2007577244" r:id="rId16"/>
    <p:sldId id="2007577245" r:id="rId17"/>
    <p:sldId id="2007577246" r:id="rId18"/>
    <p:sldId id="2007577247" r:id="rId19"/>
    <p:sldId id="2007577248" r:id="rId20"/>
    <p:sldId id="307" r:id="rId21"/>
    <p:sldId id="309" r:id="rId22"/>
    <p:sldId id="2007577260" r:id="rId23"/>
    <p:sldId id="316" r:id="rId24"/>
    <p:sldId id="292" r:id="rId25"/>
    <p:sldId id="270" r:id="rId26"/>
    <p:sldId id="298" r:id="rId27"/>
    <p:sldId id="2007577250" r:id="rId28"/>
    <p:sldId id="286" r:id="rId29"/>
    <p:sldId id="317" r:id="rId30"/>
    <p:sldId id="287" r:id="rId31"/>
    <p:sldId id="312" r:id="rId32"/>
    <p:sldId id="311" r:id="rId33"/>
    <p:sldId id="2007577241" r:id="rId34"/>
    <p:sldId id="2007577251" r:id="rId35"/>
    <p:sldId id="2007577254" r:id="rId36"/>
    <p:sldId id="2007577255" r:id="rId37"/>
    <p:sldId id="257" r:id="rId38"/>
    <p:sldId id="258" r:id="rId39"/>
    <p:sldId id="2007577253" r:id="rId40"/>
    <p:sldId id="318" r:id="rId41"/>
    <p:sldId id="11088714" r:id="rId42"/>
    <p:sldId id="263" r:id="rId43"/>
    <p:sldId id="11088804" r:id="rId44"/>
    <p:sldId id="688" r:id="rId45"/>
    <p:sldId id="268" r:id="rId46"/>
    <p:sldId id="11088715" r:id="rId47"/>
    <p:sldId id="2007577256" r:id="rId48"/>
    <p:sldId id="2007577257" r:id="rId49"/>
    <p:sldId id="260" r:id="rId50"/>
    <p:sldId id="2007577258" r:id="rId51"/>
    <p:sldId id="26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67" d="100"/>
          <a:sy n="67" d="100"/>
        </p:scale>
        <p:origin x="45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146A5-E039-48EE-B68A-E2EA3CD12EF9}" type="datetimeFigureOut">
              <a:rPr lang="en-US" smtClean="0"/>
              <a:t>6/15/2024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D72527-008B-4D38-B235-2059BEAD8DC1}" type="slidenum">
              <a:rPr lang="en-US" smtClean="0"/>
              <a:t>‹#›</a:t>
            </a:fld>
            <a:endParaRPr lang="en-US"/>
          </a:p>
        </p:txBody>
      </p:sp>
    </p:spTree>
    <p:extLst>
      <p:ext uri="{BB962C8B-B14F-4D97-AF65-F5344CB8AC3E}">
        <p14:creationId xmlns:p14="http://schemas.microsoft.com/office/powerpoint/2010/main" val="48207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12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44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72683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9582-C047-F47F-BBCC-26D2551949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566994-7EC7-E720-57EB-86D0C75041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B62A72-AF58-6518-B35D-7772971485ED}"/>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5" name="Footer Placeholder 4">
            <a:extLst>
              <a:ext uri="{FF2B5EF4-FFF2-40B4-BE49-F238E27FC236}">
                <a16:creationId xmlns:a16="http://schemas.microsoft.com/office/drawing/2014/main" id="{F3CE2A02-9319-7BEA-FE7A-CE159B761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730AC-65CC-8822-2804-34D7A74D77BC}"/>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34198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4A50-6C59-EC5D-4954-5A3095302E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BDB1B3-F69A-B1A7-ABC1-BE557E03AA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8A20A-45DF-A86F-EB9F-45F058079FB9}"/>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5" name="Footer Placeholder 4">
            <a:extLst>
              <a:ext uri="{FF2B5EF4-FFF2-40B4-BE49-F238E27FC236}">
                <a16:creationId xmlns:a16="http://schemas.microsoft.com/office/drawing/2014/main" id="{9C46EDA9-F5D8-7A30-4EAE-7D9A262E8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663CA-E503-2BB1-84DD-D067EE152039}"/>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1698111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24B527-0C94-45ED-FB1E-3A63697C7F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969458-745E-46F1-1D1D-DA6FB3FDB9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A9E94-CDD8-4880-51DE-C302149E1027}"/>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5" name="Footer Placeholder 4">
            <a:extLst>
              <a:ext uri="{FF2B5EF4-FFF2-40B4-BE49-F238E27FC236}">
                <a16:creationId xmlns:a16="http://schemas.microsoft.com/office/drawing/2014/main" id="{C097E534-8A15-CEB1-1165-96D5DE7C6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72070-930B-9D61-2798-2A67EA9ACCDB}"/>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1156253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479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719273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115922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60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711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4739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3434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7214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AF7B-188C-7BE4-D2CD-29E5A5C07E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511D0-D526-3733-C3CF-1A884F444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3B8EF-8EF6-FDFD-066A-9F266C9D2A85}"/>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5" name="Footer Placeholder 4">
            <a:extLst>
              <a:ext uri="{FF2B5EF4-FFF2-40B4-BE49-F238E27FC236}">
                <a16:creationId xmlns:a16="http://schemas.microsoft.com/office/drawing/2014/main" id="{E4D68086-3BA5-41B8-08DB-9AD915CD9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4A341-8865-09D0-2D9F-C684C514BAAD}"/>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3391154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7481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4454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207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92200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352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536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948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208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841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8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013A9-7D0F-83DB-B6C7-062423CF2A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6F92A8-709F-2AE2-177F-538F1D442B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F3C460-2F27-20D3-EE2D-E4F8510C167A}"/>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5" name="Footer Placeholder 4">
            <a:extLst>
              <a:ext uri="{FF2B5EF4-FFF2-40B4-BE49-F238E27FC236}">
                <a16:creationId xmlns:a16="http://schemas.microsoft.com/office/drawing/2014/main" id="{604A165E-4EF0-E98F-AD66-E10E4B40F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5C9AC-E44E-8EEB-4D22-8CF05A48F918}"/>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1610623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301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293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773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460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139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823299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045033-D46F-4B7F-8534-68ABDEE7812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11819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576622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5033-D46F-4B7F-8534-68ABDEE7812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627570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45033-D46F-4B7F-8534-68ABDEE7812B}"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56583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176E-5EAB-ADF8-DDDB-AC17C5381E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37ECE0-3246-79B9-AAB4-391E116A7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D76960-B9AE-58B1-2CF2-AE9A237BC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27AED4-62F3-3A03-8FAC-32A0E90E61DF}"/>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6" name="Footer Placeholder 5">
            <a:extLst>
              <a:ext uri="{FF2B5EF4-FFF2-40B4-BE49-F238E27FC236}">
                <a16:creationId xmlns:a16="http://schemas.microsoft.com/office/drawing/2014/main" id="{3AB2EDDD-E05E-6FA1-6F81-F0B26E066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A76A3-9725-D597-5722-73F6C9270BAF}"/>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2823495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45033-D46F-4B7F-8534-68ABDEE7812B}"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487690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45033-D46F-4B7F-8534-68ABDEE7812B}"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5317744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5033-D46F-4B7F-8534-68ABDEE7812B}"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994494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204708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995807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168976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869161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643897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2940888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10233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37057-1942-4A4B-11F2-85E05B338C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29A9A1-DF74-DEFC-A09F-FEA838B85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464045-2412-6F5F-E835-6C97434E7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068D9C-E711-417F-9DEF-D747B5C3B5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F95570-44CB-7651-FEB8-9FBDB3A483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927A0E-F0C6-DE8F-7F2D-1381C711673E}"/>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8" name="Footer Placeholder 7">
            <a:extLst>
              <a:ext uri="{FF2B5EF4-FFF2-40B4-BE49-F238E27FC236}">
                <a16:creationId xmlns:a16="http://schemas.microsoft.com/office/drawing/2014/main" id="{073A01C5-E3DA-55C9-66E9-84617C6C15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FCBC01-CD91-EA71-E02A-2EED8E5D8BCF}"/>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916427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873040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958140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778878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537674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762719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663629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513178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0789752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16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54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DB52-12D5-F6B7-D47F-2123AEE402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60AB3-E019-78A5-1E9E-EA40BBEAEA9B}"/>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4" name="Footer Placeholder 3">
            <a:extLst>
              <a:ext uri="{FF2B5EF4-FFF2-40B4-BE49-F238E27FC236}">
                <a16:creationId xmlns:a16="http://schemas.microsoft.com/office/drawing/2014/main" id="{523CF330-2CE7-5AB8-EBAB-D0AD25150B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3C0518-A63E-CC46-F9BF-649B49C3CAFC}"/>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30812981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869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082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347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445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3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9702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822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572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819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57826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5C32FC-EF7F-325A-A66A-FA2FB0F6EE08}"/>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3" name="Footer Placeholder 2">
            <a:extLst>
              <a:ext uri="{FF2B5EF4-FFF2-40B4-BE49-F238E27FC236}">
                <a16:creationId xmlns:a16="http://schemas.microsoft.com/office/drawing/2014/main" id="{E0F02B8E-4EC9-4265-FBBE-B2F32FFBF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41E9A-E531-B8D9-3088-9434A242542D}"/>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1054724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751017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2510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739924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5853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C4113F7-91E4-4B9A-9060-B0327D1715AC}"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83928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7275987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8990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08E24-D87B-49FA-B9B2-569D50BE4BDF}"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1333579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08E24-D87B-49FA-B9B2-569D50BE4BDF}"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113F7-91E4-4B9A-9060-B0327D1715AC}"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8909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08E24-D87B-49FA-B9B2-569D50BE4BDF}"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098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D11C-B938-0700-6A85-18525D8D7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77488D-08B0-2383-D641-7A2BE26BCC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5C2B41-CB10-59B4-0F55-F3CD3BE73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5003F-A8F7-6A83-3C00-76B432F23CF1}"/>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6" name="Footer Placeholder 5">
            <a:extLst>
              <a:ext uri="{FF2B5EF4-FFF2-40B4-BE49-F238E27FC236}">
                <a16:creationId xmlns:a16="http://schemas.microsoft.com/office/drawing/2014/main" id="{98E9713B-29A4-3BD9-9E62-3B696620F0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7018A-12DB-4EA3-DFD7-7BB21D85AB62}"/>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20061170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08E24-D87B-49FA-B9B2-569D50BE4BDF}"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962370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07956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6027505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004731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19061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32528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1772841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6432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55835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665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215E-8C73-4808-C1E6-C58E6FC27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D81276-ABFD-EDEA-F763-AFCAA61F97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A8DF2A-0CB6-5BAA-9CEA-116C46666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9C34C-7497-CAFD-80DF-D8076DB7D737}"/>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6" name="Footer Placeholder 5">
            <a:extLst>
              <a:ext uri="{FF2B5EF4-FFF2-40B4-BE49-F238E27FC236}">
                <a16:creationId xmlns:a16="http://schemas.microsoft.com/office/drawing/2014/main" id="{952845FE-3AFC-CA13-38E0-D81DF3A5DE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74F16-BEED-860B-5A4F-8F1425833345}"/>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25771350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21297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638212"/>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0.xml"/><Relationship Id="rId1" Type="http://schemas.openxmlformats.org/officeDocument/2006/relationships/slideLayout" Target="../slideLayouts/slideLayout91.xml"/><Relationship Id="rId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theme" Target="../theme/theme8.xml"/><Relationship Id="rId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9.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3.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512D1-0FCD-3FE9-71F7-C44A5985E5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874DF2-FA72-FEB4-808E-A6B06006B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8C227-C9CD-F2B2-87C4-4AFD16055F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A4C98-B162-4C7F-BA8E-BCB2BA0258B0}" type="datetimeFigureOut">
              <a:rPr lang="en-US" smtClean="0"/>
              <a:t>6/15/2024</a:t>
            </a:fld>
            <a:endParaRPr lang="en-US"/>
          </a:p>
        </p:txBody>
      </p:sp>
      <p:sp>
        <p:nvSpPr>
          <p:cNvPr id="5" name="Footer Placeholder 4">
            <a:extLst>
              <a:ext uri="{FF2B5EF4-FFF2-40B4-BE49-F238E27FC236}">
                <a16:creationId xmlns:a16="http://schemas.microsoft.com/office/drawing/2014/main" id="{5790DC0A-1AB2-B30A-918D-78AB21F45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37A3DE-C243-C00F-29BE-028E488FB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6CAF6-5E99-4122-A9BE-AA0739EE8F5F}" type="slidenum">
              <a:rPr lang="en-US" smtClean="0"/>
              <a:t>‹#›</a:t>
            </a:fld>
            <a:endParaRPr lang="en-US"/>
          </a:p>
        </p:txBody>
      </p:sp>
    </p:spTree>
    <p:extLst>
      <p:ext uri="{BB962C8B-B14F-4D97-AF65-F5344CB8AC3E}">
        <p14:creationId xmlns:p14="http://schemas.microsoft.com/office/powerpoint/2010/main" val="385734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282644298"/>
      </p:ext>
    </p:extLst>
  </p:cSld>
  <p:clrMap bg1="lt1" tx1="dk1" bg2="lt2" tx2="dk2" accent1="accent1" accent2="accent2" accent3="accent3" accent4="accent4" accent5="accent5" accent6="accent6" hlink="hlink" folHlink="folHlink"/>
  <p:sldLayoutIdLst>
    <p:sldLayoutId id="2147483773"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852421"/>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3486742885"/>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612169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B050">
            <a:alpha val="9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45033-D46F-4B7F-8534-68ABDEE7812B}" type="datetimeFigureOut">
              <a:rPr lang="en-US" smtClean="0"/>
              <a:t>6/15/2024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8F96D-46E4-4F51-8B00-F08B80564299}" type="slidenum">
              <a:rPr lang="en-US" smtClean="0"/>
              <a:t>‹#›</a:t>
            </a:fld>
            <a:endParaRPr lang="en-US"/>
          </a:p>
        </p:txBody>
      </p:sp>
    </p:spTree>
    <p:extLst>
      <p:ext uri="{BB962C8B-B14F-4D97-AF65-F5344CB8AC3E}">
        <p14:creationId xmlns:p14="http://schemas.microsoft.com/office/powerpoint/2010/main" val="193153142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6/15/2024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228597168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123760781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3636173"/>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508E24-D87B-49FA-B9B2-569D50BE4BDF}" type="datetimeFigureOut">
              <a:rPr lang="en-US" smtClean="0"/>
              <a:t>6/15/2024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4113F7-91E4-4B9A-9060-B0327D1715AC}" type="slidenum">
              <a:rPr lang="en-US" smtClean="0"/>
              <a:t>‹#›</a:t>
            </a:fld>
            <a:endParaRPr lang="en-US"/>
          </a:p>
        </p:txBody>
      </p:sp>
    </p:spTree>
    <p:extLst>
      <p:ext uri="{BB962C8B-B14F-4D97-AF65-F5344CB8AC3E}">
        <p14:creationId xmlns:p14="http://schemas.microsoft.com/office/powerpoint/2010/main" val="118212202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37.xml"/><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7.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37.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54.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53.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slide" Target="slide30.xml"/><Relationship Id="rId1" Type="http://schemas.openxmlformats.org/officeDocument/2006/relationships/slideLayout" Target="../slideLayouts/slideLayout7.xml"/><Relationship Id="rId6" Type="http://schemas.openxmlformats.org/officeDocument/2006/relationships/slide" Target="slide33.xml"/><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slide" Target="slide42.xml"/><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69.gif"/><Relationship Id="rId7" Type="http://schemas.openxmlformats.org/officeDocument/2006/relationships/image" Target="../media/image64.pn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slide" Target="slide10.xml"/><Relationship Id="rId4" Type="http://schemas.openxmlformats.org/officeDocument/2006/relationships/slide" Target="slide30.xml"/><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30.xml"/><Relationship Id="rId7" Type="http://schemas.openxmlformats.org/officeDocument/2006/relationships/slide" Target="slide33.xml"/><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slide" Target="slide42.xml"/><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slide" Target="slide10.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30.xml"/><Relationship Id="rId7" Type="http://schemas.openxmlformats.org/officeDocument/2006/relationships/slide" Target="slide33.xml"/><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slide" Target="slide42.xml"/><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slide" Target="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7.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30.xml"/><Relationship Id="rId7" Type="http://schemas.openxmlformats.org/officeDocument/2006/relationships/slide" Target="slide33.xml"/><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slide" Target="slide42.xml"/><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slide" Target="slide10.xml"/></Relationships>
</file>

<file path=ppt/slides/_rels/slide31.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74.pn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73.png"/><Relationship Id="rId2" Type="http://schemas.openxmlformats.org/officeDocument/2006/relationships/tags" Target="../tags/tag14.xml"/><Relationship Id="rId16" Type="http://schemas.openxmlformats.org/officeDocument/2006/relationships/image" Target="../media/image77.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slideLayout" Target="../slideLayouts/slideLayout35.xml"/><Relationship Id="rId5" Type="http://schemas.openxmlformats.org/officeDocument/2006/relationships/tags" Target="../tags/tag17.xml"/><Relationship Id="rId15" Type="http://schemas.openxmlformats.org/officeDocument/2006/relationships/image" Target="../media/image76.png"/><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5.wdp"/><Relationship Id="rId18" Type="http://schemas.openxmlformats.org/officeDocument/2006/relationships/image" Target="../media/image85.png"/><Relationship Id="rId26" Type="http://schemas.openxmlformats.org/officeDocument/2006/relationships/image" Target="../media/image89.png"/><Relationship Id="rId3" Type="http://schemas.openxmlformats.org/officeDocument/2006/relationships/slideLayout" Target="../slideLayouts/slideLayout47.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82.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84.png"/><Relationship Id="rId20" Type="http://schemas.openxmlformats.org/officeDocument/2006/relationships/image" Target="../media/image86.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79.png"/><Relationship Id="rId11" Type="http://schemas.microsoft.com/office/2007/relationships/hdphoto" Target="../media/hdphoto4.wdp"/><Relationship Id="rId24" Type="http://schemas.openxmlformats.org/officeDocument/2006/relationships/image" Target="../media/image88.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90.png"/><Relationship Id="rId10" Type="http://schemas.openxmlformats.org/officeDocument/2006/relationships/image" Target="../media/image81.png"/><Relationship Id="rId19" Type="http://schemas.microsoft.com/office/2007/relationships/hdphoto" Target="../media/hdphoto8.wdp"/><Relationship Id="rId31" Type="http://schemas.openxmlformats.org/officeDocument/2006/relationships/image" Target="../media/image92.png"/><Relationship Id="rId4" Type="http://schemas.openxmlformats.org/officeDocument/2006/relationships/image" Target="../media/image78.jpeg"/><Relationship Id="rId9" Type="http://schemas.microsoft.com/office/2007/relationships/hdphoto" Target="../media/hdphoto3.wdp"/><Relationship Id="rId14" Type="http://schemas.openxmlformats.org/officeDocument/2006/relationships/image" Target="../media/image83.png"/><Relationship Id="rId22" Type="http://schemas.openxmlformats.org/officeDocument/2006/relationships/image" Target="../media/image87.png"/><Relationship Id="rId27" Type="http://schemas.microsoft.com/office/2007/relationships/hdphoto" Target="../media/hdphoto12.wdp"/><Relationship Id="rId30"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47.xml"/><Relationship Id="rId5" Type="http://schemas.openxmlformats.org/officeDocument/2006/relationships/image" Target="../media/image95.png"/><Relationship Id="rId4" Type="http://schemas.microsoft.com/office/2007/relationships/hdphoto" Target="../media/hdphoto14.wdp"/></Relationships>
</file>

<file path=ppt/slides/_rels/slide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8" Type="http://schemas.openxmlformats.org/officeDocument/2006/relationships/image" Target="../media/image98.jpg"/><Relationship Id="rId13" Type="http://schemas.openxmlformats.org/officeDocument/2006/relationships/image" Target="../media/image103.png"/><Relationship Id="rId3" Type="http://schemas.openxmlformats.org/officeDocument/2006/relationships/tags" Target="../tags/tag23.xml"/><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101.png"/><Relationship Id="rId5" Type="http://schemas.openxmlformats.org/officeDocument/2006/relationships/slideLayout" Target="../slideLayouts/slideLayout73.xml"/><Relationship Id="rId10" Type="http://schemas.openxmlformats.org/officeDocument/2006/relationships/image" Target="../media/image100.png"/><Relationship Id="rId4" Type="http://schemas.openxmlformats.org/officeDocument/2006/relationships/tags" Target="../tags/tag24.xml"/><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110.png"/><Relationship Id="rId18" Type="http://schemas.openxmlformats.org/officeDocument/2006/relationships/slide" Target="slide40.xml"/><Relationship Id="rId26" Type="http://schemas.openxmlformats.org/officeDocument/2006/relationships/slide" Target="slide42.xml"/><Relationship Id="rId39" Type="http://schemas.microsoft.com/office/2007/relationships/hdphoto" Target="../media/hdphoto24.wdp"/><Relationship Id="rId3" Type="http://schemas.openxmlformats.org/officeDocument/2006/relationships/image" Target="../media/image105.png"/><Relationship Id="rId21" Type="http://schemas.openxmlformats.org/officeDocument/2006/relationships/image" Target="../media/image85.png"/><Relationship Id="rId34" Type="http://schemas.microsoft.com/office/2007/relationships/hdphoto" Target="../media/hdphoto23.wdp"/><Relationship Id="rId42" Type="http://schemas.openxmlformats.org/officeDocument/2006/relationships/image" Target="../media/image120.png"/><Relationship Id="rId47" Type="http://schemas.microsoft.com/office/2007/relationships/hdphoto" Target="../media/hdphoto28.wdp"/><Relationship Id="rId7" Type="http://schemas.openxmlformats.org/officeDocument/2006/relationships/image" Target="../media/image107.png"/><Relationship Id="rId12" Type="http://schemas.microsoft.com/office/2007/relationships/hdphoto" Target="../media/hdphoto19.wdp"/><Relationship Id="rId17" Type="http://schemas.openxmlformats.org/officeDocument/2006/relationships/image" Target="../media/image111.png"/><Relationship Id="rId25" Type="http://schemas.microsoft.com/office/2007/relationships/hdphoto" Target="../media/hdphoto20.wdp"/><Relationship Id="rId33" Type="http://schemas.openxmlformats.org/officeDocument/2006/relationships/image" Target="../media/image116.png"/><Relationship Id="rId38" Type="http://schemas.openxmlformats.org/officeDocument/2006/relationships/image" Target="../media/image118.png"/><Relationship Id="rId46" Type="http://schemas.openxmlformats.org/officeDocument/2006/relationships/image" Target="../media/image122.png"/><Relationship Id="rId2" Type="http://schemas.openxmlformats.org/officeDocument/2006/relationships/image" Target="../media/image93.jpeg"/><Relationship Id="rId16" Type="http://schemas.microsoft.com/office/2007/relationships/hdphoto" Target="../media/hdphoto9.wdp"/><Relationship Id="rId20" Type="http://schemas.openxmlformats.org/officeDocument/2006/relationships/slide" Target="slide39.xml"/><Relationship Id="rId29" Type="http://schemas.openxmlformats.org/officeDocument/2006/relationships/image" Target="../media/image88.png"/><Relationship Id="rId41" Type="http://schemas.microsoft.com/office/2007/relationships/hdphoto" Target="../media/hdphoto25.wdp"/><Relationship Id="rId1" Type="http://schemas.openxmlformats.org/officeDocument/2006/relationships/slideLayout" Target="../slideLayouts/slideLayout47.xml"/><Relationship Id="rId6" Type="http://schemas.microsoft.com/office/2007/relationships/hdphoto" Target="../media/hdphoto16.wdp"/><Relationship Id="rId11" Type="http://schemas.openxmlformats.org/officeDocument/2006/relationships/image" Target="../media/image109.png"/><Relationship Id="rId24" Type="http://schemas.openxmlformats.org/officeDocument/2006/relationships/image" Target="../media/image113.png"/><Relationship Id="rId32" Type="http://schemas.microsoft.com/office/2007/relationships/hdphoto" Target="../media/hdphoto22.wdp"/><Relationship Id="rId37" Type="http://schemas.openxmlformats.org/officeDocument/2006/relationships/image" Target="../media/image117.png"/><Relationship Id="rId40" Type="http://schemas.openxmlformats.org/officeDocument/2006/relationships/image" Target="../media/image119.png"/><Relationship Id="rId45" Type="http://schemas.microsoft.com/office/2007/relationships/hdphoto" Target="../media/hdphoto27.wdp"/><Relationship Id="rId5" Type="http://schemas.openxmlformats.org/officeDocument/2006/relationships/image" Target="../media/image106.png"/><Relationship Id="rId15" Type="http://schemas.openxmlformats.org/officeDocument/2006/relationships/image" Target="../media/image86.png"/><Relationship Id="rId23" Type="http://schemas.openxmlformats.org/officeDocument/2006/relationships/slide" Target="slide41.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112.png"/><Relationship Id="rId31" Type="http://schemas.openxmlformats.org/officeDocument/2006/relationships/image" Target="../media/image115.png"/><Relationship Id="rId44" Type="http://schemas.openxmlformats.org/officeDocument/2006/relationships/image" Target="../media/image121.png"/><Relationship Id="rId4" Type="http://schemas.microsoft.com/office/2007/relationships/hdphoto" Target="../media/hdphoto15.wdp"/><Relationship Id="rId9" Type="http://schemas.openxmlformats.org/officeDocument/2006/relationships/image" Target="../media/image108.png"/><Relationship Id="rId14" Type="http://schemas.openxmlformats.org/officeDocument/2006/relationships/slide" Target="slide38.xml"/><Relationship Id="rId22" Type="http://schemas.microsoft.com/office/2007/relationships/hdphoto" Target="../media/hdphoto8.wdp"/><Relationship Id="rId27" Type="http://schemas.openxmlformats.org/officeDocument/2006/relationships/image" Target="../media/image114.png"/><Relationship Id="rId30" Type="http://schemas.microsoft.com/office/2007/relationships/hdphoto" Target="../media/hdphoto11.wdp"/><Relationship Id="rId35" Type="http://schemas.openxmlformats.org/officeDocument/2006/relationships/image" Target="../media/image89.png"/><Relationship Id="rId43" Type="http://schemas.microsoft.com/office/2007/relationships/hdphoto" Target="../media/hdphoto26.wdp"/></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47.xml"/><Relationship Id="rId6" Type="http://schemas.openxmlformats.org/officeDocument/2006/relationships/image" Target="../media/image95.png"/><Relationship Id="rId5" Type="http://schemas.openxmlformats.org/officeDocument/2006/relationships/slide" Target="slide37.xml"/><Relationship Id="rId4" Type="http://schemas.microsoft.com/office/2007/relationships/hdphoto" Target="../media/hdphoto14.wdp"/></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47.xml"/><Relationship Id="rId6" Type="http://schemas.openxmlformats.org/officeDocument/2006/relationships/image" Target="../media/image95.png"/><Relationship Id="rId5" Type="http://schemas.openxmlformats.org/officeDocument/2006/relationships/slide" Target="slide37.xml"/><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47.xml"/><Relationship Id="rId6" Type="http://schemas.openxmlformats.org/officeDocument/2006/relationships/image" Target="../media/image95.png"/><Relationship Id="rId5" Type="http://schemas.openxmlformats.org/officeDocument/2006/relationships/slide" Target="slide37.xml"/><Relationship Id="rId4" Type="http://schemas.microsoft.com/office/2007/relationships/hdphoto" Target="../media/hdphoto14.wdp"/></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47.xml"/><Relationship Id="rId6" Type="http://schemas.openxmlformats.org/officeDocument/2006/relationships/image" Target="../media/image95.png"/><Relationship Id="rId5" Type="http://schemas.openxmlformats.org/officeDocument/2006/relationships/slide" Target="slide37.xml"/><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47.xml"/><Relationship Id="rId6" Type="http://schemas.openxmlformats.org/officeDocument/2006/relationships/image" Target="../media/image95.png"/><Relationship Id="rId5" Type="http://schemas.openxmlformats.org/officeDocument/2006/relationships/slide" Target="slide37.xml"/><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99A97936-F9AC-42F5-9C57-25CF8B735E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图片 3">
            <a:extLst>
              <a:ext uri="{FF2B5EF4-FFF2-40B4-BE49-F238E27FC236}">
                <a16:creationId xmlns:a16="http://schemas.microsoft.com/office/drawing/2014/main" id="{4E99771D-247C-4B3E-A3E6-6B4BAD751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6" name="图片 5">
            <a:extLst>
              <a:ext uri="{FF2B5EF4-FFF2-40B4-BE49-F238E27FC236}">
                <a16:creationId xmlns:a16="http://schemas.microsoft.com/office/drawing/2014/main" id="{D1CB28CA-6D10-4390-9CA2-8F71DCBE67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18" t="59611" r="45146" b="6417"/>
          <a:stretch/>
        </p:blipFill>
        <p:spPr>
          <a:xfrm>
            <a:off x="98058" y="3196826"/>
            <a:ext cx="3877262" cy="3989104"/>
          </a:xfrm>
          <a:prstGeom prst="rect">
            <a:avLst/>
          </a:prstGeom>
        </p:spPr>
      </p:pic>
      <p:pic>
        <p:nvPicPr>
          <p:cNvPr id="7" name="图片 6">
            <a:extLst>
              <a:ext uri="{FF2B5EF4-FFF2-40B4-BE49-F238E27FC236}">
                <a16:creationId xmlns:a16="http://schemas.microsoft.com/office/drawing/2014/main" id="{3CF81B9A-7765-4F2B-9705-1E4B2FC1A2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777" t="42484" r="1760" b="13939"/>
          <a:stretch/>
        </p:blipFill>
        <p:spPr>
          <a:xfrm>
            <a:off x="4908416" y="3092298"/>
            <a:ext cx="2743581" cy="4126648"/>
          </a:xfrm>
          <a:prstGeom prst="rect">
            <a:avLst/>
          </a:prstGeom>
        </p:spPr>
      </p:pic>
      <p:pic>
        <p:nvPicPr>
          <p:cNvPr id="3" name="图片 2">
            <a:extLst>
              <a:ext uri="{FF2B5EF4-FFF2-40B4-BE49-F238E27FC236}">
                <a16:creationId xmlns:a16="http://schemas.microsoft.com/office/drawing/2014/main" id="{096F3253-D497-434A-A1BC-3C1D7E348F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5" name="图片 4">
            <a:extLst>
              <a:ext uri="{FF2B5EF4-FFF2-40B4-BE49-F238E27FC236}">
                <a16:creationId xmlns:a16="http://schemas.microsoft.com/office/drawing/2014/main" id="{83B748A0-1609-40C4-AC36-9DEC6B8B71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728" t="19444" r="58646" b="44040"/>
          <a:stretch/>
        </p:blipFill>
        <p:spPr>
          <a:xfrm>
            <a:off x="9122020" y="-177117"/>
            <a:ext cx="1494109" cy="2962713"/>
          </a:xfrm>
          <a:prstGeom prst="rect">
            <a:avLst/>
          </a:prstGeom>
        </p:spPr>
      </p:pic>
      <p:pic>
        <p:nvPicPr>
          <p:cNvPr id="28" name="图片 27">
            <a:extLst>
              <a:ext uri="{FF2B5EF4-FFF2-40B4-BE49-F238E27FC236}">
                <a16:creationId xmlns:a16="http://schemas.microsoft.com/office/drawing/2014/main" id="{8BD07510-85D6-401B-873B-2AD8E160FD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576" t="8216" r="33076" b="80788"/>
          <a:stretch/>
        </p:blipFill>
        <p:spPr>
          <a:xfrm flipH="1" flipV="1">
            <a:off x="7752340" y="5093478"/>
            <a:ext cx="4439659" cy="1771151"/>
          </a:xfrm>
          <a:prstGeom prst="rect">
            <a:avLst/>
          </a:prstGeom>
        </p:spPr>
      </p:pic>
      <p:pic>
        <p:nvPicPr>
          <p:cNvPr id="29" name="图片 28">
            <a:extLst>
              <a:ext uri="{FF2B5EF4-FFF2-40B4-BE49-F238E27FC236}">
                <a16:creationId xmlns:a16="http://schemas.microsoft.com/office/drawing/2014/main" id="{B8CF3FE9-5DD5-4B6E-9AE9-7DAFBA241E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61" t="28401" r="72175" b="58456"/>
          <a:stretch/>
        </p:blipFill>
        <p:spPr>
          <a:xfrm>
            <a:off x="3038784" y="1549449"/>
            <a:ext cx="3249894" cy="2839787"/>
          </a:xfrm>
          <a:prstGeom prst="rect">
            <a:avLst/>
          </a:prstGeom>
        </p:spPr>
      </p:pic>
      <p:grpSp>
        <p:nvGrpSpPr>
          <p:cNvPr id="25" name="组合 24">
            <a:extLst>
              <a:ext uri="{FF2B5EF4-FFF2-40B4-BE49-F238E27FC236}">
                <a16:creationId xmlns:a16="http://schemas.microsoft.com/office/drawing/2014/main" id="{02D7699D-F8BD-4FE1-BF86-272EA4AD4C5C}"/>
              </a:ext>
            </a:extLst>
          </p:cNvPr>
          <p:cNvGrpSpPr/>
          <p:nvPr/>
        </p:nvGrpSpPr>
        <p:grpSpPr>
          <a:xfrm>
            <a:off x="2245489" y="1427356"/>
            <a:ext cx="8275898" cy="3190944"/>
            <a:chOff x="3166297" y="976381"/>
            <a:chExt cx="6619350" cy="4456856"/>
          </a:xfrm>
        </p:grpSpPr>
        <p:sp>
          <p:nvSpPr>
            <p:cNvPr id="15" name="Rectangle 4">
              <a:extLst>
                <a:ext uri="{FF2B5EF4-FFF2-40B4-BE49-F238E27FC236}">
                  <a16:creationId xmlns:a16="http://schemas.microsoft.com/office/drawing/2014/main" id="{009DF0E1-2ADE-49B0-AA86-03BF7FE9DE4B}"/>
                </a:ext>
              </a:extLst>
            </p:cNvPr>
            <p:cNvSpPr/>
            <p:nvPr/>
          </p:nvSpPr>
          <p:spPr>
            <a:xfrm rot="5400000" flipV="1">
              <a:off x="4318870" y="-86028"/>
              <a:ext cx="4262479" cy="6567624"/>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ĐẠI </a:t>
              </a:r>
              <a:r>
                <a:rPr kumimoji="0" lang="en-US" altLang="en-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VIỆT THỜI LÊ SƠ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(1428 - </a:t>
              </a: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1527) (t3)</a:t>
              </a:r>
              <a:endParaRPr kumimoji="0" lang="en-US" sz="4300" b="0" i="0" u="none" strike="noStrike" kern="1200" cap="none" spc="0" normalizeH="0" baseline="0" noProof="0" dirty="0">
                <a:ln>
                  <a:noFill/>
                </a:ln>
                <a:solidFill>
                  <a:srgbClr val="EF6838"/>
                </a:solidFill>
                <a:effectLst/>
                <a:uLnTx/>
                <a:uFillTx/>
                <a:latin typeface="#9Slide03 Arima Madurai ExtraBo" panose="00000900000000000000" pitchFamily="2" charset="0"/>
                <a:ea typeface="#9Slide03 Roboto Mono Bold" pitchFamily="2" charset="0"/>
                <a:cs typeface="#9Slide03 Arima Madurai ExtraBo" panose="00000900000000000000" pitchFamily="2" charset="0"/>
              </a:endParaRPr>
            </a:p>
          </p:txBody>
        </p:sp>
        <p:sp>
          <p:nvSpPr>
            <p:cNvPr id="24" name="矩形 23">
              <a:extLst>
                <a:ext uri="{FF2B5EF4-FFF2-40B4-BE49-F238E27FC236}">
                  <a16:creationId xmlns:a16="http://schemas.microsoft.com/office/drawing/2014/main" id="{10EAF89D-97AB-46EE-86A8-6AB2427FEEA5}"/>
                </a:ext>
              </a:extLst>
            </p:cNvPr>
            <p:cNvSpPr/>
            <p:nvPr/>
          </p:nvSpPr>
          <p:spPr>
            <a:xfrm>
              <a:off x="3166297" y="976381"/>
              <a:ext cx="6619350" cy="4456856"/>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6" name="文本框 25">
            <a:extLst>
              <a:ext uri="{FF2B5EF4-FFF2-40B4-BE49-F238E27FC236}">
                <a16:creationId xmlns:a16="http://schemas.microsoft.com/office/drawing/2014/main" id="{62C6F5DF-1E38-459B-BB68-35DE31113121}"/>
              </a:ext>
            </a:extLst>
          </p:cNvPr>
          <p:cNvSpPr txBox="1"/>
          <p:nvPr/>
        </p:nvSpPr>
        <p:spPr>
          <a:xfrm rot="16200000">
            <a:off x="6118310" y="618039"/>
            <a:ext cx="800219" cy="2797002"/>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4000" b="1" i="0" u="none" strike="noStrike" kern="1200" cap="none" spc="0" normalizeH="0" baseline="0" noProof="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17</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355953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par>
                                <p:cTn id="42" presetID="3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1000" fill="hold"/>
                                        <p:tgtEl>
                                          <p:spTgt spid="29"/>
                                        </p:tgtEl>
                                        <p:attrNameLst>
                                          <p:attrName>ppt_w</p:attrName>
                                        </p:attrNameLst>
                                      </p:cBhvr>
                                      <p:tavLst>
                                        <p:tav tm="0">
                                          <p:val>
                                            <p:fltVal val="0"/>
                                          </p:val>
                                        </p:tav>
                                        <p:tav tm="100000">
                                          <p:val>
                                            <p:strVal val="#ppt_w"/>
                                          </p:val>
                                        </p:tav>
                                      </p:tavLst>
                                    </p:anim>
                                    <p:anim calcmode="lin" valueType="num">
                                      <p:cBhvr>
                                        <p:cTn id="45" dur="1000" fill="hold"/>
                                        <p:tgtEl>
                                          <p:spTgt spid="29"/>
                                        </p:tgtEl>
                                        <p:attrNameLst>
                                          <p:attrName>ppt_h</p:attrName>
                                        </p:attrNameLst>
                                      </p:cBhvr>
                                      <p:tavLst>
                                        <p:tav tm="0">
                                          <p:val>
                                            <p:fltVal val="0"/>
                                          </p:val>
                                        </p:tav>
                                        <p:tav tm="100000">
                                          <p:val>
                                            <p:strVal val="#ppt_h"/>
                                          </p:val>
                                        </p:tav>
                                      </p:tavLst>
                                    </p:anim>
                                    <p:anim calcmode="lin" valueType="num">
                                      <p:cBhvr>
                                        <p:cTn id="46" dur="1000" fill="hold"/>
                                        <p:tgtEl>
                                          <p:spTgt spid="29"/>
                                        </p:tgtEl>
                                        <p:attrNameLst>
                                          <p:attrName>style.rotation</p:attrName>
                                        </p:attrNameLst>
                                      </p:cBhvr>
                                      <p:tavLst>
                                        <p:tav tm="0">
                                          <p:val>
                                            <p:fltVal val="90"/>
                                          </p:val>
                                        </p:tav>
                                        <p:tav tm="100000">
                                          <p:val>
                                            <p:fltVal val="0"/>
                                          </p:val>
                                        </p:tav>
                                      </p:tavLst>
                                    </p:anim>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57681" y="335280"/>
            <a:ext cx="10104120" cy="632204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2"/>
          <a:stretch>
            <a:fillRect/>
          </a:stretch>
        </p:blipFill>
        <p:spPr>
          <a:xfrm>
            <a:off x="1930976" y="481031"/>
            <a:ext cx="10138527" cy="6376969"/>
          </a:xfrm>
          <a:prstGeom prst="rect">
            <a:avLst/>
          </a:prstGeom>
        </p:spPr>
      </p:pic>
      <p:pic>
        <p:nvPicPr>
          <p:cNvPr id="8" name="Picture 7"/>
          <p:cNvPicPr>
            <a:picLocks noChangeAspect="1"/>
          </p:cNvPicPr>
          <p:nvPr/>
        </p:nvPicPr>
        <p:blipFill>
          <a:blip r:embed="rId3"/>
          <a:stretch>
            <a:fillRect/>
          </a:stretch>
        </p:blipFill>
        <p:spPr>
          <a:xfrm>
            <a:off x="2214879" y="1078715"/>
            <a:ext cx="4594861" cy="4835169"/>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7040880" y="1078715"/>
            <a:ext cx="4647625" cy="4835169"/>
          </a:xfrm>
          <a:prstGeom prst="rect">
            <a:avLst/>
          </a:prstGeom>
          <a:ln>
            <a:noFill/>
          </a:ln>
          <a:effectLst>
            <a:softEdge rad="112500"/>
          </a:effectLst>
        </p:spPr>
      </p:pic>
      <p:sp>
        <p:nvSpPr>
          <p:cNvPr id="10" name="Freeform 404"/>
          <p:cNvSpPr/>
          <p:nvPr/>
        </p:nvSpPr>
        <p:spPr>
          <a:xfrm>
            <a:off x="968763" y="6191052"/>
            <a:ext cx="502571" cy="396445"/>
          </a:xfrm>
          <a:custGeom>
            <a:avLst/>
            <a:gdLst>
              <a:gd name="connsiteX0" fmla="*/ 240018 w 502570"/>
              <a:gd name="connsiteY0" fmla="*/ 221988 h 396648"/>
              <a:gd name="connsiteX1" fmla="*/ 207339 w 502570"/>
              <a:gd name="connsiteY1" fmla="*/ 254666 h 396648"/>
              <a:gd name="connsiteX2" fmla="*/ 207339 w 502570"/>
              <a:gd name="connsiteY2" fmla="*/ 270442 h 396648"/>
              <a:gd name="connsiteX3" fmla="*/ 234383 w 502570"/>
              <a:gd name="connsiteY3" fmla="*/ 270442 h 396648"/>
              <a:gd name="connsiteX4" fmla="*/ 234383 w 502570"/>
              <a:gd name="connsiteY4" fmla="*/ 297486 h 396648"/>
              <a:gd name="connsiteX5" fmla="*/ 250159 w 502570"/>
              <a:gd name="connsiteY5" fmla="*/ 297486 h 396648"/>
              <a:gd name="connsiteX6" fmla="*/ 282837 w 502570"/>
              <a:gd name="connsiteY6" fmla="*/ 264808 h 396648"/>
              <a:gd name="connsiteX7" fmla="*/ 369533 w 502570"/>
              <a:gd name="connsiteY7" fmla="*/ 92471 h 396648"/>
              <a:gd name="connsiteX8" fmla="*/ 364815 w 502570"/>
              <a:gd name="connsiteY8" fmla="*/ 94936 h 396648"/>
              <a:gd name="connsiteX9" fmla="*/ 266216 w 502570"/>
              <a:gd name="connsiteY9" fmla="*/ 193535 h 396648"/>
              <a:gd name="connsiteX10" fmla="*/ 265935 w 502570"/>
              <a:gd name="connsiteY10" fmla="*/ 202831 h 396648"/>
              <a:gd name="connsiteX11" fmla="*/ 275231 w 502570"/>
              <a:gd name="connsiteY11" fmla="*/ 202550 h 396648"/>
              <a:gd name="connsiteX12" fmla="*/ 373829 w 502570"/>
              <a:gd name="connsiteY12" fmla="*/ 103951 h 396648"/>
              <a:gd name="connsiteX13" fmla="*/ 374112 w 502570"/>
              <a:gd name="connsiteY13" fmla="*/ 94655 h 396648"/>
              <a:gd name="connsiteX14" fmla="*/ 369533 w 502570"/>
              <a:gd name="connsiteY14" fmla="*/ 92471 h 396648"/>
              <a:gd name="connsiteX15" fmla="*/ 369604 w 502570"/>
              <a:gd name="connsiteY15" fmla="*/ 54088 h 396648"/>
              <a:gd name="connsiteX16" fmla="*/ 450736 w 502570"/>
              <a:gd name="connsiteY16" fmla="*/ 135221 h 396648"/>
              <a:gd name="connsiteX17" fmla="*/ 261427 w 502570"/>
              <a:gd name="connsiteY17" fmla="*/ 324530 h 396648"/>
              <a:gd name="connsiteX18" fmla="*/ 180295 w 502570"/>
              <a:gd name="connsiteY18" fmla="*/ 324530 h 396648"/>
              <a:gd name="connsiteX19" fmla="*/ 180295 w 502570"/>
              <a:gd name="connsiteY19" fmla="*/ 243398 h 396648"/>
              <a:gd name="connsiteX20" fmla="*/ 432706 w 502570"/>
              <a:gd name="connsiteY20" fmla="*/ 2254 h 396648"/>
              <a:gd name="connsiteX21" fmla="*/ 451863 w 502570"/>
              <a:gd name="connsiteY21" fmla="*/ 10142 h 396648"/>
              <a:gd name="connsiteX22" fmla="*/ 494683 w 502570"/>
              <a:gd name="connsiteY22" fmla="*/ 52961 h 396648"/>
              <a:gd name="connsiteX23" fmla="*/ 502570 w 502570"/>
              <a:gd name="connsiteY23" fmla="*/ 72118 h 396648"/>
              <a:gd name="connsiteX24" fmla="*/ 494683 w 502570"/>
              <a:gd name="connsiteY24" fmla="*/ 91274 h 396648"/>
              <a:gd name="connsiteX25" fmla="*/ 468766 w 502570"/>
              <a:gd name="connsiteY25" fmla="*/ 117191 h 396648"/>
              <a:gd name="connsiteX26" fmla="*/ 387632 w 502570"/>
              <a:gd name="connsiteY26" fmla="*/ 36059 h 396648"/>
              <a:gd name="connsiteX27" fmla="*/ 413550 w 502570"/>
              <a:gd name="connsiteY27" fmla="*/ 10142 h 396648"/>
              <a:gd name="connsiteX28" fmla="*/ 432706 w 502570"/>
              <a:gd name="connsiteY28" fmla="*/ 2254 h 396648"/>
              <a:gd name="connsiteX29" fmla="*/ 81133 w 502570"/>
              <a:gd name="connsiteY29" fmla="*/ 0 h 396648"/>
              <a:gd name="connsiteX30" fmla="*/ 315515 w 502570"/>
              <a:gd name="connsiteY30" fmla="*/ 0 h 396648"/>
              <a:gd name="connsiteX31" fmla="*/ 348476 w 502570"/>
              <a:gd name="connsiteY31" fmla="*/ 7043 h 396648"/>
              <a:gd name="connsiteX32" fmla="*/ 353547 w 502570"/>
              <a:gd name="connsiteY32" fmla="*/ 13522 h 396648"/>
              <a:gd name="connsiteX33" fmla="*/ 351011 w 502570"/>
              <a:gd name="connsiteY33" fmla="*/ 21692 h 396648"/>
              <a:gd name="connsiteX34" fmla="*/ 337207 w 502570"/>
              <a:gd name="connsiteY34" fmla="*/ 35496 h 396648"/>
              <a:gd name="connsiteX35" fmla="*/ 328193 w 502570"/>
              <a:gd name="connsiteY35" fmla="*/ 37749 h 396648"/>
              <a:gd name="connsiteX36" fmla="*/ 315515 w 502570"/>
              <a:gd name="connsiteY36" fmla="*/ 36059 h 396648"/>
              <a:gd name="connsiteX37" fmla="*/ 81133 w 502570"/>
              <a:gd name="connsiteY37" fmla="*/ 36059 h 396648"/>
              <a:gd name="connsiteX38" fmla="*/ 49299 w 502570"/>
              <a:gd name="connsiteY38" fmla="*/ 49299 h 396648"/>
              <a:gd name="connsiteX39" fmla="*/ 36059 w 502570"/>
              <a:gd name="connsiteY39" fmla="*/ 81133 h 396648"/>
              <a:gd name="connsiteX40" fmla="*/ 36059 w 502570"/>
              <a:gd name="connsiteY40" fmla="*/ 315515 h 396648"/>
              <a:gd name="connsiteX41" fmla="*/ 49299 w 502570"/>
              <a:gd name="connsiteY41" fmla="*/ 347349 h 396648"/>
              <a:gd name="connsiteX42" fmla="*/ 81133 w 502570"/>
              <a:gd name="connsiteY42" fmla="*/ 360589 h 396648"/>
              <a:gd name="connsiteX43" fmla="*/ 315515 w 502570"/>
              <a:gd name="connsiteY43" fmla="*/ 360589 h 396648"/>
              <a:gd name="connsiteX44" fmla="*/ 347349 w 502570"/>
              <a:gd name="connsiteY44" fmla="*/ 347349 h 396648"/>
              <a:gd name="connsiteX45" fmla="*/ 360589 w 502570"/>
              <a:gd name="connsiteY45" fmla="*/ 315515 h 396648"/>
              <a:gd name="connsiteX46" fmla="*/ 360589 w 502570"/>
              <a:gd name="connsiteY46" fmla="*/ 280020 h 396648"/>
              <a:gd name="connsiteX47" fmla="*/ 363125 w 502570"/>
              <a:gd name="connsiteY47" fmla="*/ 273822 h 396648"/>
              <a:gd name="connsiteX48" fmla="*/ 381154 w 502570"/>
              <a:gd name="connsiteY48" fmla="*/ 255793 h 396648"/>
              <a:gd name="connsiteX49" fmla="*/ 391014 w 502570"/>
              <a:gd name="connsiteY49" fmla="*/ 253821 h 396648"/>
              <a:gd name="connsiteX50" fmla="*/ 396649 w 502570"/>
              <a:gd name="connsiteY50" fmla="*/ 261991 h 396648"/>
              <a:gd name="connsiteX51" fmla="*/ 396649 w 502570"/>
              <a:gd name="connsiteY51" fmla="*/ 315515 h 396648"/>
              <a:gd name="connsiteX52" fmla="*/ 372843 w 502570"/>
              <a:gd name="connsiteY52" fmla="*/ 372844 h 396648"/>
              <a:gd name="connsiteX53" fmla="*/ 315515 w 502570"/>
              <a:gd name="connsiteY53" fmla="*/ 396648 h 396648"/>
              <a:gd name="connsiteX54" fmla="*/ 81133 w 502570"/>
              <a:gd name="connsiteY54" fmla="*/ 396648 h 396648"/>
              <a:gd name="connsiteX55" fmla="*/ 23804 w 502570"/>
              <a:gd name="connsiteY55" fmla="*/ 372844 h 396648"/>
              <a:gd name="connsiteX56" fmla="*/ 0 w 502570"/>
              <a:gd name="connsiteY56" fmla="*/ 315515 h 396648"/>
              <a:gd name="connsiteX57" fmla="*/ 0 w 502570"/>
              <a:gd name="connsiteY57" fmla="*/ 81133 h 396648"/>
              <a:gd name="connsiteX58" fmla="*/ 23804 w 502570"/>
              <a:gd name="connsiteY58" fmla="*/ 23805 h 396648"/>
              <a:gd name="connsiteX59" fmla="*/ 81133 w 502570"/>
              <a:gd name="connsiteY59"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2570" h="396648">
                <a:moveTo>
                  <a:pt x="240018" y="221988"/>
                </a:moveTo>
                <a:lnTo>
                  <a:pt x="207339" y="254666"/>
                </a:lnTo>
                <a:lnTo>
                  <a:pt x="207339" y="270442"/>
                </a:lnTo>
                <a:lnTo>
                  <a:pt x="234383" y="270442"/>
                </a:lnTo>
                <a:lnTo>
                  <a:pt x="234383" y="297486"/>
                </a:lnTo>
                <a:lnTo>
                  <a:pt x="250159" y="297486"/>
                </a:lnTo>
                <a:lnTo>
                  <a:pt x="282837" y="264808"/>
                </a:lnTo>
                <a:close/>
                <a:moveTo>
                  <a:pt x="369533" y="92471"/>
                </a:moveTo>
                <a:cubicBezTo>
                  <a:pt x="367984" y="92518"/>
                  <a:pt x="366411" y="93340"/>
                  <a:pt x="364815" y="94936"/>
                </a:cubicBezTo>
                <a:lnTo>
                  <a:pt x="266216" y="193535"/>
                </a:lnTo>
                <a:cubicBezTo>
                  <a:pt x="263023" y="196728"/>
                  <a:pt x="262929" y="199826"/>
                  <a:pt x="265935" y="202831"/>
                </a:cubicBezTo>
                <a:cubicBezTo>
                  <a:pt x="268939" y="205836"/>
                  <a:pt x="272038" y="205742"/>
                  <a:pt x="275231" y="202550"/>
                </a:cubicBezTo>
                <a:lnTo>
                  <a:pt x="373829" y="103951"/>
                </a:lnTo>
                <a:cubicBezTo>
                  <a:pt x="377022" y="100758"/>
                  <a:pt x="377115" y="97659"/>
                  <a:pt x="374112" y="94655"/>
                </a:cubicBezTo>
                <a:cubicBezTo>
                  <a:pt x="372610" y="93152"/>
                  <a:pt x="371083" y="92424"/>
                  <a:pt x="369533" y="92471"/>
                </a:cubicBezTo>
                <a:close/>
                <a:moveTo>
                  <a:pt x="369604" y="54088"/>
                </a:moveTo>
                <a:lnTo>
                  <a:pt x="450736" y="135221"/>
                </a:lnTo>
                <a:lnTo>
                  <a:pt x="261427" y="324530"/>
                </a:lnTo>
                <a:lnTo>
                  <a:pt x="180295" y="324530"/>
                </a:lnTo>
                <a:lnTo>
                  <a:pt x="180295" y="243398"/>
                </a:lnTo>
                <a:close/>
                <a:moveTo>
                  <a:pt x="432706" y="2254"/>
                </a:moveTo>
                <a:cubicBezTo>
                  <a:pt x="440217" y="2254"/>
                  <a:pt x="446604" y="4883"/>
                  <a:pt x="451863" y="10142"/>
                </a:cubicBezTo>
                <a:lnTo>
                  <a:pt x="494683" y="52961"/>
                </a:lnTo>
                <a:cubicBezTo>
                  <a:pt x="499940" y="58220"/>
                  <a:pt x="502570" y="64606"/>
                  <a:pt x="502570" y="72118"/>
                </a:cubicBezTo>
                <a:cubicBezTo>
                  <a:pt x="502570" y="79630"/>
                  <a:pt x="499940" y="86016"/>
                  <a:pt x="494683" y="91274"/>
                </a:cubicBezTo>
                <a:lnTo>
                  <a:pt x="468766" y="117191"/>
                </a:lnTo>
                <a:lnTo>
                  <a:pt x="387632" y="36059"/>
                </a:lnTo>
                <a:lnTo>
                  <a:pt x="413550" y="10142"/>
                </a:lnTo>
                <a:cubicBezTo>
                  <a:pt x="418808" y="4883"/>
                  <a:pt x="425194" y="2254"/>
                  <a:pt x="432706" y="2254"/>
                </a:cubicBezTo>
                <a:close/>
                <a:moveTo>
                  <a:pt x="81133" y="0"/>
                </a:moveTo>
                <a:lnTo>
                  <a:pt x="315515" y="0"/>
                </a:lnTo>
                <a:cubicBezTo>
                  <a:pt x="327347" y="0"/>
                  <a:pt x="338334" y="2348"/>
                  <a:pt x="348476" y="7043"/>
                </a:cubicBezTo>
                <a:cubicBezTo>
                  <a:pt x="351293" y="8357"/>
                  <a:pt x="352983" y="10517"/>
                  <a:pt x="353547" y="13522"/>
                </a:cubicBezTo>
                <a:cubicBezTo>
                  <a:pt x="354110" y="16715"/>
                  <a:pt x="353265" y="19438"/>
                  <a:pt x="351011" y="21692"/>
                </a:cubicBezTo>
                <a:lnTo>
                  <a:pt x="337207" y="35496"/>
                </a:lnTo>
                <a:cubicBezTo>
                  <a:pt x="334577" y="38125"/>
                  <a:pt x="331574" y="38876"/>
                  <a:pt x="328193" y="37749"/>
                </a:cubicBezTo>
                <a:cubicBezTo>
                  <a:pt x="323872" y="36622"/>
                  <a:pt x="319647" y="36059"/>
                  <a:pt x="315515" y="36059"/>
                </a:cubicBezTo>
                <a:lnTo>
                  <a:pt x="81133" y="36059"/>
                </a:lnTo>
                <a:cubicBezTo>
                  <a:pt x="68737" y="36059"/>
                  <a:pt x="58126" y="40472"/>
                  <a:pt x="49299" y="49299"/>
                </a:cubicBezTo>
                <a:cubicBezTo>
                  <a:pt x="40472" y="58126"/>
                  <a:pt x="36059" y="68737"/>
                  <a:pt x="36059" y="81133"/>
                </a:cubicBezTo>
                <a:lnTo>
                  <a:pt x="36059" y="315515"/>
                </a:lnTo>
                <a:cubicBezTo>
                  <a:pt x="36059" y="327911"/>
                  <a:pt x="40472" y="338522"/>
                  <a:pt x="49299" y="347349"/>
                </a:cubicBezTo>
                <a:cubicBezTo>
                  <a:pt x="58126" y="356176"/>
                  <a:pt x="68737" y="360589"/>
                  <a:pt x="81133" y="360589"/>
                </a:cubicBezTo>
                <a:lnTo>
                  <a:pt x="315515" y="360589"/>
                </a:lnTo>
                <a:cubicBezTo>
                  <a:pt x="327911" y="360589"/>
                  <a:pt x="338521" y="356176"/>
                  <a:pt x="347349" y="347349"/>
                </a:cubicBezTo>
                <a:cubicBezTo>
                  <a:pt x="356176" y="338522"/>
                  <a:pt x="360589" y="327911"/>
                  <a:pt x="360589" y="315515"/>
                </a:cubicBezTo>
                <a:lnTo>
                  <a:pt x="360589" y="280020"/>
                </a:lnTo>
                <a:cubicBezTo>
                  <a:pt x="360589" y="277579"/>
                  <a:pt x="361435" y="275513"/>
                  <a:pt x="363125" y="273822"/>
                </a:cubicBezTo>
                <a:lnTo>
                  <a:pt x="381154" y="255793"/>
                </a:lnTo>
                <a:cubicBezTo>
                  <a:pt x="383972" y="252976"/>
                  <a:pt x="387258" y="252318"/>
                  <a:pt x="391014" y="253821"/>
                </a:cubicBezTo>
                <a:cubicBezTo>
                  <a:pt x="394770" y="255323"/>
                  <a:pt x="396649" y="258047"/>
                  <a:pt x="396649" y="261991"/>
                </a:cubicBezTo>
                <a:lnTo>
                  <a:pt x="396649" y="315515"/>
                </a:lnTo>
                <a:cubicBezTo>
                  <a:pt x="396649" y="337865"/>
                  <a:pt x="388713" y="356974"/>
                  <a:pt x="372843" y="372844"/>
                </a:cubicBezTo>
                <a:cubicBezTo>
                  <a:pt x="356973" y="388713"/>
                  <a:pt x="337864" y="396648"/>
                  <a:pt x="315515" y="396648"/>
                </a:cubicBezTo>
                <a:lnTo>
                  <a:pt x="81133" y="396648"/>
                </a:lnTo>
                <a:cubicBezTo>
                  <a:pt x="58783" y="396648"/>
                  <a:pt x="39674" y="388713"/>
                  <a:pt x="23804" y="372844"/>
                </a:cubicBezTo>
                <a:cubicBezTo>
                  <a:pt x="7934" y="356974"/>
                  <a:pt x="0" y="337865"/>
                  <a:pt x="0" y="315515"/>
                </a:cubicBezTo>
                <a:lnTo>
                  <a:pt x="0" y="81133"/>
                </a:lnTo>
                <a:cubicBezTo>
                  <a:pt x="0" y="58784"/>
                  <a:pt x="7934" y="39674"/>
                  <a:pt x="23804" y="23805"/>
                </a:cubicBezTo>
                <a:cubicBezTo>
                  <a:pt x="39674" y="7935"/>
                  <a:pt x="58783" y="0"/>
                  <a:pt x="8113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307"/>
          <p:cNvSpPr/>
          <p:nvPr/>
        </p:nvSpPr>
        <p:spPr>
          <a:xfrm>
            <a:off x="3556864" y="131111"/>
            <a:ext cx="576205" cy="432508"/>
          </a:xfrm>
          <a:custGeom>
            <a:avLst/>
            <a:gdLst>
              <a:gd name="connsiteX0" fmla="*/ 108178 w 576942"/>
              <a:gd name="connsiteY0" fmla="*/ 216354 h 432707"/>
              <a:gd name="connsiteX1" fmla="*/ 180295 w 576942"/>
              <a:gd name="connsiteY1" fmla="*/ 216354 h 432707"/>
              <a:gd name="connsiteX2" fmla="*/ 180295 w 576942"/>
              <a:gd name="connsiteY2" fmla="*/ 360589 h 432707"/>
              <a:gd name="connsiteX3" fmla="*/ 108178 w 576942"/>
              <a:gd name="connsiteY3" fmla="*/ 360589 h 432707"/>
              <a:gd name="connsiteX4" fmla="*/ 324530 w 576942"/>
              <a:gd name="connsiteY4" fmla="*/ 144236 h 432707"/>
              <a:gd name="connsiteX5" fmla="*/ 396648 w 576942"/>
              <a:gd name="connsiteY5" fmla="*/ 144236 h 432707"/>
              <a:gd name="connsiteX6" fmla="*/ 396648 w 576942"/>
              <a:gd name="connsiteY6" fmla="*/ 360589 h 432707"/>
              <a:gd name="connsiteX7" fmla="*/ 324530 w 576942"/>
              <a:gd name="connsiteY7" fmla="*/ 360589 h 432707"/>
              <a:gd name="connsiteX8" fmla="*/ 216353 w 576942"/>
              <a:gd name="connsiteY8" fmla="*/ 72118 h 432707"/>
              <a:gd name="connsiteX9" fmla="*/ 288471 w 576942"/>
              <a:gd name="connsiteY9" fmla="*/ 72118 h 432707"/>
              <a:gd name="connsiteX10" fmla="*/ 288471 w 576942"/>
              <a:gd name="connsiteY10" fmla="*/ 360589 h 432707"/>
              <a:gd name="connsiteX11" fmla="*/ 216353 w 576942"/>
              <a:gd name="connsiteY11" fmla="*/ 360589 h 432707"/>
              <a:gd name="connsiteX12" fmla="*/ 432706 w 576942"/>
              <a:gd name="connsiteY12" fmla="*/ 36058 h 432707"/>
              <a:gd name="connsiteX13" fmla="*/ 504824 w 576942"/>
              <a:gd name="connsiteY13" fmla="*/ 36058 h 432707"/>
              <a:gd name="connsiteX14" fmla="*/ 504824 w 576942"/>
              <a:gd name="connsiteY14" fmla="*/ 360588 h 432707"/>
              <a:gd name="connsiteX15" fmla="*/ 432706 w 576942"/>
              <a:gd name="connsiteY15" fmla="*/ 360588 h 432707"/>
              <a:gd name="connsiteX16" fmla="*/ 0 w 576942"/>
              <a:gd name="connsiteY16" fmla="*/ 0 h 432707"/>
              <a:gd name="connsiteX17" fmla="*/ 36060 w 576942"/>
              <a:gd name="connsiteY17" fmla="*/ 0 h 432707"/>
              <a:gd name="connsiteX18" fmla="*/ 36060 w 576942"/>
              <a:gd name="connsiteY18" fmla="*/ 396648 h 432707"/>
              <a:gd name="connsiteX19" fmla="*/ 576942 w 576942"/>
              <a:gd name="connsiteY19" fmla="*/ 396648 h 432707"/>
              <a:gd name="connsiteX20" fmla="*/ 576942 w 576942"/>
              <a:gd name="connsiteY20" fmla="*/ 432707 h 432707"/>
              <a:gd name="connsiteX21" fmla="*/ 0 w 576942"/>
              <a:gd name="connsiteY21" fmla="*/ 432707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6942" h="432707">
                <a:moveTo>
                  <a:pt x="108178" y="216354"/>
                </a:moveTo>
                <a:lnTo>
                  <a:pt x="180295" y="216354"/>
                </a:lnTo>
                <a:lnTo>
                  <a:pt x="180295" y="360589"/>
                </a:lnTo>
                <a:lnTo>
                  <a:pt x="108178" y="360589"/>
                </a:lnTo>
                <a:close/>
                <a:moveTo>
                  <a:pt x="324530" y="144236"/>
                </a:moveTo>
                <a:lnTo>
                  <a:pt x="396648" y="144236"/>
                </a:lnTo>
                <a:lnTo>
                  <a:pt x="396648" y="360589"/>
                </a:lnTo>
                <a:lnTo>
                  <a:pt x="324530" y="360589"/>
                </a:lnTo>
                <a:close/>
                <a:moveTo>
                  <a:pt x="216353" y="72118"/>
                </a:moveTo>
                <a:lnTo>
                  <a:pt x="288471" y="72118"/>
                </a:lnTo>
                <a:lnTo>
                  <a:pt x="288471" y="360589"/>
                </a:lnTo>
                <a:lnTo>
                  <a:pt x="216353" y="360589"/>
                </a:lnTo>
                <a:close/>
                <a:moveTo>
                  <a:pt x="432706" y="36058"/>
                </a:moveTo>
                <a:lnTo>
                  <a:pt x="504824" y="36058"/>
                </a:lnTo>
                <a:lnTo>
                  <a:pt x="504824" y="360588"/>
                </a:lnTo>
                <a:lnTo>
                  <a:pt x="432706" y="360588"/>
                </a:lnTo>
                <a:close/>
                <a:moveTo>
                  <a:pt x="0" y="0"/>
                </a:moveTo>
                <a:lnTo>
                  <a:pt x="36060" y="0"/>
                </a:lnTo>
                <a:lnTo>
                  <a:pt x="36060" y="396648"/>
                </a:lnTo>
                <a:lnTo>
                  <a:pt x="576942" y="396648"/>
                </a:lnTo>
                <a:lnTo>
                  <a:pt x="576942" y="432707"/>
                </a:lnTo>
                <a:lnTo>
                  <a:pt x="0" y="43270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308"/>
          <p:cNvSpPr/>
          <p:nvPr/>
        </p:nvSpPr>
        <p:spPr>
          <a:xfrm>
            <a:off x="949952" y="1427930"/>
            <a:ext cx="540194" cy="495863"/>
          </a:xfrm>
          <a:custGeom>
            <a:avLst/>
            <a:gdLst>
              <a:gd name="connsiteX0" fmla="*/ 432708 w 540885"/>
              <a:gd name="connsiteY0" fmla="*/ 356081 h 496091"/>
              <a:gd name="connsiteX1" fmla="*/ 407355 w 540885"/>
              <a:gd name="connsiteY1" fmla="*/ 366786 h 496091"/>
              <a:gd name="connsiteX2" fmla="*/ 396649 w 540885"/>
              <a:gd name="connsiteY2" fmla="*/ 392140 h 496091"/>
              <a:gd name="connsiteX3" fmla="*/ 407213 w 540885"/>
              <a:gd name="connsiteY3" fmla="*/ 417635 h 496091"/>
              <a:gd name="connsiteX4" fmla="*/ 432708 w 540885"/>
              <a:gd name="connsiteY4" fmla="*/ 428199 h 496091"/>
              <a:gd name="connsiteX5" fmla="*/ 458203 w 540885"/>
              <a:gd name="connsiteY5" fmla="*/ 417635 h 496091"/>
              <a:gd name="connsiteX6" fmla="*/ 468767 w 540885"/>
              <a:gd name="connsiteY6" fmla="*/ 392140 h 496091"/>
              <a:gd name="connsiteX7" fmla="*/ 458063 w 540885"/>
              <a:gd name="connsiteY7" fmla="*/ 366786 h 496091"/>
              <a:gd name="connsiteX8" fmla="*/ 432708 w 540885"/>
              <a:gd name="connsiteY8" fmla="*/ 356081 h 496091"/>
              <a:gd name="connsiteX9" fmla="*/ 396649 w 540885"/>
              <a:gd name="connsiteY9" fmla="*/ 288471 h 496091"/>
              <a:gd name="connsiteX10" fmla="*/ 409608 w 540885"/>
              <a:gd name="connsiteY10" fmla="*/ 301570 h 496091"/>
              <a:gd name="connsiteX11" fmla="*/ 424257 w 540885"/>
              <a:gd name="connsiteY11" fmla="*/ 320586 h 496091"/>
              <a:gd name="connsiteX12" fmla="*/ 432708 w 540885"/>
              <a:gd name="connsiteY12" fmla="*/ 320023 h 496091"/>
              <a:gd name="connsiteX13" fmla="*/ 441160 w 540885"/>
              <a:gd name="connsiteY13" fmla="*/ 320586 h 496091"/>
              <a:gd name="connsiteX14" fmla="*/ 467077 w 540885"/>
              <a:gd name="connsiteY14" fmla="*/ 289034 h 496091"/>
              <a:gd name="connsiteX15" fmla="*/ 468767 w 540885"/>
              <a:gd name="connsiteY15" fmla="*/ 288471 h 496091"/>
              <a:gd name="connsiteX16" fmla="*/ 503699 w 540885"/>
              <a:gd name="connsiteY16" fmla="*/ 308190 h 496091"/>
              <a:gd name="connsiteX17" fmla="*/ 504826 w 540885"/>
              <a:gd name="connsiteY17" fmla="*/ 310163 h 496091"/>
              <a:gd name="connsiteX18" fmla="*/ 490459 w 540885"/>
              <a:gd name="connsiteY18" fmla="*/ 349039 h 496091"/>
              <a:gd name="connsiteX19" fmla="*/ 498910 w 540885"/>
              <a:gd name="connsiteY19" fmla="*/ 363688 h 496091"/>
              <a:gd name="connsiteX20" fmla="*/ 540885 w 540885"/>
              <a:gd name="connsiteY20" fmla="*/ 372421 h 496091"/>
              <a:gd name="connsiteX21" fmla="*/ 540885 w 540885"/>
              <a:gd name="connsiteY21" fmla="*/ 411860 h 496091"/>
              <a:gd name="connsiteX22" fmla="*/ 498910 w 540885"/>
              <a:gd name="connsiteY22" fmla="*/ 420593 h 496091"/>
              <a:gd name="connsiteX23" fmla="*/ 490459 w 540885"/>
              <a:gd name="connsiteY23" fmla="*/ 435242 h 496091"/>
              <a:gd name="connsiteX24" fmla="*/ 504826 w 540885"/>
              <a:gd name="connsiteY24" fmla="*/ 474118 h 496091"/>
              <a:gd name="connsiteX25" fmla="*/ 503699 w 540885"/>
              <a:gd name="connsiteY25" fmla="*/ 476090 h 496091"/>
              <a:gd name="connsiteX26" fmla="*/ 468767 w 540885"/>
              <a:gd name="connsiteY26" fmla="*/ 496091 h 496091"/>
              <a:gd name="connsiteX27" fmla="*/ 455809 w 540885"/>
              <a:gd name="connsiteY27" fmla="*/ 482851 h 496091"/>
              <a:gd name="connsiteX28" fmla="*/ 441160 w 540885"/>
              <a:gd name="connsiteY28" fmla="*/ 463695 h 496091"/>
              <a:gd name="connsiteX29" fmla="*/ 432708 w 540885"/>
              <a:gd name="connsiteY29" fmla="*/ 464258 h 496091"/>
              <a:gd name="connsiteX30" fmla="*/ 424257 w 540885"/>
              <a:gd name="connsiteY30" fmla="*/ 463695 h 496091"/>
              <a:gd name="connsiteX31" fmla="*/ 409608 w 540885"/>
              <a:gd name="connsiteY31" fmla="*/ 482851 h 496091"/>
              <a:gd name="connsiteX32" fmla="*/ 396649 w 540885"/>
              <a:gd name="connsiteY32" fmla="*/ 496091 h 496091"/>
              <a:gd name="connsiteX33" fmla="*/ 361717 w 540885"/>
              <a:gd name="connsiteY33" fmla="*/ 476090 h 496091"/>
              <a:gd name="connsiteX34" fmla="*/ 360591 w 540885"/>
              <a:gd name="connsiteY34" fmla="*/ 474118 h 496091"/>
              <a:gd name="connsiteX35" fmla="*/ 374958 w 540885"/>
              <a:gd name="connsiteY35" fmla="*/ 435242 h 496091"/>
              <a:gd name="connsiteX36" fmla="*/ 366507 w 540885"/>
              <a:gd name="connsiteY36" fmla="*/ 420593 h 496091"/>
              <a:gd name="connsiteX37" fmla="*/ 324532 w 540885"/>
              <a:gd name="connsiteY37" fmla="*/ 411860 h 496091"/>
              <a:gd name="connsiteX38" fmla="*/ 324532 w 540885"/>
              <a:gd name="connsiteY38" fmla="*/ 372421 h 496091"/>
              <a:gd name="connsiteX39" fmla="*/ 366507 w 540885"/>
              <a:gd name="connsiteY39" fmla="*/ 363688 h 496091"/>
              <a:gd name="connsiteX40" fmla="*/ 374958 w 540885"/>
              <a:gd name="connsiteY40" fmla="*/ 349039 h 496091"/>
              <a:gd name="connsiteX41" fmla="*/ 360591 w 540885"/>
              <a:gd name="connsiteY41" fmla="*/ 310163 h 496091"/>
              <a:gd name="connsiteX42" fmla="*/ 361717 w 540885"/>
              <a:gd name="connsiteY42" fmla="*/ 308190 h 496091"/>
              <a:gd name="connsiteX43" fmla="*/ 371577 w 540885"/>
              <a:gd name="connsiteY43" fmla="*/ 302557 h 496091"/>
              <a:gd name="connsiteX44" fmla="*/ 388198 w 540885"/>
              <a:gd name="connsiteY44" fmla="*/ 292978 h 496091"/>
              <a:gd name="connsiteX45" fmla="*/ 396649 w 540885"/>
              <a:gd name="connsiteY45" fmla="*/ 288471 h 496091"/>
              <a:gd name="connsiteX46" fmla="*/ 180295 w 540885"/>
              <a:gd name="connsiteY46" fmla="*/ 175788 h 496091"/>
              <a:gd name="connsiteX47" fmla="*/ 129305 w 540885"/>
              <a:gd name="connsiteY47" fmla="*/ 196916 h 496091"/>
              <a:gd name="connsiteX48" fmla="*/ 108177 w 540885"/>
              <a:gd name="connsiteY48" fmla="*/ 247906 h 496091"/>
              <a:gd name="connsiteX49" fmla="*/ 129305 w 540885"/>
              <a:gd name="connsiteY49" fmla="*/ 298895 h 496091"/>
              <a:gd name="connsiteX50" fmla="*/ 180295 w 540885"/>
              <a:gd name="connsiteY50" fmla="*/ 320024 h 496091"/>
              <a:gd name="connsiteX51" fmla="*/ 231285 w 540885"/>
              <a:gd name="connsiteY51" fmla="*/ 298895 h 496091"/>
              <a:gd name="connsiteX52" fmla="*/ 252413 w 540885"/>
              <a:gd name="connsiteY52" fmla="*/ 247906 h 496091"/>
              <a:gd name="connsiteX53" fmla="*/ 231285 w 540885"/>
              <a:gd name="connsiteY53" fmla="*/ 196916 h 496091"/>
              <a:gd name="connsiteX54" fmla="*/ 180295 w 540885"/>
              <a:gd name="connsiteY54" fmla="*/ 175788 h 496091"/>
              <a:gd name="connsiteX55" fmla="*/ 432708 w 540885"/>
              <a:gd name="connsiteY55" fmla="*/ 67611 h 496091"/>
              <a:gd name="connsiteX56" fmla="*/ 407355 w 540885"/>
              <a:gd name="connsiteY56" fmla="*/ 78316 h 496091"/>
              <a:gd name="connsiteX57" fmla="*/ 396649 w 540885"/>
              <a:gd name="connsiteY57" fmla="*/ 103670 h 496091"/>
              <a:gd name="connsiteX58" fmla="*/ 407213 w 540885"/>
              <a:gd name="connsiteY58" fmla="*/ 129165 h 496091"/>
              <a:gd name="connsiteX59" fmla="*/ 432708 w 540885"/>
              <a:gd name="connsiteY59" fmla="*/ 139729 h 496091"/>
              <a:gd name="connsiteX60" fmla="*/ 458203 w 540885"/>
              <a:gd name="connsiteY60" fmla="*/ 129165 h 496091"/>
              <a:gd name="connsiteX61" fmla="*/ 468767 w 540885"/>
              <a:gd name="connsiteY61" fmla="*/ 103670 h 496091"/>
              <a:gd name="connsiteX62" fmla="*/ 458063 w 540885"/>
              <a:gd name="connsiteY62" fmla="*/ 78316 h 496091"/>
              <a:gd name="connsiteX63" fmla="*/ 432708 w 540885"/>
              <a:gd name="connsiteY63" fmla="*/ 67611 h 496091"/>
              <a:gd name="connsiteX64" fmla="*/ 154096 w 540885"/>
              <a:gd name="connsiteY64" fmla="*/ 67611 h 496091"/>
              <a:gd name="connsiteX65" fmla="*/ 206494 w 540885"/>
              <a:gd name="connsiteY65" fmla="*/ 67611 h 496091"/>
              <a:gd name="connsiteX66" fmla="*/ 212128 w 540885"/>
              <a:gd name="connsiteY66" fmla="*/ 69724 h 496091"/>
              <a:gd name="connsiteX67" fmla="*/ 214945 w 540885"/>
              <a:gd name="connsiteY67" fmla="*/ 74654 h 496091"/>
              <a:gd name="connsiteX68" fmla="*/ 221425 w 540885"/>
              <a:gd name="connsiteY68" fmla="*/ 117755 h 496091"/>
              <a:gd name="connsiteX69" fmla="*/ 242553 w 540885"/>
              <a:gd name="connsiteY69" fmla="*/ 126488 h 496091"/>
              <a:gd name="connsiteX70" fmla="*/ 275795 w 540885"/>
              <a:gd name="connsiteY70" fmla="*/ 101416 h 496091"/>
              <a:gd name="connsiteX71" fmla="*/ 281429 w 540885"/>
              <a:gd name="connsiteY71" fmla="*/ 99444 h 496091"/>
              <a:gd name="connsiteX72" fmla="*/ 287345 w 540885"/>
              <a:gd name="connsiteY72" fmla="*/ 101698 h 496091"/>
              <a:gd name="connsiteX73" fmla="*/ 327911 w 540885"/>
              <a:gd name="connsiteY73" fmla="*/ 146772 h 496091"/>
              <a:gd name="connsiteX74" fmla="*/ 325939 w 540885"/>
              <a:gd name="connsiteY74" fmla="*/ 152124 h 496091"/>
              <a:gd name="connsiteX75" fmla="*/ 314108 w 540885"/>
              <a:gd name="connsiteY75" fmla="*/ 167337 h 496091"/>
              <a:gd name="connsiteX76" fmla="*/ 301430 w 540885"/>
              <a:gd name="connsiteY76" fmla="*/ 184239 h 496091"/>
              <a:gd name="connsiteX77" fmla="*/ 311008 w 540885"/>
              <a:gd name="connsiteY77" fmla="*/ 207339 h 496091"/>
              <a:gd name="connsiteX78" fmla="*/ 353828 w 540885"/>
              <a:gd name="connsiteY78" fmla="*/ 213819 h 496091"/>
              <a:gd name="connsiteX79" fmla="*/ 358618 w 540885"/>
              <a:gd name="connsiteY79" fmla="*/ 216777 h 496091"/>
              <a:gd name="connsiteX80" fmla="*/ 360590 w 540885"/>
              <a:gd name="connsiteY80" fmla="*/ 222270 h 496091"/>
              <a:gd name="connsiteX81" fmla="*/ 360590 w 540885"/>
              <a:gd name="connsiteY81" fmla="*/ 274386 h 496091"/>
              <a:gd name="connsiteX82" fmla="*/ 358618 w 540885"/>
              <a:gd name="connsiteY82" fmla="*/ 279880 h 496091"/>
              <a:gd name="connsiteX83" fmla="*/ 354110 w 540885"/>
              <a:gd name="connsiteY83" fmla="*/ 282838 h 496091"/>
              <a:gd name="connsiteX84" fmla="*/ 310445 w 540885"/>
              <a:gd name="connsiteY84" fmla="*/ 289599 h 496091"/>
              <a:gd name="connsiteX85" fmla="*/ 301430 w 540885"/>
              <a:gd name="connsiteY85" fmla="*/ 311009 h 496091"/>
              <a:gd name="connsiteX86" fmla="*/ 326784 w 540885"/>
              <a:gd name="connsiteY86" fmla="*/ 343405 h 496091"/>
              <a:gd name="connsiteX87" fmla="*/ 328756 w 540885"/>
              <a:gd name="connsiteY87" fmla="*/ 349040 h 496091"/>
              <a:gd name="connsiteX88" fmla="*/ 326784 w 540885"/>
              <a:gd name="connsiteY88" fmla="*/ 354392 h 496091"/>
              <a:gd name="connsiteX89" fmla="*/ 303543 w 540885"/>
              <a:gd name="connsiteY89" fmla="*/ 379605 h 496091"/>
              <a:gd name="connsiteX90" fmla="*/ 281429 w 540885"/>
              <a:gd name="connsiteY90" fmla="*/ 396367 h 496091"/>
              <a:gd name="connsiteX91" fmla="*/ 275513 w 540885"/>
              <a:gd name="connsiteY91" fmla="*/ 394395 h 496091"/>
              <a:gd name="connsiteX92" fmla="*/ 243117 w 540885"/>
              <a:gd name="connsiteY92" fmla="*/ 369041 h 496091"/>
              <a:gd name="connsiteX93" fmla="*/ 221425 w 540885"/>
              <a:gd name="connsiteY93" fmla="*/ 377774 h 496091"/>
              <a:gd name="connsiteX94" fmla="*/ 214945 w 540885"/>
              <a:gd name="connsiteY94" fmla="*/ 421439 h 496091"/>
              <a:gd name="connsiteX95" fmla="*/ 206494 w 540885"/>
              <a:gd name="connsiteY95" fmla="*/ 428200 h 496091"/>
              <a:gd name="connsiteX96" fmla="*/ 154096 w 540885"/>
              <a:gd name="connsiteY96" fmla="*/ 428200 h 496091"/>
              <a:gd name="connsiteX97" fmla="*/ 148462 w 540885"/>
              <a:gd name="connsiteY97" fmla="*/ 426087 h 496091"/>
              <a:gd name="connsiteX98" fmla="*/ 145645 w 540885"/>
              <a:gd name="connsiteY98" fmla="*/ 421158 h 496091"/>
              <a:gd name="connsiteX99" fmla="*/ 139165 w 540885"/>
              <a:gd name="connsiteY99" fmla="*/ 378056 h 496091"/>
              <a:gd name="connsiteX100" fmla="*/ 118037 w 540885"/>
              <a:gd name="connsiteY100" fmla="*/ 369323 h 496091"/>
              <a:gd name="connsiteX101" fmla="*/ 84795 w 540885"/>
              <a:gd name="connsiteY101" fmla="*/ 394395 h 496091"/>
              <a:gd name="connsiteX102" fmla="*/ 79161 w 540885"/>
              <a:gd name="connsiteY102" fmla="*/ 396367 h 496091"/>
              <a:gd name="connsiteX103" fmla="*/ 73245 w 540885"/>
              <a:gd name="connsiteY103" fmla="*/ 394113 h 496091"/>
              <a:gd name="connsiteX104" fmla="*/ 32679 w 540885"/>
              <a:gd name="connsiteY104" fmla="*/ 349040 h 496091"/>
              <a:gd name="connsiteX105" fmla="*/ 34651 w 540885"/>
              <a:gd name="connsiteY105" fmla="*/ 343687 h 496091"/>
              <a:gd name="connsiteX106" fmla="*/ 46201 w 540885"/>
              <a:gd name="connsiteY106" fmla="*/ 328756 h 496091"/>
              <a:gd name="connsiteX107" fmla="*/ 59441 w 540885"/>
              <a:gd name="connsiteY107" fmla="*/ 311572 h 496091"/>
              <a:gd name="connsiteX108" fmla="*/ 49581 w 540885"/>
              <a:gd name="connsiteY108" fmla="*/ 288472 h 496091"/>
              <a:gd name="connsiteX109" fmla="*/ 6761 w 540885"/>
              <a:gd name="connsiteY109" fmla="*/ 281711 h 496091"/>
              <a:gd name="connsiteX110" fmla="*/ 1972 w 540885"/>
              <a:gd name="connsiteY110" fmla="*/ 279034 h 496091"/>
              <a:gd name="connsiteX111" fmla="*/ 0 w 540885"/>
              <a:gd name="connsiteY111" fmla="*/ 273541 h 496091"/>
              <a:gd name="connsiteX112" fmla="*/ 0 w 540885"/>
              <a:gd name="connsiteY112" fmla="*/ 221425 h 496091"/>
              <a:gd name="connsiteX113" fmla="*/ 1972 w 540885"/>
              <a:gd name="connsiteY113" fmla="*/ 215932 h 496091"/>
              <a:gd name="connsiteX114" fmla="*/ 6480 w 540885"/>
              <a:gd name="connsiteY114" fmla="*/ 212973 h 496091"/>
              <a:gd name="connsiteX115" fmla="*/ 50145 w 540885"/>
              <a:gd name="connsiteY115" fmla="*/ 206213 h 496091"/>
              <a:gd name="connsiteX116" fmla="*/ 59159 w 540885"/>
              <a:gd name="connsiteY116" fmla="*/ 184802 h 496091"/>
              <a:gd name="connsiteX117" fmla="*/ 33806 w 540885"/>
              <a:gd name="connsiteY117" fmla="*/ 152406 h 496091"/>
              <a:gd name="connsiteX118" fmla="*/ 31834 w 540885"/>
              <a:gd name="connsiteY118" fmla="*/ 146772 h 496091"/>
              <a:gd name="connsiteX119" fmla="*/ 33806 w 540885"/>
              <a:gd name="connsiteY119" fmla="*/ 141137 h 496091"/>
              <a:gd name="connsiteX120" fmla="*/ 56906 w 540885"/>
              <a:gd name="connsiteY120" fmla="*/ 116065 h 496091"/>
              <a:gd name="connsiteX121" fmla="*/ 79161 w 540885"/>
              <a:gd name="connsiteY121" fmla="*/ 99444 h 496091"/>
              <a:gd name="connsiteX122" fmla="*/ 85077 w 540885"/>
              <a:gd name="connsiteY122" fmla="*/ 101416 h 496091"/>
              <a:gd name="connsiteX123" fmla="*/ 117474 w 540885"/>
              <a:gd name="connsiteY123" fmla="*/ 126770 h 496091"/>
              <a:gd name="connsiteX124" fmla="*/ 139165 w 540885"/>
              <a:gd name="connsiteY124" fmla="*/ 117755 h 496091"/>
              <a:gd name="connsiteX125" fmla="*/ 145645 w 540885"/>
              <a:gd name="connsiteY125" fmla="*/ 74372 h 496091"/>
              <a:gd name="connsiteX126" fmla="*/ 154096 w 540885"/>
              <a:gd name="connsiteY126" fmla="*/ 67611 h 496091"/>
              <a:gd name="connsiteX127" fmla="*/ 396649 w 540885"/>
              <a:gd name="connsiteY127" fmla="*/ 0 h 496091"/>
              <a:gd name="connsiteX128" fmla="*/ 409608 w 540885"/>
              <a:gd name="connsiteY128" fmla="*/ 13100 h 496091"/>
              <a:gd name="connsiteX129" fmla="*/ 424257 w 540885"/>
              <a:gd name="connsiteY129" fmla="*/ 32116 h 496091"/>
              <a:gd name="connsiteX130" fmla="*/ 432708 w 540885"/>
              <a:gd name="connsiteY130" fmla="*/ 31552 h 496091"/>
              <a:gd name="connsiteX131" fmla="*/ 441160 w 540885"/>
              <a:gd name="connsiteY131" fmla="*/ 32116 h 496091"/>
              <a:gd name="connsiteX132" fmla="*/ 467077 w 540885"/>
              <a:gd name="connsiteY132" fmla="*/ 564 h 496091"/>
              <a:gd name="connsiteX133" fmla="*/ 468767 w 540885"/>
              <a:gd name="connsiteY133" fmla="*/ 0 h 496091"/>
              <a:gd name="connsiteX134" fmla="*/ 503699 w 540885"/>
              <a:gd name="connsiteY134" fmla="*/ 19720 h 496091"/>
              <a:gd name="connsiteX135" fmla="*/ 504826 w 540885"/>
              <a:gd name="connsiteY135" fmla="*/ 21692 h 496091"/>
              <a:gd name="connsiteX136" fmla="*/ 490459 w 540885"/>
              <a:gd name="connsiteY136" fmla="*/ 60568 h 496091"/>
              <a:gd name="connsiteX137" fmla="*/ 498910 w 540885"/>
              <a:gd name="connsiteY137" fmla="*/ 75217 h 496091"/>
              <a:gd name="connsiteX138" fmla="*/ 540885 w 540885"/>
              <a:gd name="connsiteY138" fmla="*/ 83950 h 496091"/>
              <a:gd name="connsiteX139" fmla="*/ 540885 w 540885"/>
              <a:gd name="connsiteY139" fmla="*/ 123390 h 496091"/>
              <a:gd name="connsiteX140" fmla="*/ 498910 w 540885"/>
              <a:gd name="connsiteY140" fmla="*/ 132123 h 496091"/>
              <a:gd name="connsiteX141" fmla="*/ 490459 w 540885"/>
              <a:gd name="connsiteY141" fmla="*/ 146772 h 496091"/>
              <a:gd name="connsiteX142" fmla="*/ 504826 w 540885"/>
              <a:gd name="connsiteY142" fmla="*/ 185648 h 496091"/>
              <a:gd name="connsiteX143" fmla="*/ 503699 w 540885"/>
              <a:gd name="connsiteY143" fmla="*/ 187619 h 496091"/>
              <a:gd name="connsiteX144" fmla="*/ 468767 w 540885"/>
              <a:gd name="connsiteY144" fmla="*/ 207621 h 496091"/>
              <a:gd name="connsiteX145" fmla="*/ 455809 w 540885"/>
              <a:gd name="connsiteY145" fmla="*/ 194381 h 496091"/>
              <a:gd name="connsiteX146" fmla="*/ 441160 w 540885"/>
              <a:gd name="connsiteY146" fmla="*/ 175224 h 496091"/>
              <a:gd name="connsiteX147" fmla="*/ 432708 w 540885"/>
              <a:gd name="connsiteY147" fmla="*/ 175788 h 496091"/>
              <a:gd name="connsiteX148" fmla="*/ 424257 w 540885"/>
              <a:gd name="connsiteY148" fmla="*/ 175224 h 496091"/>
              <a:gd name="connsiteX149" fmla="*/ 409608 w 540885"/>
              <a:gd name="connsiteY149" fmla="*/ 194381 h 496091"/>
              <a:gd name="connsiteX150" fmla="*/ 396649 w 540885"/>
              <a:gd name="connsiteY150" fmla="*/ 207621 h 496091"/>
              <a:gd name="connsiteX151" fmla="*/ 361717 w 540885"/>
              <a:gd name="connsiteY151" fmla="*/ 187619 h 496091"/>
              <a:gd name="connsiteX152" fmla="*/ 360591 w 540885"/>
              <a:gd name="connsiteY152" fmla="*/ 185648 h 496091"/>
              <a:gd name="connsiteX153" fmla="*/ 374958 w 540885"/>
              <a:gd name="connsiteY153" fmla="*/ 146772 h 496091"/>
              <a:gd name="connsiteX154" fmla="*/ 366507 w 540885"/>
              <a:gd name="connsiteY154" fmla="*/ 132123 h 496091"/>
              <a:gd name="connsiteX155" fmla="*/ 324532 w 540885"/>
              <a:gd name="connsiteY155" fmla="*/ 123390 h 496091"/>
              <a:gd name="connsiteX156" fmla="*/ 324532 w 540885"/>
              <a:gd name="connsiteY156" fmla="*/ 83950 h 496091"/>
              <a:gd name="connsiteX157" fmla="*/ 366507 w 540885"/>
              <a:gd name="connsiteY157" fmla="*/ 75217 h 496091"/>
              <a:gd name="connsiteX158" fmla="*/ 374958 w 540885"/>
              <a:gd name="connsiteY158" fmla="*/ 60568 h 496091"/>
              <a:gd name="connsiteX159" fmla="*/ 360591 w 540885"/>
              <a:gd name="connsiteY159" fmla="*/ 21692 h 496091"/>
              <a:gd name="connsiteX160" fmla="*/ 361717 w 540885"/>
              <a:gd name="connsiteY160" fmla="*/ 19720 h 496091"/>
              <a:gd name="connsiteX161" fmla="*/ 371577 w 540885"/>
              <a:gd name="connsiteY161" fmla="*/ 14086 h 496091"/>
              <a:gd name="connsiteX162" fmla="*/ 388198 w 540885"/>
              <a:gd name="connsiteY162" fmla="*/ 4508 h 496091"/>
              <a:gd name="connsiteX163" fmla="*/ 396649 w 540885"/>
              <a:gd name="connsiteY163" fmla="*/ 0 h 49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40885" h="496091">
                <a:moveTo>
                  <a:pt x="432708" y="356081"/>
                </a:moveTo>
                <a:cubicBezTo>
                  <a:pt x="422942" y="356081"/>
                  <a:pt x="414491" y="359650"/>
                  <a:pt x="407355" y="366786"/>
                </a:cubicBezTo>
                <a:cubicBezTo>
                  <a:pt x="400218" y="373923"/>
                  <a:pt x="396649" y="382375"/>
                  <a:pt x="396649" y="392140"/>
                </a:cubicBezTo>
                <a:cubicBezTo>
                  <a:pt x="396649" y="402094"/>
                  <a:pt x="400171" y="410592"/>
                  <a:pt x="407213" y="417635"/>
                </a:cubicBezTo>
                <a:cubicBezTo>
                  <a:pt x="414257" y="424678"/>
                  <a:pt x="422754" y="428199"/>
                  <a:pt x="432708" y="428199"/>
                </a:cubicBezTo>
                <a:cubicBezTo>
                  <a:pt x="442662" y="428199"/>
                  <a:pt x="451161" y="424678"/>
                  <a:pt x="458203" y="417635"/>
                </a:cubicBezTo>
                <a:cubicBezTo>
                  <a:pt x="465246" y="410592"/>
                  <a:pt x="468767" y="402094"/>
                  <a:pt x="468767" y="392140"/>
                </a:cubicBezTo>
                <a:cubicBezTo>
                  <a:pt x="468767" y="382375"/>
                  <a:pt x="465199" y="373923"/>
                  <a:pt x="458063" y="366786"/>
                </a:cubicBezTo>
                <a:cubicBezTo>
                  <a:pt x="450925" y="359650"/>
                  <a:pt x="442474" y="356081"/>
                  <a:pt x="432708" y="356081"/>
                </a:cubicBezTo>
                <a:close/>
                <a:moveTo>
                  <a:pt x="396649" y="288471"/>
                </a:moveTo>
                <a:cubicBezTo>
                  <a:pt x="398152" y="288471"/>
                  <a:pt x="402471" y="292838"/>
                  <a:pt x="409608" y="301570"/>
                </a:cubicBezTo>
                <a:cubicBezTo>
                  <a:pt x="416744" y="310303"/>
                  <a:pt x="421628" y="316642"/>
                  <a:pt x="424257" y="320586"/>
                </a:cubicBezTo>
                <a:cubicBezTo>
                  <a:pt x="428013" y="320210"/>
                  <a:pt x="430830" y="320023"/>
                  <a:pt x="432708" y="320023"/>
                </a:cubicBezTo>
                <a:cubicBezTo>
                  <a:pt x="434586" y="320023"/>
                  <a:pt x="437403" y="320210"/>
                  <a:pt x="441160" y="320586"/>
                </a:cubicBezTo>
                <a:cubicBezTo>
                  <a:pt x="450738" y="307251"/>
                  <a:pt x="459377" y="296734"/>
                  <a:pt x="467077" y="289034"/>
                </a:cubicBezTo>
                <a:lnTo>
                  <a:pt x="468767" y="288471"/>
                </a:lnTo>
                <a:cubicBezTo>
                  <a:pt x="469518" y="288471"/>
                  <a:pt x="481162" y="295044"/>
                  <a:pt x="503699" y="308190"/>
                </a:cubicBezTo>
                <a:cubicBezTo>
                  <a:pt x="504450" y="308754"/>
                  <a:pt x="504826" y="309412"/>
                  <a:pt x="504826" y="310163"/>
                </a:cubicBezTo>
                <a:cubicBezTo>
                  <a:pt x="504826" y="314858"/>
                  <a:pt x="500037" y="327816"/>
                  <a:pt x="490459" y="349039"/>
                </a:cubicBezTo>
                <a:cubicBezTo>
                  <a:pt x="493651" y="353358"/>
                  <a:pt x="496468" y="358241"/>
                  <a:pt x="498910" y="363688"/>
                </a:cubicBezTo>
                <a:cubicBezTo>
                  <a:pt x="526893" y="366505"/>
                  <a:pt x="540885" y="369416"/>
                  <a:pt x="540885" y="372421"/>
                </a:cubicBezTo>
                <a:lnTo>
                  <a:pt x="540885" y="411860"/>
                </a:lnTo>
                <a:cubicBezTo>
                  <a:pt x="540885" y="414865"/>
                  <a:pt x="526893" y="417776"/>
                  <a:pt x="498910" y="420593"/>
                </a:cubicBezTo>
                <a:cubicBezTo>
                  <a:pt x="496657" y="425664"/>
                  <a:pt x="493839" y="430547"/>
                  <a:pt x="490459" y="435242"/>
                </a:cubicBezTo>
                <a:cubicBezTo>
                  <a:pt x="500037" y="456464"/>
                  <a:pt x="504826" y="469423"/>
                  <a:pt x="504826" y="474118"/>
                </a:cubicBezTo>
                <a:cubicBezTo>
                  <a:pt x="504826" y="474869"/>
                  <a:pt x="504450" y="475527"/>
                  <a:pt x="503699" y="476090"/>
                </a:cubicBezTo>
                <a:cubicBezTo>
                  <a:pt x="480787" y="489424"/>
                  <a:pt x="469143" y="496091"/>
                  <a:pt x="468767" y="496091"/>
                </a:cubicBezTo>
                <a:cubicBezTo>
                  <a:pt x="467265" y="496091"/>
                  <a:pt x="462945" y="491678"/>
                  <a:pt x="455809" y="482851"/>
                </a:cubicBezTo>
                <a:cubicBezTo>
                  <a:pt x="448672" y="474024"/>
                  <a:pt x="443788" y="467639"/>
                  <a:pt x="441160" y="463695"/>
                </a:cubicBezTo>
                <a:cubicBezTo>
                  <a:pt x="437403" y="464070"/>
                  <a:pt x="434586" y="464258"/>
                  <a:pt x="432708" y="464258"/>
                </a:cubicBezTo>
                <a:cubicBezTo>
                  <a:pt x="430830" y="464258"/>
                  <a:pt x="428013" y="464070"/>
                  <a:pt x="424257" y="463695"/>
                </a:cubicBezTo>
                <a:cubicBezTo>
                  <a:pt x="421628" y="467639"/>
                  <a:pt x="416744" y="474024"/>
                  <a:pt x="409608" y="482851"/>
                </a:cubicBezTo>
                <a:cubicBezTo>
                  <a:pt x="402471" y="491678"/>
                  <a:pt x="398152" y="496091"/>
                  <a:pt x="396649" y="496091"/>
                </a:cubicBezTo>
                <a:cubicBezTo>
                  <a:pt x="396274" y="496091"/>
                  <a:pt x="384629" y="489424"/>
                  <a:pt x="361717" y="476090"/>
                </a:cubicBezTo>
                <a:cubicBezTo>
                  <a:pt x="360966" y="475527"/>
                  <a:pt x="360591" y="474869"/>
                  <a:pt x="360591" y="474118"/>
                </a:cubicBezTo>
                <a:cubicBezTo>
                  <a:pt x="360591" y="469423"/>
                  <a:pt x="365380" y="456464"/>
                  <a:pt x="374958" y="435242"/>
                </a:cubicBezTo>
                <a:cubicBezTo>
                  <a:pt x="371577" y="430547"/>
                  <a:pt x="368760" y="425664"/>
                  <a:pt x="366507" y="420593"/>
                </a:cubicBezTo>
                <a:cubicBezTo>
                  <a:pt x="338523" y="417776"/>
                  <a:pt x="324532" y="414865"/>
                  <a:pt x="324532" y="411860"/>
                </a:cubicBezTo>
                <a:lnTo>
                  <a:pt x="324532" y="372421"/>
                </a:lnTo>
                <a:cubicBezTo>
                  <a:pt x="324532" y="369416"/>
                  <a:pt x="338523" y="366505"/>
                  <a:pt x="366507" y="363688"/>
                </a:cubicBezTo>
                <a:cubicBezTo>
                  <a:pt x="368948" y="358241"/>
                  <a:pt x="371765" y="353358"/>
                  <a:pt x="374958" y="349039"/>
                </a:cubicBezTo>
                <a:cubicBezTo>
                  <a:pt x="365380" y="327816"/>
                  <a:pt x="360591" y="314858"/>
                  <a:pt x="360591" y="310163"/>
                </a:cubicBezTo>
                <a:cubicBezTo>
                  <a:pt x="360591" y="309412"/>
                  <a:pt x="360966" y="308754"/>
                  <a:pt x="361717" y="308190"/>
                </a:cubicBezTo>
                <a:cubicBezTo>
                  <a:pt x="362468" y="307815"/>
                  <a:pt x="365755" y="305937"/>
                  <a:pt x="371577" y="302557"/>
                </a:cubicBezTo>
                <a:cubicBezTo>
                  <a:pt x="377399" y="299176"/>
                  <a:pt x="382939" y="295983"/>
                  <a:pt x="388198" y="292978"/>
                </a:cubicBezTo>
                <a:cubicBezTo>
                  <a:pt x="393457" y="289974"/>
                  <a:pt x="396274" y="288471"/>
                  <a:pt x="396649" y="288471"/>
                </a:cubicBezTo>
                <a:close/>
                <a:moveTo>
                  <a:pt x="180295" y="175788"/>
                </a:moveTo>
                <a:cubicBezTo>
                  <a:pt x="160387" y="175788"/>
                  <a:pt x="143391" y="182830"/>
                  <a:pt x="129305" y="196916"/>
                </a:cubicBezTo>
                <a:cubicBezTo>
                  <a:pt x="115220" y="211002"/>
                  <a:pt x="108177" y="227998"/>
                  <a:pt x="108177" y="247906"/>
                </a:cubicBezTo>
                <a:cubicBezTo>
                  <a:pt x="108177" y="267813"/>
                  <a:pt x="115220" y="284810"/>
                  <a:pt x="129305" y="298895"/>
                </a:cubicBezTo>
                <a:cubicBezTo>
                  <a:pt x="143391" y="312981"/>
                  <a:pt x="160387" y="320024"/>
                  <a:pt x="180295" y="320024"/>
                </a:cubicBezTo>
                <a:cubicBezTo>
                  <a:pt x="200202" y="320024"/>
                  <a:pt x="217199" y="312981"/>
                  <a:pt x="231285" y="298895"/>
                </a:cubicBezTo>
                <a:cubicBezTo>
                  <a:pt x="245370" y="284810"/>
                  <a:pt x="252413" y="267813"/>
                  <a:pt x="252413" y="247906"/>
                </a:cubicBezTo>
                <a:cubicBezTo>
                  <a:pt x="252413" y="227998"/>
                  <a:pt x="245370" y="211002"/>
                  <a:pt x="231285" y="196916"/>
                </a:cubicBezTo>
                <a:cubicBezTo>
                  <a:pt x="217199" y="182830"/>
                  <a:pt x="200202" y="175788"/>
                  <a:pt x="180295" y="175788"/>
                </a:cubicBezTo>
                <a:close/>
                <a:moveTo>
                  <a:pt x="432708" y="67611"/>
                </a:moveTo>
                <a:cubicBezTo>
                  <a:pt x="422942" y="67611"/>
                  <a:pt x="414491" y="71179"/>
                  <a:pt x="407355" y="78316"/>
                </a:cubicBezTo>
                <a:cubicBezTo>
                  <a:pt x="400218" y="85453"/>
                  <a:pt x="396649" y="93904"/>
                  <a:pt x="396649" y="103670"/>
                </a:cubicBezTo>
                <a:cubicBezTo>
                  <a:pt x="396649" y="113624"/>
                  <a:pt x="400171" y="122122"/>
                  <a:pt x="407213" y="129165"/>
                </a:cubicBezTo>
                <a:cubicBezTo>
                  <a:pt x="414257" y="136207"/>
                  <a:pt x="422754" y="139729"/>
                  <a:pt x="432708" y="139729"/>
                </a:cubicBezTo>
                <a:cubicBezTo>
                  <a:pt x="442662" y="139729"/>
                  <a:pt x="451161" y="136207"/>
                  <a:pt x="458203" y="129165"/>
                </a:cubicBezTo>
                <a:cubicBezTo>
                  <a:pt x="465246" y="122122"/>
                  <a:pt x="468767" y="113624"/>
                  <a:pt x="468767" y="103670"/>
                </a:cubicBezTo>
                <a:cubicBezTo>
                  <a:pt x="468767" y="93904"/>
                  <a:pt x="465199" y="85453"/>
                  <a:pt x="458063" y="78316"/>
                </a:cubicBezTo>
                <a:cubicBezTo>
                  <a:pt x="450925" y="71179"/>
                  <a:pt x="442474" y="67611"/>
                  <a:pt x="432708" y="67611"/>
                </a:cubicBezTo>
                <a:close/>
                <a:moveTo>
                  <a:pt x="154096" y="67611"/>
                </a:moveTo>
                <a:lnTo>
                  <a:pt x="206494" y="67611"/>
                </a:lnTo>
                <a:cubicBezTo>
                  <a:pt x="208559" y="67611"/>
                  <a:pt x="210438" y="68315"/>
                  <a:pt x="212128" y="69724"/>
                </a:cubicBezTo>
                <a:cubicBezTo>
                  <a:pt x="213818" y="71132"/>
                  <a:pt x="214757" y="72775"/>
                  <a:pt x="214945" y="74654"/>
                </a:cubicBezTo>
                <a:lnTo>
                  <a:pt x="221425" y="117755"/>
                </a:lnTo>
                <a:cubicBezTo>
                  <a:pt x="227810" y="119633"/>
                  <a:pt x="234853" y="122545"/>
                  <a:pt x="242553" y="126488"/>
                </a:cubicBezTo>
                <a:lnTo>
                  <a:pt x="275795" y="101416"/>
                </a:lnTo>
                <a:cubicBezTo>
                  <a:pt x="277297" y="100102"/>
                  <a:pt x="279175" y="99444"/>
                  <a:pt x="281429" y="99444"/>
                </a:cubicBezTo>
                <a:cubicBezTo>
                  <a:pt x="283494" y="99444"/>
                  <a:pt x="285466" y="100195"/>
                  <a:pt x="287345" y="101698"/>
                </a:cubicBezTo>
                <a:cubicBezTo>
                  <a:pt x="314389" y="126676"/>
                  <a:pt x="327911" y="141701"/>
                  <a:pt x="327911" y="146772"/>
                </a:cubicBezTo>
                <a:cubicBezTo>
                  <a:pt x="327911" y="148462"/>
                  <a:pt x="327254" y="150246"/>
                  <a:pt x="325939" y="152124"/>
                </a:cubicBezTo>
                <a:cubicBezTo>
                  <a:pt x="323685" y="155129"/>
                  <a:pt x="319742" y="160200"/>
                  <a:pt x="314108" y="167337"/>
                </a:cubicBezTo>
                <a:cubicBezTo>
                  <a:pt x="308473" y="174473"/>
                  <a:pt x="304248" y="180107"/>
                  <a:pt x="301430" y="184239"/>
                </a:cubicBezTo>
                <a:cubicBezTo>
                  <a:pt x="305749" y="193254"/>
                  <a:pt x="308942" y="200954"/>
                  <a:pt x="311008" y="207339"/>
                </a:cubicBezTo>
                <a:lnTo>
                  <a:pt x="353828" y="213819"/>
                </a:lnTo>
                <a:cubicBezTo>
                  <a:pt x="355706" y="214194"/>
                  <a:pt x="357303" y="215180"/>
                  <a:pt x="358618" y="216777"/>
                </a:cubicBezTo>
                <a:cubicBezTo>
                  <a:pt x="359932" y="218373"/>
                  <a:pt x="360590" y="220204"/>
                  <a:pt x="360590" y="222270"/>
                </a:cubicBezTo>
                <a:lnTo>
                  <a:pt x="360590" y="274386"/>
                </a:lnTo>
                <a:cubicBezTo>
                  <a:pt x="360590" y="276265"/>
                  <a:pt x="359932" y="278095"/>
                  <a:pt x="358618" y="279880"/>
                </a:cubicBezTo>
                <a:cubicBezTo>
                  <a:pt x="357303" y="281664"/>
                  <a:pt x="355800" y="282650"/>
                  <a:pt x="354110" y="282838"/>
                </a:cubicBezTo>
                <a:lnTo>
                  <a:pt x="310445" y="289599"/>
                </a:lnTo>
                <a:cubicBezTo>
                  <a:pt x="308379" y="296172"/>
                  <a:pt x="305374" y="303309"/>
                  <a:pt x="301430" y="311009"/>
                </a:cubicBezTo>
                <a:cubicBezTo>
                  <a:pt x="307816" y="320024"/>
                  <a:pt x="316267" y="330822"/>
                  <a:pt x="326784" y="343405"/>
                </a:cubicBezTo>
                <a:cubicBezTo>
                  <a:pt x="328099" y="345283"/>
                  <a:pt x="328756" y="347161"/>
                  <a:pt x="328756" y="349040"/>
                </a:cubicBezTo>
                <a:cubicBezTo>
                  <a:pt x="328756" y="351293"/>
                  <a:pt x="328099" y="353077"/>
                  <a:pt x="326784" y="354392"/>
                </a:cubicBezTo>
                <a:cubicBezTo>
                  <a:pt x="322465" y="360026"/>
                  <a:pt x="314717" y="368431"/>
                  <a:pt x="303543" y="379605"/>
                </a:cubicBezTo>
                <a:cubicBezTo>
                  <a:pt x="292368" y="390780"/>
                  <a:pt x="284997" y="396367"/>
                  <a:pt x="281429" y="396367"/>
                </a:cubicBezTo>
                <a:cubicBezTo>
                  <a:pt x="279363" y="396367"/>
                  <a:pt x="277391" y="395710"/>
                  <a:pt x="275513" y="394395"/>
                </a:cubicBezTo>
                <a:lnTo>
                  <a:pt x="243117" y="369041"/>
                </a:lnTo>
                <a:cubicBezTo>
                  <a:pt x="236167" y="372609"/>
                  <a:pt x="228937" y="375520"/>
                  <a:pt x="221425" y="377774"/>
                </a:cubicBezTo>
                <a:cubicBezTo>
                  <a:pt x="219359" y="398057"/>
                  <a:pt x="217199" y="412612"/>
                  <a:pt x="214945" y="421439"/>
                </a:cubicBezTo>
                <a:cubicBezTo>
                  <a:pt x="213630" y="425947"/>
                  <a:pt x="210813" y="428200"/>
                  <a:pt x="206494" y="428200"/>
                </a:cubicBezTo>
                <a:lnTo>
                  <a:pt x="154096" y="428200"/>
                </a:lnTo>
                <a:cubicBezTo>
                  <a:pt x="152030" y="428200"/>
                  <a:pt x="150152" y="427496"/>
                  <a:pt x="148462" y="426087"/>
                </a:cubicBezTo>
                <a:cubicBezTo>
                  <a:pt x="146771" y="424679"/>
                  <a:pt x="145832" y="423035"/>
                  <a:pt x="145645" y="421158"/>
                </a:cubicBezTo>
                <a:lnTo>
                  <a:pt x="139165" y="378056"/>
                </a:lnTo>
                <a:cubicBezTo>
                  <a:pt x="132779" y="376178"/>
                  <a:pt x="125737" y="373267"/>
                  <a:pt x="118037" y="369323"/>
                </a:cubicBezTo>
                <a:lnTo>
                  <a:pt x="84795" y="394395"/>
                </a:lnTo>
                <a:cubicBezTo>
                  <a:pt x="83480" y="395710"/>
                  <a:pt x="81602" y="396367"/>
                  <a:pt x="79161" y="396367"/>
                </a:cubicBezTo>
                <a:cubicBezTo>
                  <a:pt x="77095" y="396367"/>
                  <a:pt x="75123" y="395616"/>
                  <a:pt x="73245" y="394113"/>
                </a:cubicBezTo>
                <a:cubicBezTo>
                  <a:pt x="46201" y="369135"/>
                  <a:pt x="32679" y="354110"/>
                  <a:pt x="32679" y="349040"/>
                </a:cubicBezTo>
                <a:cubicBezTo>
                  <a:pt x="32679" y="347349"/>
                  <a:pt x="33336" y="345565"/>
                  <a:pt x="34651" y="343687"/>
                </a:cubicBezTo>
                <a:cubicBezTo>
                  <a:pt x="36529" y="341058"/>
                  <a:pt x="40378" y="336081"/>
                  <a:pt x="46201" y="328756"/>
                </a:cubicBezTo>
                <a:cubicBezTo>
                  <a:pt x="52022" y="321432"/>
                  <a:pt x="56436" y="315704"/>
                  <a:pt x="59441" y="311572"/>
                </a:cubicBezTo>
                <a:cubicBezTo>
                  <a:pt x="55122" y="303309"/>
                  <a:pt x="51835" y="295608"/>
                  <a:pt x="49581" y="288472"/>
                </a:cubicBezTo>
                <a:lnTo>
                  <a:pt x="6761" y="281711"/>
                </a:lnTo>
                <a:cubicBezTo>
                  <a:pt x="4883" y="281523"/>
                  <a:pt x="3286" y="280631"/>
                  <a:pt x="1972" y="279034"/>
                </a:cubicBezTo>
                <a:cubicBezTo>
                  <a:pt x="657" y="277438"/>
                  <a:pt x="0" y="275607"/>
                  <a:pt x="0" y="273541"/>
                </a:cubicBezTo>
                <a:lnTo>
                  <a:pt x="0" y="221425"/>
                </a:lnTo>
                <a:cubicBezTo>
                  <a:pt x="0" y="219547"/>
                  <a:pt x="657" y="217715"/>
                  <a:pt x="1972" y="215932"/>
                </a:cubicBezTo>
                <a:cubicBezTo>
                  <a:pt x="3286" y="214147"/>
                  <a:pt x="4789" y="213161"/>
                  <a:pt x="6480" y="212973"/>
                </a:cubicBezTo>
                <a:lnTo>
                  <a:pt x="50145" y="206213"/>
                </a:lnTo>
                <a:cubicBezTo>
                  <a:pt x="52210" y="199639"/>
                  <a:pt x="55215" y="192503"/>
                  <a:pt x="59159" y="184802"/>
                </a:cubicBezTo>
                <a:cubicBezTo>
                  <a:pt x="52774" y="175788"/>
                  <a:pt x="44322" y="164989"/>
                  <a:pt x="33806" y="152406"/>
                </a:cubicBezTo>
                <a:cubicBezTo>
                  <a:pt x="32490" y="150340"/>
                  <a:pt x="31834" y="148462"/>
                  <a:pt x="31834" y="146772"/>
                </a:cubicBezTo>
                <a:cubicBezTo>
                  <a:pt x="31834" y="144518"/>
                  <a:pt x="32490" y="142640"/>
                  <a:pt x="33806" y="141137"/>
                </a:cubicBezTo>
                <a:cubicBezTo>
                  <a:pt x="37937" y="135503"/>
                  <a:pt x="45637" y="127146"/>
                  <a:pt x="56906" y="116065"/>
                </a:cubicBezTo>
                <a:cubicBezTo>
                  <a:pt x="68174" y="104984"/>
                  <a:pt x="75592" y="99444"/>
                  <a:pt x="79161" y="99444"/>
                </a:cubicBezTo>
                <a:cubicBezTo>
                  <a:pt x="81226" y="99444"/>
                  <a:pt x="83198" y="100102"/>
                  <a:pt x="85077" y="101416"/>
                </a:cubicBezTo>
                <a:lnTo>
                  <a:pt x="117474" y="126770"/>
                </a:lnTo>
                <a:cubicBezTo>
                  <a:pt x="123859" y="123390"/>
                  <a:pt x="131089" y="120385"/>
                  <a:pt x="139165" y="117755"/>
                </a:cubicBezTo>
                <a:cubicBezTo>
                  <a:pt x="141231" y="97472"/>
                  <a:pt x="143391" y="83011"/>
                  <a:pt x="145645" y="74372"/>
                </a:cubicBezTo>
                <a:cubicBezTo>
                  <a:pt x="146959" y="69865"/>
                  <a:pt x="149776" y="67611"/>
                  <a:pt x="154096" y="67611"/>
                </a:cubicBezTo>
                <a:close/>
                <a:moveTo>
                  <a:pt x="396649" y="0"/>
                </a:moveTo>
                <a:cubicBezTo>
                  <a:pt x="398152" y="0"/>
                  <a:pt x="402471" y="4367"/>
                  <a:pt x="409608" y="13100"/>
                </a:cubicBezTo>
                <a:cubicBezTo>
                  <a:pt x="416744" y="21833"/>
                  <a:pt x="421628" y="28171"/>
                  <a:pt x="424257" y="32116"/>
                </a:cubicBezTo>
                <a:cubicBezTo>
                  <a:pt x="428013" y="31740"/>
                  <a:pt x="430830" y="31552"/>
                  <a:pt x="432708" y="31552"/>
                </a:cubicBezTo>
                <a:cubicBezTo>
                  <a:pt x="434586" y="31552"/>
                  <a:pt x="437403" y="31740"/>
                  <a:pt x="441160" y="32116"/>
                </a:cubicBezTo>
                <a:cubicBezTo>
                  <a:pt x="450738" y="18781"/>
                  <a:pt x="459377" y="8264"/>
                  <a:pt x="467077" y="564"/>
                </a:cubicBezTo>
                <a:lnTo>
                  <a:pt x="468767" y="0"/>
                </a:lnTo>
                <a:cubicBezTo>
                  <a:pt x="469518" y="0"/>
                  <a:pt x="481162" y="6574"/>
                  <a:pt x="503699" y="19720"/>
                </a:cubicBezTo>
                <a:cubicBezTo>
                  <a:pt x="504450" y="20284"/>
                  <a:pt x="504826" y="20941"/>
                  <a:pt x="504826" y="21692"/>
                </a:cubicBezTo>
                <a:cubicBezTo>
                  <a:pt x="504826" y="26387"/>
                  <a:pt x="500037" y="39346"/>
                  <a:pt x="490459" y="60568"/>
                </a:cubicBezTo>
                <a:cubicBezTo>
                  <a:pt x="493651" y="64888"/>
                  <a:pt x="496468" y="69771"/>
                  <a:pt x="498910" y="75217"/>
                </a:cubicBezTo>
                <a:cubicBezTo>
                  <a:pt x="526893" y="78034"/>
                  <a:pt x="540885" y="80945"/>
                  <a:pt x="540885" y="83950"/>
                </a:cubicBezTo>
                <a:lnTo>
                  <a:pt x="540885" y="123390"/>
                </a:lnTo>
                <a:cubicBezTo>
                  <a:pt x="540885" y="126395"/>
                  <a:pt x="526893" y="129305"/>
                  <a:pt x="498910" y="132123"/>
                </a:cubicBezTo>
                <a:cubicBezTo>
                  <a:pt x="496657" y="137194"/>
                  <a:pt x="493839" y="142076"/>
                  <a:pt x="490459" y="146772"/>
                </a:cubicBezTo>
                <a:cubicBezTo>
                  <a:pt x="500037" y="167994"/>
                  <a:pt x="504826" y="180952"/>
                  <a:pt x="504826" y="185648"/>
                </a:cubicBezTo>
                <a:cubicBezTo>
                  <a:pt x="504826" y="186399"/>
                  <a:pt x="504450" y="187056"/>
                  <a:pt x="503699" y="187619"/>
                </a:cubicBezTo>
                <a:cubicBezTo>
                  <a:pt x="480787" y="200954"/>
                  <a:pt x="469143" y="207621"/>
                  <a:pt x="468767" y="207621"/>
                </a:cubicBezTo>
                <a:cubicBezTo>
                  <a:pt x="467265" y="207621"/>
                  <a:pt x="462945" y="203207"/>
                  <a:pt x="455809" y="194381"/>
                </a:cubicBezTo>
                <a:cubicBezTo>
                  <a:pt x="448672" y="185554"/>
                  <a:pt x="443788" y="179168"/>
                  <a:pt x="441160" y="175224"/>
                </a:cubicBezTo>
                <a:cubicBezTo>
                  <a:pt x="437403" y="175600"/>
                  <a:pt x="434586" y="175788"/>
                  <a:pt x="432708" y="175788"/>
                </a:cubicBezTo>
                <a:cubicBezTo>
                  <a:pt x="430830" y="175788"/>
                  <a:pt x="428013" y="175600"/>
                  <a:pt x="424257" y="175224"/>
                </a:cubicBezTo>
                <a:cubicBezTo>
                  <a:pt x="421628" y="179168"/>
                  <a:pt x="416744" y="185554"/>
                  <a:pt x="409608" y="194381"/>
                </a:cubicBezTo>
                <a:cubicBezTo>
                  <a:pt x="402471" y="203207"/>
                  <a:pt x="398152" y="207621"/>
                  <a:pt x="396649" y="207621"/>
                </a:cubicBezTo>
                <a:cubicBezTo>
                  <a:pt x="396274" y="207621"/>
                  <a:pt x="384629" y="200954"/>
                  <a:pt x="361717" y="187619"/>
                </a:cubicBezTo>
                <a:cubicBezTo>
                  <a:pt x="360966" y="187056"/>
                  <a:pt x="360591" y="186399"/>
                  <a:pt x="360591" y="185648"/>
                </a:cubicBezTo>
                <a:cubicBezTo>
                  <a:pt x="360591" y="180952"/>
                  <a:pt x="365380" y="167994"/>
                  <a:pt x="374958" y="146772"/>
                </a:cubicBezTo>
                <a:cubicBezTo>
                  <a:pt x="371577" y="142076"/>
                  <a:pt x="368760" y="137194"/>
                  <a:pt x="366507" y="132123"/>
                </a:cubicBezTo>
                <a:cubicBezTo>
                  <a:pt x="338523" y="129305"/>
                  <a:pt x="324532" y="126395"/>
                  <a:pt x="324532" y="123390"/>
                </a:cubicBezTo>
                <a:lnTo>
                  <a:pt x="324532" y="83950"/>
                </a:lnTo>
                <a:cubicBezTo>
                  <a:pt x="324532" y="80945"/>
                  <a:pt x="338523" y="78034"/>
                  <a:pt x="366507" y="75217"/>
                </a:cubicBezTo>
                <a:cubicBezTo>
                  <a:pt x="368948" y="69771"/>
                  <a:pt x="371765" y="64888"/>
                  <a:pt x="374958" y="60568"/>
                </a:cubicBezTo>
                <a:cubicBezTo>
                  <a:pt x="365380" y="39346"/>
                  <a:pt x="360591" y="26387"/>
                  <a:pt x="360591" y="21692"/>
                </a:cubicBezTo>
                <a:cubicBezTo>
                  <a:pt x="360591" y="20941"/>
                  <a:pt x="360966" y="20284"/>
                  <a:pt x="361717" y="19720"/>
                </a:cubicBezTo>
                <a:cubicBezTo>
                  <a:pt x="362468" y="19345"/>
                  <a:pt x="365755" y="17467"/>
                  <a:pt x="371577" y="14086"/>
                </a:cubicBezTo>
                <a:cubicBezTo>
                  <a:pt x="377399" y="10705"/>
                  <a:pt x="382939" y="7513"/>
                  <a:pt x="388198" y="4508"/>
                </a:cubicBezTo>
                <a:cubicBezTo>
                  <a:pt x="393457" y="1503"/>
                  <a:pt x="396274" y="0"/>
                  <a:pt x="39664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415"/>
          <p:cNvSpPr/>
          <p:nvPr/>
        </p:nvSpPr>
        <p:spPr>
          <a:xfrm>
            <a:off x="397233" y="5176127"/>
            <a:ext cx="459163" cy="459541"/>
          </a:xfrm>
          <a:custGeom>
            <a:avLst/>
            <a:gdLst/>
            <a:ahLst/>
            <a:cxnLst/>
            <a:rect l="l" t="t" r="r" b="b"/>
            <a:pathLst>
              <a:path w="459751" h="459752">
                <a:moveTo>
                  <a:pt x="122544" y="0"/>
                </a:moveTo>
                <a:cubicBezTo>
                  <a:pt x="145269" y="0"/>
                  <a:pt x="164425" y="7982"/>
                  <a:pt x="180012" y="23946"/>
                </a:cubicBezTo>
                <a:lnTo>
                  <a:pt x="238045" y="82260"/>
                </a:lnTo>
                <a:cubicBezTo>
                  <a:pt x="253633" y="97848"/>
                  <a:pt x="261427" y="116910"/>
                  <a:pt x="261427" y="139447"/>
                </a:cubicBezTo>
                <a:cubicBezTo>
                  <a:pt x="261427" y="162547"/>
                  <a:pt x="253164" y="182173"/>
                  <a:pt x="236636" y="198325"/>
                </a:cubicBezTo>
                <a:lnTo>
                  <a:pt x="261427" y="223115"/>
                </a:lnTo>
                <a:cubicBezTo>
                  <a:pt x="277578" y="206588"/>
                  <a:pt x="297110" y="198325"/>
                  <a:pt x="320023" y="198325"/>
                </a:cubicBezTo>
                <a:cubicBezTo>
                  <a:pt x="342560" y="198325"/>
                  <a:pt x="361715" y="206212"/>
                  <a:pt x="377491" y="221988"/>
                </a:cubicBezTo>
                <a:lnTo>
                  <a:pt x="436087" y="280584"/>
                </a:lnTo>
                <a:cubicBezTo>
                  <a:pt x="451863" y="296360"/>
                  <a:pt x="459751" y="315516"/>
                  <a:pt x="459751" y="338053"/>
                </a:cubicBezTo>
                <a:cubicBezTo>
                  <a:pt x="459751" y="360590"/>
                  <a:pt x="451769" y="379652"/>
                  <a:pt x="435806" y="395240"/>
                </a:cubicBezTo>
                <a:lnTo>
                  <a:pt x="394394" y="436370"/>
                </a:lnTo>
                <a:cubicBezTo>
                  <a:pt x="378806" y="451958"/>
                  <a:pt x="359743" y="459752"/>
                  <a:pt x="337207" y="459752"/>
                </a:cubicBezTo>
                <a:cubicBezTo>
                  <a:pt x="314483" y="459752"/>
                  <a:pt x="295326" y="451770"/>
                  <a:pt x="279738" y="435806"/>
                </a:cubicBezTo>
                <a:lnTo>
                  <a:pt x="221706" y="377492"/>
                </a:lnTo>
                <a:cubicBezTo>
                  <a:pt x="206118" y="361904"/>
                  <a:pt x="198324" y="342842"/>
                  <a:pt x="198324" y="320305"/>
                </a:cubicBezTo>
                <a:cubicBezTo>
                  <a:pt x="198324" y="297205"/>
                  <a:pt x="206587" y="277579"/>
                  <a:pt x="223114" y="261428"/>
                </a:cubicBezTo>
                <a:lnTo>
                  <a:pt x="198324" y="236637"/>
                </a:lnTo>
                <a:cubicBezTo>
                  <a:pt x="182173" y="253164"/>
                  <a:pt x="162640" y="261428"/>
                  <a:pt x="139728" y="261428"/>
                </a:cubicBezTo>
                <a:cubicBezTo>
                  <a:pt x="117191" y="261428"/>
                  <a:pt x="98035" y="253540"/>
                  <a:pt x="82259" y="237764"/>
                </a:cubicBezTo>
                <a:lnTo>
                  <a:pt x="23664" y="179168"/>
                </a:lnTo>
                <a:cubicBezTo>
                  <a:pt x="7889" y="163392"/>
                  <a:pt x="0" y="144236"/>
                  <a:pt x="0" y="121699"/>
                </a:cubicBezTo>
                <a:cubicBezTo>
                  <a:pt x="0" y="99162"/>
                  <a:pt x="7982" y="80100"/>
                  <a:pt x="23946" y="64512"/>
                </a:cubicBezTo>
                <a:lnTo>
                  <a:pt x="65357" y="23382"/>
                </a:lnTo>
                <a:cubicBezTo>
                  <a:pt x="80945" y="7794"/>
                  <a:pt x="100007" y="0"/>
                  <a:pt x="122544" y="0"/>
                </a:cubicBezTo>
                <a:close/>
                <a:moveTo>
                  <a:pt x="122544" y="54089"/>
                </a:moveTo>
                <a:cubicBezTo>
                  <a:pt x="115219" y="54089"/>
                  <a:pt x="108834" y="56624"/>
                  <a:pt x="103387" y="61695"/>
                </a:cubicBezTo>
                <a:lnTo>
                  <a:pt x="61976" y="102825"/>
                </a:lnTo>
                <a:cubicBezTo>
                  <a:pt x="56718" y="108083"/>
                  <a:pt x="54088" y="114375"/>
                  <a:pt x="54088" y="121699"/>
                </a:cubicBezTo>
                <a:cubicBezTo>
                  <a:pt x="54088" y="129212"/>
                  <a:pt x="56718" y="135597"/>
                  <a:pt x="61976" y="140855"/>
                </a:cubicBezTo>
                <a:lnTo>
                  <a:pt x="120571" y="199451"/>
                </a:lnTo>
                <a:cubicBezTo>
                  <a:pt x="125642" y="204522"/>
                  <a:pt x="132028" y="207058"/>
                  <a:pt x="139728" y="207058"/>
                </a:cubicBezTo>
                <a:cubicBezTo>
                  <a:pt x="147616" y="207058"/>
                  <a:pt x="154377" y="204147"/>
                  <a:pt x="160011" y="198325"/>
                </a:cubicBezTo>
                <a:cubicBezTo>
                  <a:pt x="159448" y="197761"/>
                  <a:pt x="157664" y="196024"/>
                  <a:pt x="154658" y="193113"/>
                </a:cubicBezTo>
                <a:cubicBezTo>
                  <a:pt x="151654" y="190202"/>
                  <a:pt x="149635" y="188183"/>
                  <a:pt x="148602" y="187056"/>
                </a:cubicBezTo>
                <a:cubicBezTo>
                  <a:pt x="147569" y="185929"/>
                  <a:pt x="146161" y="184145"/>
                  <a:pt x="144376" y="181704"/>
                </a:cubicBezTo>
                <a:cubicBezTo>
                  <a:pt x="142592" y="179262"/>
                  <a:pt x="141371" y="176868"/>
                  <a:pt x="140714" y="174520"/>
                </a:cubicBezTo>
                <a:cubicBezTo>
                  <a:pt x="140057" y="172172"/>
                  <a:pt x="139728" y="169590"/>
                  <a:pt x="139728" y="166773"/>
                </a:cubicBezTo>
                <a:cubicBezTo>
                  <a:pt x="139728" y="159261"/>
                  <a:pt x="142357" y="152875"/>
                  <a:pt x="147616" y="147617"/>
                </a:cubicBezTo>
                <a:cubicBezTo>
                  <a:pt x="152874" y="142358"/>
                  <a:pt x="159260" y="139729"/>
                  <a:pt x="166772" y="139729"/>
                </a:cubicBezTo>
                <a:cubicBezTo>
                  <a:pt x="169589" y="139729"/>
                  <a:pt x="172172" y="140057"/>
                  <a:pt x="174519" y="140715"/>
                </a:cubicBezTo>
                <a:cubicBezTo>
                  <a:pt x="176867" y="141372"/>
                  <a:pt x="179261" y="142593"/>
                  <a:pt x="181703" y="144377"/>
                </a:cubicBezTo>
                <a:cubicBezTo>
                  <a:pt x="184145" y="146161"/>
                  <a:pt x="185929" y="147570"/>
                  <a:pt x="187055" y="148603"/>
                </a:cubicBezTo>
                <a:cubicBezTo>
                  <a:pt x="188182" y="149635"/>
                  <a:pt x="190201" y="151654"/>
                  <a:pt x="193112" y="154659"/>
                </a:cubicBezTo>
                <a:cubicBezTo>
                  <a:pt x="196023" y="157664"/>
                  <a:pt x="197760" y="159448"/>
                  <a:pt x="198324" y="160012"/>
                </a:cubicBezTo>
                <a:cubicBezTo>
                  <a:pt x="204521" y="154190"/>
                  <a:pt x="207620" y="147335"/>
                  <a:pt x="207620" y="139447"/>
                </a:cubicBezTo>
                <a:cubicBezTo>
                  <a:pt x="207620" y="131935"/>
                  <a:pt x="204991" y="125549"/>
                  <a:pt x="199732" y="120291"/>
                </a:cubicBezTo>
                <a:lnTo>
                  <a:pt x="141700" y="61977"/>
                </a:lnTo>
                <a:cubicBezTo>
                  <a:pt x="136441" y="56718"/>
                  <a:pt x="130056" y="54089"/>
                  <a:pt x="122544" y="54089"/>
                </a:cubicBezTo>
                <a:close/>
                <a:moveTo>
                  <a:pt x="320023" y="252413"/>
                </a:moveTo>
                <a:cubicBezTo>
                  <a:pt x="312135" y="252413"/>
                  <a:pt x="305374" y="255418"/>
                  <a:pt x="299740" y="261428"/>
                </a:cubicBezTo>
                <a:cubicBezTo>
                  <a:pt x="300303" y="261991"/>
                  <a:pt x="302087" y="263728"/>
                  <a:pt x="305092" y="266639"/>
                </a:cubicBezTo>
                <a:cubicBezTo>
                  <a:pt x="308097" y="269550"/>
                  <a:pt x="310116" y="271569"/>
                  <a:pt x="311149" y="272696"/>
                </a:cubicBezTo>
                <a:cubicBezTo>
                  <a:pt x="312182" y="273823"/>
                  <a:pt x="313590" y="275607"/>
                  <a:pt x="315374" y="278048"/>
                </a:cubicBezTo>
                <a:cubicBezTo>
                  <a:pt x="317159" y="280490"/>
                  <a:pt x="318379" y="282884"/>
                  <a:pt x="319037" y="285232"/>
                </a:cubicBezTo>
                <a:cubicBezTo>
                  <a:pt x="319694" y="287580"/>
                  <a:pt x="320023" y="290162"/>
                  <a:pt x="320023" y="292979"/>
                </a:cubicBezTo>
                <a:cubicBezTo>
                  <a:pt x="320023" y="300491"/>
                  <a:pt x="317393" y="306877"/>
                  <a:pt x="312135" y="312135"/>
                </a:cubicBezTo>
                <a:cubicBezTo>
                  <a:pt x="306876" y="317394"/>
                  <a:pt x="300491" y="320023"/>
                  <a:pt x="292979" y="320023"/>
                </a:cubicBezTo>
                <a:cubicBezTo>
                  <a:pt x="290161" y="320023"/>
                  <a:pt x="287579" y="319695"/>
                  <a:pt x="285231" y="319037"/>
                </a:cubicBezTo>
                <a:cubicBezTo>
                  <a:pt x="282884" y="318380"/>
                  <a:pt x="280490" y="317159"/>
                  <a:pt x="278048" y="315375"/>
                </a:cubicBezTo>
                <a:cubicBezTo>
                  <a:pt x="275606" y="313591"/>
                  <a:pt x="273822" y="312182"/>
                  <a:pt x="272695" y="311149"/>
                </a:cubicBezTo>
                <a:cubicBezTo>
                  <a:pt x="271569" y="310117"/>
                  <a:pt x="269550" y="308098"/>
                  <a:pt x="266639" y="305093"/>
                </a:cubicBezTo>
                <a:cubicBezTo>
                  <a:pt x="263728" y="302088"/>
                  <a:pt x="261990" y="300304"/>
                  <a:pt x="261427" y="299740"/>
                </a:cubicBezTo>
                <a:cubicBezTo>
                  <a:pt x="255229" y="305562"/>
                  <a:pt x="252130" y="312417"/>
                  <a:pt x="252130" y="320305"/>
                </a:cubicBezTo>
                <a:cubicBezTo>
                  <a:pt x="252130" y="327817"/>
                  <a:pt x="254760" y="334203"/>
                  <a:pt x="260018" y="339461"/>
                </a:cubicBezTo>
                <a:lnTo>
                  <a:pt x="318051" y="397775"/>
                </a:lnTo>
                <a:cubicBezTo>
                  <a:pt x="323121" y="402846"/>
                  <a:pt x="329507" y="405382"/>
                  <a:pt x="337207" y="405382"/>
                </a:cubicBezTo>
                <a:cubicBezTo>
                  <a:pt x="344719" y="405382"/>
                  <a:pt x="351105" y="402940"/>
                  <a:pt x="356363" y="398057"/>
                </a:cubicBezTo>
                <a:lnTo>
                  <a:pt x="397775" y="356927"/>
                </a:lnTo>
                <a:cubicBezTo>
                  <a:pt x="403033" y="351669"/>
                  <a:pt x="405662" y="345377"/>
                  <a:pt x="405662" y="338053"/>
                </a:cubicBezTo>
                <a:cubicBezTo>
                  <a:pt x="405662" y="330541"/>
                  <a:pt x="403033" y="324155"/>
                  <a:pt x="397775" y="318897"/>
                </a:cubicBezTo>
                <a:lnTo>
                  <a:pt x="339179" y="260301"/>
                </a:lnTo>
                <a:cubicBezTo>
                  <a:pt x="333921" y="255042"/>
                  <a:pt x="327535" y="252413"/>
                  <a:pt x="320023" y="25241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365"/>
          <p:cNvSpPr/>
          <p:nvPr/>
        </p:nvSpPr>
        <p:spPr>
          <a:xfrm>
            <a:off x="425733" y="2718450"/>
            <a:ext cx="430663" cy="390551"/>
          </a:xfrm>
          <a:custGeom>
            <a:avLst/>
            <a:gdLst>
              <a:gd name="connsiteX0" fmla="*/ 846 w 430736"/>
              <a:gd name="connsiteY0" fmla="*/ 137756 h 390732"/>
              <a:gd name="connsiteX1" fmla="*/ 78598 w 430736"/>
              <a:gd name="connsiteY1" fmla="*/ 137756 h 390732"/>
              <a:gd name="connsiteX2" fmla="*/ 117755 w 430736"/>
              <a:gd name="connsiteY2" fmla="*/ 201986 h 390732"/>
              <a:gd name="connsiteX3" fmla="*/ 124235 w 430736"/>
              <a:gd name="connsiteY3" fmla="*/ 213818 h 390732"/>
              <a:gd name="connsiteX4" fmla="*/ 127334 w 430736"/>
              <a:gd name="connsiteY4" fmla="*/ 219734 h 390732"/>
              <a:gd name="connsiteX5" fmla="*/ 128178 w 430736"/>
              <a:gd name="connsiteY5" fmla="*/ 219734 h 390732"/>
              <a:gd name="connsiteX6" fmla="*/ 131278 w 430736"/>
              <a:gd name="connsiteY6" fmla="*/ 213818 h 390732"/>
              <a:gd name="connsiteX7" fmla="*/ 138320 w 430736"/>
              <a:gd name="connsiteY7" fmla="*/ 201986 h 390732"/>
              <a:gd name="connsiteX8" fmla="*/ 177760 w 430736"/>
              <a:gd name="connsiteY8" fmla="*/ 137756 h 390732"/>
              <a:gd name="connsiteX9" fmla="*/ 250159 w 430736"/>
              <a:gd name="connsiteY9" fmla="*/ 137756 h 390732"/>
              <a:gd name="connsiteX10" fmla="*/ 250159 w 430736"/>
              <a:gd name="connsiteY10" fmla="*/ 185084 h 390732"/>
              <a:gd name="connsiteX11" fmla="*/ 214946 w 430736"/>
              <a:gd name="connsiteY11" fmla="*/ 185084 h 390732"/>
              <a:gd name="connsiteX12" fmla="*/ 163111 w 430736"/>
              <a:gd name="connsiteY12" fmla="*/ 260300 h 390732"/>
              <a:gd name="connsiteX13" fmla="*/ 220580 w 430736"/>
              <a:gd name="connsiteY13" fmla="*/ 343687 h 390732"/>
              <a:gd name="connsiteX14" fmla="*/ 251286 w 430736"/>
              <a:gd name="connsiteY14" fmla="*/ 343687 h 390732"/>
              <a:gd name="connsiteX15" fmla="*/ 251286 w 430736"/>
              <a:gd name="connsiteY15" fmla="*/ 390732 h 390732"/>
              <a:gd name="connsiteX16" fmla="*/ 181422 w 430736"/>
              <a:gd name="connsiteY16" fmla="*/ 390732 h 390732"/>
              <a:gd name="connsiteX17" fmla="*/ 136630 w 430736"/>
              <a:gd name="connsiteY17" fmla="*/ 319741 h 390732"/>
              <a:gd name="connsiteX18" fmla="*/ 129869 w 430736"/>
              <a:gd name="connsiteY18" fmla="*/ 307909 h 390732"/>
              <a:gd name="connsiteX19" fmla="*/ 126770 w 430736"/>
              <a:gd name="connsiteY19" fmla="*/ 301993 h 390732"/>
              <a:gd name="connsiteX20" fmla="*/ 125925 w 430736"/>
              <a:gd name="connsiteY20" fmla="*/ 301993 h 390732"/>
              <a:gd name="connsiteX21" fmla="*/ 123390 w 430736"/>
              <a:gd name="connsiteY21" fmla="*/ 307909 h 390732"/>
              <a:gd name="connsiteX22" fmla="*/ 116347 w 430736"/>
              <a:gd name="connsiteY22" fmla="*/ 320305 h 390732"/>
              <a:gd name="connsiteX23" fmla="*/ 72682 w 430736"/>
              <a:gd name="connsiteY23" fmla="*/ 390732 h 390732"/>
              <a:gd name="connsiteX24" fmla="*/ 0 w 430736"/>
              <a:gd name="connsiteY24" fmla="*/ 390732 h 390732"/>
              <a:gd name="connsiteX25" fmla="*/ 0 w 430736"/>
              <a:gd name="connsiteY25" fmla="*/ 343687 h 390732"/>
              <a:gd name="connsiteX26" fmla="*/ 36059 w 430736"/>
              <a:gd name="connsiteY26" fmla="*/ 343687 h 390732"/>
              <a:gd name="connsiteX27" fmla="*/ 91556 w 430736"/>
              <a:gd name="connsiteY27" fmla="*/ 261709 h 390732"/>
              <a:gd name="connsiteX28" fmla="*/ 39440 w 430736"/>
              <a:gd name="connsiteY28" fmla="*/ 185084 h 390732"/>
              <a:gd name="connsiteX29" fmla="*/ 846 w 430736"/>
              <a:gd name="connsiteY29" fmla="*/ 185084 h 390732"/>
              <a:gd name="connsiteX30" fmla="*/ 358055 w 430736"/>
              <a:gd name="connsiteY30" fmla="*/ 0 h 390732"/>
              <a:gd name="connsiteX31" fmla="*/ 408199 w 430736"/>
              <a:gd name="connsiteY31" fmla="*/ 16762 h 390732"/>
              <a:gd name="connsiteX32" fmla="*/ 427355 w 430736"/>
              <a:gd name="connsiteY32" fmla="*/ 61413 h 390732"/>
              <a:gd name="connsiteX33" fmla="*/ 420453 w 430736"/>
              <a:gd name="connsiteY33" fmla="*/ 90429 h 390732"/>
              <a:gd name="connsiteX34" fmla="*/ 402987 w 430736"/>
              <a:gd name="connsiteY34" fmla="*/ 111980 h 390732"/>
              <a:gd name="connsiteX35" fmla="*/ 380028 w 430736"/>
              <a:gd name="connsiteY35" fmla="*/ 128460 h 390732"/>
              <a:gd name="connsiteX36" fmla="*/ 356928 w 430736"/>
              <a:gd name="connsiteY36" fmla="*/ 142686 h 390732"/>
              <a:gd name="connsiteX37" fmla="*/ 338476 w 430736"/>
              <a:gd name="connsiteY37" fmla="*/ 157194 h 390732"/>
              <a:gd name="connsiteX38" fmla="*/ 329883 w 430736"/>
              <a:gd name="connsiteY38" fmla="*/ 174942 h 390732"/>
              <a:gd name="connsiteX39" fmla="*/ 395240 w 430736"/>
              <a:gd name="connsiteY39" fmla="*/ 174942 h 390732"/>
              <a:gd name="connsiteX40" fmla="*/ 395240 w 430736"/>
              <a:gd name="connsiteY40" fmla="*/ 152405 h 390732"/>
              <a:gd name="connsiteX41" fmla="*/ 430736 w 430736"/>
              <a:gd name="connsiteY41" fmla="*/ 152405 h 390732"/>
              <a:gd name="connsiteX42" fmla="*/ 430736 w 430736"/>
              <a:gd name="connsiteY42" fmla="*/ 210438 h 390732"/>
              <a:gd name="connsiteX43" fmla="*/ 285936 w 430736"/>
              <a:gd name="connsiteY43" fmla="*/ 210438 h 390732"/>
              <a:gd name="connsiteX44" fmla="*/ 285092 w 430736"/>
              <a:gd name="connsiteY44" fmla="*/ 202831 h 390732"/>
              <a:gd name="connsiteX45" fmla="*/ 283965 w 430736"/>
              <a:gd name="connsiteY45" fmla="*/ 189873 h 390732"/>
              <a:gd name="connsiteX46" fmla="*/ 291289 w 430736"/>
              <a:gd name="connsiteY46" fmla="*/ 156913 h 390732"/>
              <a:gd name="connsiteX47" fmla="*/ 309600 w 430736"/>
              <a:gd name="connsiteY47" fmla="*/ 132545 h 390732"/>
              <a:gd name="connsiteX48" fmla="*/ 333264 w 430736"/>
              <a:gd name="connsiteY48" fmla="*/ 114233 h 390732"/>
              <a:gd name="connsiteX49" fmla="*/ 356928 w 430736"/>
              <a:gd name="connsiteY49" fmla="*/ 98880 h 390732"/>
              <a:gd name="connsiteX50" fmla="*/ 375239 w 430736"/>
              <a:gd name="connsiteY50" fmla="*/ 83668 h 390732"/>
              <a:gd name="connsiteX51" fmla="*/ 382563 w 430736"/>
              <a:gd name="connsiteY51" fmla="*/ 65638 h 390732"/>
              <a:gd name="connsiteX52" fmla="*/ 374253 w 430736"/>
              <a:gd name="connsiteY52" fmla="*/ 48031 h 390732"/>
              <a:gd name="connsiteX53" fmla="*/ 354392 w 430736"/>
              <a:gd name="connsiteY53" fmla="*/ 41130 h 390732"/>
              <a:gd name="connsiteX54" fmla="*/ 327066 w 430736"/>
              <a:gd name="connsiteY54" fmla="*/ 52116 h 390732"/>
              <a:gd name="connsiteX55" fmla="*/ 316925 w 430736"/>
              <a:gd name="connsiteY55" fmla="*/ 62821 h 390732"/>
              <a:gd name="connsiteX56" fmla="*/ 287345 w 430736"/>
              <a:gd name="connsiteY56" fmla="*/ 36904 h 390732"/>
              <a:gd name="connsiteX57" fmla="*/ 305093 w 430736"/>
              <a:gd name="connsiteY57" fmla="*/ 18311 h 390732"/>
              <a:gd name="connsiteX58" fmla="*/ 358055 w 430736"/>
              <a:gd name="connsiteY58" fmla="*/ 0 h 3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0736" h="390732">
                <a:moveTo>
                  <a:pt x="846" y="137756"/>
                </a:moveTo>
                <a:lnTo>
                  <a:pt x="78598" y="137756"/>
                </a:lnTo>
                <a:lnTo>
                  <a:pt x="117755" y="201986"/>
                </a:lnTo>
                <a:cubicBezTo>
                  <a:pt x="118131" y="202737"/>
                  <a:pt x="120291" y="206681"/>
                  <a:pt x="124235" y="213818"/>
                </a:cubicBezTo>
                <a:cubicBezTo>
                  <a:pt x="125737" y="215508"/>
                  <a:pt x="126770" y="217480"/>
                  <a:pt x="127334" y="219734"/>
                </a:cubicBezTo>
                <a:lnTo>
                  <a:pt x="128178" y="219734"/>
                </a:lnTo>
                <a:cubicBezTo>
                  <a:pt x="128742" y="218044"/>
                  <a:pt x="129775" y="216072"/>
                  <a:pt x="131278" y="213818"/>
                </a:cubicBezTo>
                <a:lnTo>
                  <a:pt x="138320" y="201986"/>
                </a:lnTo>
                <a:lnTo>
                  <a:pt x="177760" y="137756"/>
                </a:lnTo>
                <a:lnTo>
                  <a:pt x="250159" y="137756"/>
                </a:lnTo>
                <a:lnTo>
                  <a:pt x="250159" y="185084"/>
                </a:lnTo>
                <a:lnTo>
                  <a:pt x="214946" y="185084"/>
                </a:lnTo>
                <a:lnTo>
                  <a:pt x="163111" y="260300"/>
                </a:lnTo>
                <a:lnTo>
                  <a:pt x="220580" y="343687"/>
                </a:lnTo>
                <a:lnTo>
                  <a:pt x="251286" y="343687"/>
                </a:lnTo>
                <a:lnTo>
                  <a:pt x="251286" y="390732"/>
                </a:lnTo>
                <a:lnTo>
                  <a:pt x="181422" y="390732"/>
                </a:lnTo>
                <a:lnTo>
                  <a:pt x="136630" y="319741"/>
                </a:lnTo>
                <a:lnTo>
                  <a:pt x="129869" y="307909"/>
                </a:lnTo>
                <a:cubicBezTo>
                  <a:pt x="128367" y="306219"/>
                  <a:pt x="127334" y="304247"/>
                  <a:pt x="126770" y="301993"/>
                </a:cubicBezTo>
                <a:lnTo>
                  <a:pt x="125925" y="301993"/>
                </a:lnTo>
                <a:lnTo>
                  <a:pt x="123390" y="307909"/>
                </a:lnTo>
                <a:cubicBezTo>
                  <a:pt x="121512" y="311666"/>
                  <a:pt x="119164" y="315797"/>
                  <a:pt x="116347" y="320305"/>
                </a:cubicBezTo>
                <a:lnTo>
                  <a:pt x="72682" y="390732"/>
                </a:lnTo>
                <a:lnTo>
                  <a:pt x="0" y="390732"/>
                </a:lnTo>
                <a:lnTo>
                  <a:pt x="0" y="343687"/>
                </a:lnTo>
                <a:lnTo>
                  <a:pt x="36059" y="343687"/>
                </a:lnTo>
                <a:lnTo>
                  <a:pt x="91556" y="261709"/>
                </a:lnTo>
                <a:lnTo>
                  <a:pt x="39440" y="185084"/>
                </a:lnTo>
                <a:lnTo>
                  <a:pt x="846" y="185084"/>
                </a:lnTo>
                <a:close/>
                <a:moveTo>
                  <a:pt x="358055" y="0"/>
                </a:moveTo>
                <a:cubicBezTo>
                  <a:pt x="378713" y="0"/>
                  <a:pt x="395428" y="5587"/>
                  <a:pt x="408199" y="16762"/>
                </a:cubicBezTo>
                <a:cubicBezTo>
                  <a:pt x="420970" y="27936"/>
                  <a:pt x="427355" y="42820"/>
                  <a:pt x="427355" y="61413"/>
                </a:cubicBezTo>
                <a:cubicBezTo>
                  <a:pt x="427355" y="71930"/>
                  <a:pt x="425055" y="81602"/>
                  <a:pt x="420453" y="90429"/>
                </a:cubicBezTo>
                <a:cubicBezTo>
                  <a:pt x="415852" y="99256"/>
                  <a:pt x="410030" y="106440"/>
                  <a:pt x="402987" y="111980"/>
                </a:cubicBezTo>
                <a:cubicBezTo>
                  <a:pt x="395945" y="117520"/>
                  <a:pt x="388291" y="123013"/>
                  <a:pt x="380028" y="128460"/>
                </a:cubicBezTo>
                <a:cubicBezTo>
                  <a:pt x="371764" y="133906"/>
                  <a:pt x="364064" y="138648"/>
                  <a:pt x="356928" y="142686"/>
                </a:cubicBezTo>
                <a:cubicBezTo>
                  <a:pt x="349791" y="146724"/>
                  <a:pt x="343640" y="151560"/>
                  <a:pt x="338476" y="157194"/>
                </a:cubicBezTo>
                <a:cubicBezTo>
                  <a:pt x="333311" y="162829"/>
                  <a:pt x="330447" y="168744"/>
                  <a:pt x="329883" y="174942"/>
                </a:cubicBezTo>
                <a:lnTo>
                  <a:pt x="395240" y="174942"/>
                </a:lnTo>
                <a:lnTo>
                  <a:pt x="395240" y="152405"/>
                </a:lnTo>
                <a:lnTo>
                  <a:pt x="430736" y="152405"/>
                </a:lnTo>
                <a:lnTo>
                  <a:pt x="430736" y="210438"/>
                </a:lnTo>
                <a:lnTo>
                  <a:pt x="285936" y="210438"/>
                </a:lnTo>
                <a:lnTo>
                  <a:pt x="285092" y="202831"/>
                </a:lnTo>
                <a:cubicBezTo>
                  <a:pt x="284340" y="197573"/>
                  <a:pt x="283965" y="193253"/>
                  <a:pt x="283965" y="189873"/>
                </a:cubicBezTo>
                <a:cubicBezTo>
                  <a:pt x="283965" y="177853"/>
                  <a:pt x="286406" y="166866"/>
                  <a:pt x="291289" y="156913"/>
                </a:cubicBezTo>
                <a:cubicBezTo>
                  <a:pt x="296172" y="146959"/>
                  <a:pt x="302276" y="138836"/>
                  <a:pt x="309600" y="132545"/>
                </a:cubicBezTo>
                <a:cubicBezTo>
                  <a:pt x="316925" y="126253"/>
                  <a:pt x="324812" y="120149"/>
                  <a:pt x="333264" y="114233"/>
                </a:cubicBezTo>
                <a:cubicBezTo>
                  <a:pt x="341715" y="108317"/>
                  <a:pt x="349603" y="103200"/>
                  <a:pt x="356928" y="98880"/>
                </a:cubicBezTo>
                <a:cubicBezTo>
                  <a:pt x="364252" y="94561"/>
                  <a:pt x="370356" y="89490"/>
                  <a:pt x="375239" y="83668"/>
                </a:cubicBezTo>
                <a:cubicBezTo>
                  <a:pt x="380122" y="77846"/>
                  <a:pt x="382563" y="71836"/>
                  <a:pt x="382563" y="65638"/>
                </a:cubicBezTo>
                <a:cubicBezTo>
                  <a:pt x="382563" y="58502"/>
                  <a:pt x="379793" y="52633"/>
                  <a:pt x="374253" y="48031"/>
                </a:cubicBezTo>
                <a:cubicBezTo>
                  <a:pt x="368713" y="43430"/>
                  <a:pt x="362092" y="41130"/>
                  <a:pt x="354392" y="41130"/>
                </a:cubicBezTo>
                <a:cubicBezTo>
                  <a:pt x="344814" y="41130"/>
                  <a:pt x="335705" y="44792"/>
                  <a:pt x="327066" y="52116"/>
                </a:cubicBezTo>
                <a:cubicBezTo>
                  <a:pt x="324437" y="54182"/>
                  <a:pt x="321056" y="57751"/>
                  <a:pt x="316925" y="62821"/>
                </a:cubicBezTo>
                <a:lnTo>
                  <a:pt x="287345" y="36904"/>
                </a:lnTo>
                <a:cubicBezTo>
                  <a:pt x="292228" y="29955"/>
                  <a:pt x="298144" y="23758"/>
                  <a:pt x="305093" y="18311"/>
                </a:cubicBezTo>
                <a:cubicBezTo>
                  <a:pt x="320681" y="6104"/>
                  <a:pt x="338335" y="0"/>
                  <a:pt x="35805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368"/>
          <p:cNvSpPr/>
          <p:nvPr/>
        </p:nvSpPr>
        <p:spPr>
          <a:xfrm>
            <a:off x="1024196" y="3994062"/>
            <a:ext cx="431225" cy="324944"/>
          </a:xfrm>
          <a:custGeom>
            <a:avLst/>
            <a:gdLst>
              <a:gd name="connsiteX0" fmla="*/ 358617 w 431299"/>
              <a:gd name="connsiteY0" fmla="*/ 114656 h 325094"/>
              <a:gd name="connsiteX1" fmla="*/ 408762 w 431299"/>
              <a:gd name="connsiteY1" fmla="*/ 131418 h 325094"/>
              <a:gd name="connsiteX2" fmla="*/ 427918 w 431299"/>
              <a:gd name="connsiteY2" fmla="*/ 176069 h 325094"/>
              <a:gd name="connsiteX3" fmla="*/ 418199 w 431299"/>
              <a:gd name="connsiteY3" fmla="*/ 209452 h 325094"/>
              <a:gd name="connsiteX4" fmla="*/ 394535 w 431299"/>
              <a:gd name="connsiteY4" fmla="*/ 233679 h 325094"/>
              <a:gd name="connsiteX5" fmla="*/ 366505 w 431299"/>
              <a:gd name="connsiteY5" fmla="*/ 251286 h 325094"/>
              <a:gd name="connsiteX6" fmla="*/ 341996 w 431299"/>
              <a:gd name="connsiteY6" fmla="*/ 269034 h 325094"/>
              <a:gd name="connsiteX7" fmla="*/ 330446 w 431299"/>
              <a:gd name="connsiteY7" fmla="*/ 289599 h 325094"/>
              <a:gd name="connsiteX8" fmla="*/ 395803 w 431299"/>
              <a:gd name="connsiteY8" fmla="*/ 289599 h 325094"/>
              <a:gd name="connsiteX9" fmla="*/ 395803 w 431299"/>
              <a:gd name="connsiteY9" fmla="*/ 267062 h 325094"/>
              <a:gd name="connsiteX10" fmla="*/ 431299 w 431299"/>
              <a:gd name="connsiteY10" fmla="*/ 267062 h 325094"/>
              <a:gd name="connsiteX11" fmla="*/ 431299 w 431299"/>
              <a:gd name="connsiteY11" fmla="*/ 325094 h 325094"/>
              <a:gd name="connsiteX12" fmla="*/ 286499 w 431299"/>
              <a:gd name="connsiteY12" fmla="*/ 325094 h 325094"/>
              <a:gd name="connsiteX13" fmla="*/ 285372 w 431299"/>
              <a:gd name="connsiteY13" fmla="*/ 317488 h 325094"/>
              <a:gd name="connsiteX14" fmla="*/ 284527 w 431299"/>
              <a:gd name="connsiteY14" fmla="*/ 304529 h 325094"/>
              <a:gd name="connsiteX15" fmla="*/ 291852 w 431299"/>
              <a:gd name="connsiteY15" fmla="*/ 271569 h 325094"/>
              <a:gd name="connsiteX16" fmla="*/ 310163 w 431299"/>
              <a:gd name="connsiteY16" fmla="*/ 247201 h 325094"/>
              <a:gd name="connsiteX17" fmla="*/ 333826 w 431299"/>
              <a:gd name="connsiteY17" fmla="*/ 228890 h 325094"/>
              <a:gd name="connsiteX18" fmla="*/ 357491 w 431299"/>
              <a:gd name="connsiteY18" fmla="*/ 213537 h 325094"/>
              <a:gd name="connsiteX19" fmla="*/ 375802 w 431299"/>
              <a:gd name="connsiteY19" fmla="*/ 198324 h 325094"/>
              <a:gd name="connsiteX20" fmla="*/ 383126 w 431299"/>
              <a:gd name="connsiteY20" fmla="*/ 180295 h 325094"/>
              <a:gd name="connsiteX21" fmla="*/ 374815 w 431299"/>
              <a:gd name="connsiteY21" fmla="*/ 162688 h 325094"/>
              <a:gd name="connsiteX22" fmla="*/ 354955 w 431299"/>
              <a:gd name="connsiteY22" fmla="*/ 155786 h 325094"/>
              <a:gd name="connsiteX23" fmla="*/ 327629 w 431299"/>
              <a:gd name="connsiteY23" fmla="*/ 166773 h 325094"/>
              <a:gd name="connsiteX24" fmla="*/ 317488 w 431299"/>
              <a:gd name="connsiteY24" fmla="*/ 177478 h 325094"/>
              <a:gd name="connsiteX25" fmla="*/ 287908 w 431299"/>
              <a:gd name="connsiteY25" fmla="*/ 151560 h 325094"/>
              <a:gd name="connsiteX26" fmla="*/ 305656 w 431299"/>
              <a:gd name="connsiteY26" fmla="*/ 132968 h 325094"/>
              <a:gd name="connsiteX27" fmla="*/ 358617 w 431299"/>
              <a:gd name="connsiteY27" fmla="*/ 114656 h 325094"/>
              <a:gd name="connsiteX28" fmla="*/ 845 w 431299"/>
              <a:gd name="connsiteY28" fmla="*/ 0 h 325094"/>
              <a:gd name="connsiteX29" fmla="*/ 78597 w 431299"/>
              <a:gd name="connsiteY29" fmla="*/ 0 h 325094"/>
              <a:gd name="connsiteX30" fmla="*/ 117755 w 431299"/>
              <a:gd name="connsiteY30" fmla="*/ 64230 h 325094"/>
              <a:gd name="connsiteX31" fmla="*/ 124234 w 431299"/>
              <a:gd name="connsiteY31" fmla="*/ 76062 h 325094"/>
              <a:gd name="connsiteX32" fmla="*/ 127333 w 431299"/>
              <a:gd name="connsiteY32" fmla="*/ 81978 h 325094"/>
              <a:gd name="connsiteX33" fmla="*/ 128178 w 431299"/>
              <a:gd name="connsiteY33" fmla="*/ 81978 h 325094"/>
              <a:gd name="connsiteX34" fmla="*/ 131277 w 431299"/>
              <a:gd name="connsiteY34" fmla="*/ 76062 h 325094"/>
              <a:gd name="connsiteX35" fmla="*/ 138319 w 431299"/>
              <a:gd name="connsiteY35" fmla="*/ 64230 h 325094"/>
              <a:gd name="connsiteX36" fmla="*/ 177759 w 431299"/>
              <a:gd name="connsiteY36" fmla="*/ 0 h 325094"/>
              <a:gd name="connsiteX37" fmla="*/ 250158 w 431299"/>
              <a:gd name="connsiteY37" fmla="*/ 0 h 325094"/>
              <a:gd name="connsiteX38" fmla="*/ 250158 w 431299"/>
              <a:gd name="connsiteY38" fmla="*/ 47328 h 325094"/>
              <a:gd name="connsiteX39" fmla="*/ 214944 w 431299"/>
              <a:gd name="connsiteY39" fmla="*/ 47328 h 325094"/>
              <a:gd name="connsiteX40" fmla="*/ 163110 w 431299"/>
              <a:gd name="connsiteY40" fmla="*/ 122544 h 325094"/>
              <a:gd name="connsiteX41" fmla="*/ 220579 w 431299"/>
              <a:gd name="connsiteY41" fmla="*/ 205931 h 325094"/>
              <a:gd name="connsiteX42" fmla="*/ 251285 w 431299"/>
              <a:gd name="connsiteY42" fmla="*/ 205931 h 325094"/>
              <a:gd name="connsiteX43" fmla="*/ 251285 w 431299"/>
              <a:gd name="connsiteY43" fmla="*/ 252976 h 325094"/>
              <a:gd name="connsiteX44" fmla="*/ 181421 w 431299"/>
              <a:gd name="connsiteY44" fmla="*/ 252976 h 325094"/>
              <a:gd name="connsiteX45" fmla="*/ 136629 w 431299"/>
              <a:gd name="connsiteY45" fmla="*/ 181985 h 325094"/>
              <a:gd name="connsiteX46" fmla="*/ 129868 w 431299"/>
              <a:gd name="connsiteY46" fmla="*/ 170153 h 325094"/>
              <a:gd name="connsiteX47" fmla="*/ 126769 w 431299"/>
              <a:gd name="connsiteY47" fmla="*/ 164237 h 325094"/>
              <a:gd name="connsiteX48" fmla="*/ 125924 w 431299"/>
              <a:gd name="connsiteY48" fmla="*/ 164237 h 325094"/>
              <a:gd name="connsiteX49" fmla="*/ 123389 w 431299"/>
              <a:gd name="connsiteY49" fmla="*/ 170153 h 325094"/>
              <a:gd name="connsiteX50" fmla="*/ 116346 w 431299"/>
              <a:gd name="connsiteY50" fmla="*/ 182549 h 325094"/>
              <a:gd name="connsiteX51" fmla="*/ 72681 w 431299"/>
              <a:gd name="connsiteY51" fmla="*/ 252976 h 325094"/>
              <a:gd name="connsiteX52" fmla="*/ 0 w 431299"/>
              <a:gd name="connsiteY52" fmla="*/ 252976 h 325094"/>
              <a:gd name="connsiteX53" fmla="*/ 0 w 431299"/>
              <a:gd name="connsiteY53" fmla="*/ 205931 h 325094"/>
              <a:gd name="connsiteX54" fmla="*/ 36058 w 431299"/>
              <a:gd name="connsiteY54" fmla="*/ 205931 h 325094"/>
              <a:gd name="connsiteX55" fmla="*/ 91556 w 431299"/>
              <a:gd name="connsiteY55" fmla="*/ 123953 h 325094"/>
              <a:gd name="connsiteX56" fmla="*/ 39439 w 431299"/>
              <a:gd name="connsiteY56" fmla="*/ 47328 h 325094"/>
              <a:gd name="connsiteX57" fmla="*/ 845 w 431299"/>
              <a:gd name="connsiteY57" fmla="*/ 47328 h 32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31299" h="325094">
                <a:moveTo>
                  <a:pt x="358617" y="114656"/>
                </a:moveTo>
                <a:cubicBezTo>
                  <a:pt x="379276" y="114656"/>
                  <a:pt x="395990" y="120244"/>
                  <a:pt x="408762" y="131418"/>
                </a:cubicBezTo>
                <a:cubicBezTo>
                  <a:pt x="421532" y="142593"/>
                  <a:pt x="427918" y="157476"/>
                  <a:pt x="427918" y="176069"/>
                </a:cubicBezTo>
                <a:cubicBezTo>
                  <a:pt x="427918" y="188464"/>
                  <a:pt x="424678" y="199592"/>
                  <a:pt x="418199" y="209452"/>
                </a:cubicBezTo>
                <a:cubicBezTo>
                  <a:pt x="411720" y="219312"/>
                  <a:pt x="403832" y="227388"/>
                  <a:pt x="394535" y="233679"/>
                </a:cubicBezTo>
                <a:cubicBezTo>
                  <a:pt x="385239" y="239971"/>
                  <a:pt x="375896" y="245840"/>
                  <a:pt x="366505" y="251286"/>
                </a:cubicBezTo>
                <a:cubicBezTo>
                  <a:pt x="357115" y="256732"/>
                  <a:pt x="348945" y="262648"/>
                  <a:pt x="341996" y="269034"/>
                </a:cubicBezTo>
                <a:cubicBezTo>
                  <a:pt x="335048" y="275419"/>
                  <a:pt x="331197" y="282274"/>
                  <a:pt x="330446" y="289599"/>
                </a:cubicBezTo>
                <a:lnTo>
                  <a:pt x="395803" y="289599"/>
                </a:lnTo>
                <a:lnTo>
                  <a:pt x="395803" y="267062"/>
                </a:lnTo>
                <a:lnTo>
                  <a:pt x="431299" y="267062"/>
                </a:lnTo>
                <a:lnTo>
                  <a:pt x="431299" y="325094"/>
                </a:lnTo>
                <a:lnTo>
                  <a:pt x="286499" y="325094"/>
                </a:lnTo>
                <a:lnTo>
                  <a:pt x="285372" y="317488"/>
                </a:lnTo>
                <a:cubicBezTo>
                  <a:pt x="284809" y="309037"/>
                  <a:pt x="284527" y="304717"/>
                  <a:pt x="284527" y="304529"/>
                </a:cubicBezTo>
                <a:cubicBezTo>
                  <a:pt x="284527" y="292510"/>
                  <a:pt x="286969" y="281523"/>
                  <a:pt x="291852" y="271569"/>
                </a:cubicBezTo>
                <a:cubicBezTo>
                  <a:pt x="296735" y="261615"/>
                  <a:pt x="302838" y="253493"/>
                  <a:pt x="310163" y="247201"/>
                </a:cubicBezTo>
                <a:cubicBezTo>
                  <a:pt x="317488" y="240910"/>
                  <a:pt x="325376" y="234806"/>
                  <a:pt x="333826" y="228890"/>
                </a:cubicBezTo>
                <a:cubicBezTo>
                  <a:pt x="342278" y="222974"/>
                  <a:pt x="350166" y="217856"/>
                  <a:pt x="357491" y="213537"/>
                </a:cubicBezTo>
                <a:cubicBezTo>
                  <a:pt x="364815" y="209217"/>
                  <a:pt x="370919" y="204146"/>
                  <a:pt x="375802" y="198324"/>
                </a:cubicBezTo>
                <a:cubicBezTo>
                  <a:pt x="380685" y="192502"/>
                  <a:pt x="383126" y="186492"/>
                  <a:pt x="383126" y="180295"/>
                </a:cubicBezTo>
                <a:cubicBezTo>
                  <a:pt x="383126" y="173158"/>
                  <a:pt x="380356" y="167289"/>
                  <a:pt x="374815" y="162688"/>
                </a:cubicBezTo>
                <a:cubicBezTo>
                  <a:pt x="369275" y="158087"/>
                  <a:pt x="362655" y="155786"/>
                  <a:pt x="354955" y="155786"/>
                </a:cubicBezTo>
                <a:cubicBezTo>
                  <a:pt x="345377" y="155786"/>
                  <a:pt x="336268" y="159448"/>
                  <a:pt x="327629" y="166773"/>
                </a:cubicBezTo>
                <a:cubicBezTo>
                  <a:pt x="325000" y="168839"/>
                  <a:pt x="321619" y="172407"/>
                  <a:pt x="317488" y="177478"/>
                </a:cubicBezTo>
                <a:lnTo>
                  <a:pt x="287908" y="151560"/>
                </a:lnTo>
                <a:cubicBezTo>
                  <a:pt x="292791" y="144612"/>
                  <a:pt x="298707" y="138414"/>
                  <a:pt x="305656" y="132968"/>
                </a:cubicBezTo>
                <a:cubicBezTo>
                  <a:pt x="320680" y="120760"/>
                  <a:pt x="338334" y="114656"/>
                  <a:pt x="358617" y="114656"/>
                </a:cubicBezTo>
                <a:close/>
                <a:moveTo>
                  <a:pt x="845" y="0"/>
                </a:moveTo>
                <a:lnTo>
                  <a:pt x="78597" y="0"/>
                </a:lnTo>
                <a:lnTo>
                  <a:pt x="117755" y="64230"/>
                </a:lnTo>
                <a:cubicBezTo>
                  <a:pt x="118130" y="64981"/>
                  <a:pt x="120290" y="68925"/>
                  <a:pt x="124234" y="76062"/>
                </a:cubicBezTo>
                <a:cubicBezTo>
                  <a:pt x="125736" y="77752"/>
                  <a:pt x="126769" y="79724"/>
                  <a:pt x="127333" y="81978"/>
                </a:cubicBezTo>
                <a:lnTo>
                  <a:pt x="128178" y="81978"/>
                </a:lnTo>
                <a:cubicBezTo>
                  <a:pt x="128741" y="80288"/>
                  <a:pt x="129774" y="78316"/>
                  <a:pt x="131277" y="76062"/>
                </a:cubicBezTo>
                <a:lnTo>
                  <a:pt x="138319" y="64230"/>
                </a:lnTo>
                <a:lnTo>
                  <a:pt x="177759" y="0"/>
                </a:lnTo>
                <a:lnTo>
                  <a:pt x="250158" y="0"/>
                </a:lnTo>
                <a:lnTo>
                  <a:pt x="250158" y="47328"/>
                </a:lnTo>
                <a:lnTo>
                  <a:pt x="214944" y="47328"/>
                </a:lnTo>
                <a:lnTo>
                  <a:pt x="163110" y="122544"/>
                </a:lnTo>
                <a:lnTo>
                  <a:pt x="220579" y="205931"/>
                </a:lnTo>
                <a:lnTo>
                  <a:pt x="251285" y="205931"/>
                </a:lnTo>
                <a:lnTo>
                  <a:pt x="251285" y="252976"/>
                </a:lnTo>
                <a:lnTo>
                  <a:pt x="181421" y="252976"/>
                </a:lnTo>
                <a:lnTo>
                  <a:pt x="136629" y="181985"/>
                </a:lnTo>
                <a:lnTo>
                  <a:pt x="129868" y="170153"/>
                </a:lnTo>
                <a:cubicBezTo>
                  <a:pt x="128365" y="168463"/>
                  <a:pt x="127333" y="166491"/>
                  <a:pt x="126769" y="164237"/>
                </a:cubicBezTo>
                <a:lnTo>
                  <a:pt x="125924" y="164237"/>
                </a:lnTo>
                <a:lnTo>
                  <a:pt x="123389" y="170153"/>
                </a:lnTo>
                <a:cubicBezTo>
                  <a:pt x="121510" y="173910"/>
                  <a:pt x="119163" y="178041"/>
                  <a:pt x="116346" y="182549"/>
                </a:cubicBezTo>
                <a:lnTo>
                  <a:pt x="72681" y="252976"/>
                </a:lnTo>
                <a:lnTo>
                  <a:pt x="0" y="252976"/>
                </a:lnTo>
                <a:lnTo>
                  <a:pt x="0" y="205931"/>
                </a:lnTo>
                <a:lnTo>
                  <a:pt x="36058" y="205931"/>
                </a:lnTo>
                <a:lnTo>
                  <a:pt x="91556" y="123953"/>
                </a:lnTo>
                <a:lnTo>
                  <a:pt x="39439" y="47328"/>
                </a:lnTo>
                <a:lnTo>
                  <a:pt x="845" y="4732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Terminator 15"/>
          <p:cNvSpPr/>
          <p:nvPr/>
        </p:nvSpPr>
        <p:spPr>
          <a:xfrm>
            <a:off x="218441" y="527201"/>
            <a:ext cx="3078480" cy="52832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Toán</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học</a:t>
            </a:r>
            <a:endPar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42952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eparation 3"/>
          <p:cNvSpPr/>
          <p:nvPr/>
        </p:nvSpPr>
        <p:spPr>
          <a:xfrm>
            <a:off x="5323840" y="717559"/>
            <a:ext cx="5262880" cy="833120"/>
          </a:xfrm>
          <a:prstGeom prst="flowChartPreparati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Nghệ</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thuật</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kiến</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trúc</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34610" y="102385"/>
            <a:ext cx="3921795" cy="2011680"/>
          </a:xfrm>
          <a:prstGeom prst="rect">
            <a:avLst/>
          </a:prstGeom>
          <a:solidFill>
            <a:srgbClr val="00B050"/>
          </a:solidFill>
          <a:ln>
            <a:solidFill>
              <a:srgbClr val="00B050"/>
            </a:solidFill>
          </a:ln>
        </p:spPr>
      </p:pic>
      <p:sp>
        <p:nvSpPr>
          <p:cNvPr id="6" name="Rectangle 5"/>
          <p:cNvSpPr/>
          <p:nvPr/>
        </p:nvSpPr>
        <p:spPr>
          <a:xfrm>
            <a:off x="660400" y="1863921"/>
            <a:ext cx="1398016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Các</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Lăng</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tẩm</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cung</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điện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với</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phong</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cách</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đồ</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sộ</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kĩ</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thuật</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điêu</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luyện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endParaRPr kumimoji="0" lang="en-US" sz="3200" b="0" i="0" u="none" strike="noStrike" kern="1200" cap="none" spc="0" normalizeH="0" baseline="0" noProof="0" dirty="0">
              <a:ln>
                <a:noFill/>
              </a:ln>
              <a:solidFill>
                <a:srgbClr val="FFFF00"/>
              </a:solidFill>
              <a:effectLst/>
              <a:uLnTx/>
              <a:uFillTx/>
              <a:latin typeface=".VnTime" panose="020B7200000000000000" pitchFamily="34" charset="0"/>
              <a:ea typeface="+mn-ea"/>
              <a:cs typeface="+mn-cs"/>
            </a:endParaRPr>
          </a:p>
        </p:txBody>
      </p:sp>
      <p:pic>
        <p:nvPicPr>
          <p:cNvPr id="3074" name="Picture 2" descr="Lam Kinh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80" y="2448696"/>
            <a:ext cx="3124201" cy="22350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942320" y="2448696"/>
            <a:ext cx="3028950" cy="2088389"/>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8707120" y="4299482"/>
            <a:ext cx="3401060" cy="2558517"/>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2733039" y="4299483"/>
            <a:ext cx="3597893" cy="2558517"/>
          </a:xfrm>
          <a:prstGeom prst="rect">
            <a:avLst/>
          </a:prstGeom>
          <a:ln>
            <a:noFill/>
          </a:ln>
          <a:effectLst>
            <a:softEdge rad="112500"/>
          </a:effectLst>
        </p:spPr>
      </p:pic>
    </p:spTree>
    <p:extLst>
      <p:ext uri="{BB962C8B-B14F-4D97-AF65-F5344CB8AC3E}">
        <p14:creationId xmlns:p14="http://schemas.microsoft.com/office/powerpoint/2010/main" val="1893932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1381760" y="1290320"/>
            <a:ext cx="2631440" cy="5994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học</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p:cNvSpPr/>
          <p:nvPr/>
        </p:nvSpPr>
        <p:spPr>
          <a:xfrm>
            <a:off x="1381760" y="2461260"/>
            <a:ext cx="2631440" cy="5994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học</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7" name="Flowchart: Terminator 6"/>
          <p:cNvSpPr/>
          <p:nvPr/>
        </p:nvSpPr>
        <p:spPr>
          <a:xfrm>
            <a:off x="1381760" y="3632200"/>
            <a:ext cx="2631440" cy="5994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lý</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p:cNvSpPr/>
          <p:nvPr/>
        </p:nvSpPr>
        <p:spPr>
          <a:xfrm>
            <a:off x="1381760" y="4803140"/>
            <a:ext cx="2631440" cy="5994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Y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học</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9" name="Flowchart: Terminator 8"/>
          <p:cNvSpPr/>
          <p:nvPr/>
        </p:nvSpPr>
        <p:spPr>
          <a:xfrm>
            <a:off x="1381760" y="5974080"/>
            <a:ext cx="2631440" cy="5994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Toán</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học</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20" name="Flowchart: Terminator 19"/>
          <p:cNvSpPr/>
          <p:nvPr/>
        </p:nvSpPr>
        <p:spPr>
          <a:xfrm>
            <a:off x="6563360" y="1290320"/>
            <a:ext cx="4704080" cy="599440"/>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Dư</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chí</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1" name="Flowchart: Terminator 20"/>
          <p:cNvSpPr/>
          <p:nvPr/>
        </p:nvSpPr>
        <p:spPr>
          <a:xfrm>
            <a:off x="6563360" y="2461260"/>
            <a:ext cx="4704080" cy="599440"/>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Lập</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hành</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toán</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Pháp</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2" name="Flowchart: Terminator 21"/>
          <p:cNvSpPr/>
          <p:nvPr/>
        </p:nvSpPr>
        <p:spPr>
          <a:xfrm>
            <a:off x="6563360" y="3632200"/>
            <a:ext cx="4704080" cy="599440"/>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Bình</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Ngô</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cáo</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p:cNvSpPr/>
          <p:nvPr/>
        </p:nvSpPr>
        <p:spPr>
          <a:xfrm>
            <a:off x="6563360" y="4803140"/>
            <a:ext cx="4704080" cy="599440"/>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Việt</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kí</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p:cNvSpPr/>
          <p:nvPr/>
        </p:nvSpPr>
        <p:spPr>
          <a:xfrm>
            <a:off x="6563360" y="5974080"/>
            <a:ext cx="4918726" cy="599440"/>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thảo</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toát</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yếu</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cxnSp>
        <p:nvCxnSpPr>
          <p:cNvPr id="26" name="Straight Connector 25"/>
          <p:cNvCxnSpPr>
            <a:cxnSpLocks/>
          </p:cNvCxnSpPr>
          <p:nvPr/>
        </p:nvCxnSpPr>
        <p:spPr>
          <a:xfrm>
            <a:off x="3875518" y="1724155"/>
            <a:ext cx="2687842" cy="2207765"/>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6" idx="3"/>
            <a:endCxn id="23" idx="1"/>
          </p:cNvCxnSpPr>
          <p:nvPr/>
        </p:nvCxnSpPr>
        <p:spPr>
          <a:xfrm>
            <a:off x="4013200" y="2760980"/>
            <a:ext cx="2550160" cy="234188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7" idx="3"/>
            <a:endCxn id="20" idx="1"/>
          </p:cNvCxnSpPr>
          <p:nvPr/>
        </p:nvCxnSpPr>
        <p:spPr>
          <a:xfrm flipV="1">
            <a:off x="4013200" y="1590040"/>
            <a:ext cx="2550160" cy="234188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stCxn id="8" idx="3"/>
            <a:endCxn id="24" idx="1"/>
          </p:cNvCxnSpPr>
          <p:nvPr/>
        </p:nvCxnSpPr>
        <p:spPr>
          <a:xfrm>
            <a:off x="4013200" y="5102860"/>
            <a:ext cx="2550160" cy="117094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9" idx="3"/>
            <a:endCxn id="21" idx="1"/>
          </p:cNvCxnSpPr>
          <p:nvPr/>
        </p:nvCxnSpPr>
        <p:spPr>
          <a:xfrm flipV="1">
            <a:off x="4013200" y="2760980"/>
            <a:ext cx="2550160" cy="351282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732012" y="-14335"/>
            <a:ext cx="8390559" cy="830997"/>
            <a:chOff x="1" y="-22452"/>
            <a:chExt cx="6179475" cy="830997"/>
          </a:xfrm>
        </p:grpSpPr>
        <p:sp>
          <p:nvSpPr>
            <p:cNvPr id="35" name="TextBox 34"/>
            <p:cNvSpPr txBox="1"/>
            <p:nvPr/>
          </p:nvSpPr>
          <p:spPr>
            <a:xfrm>
              <a:off x="1" y="-22452"/>
              <a:ext cx="61794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Nối</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cột</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sao</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cho</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hợp</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lí</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1571614" y="195741"/>
              <a:ext cx="394835" cy="39460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37" name="Freeform 417"/>
            <p:cNvSpPr/>
            <p:nvPr/>
          </p:nvSpPr>
          <p:spPr>
            <a:xfrm>
              <a:off x="2662243" y="212750"/>
              <a:ext cx="540192" cy="396466"/>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sp>
        <p:nvSpPr>
          <p:cNvPr id="38" name="Freeform 417"/>
          <p:cNvSpPr/>
          <p:nvPr/>
        </p:nvSpPr>
        <p:spPr>
          <a:xfrm>
            <a:off x="10521428" y="598467"/>
            <a:ext cx="735715" cy="522220"/>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454"/>
          <p:cNvSpPr/>
          <p:nvPr/>
        </p:nvSpPr>
        <p:spPr>
          <a:xfrm rot="2983454">
            <a:off x="3432704" y="1331255"/>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454">
            <a:extLst>
              <a:ext uri="{FF2B5EF4-FFF2-40B4-BE49-F238E27FC236}">
                <a16:creationId xmlns:a16="http://schemas.microsoft.com/office/drawing/2014/main" id="{81834525-887B-5D4F-A477-73847DAFCBCA}"/>
              </a:ext>
            </a:extLst>
          </p:cNvPr>
          <p:cNvSpPr/>
          <p:nvPr/>
        </p:nvSpPr>
        <p:spPr>
          <a:xfrm rot="18810425">
            <a:off x="6780465" y="3680038"/>
            <a:ext cx="519421" cy="503764"/>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795937">
            <a:off x="6786838" y="134645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454">
            <a:extLst>
              <a:ext uri="{FF2B5EF4-FFF2-40B4-BE49-F238E27FC236}">
                <a16:creationId xmlns:a16="http://schemas.microsoft.com/office/drawing/2014/main" id="{7E7C6A79-AFEA-3146-866E-A5D8FBD68DB6}"/>
              </a:ext>
            </a:extLst>
          </p:cNvPr>
          <p:cNvSpPr/>
          <p:nvPr/>
        </p:nvSpPr>
        <p:spPr>
          <a:xfrm rot="2883887">
            <a:off x="3432001" y="253845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454">
            <a:extLst>
              <a:ext uri="{FF2B5EF4-FFF2-40B4-BE49-F238E27FC236}">
                <a16:creationId xmlns:a16="http://schemas.microsoft.com/office/drawing/2014/main" id="{0BC32A58-E32F-0446-92CF-56A8F056C9FF}"/>
              </a:ext>
            </a:extLst>
          </p:cNvPr>
          <p:cNvSpPr/>
          <p:nvPr/>
        </p:nvSpPr>
        <p:spPr>
          <a:xfrm rot="2731960">
            <a:off x="3431522" y="3700714"/>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454">
            <a:extLst>
              <a:ext uri="{FF2B5EF4-FFF2-40B4-BE49-F238E27FC236}">
                <a16:creationId xmlns:a16="http://schemas.microsoft.com/office/drawing/2014/main" id="{0E21F2EB-59C1-0A43-B2E2-BFA68860A085}"/>
              </a:ext>
            </a:extLst>
          </p:cNvPr>
          <p:cNvSpPr/>
          <p:nvPr/>
        </p:nvSpPr>
        <p:spPr>
          <a:xfrm rot="2731960">
            <a:off x="3431522" y="4863516"/>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454">
            <a:extLst>
              <a:ext uri="{FF2B5EF4-FFF2-40B4-BE49-F238E27FC236}">
                <a16:creationId xmlns:a16="http://schemas.microsoft.com/office/drawing/2014/main" id="{E6087B41-2AF7-8649-AE2F-0772ABA01125}"/>
              </a:ext>
            </a:extLst>
          </p:cNvPr>
          <p:cNvSpPr/>
          <p:nvPr/>
        </p:nvSpPr>
        <p:spPr>
          <a:xfrm rot="2731960">
            <a:off x="3431522" y="6026318"/>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454">
            <a:extLst>
              <a:ext uri="{FF2B5EF4-FFF2-40B4-BE49-F238E27FC236}">
                <a16:creationId xmlns:a16="http://schemas.microsoft.com/office/drawing/2014/main" id="{990E819E-C9B2-6E47-AD3F-E685E036CE40}"/>
              </a:ext>
            </a:extLst>
          </p:cNvPr>
          <p:cNvSpPr/>
          <p:nvPr/>
        </p:nvSpPr>
        <p:spPr>
          <a:xfrm rot="18795937">
            <a:off x="6786838" y="2515885"/>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795937">
            <a:off x="6786838" y="4863346"/>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6786838" y="5996336"/>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795937">
            <a:off x="1083768" y="72442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41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8" presetID="0" presetClass="path" presetSubtype="0" accel="50000" decel="50000" fill="hold" grpId="0" nodeType="withEffect">
                                  <p:stCondLst>
                                    <p:cond delay="0"/>
                                  </p:stCondLst>
                                  <p:childTnLst>
                                    <p:animMotion origin="layout" path="M 0 0 L 0.22122 0.32199 " pathEditMode="relative" ptsTypes="AA">
                                      <p:cBhvr>
                                        <p:cTn id="9" dur="2000" fill="hold"/>
                                        <p:tgtEl>
                                          <p:spTgt spid="39"/>
                                        </p:tgtEl>
                                        <p:attrNameLst>
                                          <p:attrName>ppt_x</p:attrName>
                                          <p:attrName>ppt_y</p:attrName>
                                        </p:attrNameLst>
                                      </p:cBhvr>
                                    </p:animMotion>
                                  </p:childTnLst>
                                </p:cTn>
                              </p:par>
                            </p:childTnLst>
                          </p:cTn>
                        </p:par>
                        <p:par>
                          <p:cTn id="10" fill="hold">
                            <p:stCondLst>
                              <p:cond delay="2000"/>
                            </p:stCondLst>
                            <p:childTnLst>
                              <p:par>
                                <p:cTn id="11" presetID="16" presetClass="exit" presetSubtype="21" fill="hold" grpId="1" nodeType="afterEffect">
                                  <p:stCondLst>
                                    <p:cond delay="0"/>
                                  </p:stCondLst>
                                  <p:childTnLst>
                                    <p:animEffect transition="out" filter="barn(inVertical)">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500"/>
                                        <p:tgtEl>
                                          <p:spTgt spid="28"/>
                                        </p:tgtEl>
                                      </p:cBhvr>
                                    </p:animEffec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par>
                                <p:cTn id="22" presetID="0" presetClass="path" presetSubtype="0" accel="50000" decel="50000" fill="hold" grpId="0" nodeType="withEffect">
                                  <p:stCondLst>
                                    <p:cond delay="0"/>
                                  </p:stCondLst>
                                  <p:childTnLst>
                                    <p:animMotion origin="layout" path="M 0 0 L 0.20534 0.34143 " pathEditMode="relative" ptsTypes="AA">
                                      <p:cBhvr>
                                        <p:cTn id="23" dur="2000" fill="hold"/>
                                        <p:tgtEl>
                                          <p:spTgt spid="29"/>
                                        </p:tgtEl>
                                        <p:attrNameLst>
                                          <p:attrName>ppt_x</p:attrName>
                                          <p:attrName>ppt_y</p:attrName>
                                        </p:attrNameLst>
                                      </p:cBhvr>
                                    </p:animMotion>
                                  </p:childTnLst>
                                </p:cTn>
                              </p:par>
                            </p:childTnLst>
                          </p:cTn>
                        </p:par>
                        <p:par>
                          <p:cTn id="24" fill="hold">
                            <p:stCondLst>
                              <p:cond delay="2000"/>
                            </p:stCondLst>
                            <p:childTnLst>
                              <p:par>
                                <p:cTn id="25" presetID="16" presetClass="exit" presetSubtype="21" fill="hold" grpId="1" nodeType="afterEffect">
                                  <p:stCondLst>
                                    <p:cond delay="0"/>
                                  </p:stCondLst>
                                  <p:childTnLst>
                                    <p:animEffect transition="out" filter="barn(inVertical)">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down)">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2" name="push.wav"/>
                                        </p:tgtEl>
                                      </p:cMediaNode>
                                    </p:audio>
                                  </p:subTnLst>
                                </p:cTn>
                              </p:par>
                              <p:par>
                                <p:cTn id="36" presetID="0" presetClass="path" presetSubtype="0" accel="50000" decel="50000" fill="hold" grpId="0" nodeType="withEffect">
                                  <p:stCondLst>
                                    <p:cond delay="0"/>
                                  </p:stCondLst>
                                  <p:childTnLst>
                                    <p:animMotion origin="layout" path="M 0 0 L 0.20534 -0.34144 " pathEditMode="relative" ptsTypes="AA">
                                      <p:cBhvr>
                                        <p:cTn id="37" dur="2000" fill="hold"/>
                                        <p:tgtEl>
                                          <p:spTgt spid="31"/>
                                        </p:tgtEl>
                                        <p:attrNameLst>
                                          <p:attrName>ppt_x</p:attrName>
                                          <p:attrName>ppt_y</p:attrName>
                                        </p:attrNameLst>
                                      </p:cBhvr>
                                    </p:animMotion>
                                  </p:childTnLst>
                                </p:cTn>
                              </p:par>
                            </p:childTnLst>
                          </p:cTn>
                        </p:par>
                        <p:par>
                          <p:cTn id="38" fill="hold">
                            <p:stCondLst>
                              <p:cond delay="2000"/>
                            </p:stCondLst>
                            <p:childTnLst>
                              <p:par>
                                <p:cTn id="39" presetID="16" presetClass="exit" presetSubtype="21" fill="hold" grpId="1" nodeType="afterEffect">
                                  <p:stCondLst>
                                    <p:cond delay="0"/>
                                  </p:stCondLst>
                                  <p:childTnLst>
                                    <p:animEffect transition="out" filter="barn(inVertical)">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22" presetClass="entr" presetSubtype="4"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up)">
                                      <p:cBhvr>
                                        <p:cTn id="49" dur="500"/>
                                        <p:tgtEl>
                                          <p:spTgt spid="32"/>
                                        </p:tgtEl>
                                      </p:cBhvr>
                                    </p:animEffect>
                                  </p:childTnLst>
                                  <p:subTnLst>
                                    <p:audio>
                                      <p:cMediaNode>
                                        <p:cTn display="0" masterRel="sameClick">
                                          <p:stCondLst>
                                            <p:cond evt="begin" delay="0">
                                              <p:tn val="47"/>
                                            </p:cond>
                                          </p:stCondLst>
                                          <p:endCondLst>
                                            <p:cond evt="onStopAudio" delay="0">
                                              <p:tgtEl>
                                                <p:sldTgt/>
                                              </p:tgtEl>
                                            </p:cond>
                                          </p:endCondLst>
                                        </p:cTn>
                                        <p:tgtEl>
                                          <p:sndTgt r:embed="rId2" name="push.wav"/>
                                        </p:tgtEl>
                                      </p:cMediaNode>
                                    </p:audio>
                                  </p:subTnLst>
                                </p:cTn>
                              </p:par>
                              <p:par>
                                <p:cTn id="50" presetID="0" presetClass="path" presetSubtype="0" accel="50000" decel="50000" fill="hold" grpId="0" nodeType="withEffect">
                                  <p:stCondLst>
                                    <p:cond delay="0"/>
                                  </p:stCondLst>
                                  <p:childTnLst>
                                    <p:animMotion origin="layout" path="M -4.375E-6 -2.22222E-6 L 0.22618 0.16644 " pathEditMode="relative" rAng="0" ptsTypes="AA">
                                      <p:cBhvr>
                                        <p:cTn id="51" dur="2000" fill="hold"/>
                                        <p:tgtEl>
                                          <p:spTgt spid="33"/>
                                        </p:tgtEl>
                                        <p:attrNameLst>
                                          <p:attrName>ppt_x</p:attrName>
                                          <p:attrName>ppt_y</p:attrName>
                                        </p:attrNameLst>
                                      </p:cBhvr>
                                      <p:rCtr x="11302" y="8310"/>
                                    </p:animMotion>
                                  </p:childTnLst>
                                </p:cTn>
                              </p:par>
                            </p:childTnLst>
                          </p:cTn>
                        </p:par>
                        <p:par>
                          <p:cTn id="52" fill="hold">
                            <p:stCondLst>
                              <p:cond delay="2000"/>
                            </p:stCondLst>
                            <p:childTnLst>
                              <p:par>
                                <p:cTn id="53" presetID="16" presetClass="exit" presetSubtype="37" fill="hold" grpId="1" nodeType="afterEffect">
                                  <p:stCondLst>
                                    <p:cond delay="0"/>
                                  </p:stCondLst>
                                  <p:childTnLst>
                                    <p:animEffect transition="out" filter="barn(outVertical)">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down)">
                                      <p:cBhvr>
                                        <p:cTn id="63" dur="500"/>
                                        <p:tgtEl>
                                          <p:spTgt spid="34"/>
                                        </p:tgtEl>
                                      </p:cBhvr>
                                    </p:animEffect>
                                  </p:childTnLst>
                                  <p:subTnLst>
                                    <p:audio>
                                      <p:cMediaNode>
                                        <p:cTn display="0" masterRel="sameClick">
                                          <p:stCondLst>
                                            <p:cond evt="begin" delay="0">
                                              <p:tn val="61"/>
                                            </p:cond>
                                          </p:stCondLst>
                                          <p:endCondLst>
                                            <p:cond evt="onStopAudio" delay="0">
                                              <p:tgtEl>
                                                <p:sldTgt/>
                                              </p:tgtEl>
                                            </p:cond>
                                          </p:endCondLst>
                                        </p:cTn>
                                        <p:tgtEl>
                                          <p:sndTgt r:embed="rId2" name="push.wav"/>
                                        </p:tgtEl>
                                      </p:cMediaNode>
                                    </p:audio>
                                  </p:subTnLst>
                                </p:cTn>
                              </p:par>
                              <p:par>
                                <p:cTn id="64" presetID="0" presetClass="path" presetSubtype="0" accel="50000" decel="50000" fill="hold" grpId="0" nodeType="withEffect">
                                  <p:stCondLst>
                                    <p:cond delay="0"/>
                                  </p:stCondLst>
                                  <p:childTnLst>
                                    <p:animMotion origin="layout" path="M 0 0 L 0.20534 -0.49791 " pathEditMode="relative" ptsTypes="AA">
                                      <p:cBhvr>
                                        <p:cTn id="65" dur="2000" fill="hold"/>
                                        <p:tgtEl>
                                          <p:spTgt spid="41"/>
                                        </p:tgtEl>
                                        <p:attrNameLst>
                                          <p:attrName>ppt_x</p:attrName>
                                          <p:attrName>ppt_y</p:attrName>
                                        </p:attrNameLst>
                                      </p:cBhvr>
                                    </p:animMotion>
                                  </p:childTnLst>
                                </p:cTn>
                              </p:par>
                            </p:childTnLst>
                          </p:cTn>
                        </p:par>
                        <p:par>
                          <p:cTn id="66" fill="hold">
                            <p:stCondLst>
                              <p:cond delay="2000"/>
                            </p:stCondLst>
                            <p:childTnLst>
                              <p:par>
                                <p:cTn id="67" presetID="16" presetClass="exit" presetSubtype="21" fill="hold" grpId="1" nodeType="afterEffect">
                                  <p:stCondLst>
                                    <p:cond delay="0"/>
                                  </p:stCondLst>
                                  <p:childTnLst>
                                    <p:animEffect transition="out" filter="barn(inVertical)">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22" presetClass="entr" presetSubtype="4"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25" grpId="0" animBg="1"/>
      <p:bldP spid="27" grpId="0" animBg="1"/>
      <p:bldP spid="29" grpId="0" animBg="1"/>
      <p:bldP spid="29" grpId="1" animBg="1"/>
      <p:bldP spid="31" grpId="0" animBg="1"/>
      <p:bldP spid="31" grpId="1" animBg="1"/>
      <p:bldP spid="33" grpId="0" animBg="1"/>
      <p:bldP spid="33" grpId="1" animBg="1"/>
      <p:bldP spid="41" grpId="0" animBg="1"/>
      <p:bldP spid="41" grpId="1"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1043094" y="0"/>
            <a:ext cx="1148906" cy="621792"/>
          </a:xfrm>
          <a:prstGeom prst="rect">
            <a:avLst/>
          </a:prstGeom>
        </p:spPr>
      </p:pic>
      <p:grpSp>
        <p:nvGrpSpPr>
          <p:cNvPr id="4" name="Group 3"/>
          <p:cNvGrpSpPr/>
          <p:nvPr/>
        </p:nvGrpSpPr>
        <p:grpSpPr>
          <a:xfrm>
            <a:off x="157479" y="1251732"/>
            <a:ext cx="11922761" cy="5524988"/>
            <a:chOff x="2407920" y="2310852"/>
            <a:chExt cx="6502400" cy="4108026"/>
          </a:xfrm>
          <a:noFill/>
        </p:grpSpPr>
        <p:sp>
          <p:nvSpPr>
            <p:cNvPr id="3"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76FEF481-5DDC-004C-83AE-38B82578279F}"/>
              </a:ext>
            </a:extLst>
          </p:cNvPr>
          <p:cNvGrpSpPr/>
          <p:nvPr/>
        </p:nvGrpSpPr>
        <p:grpSpPr>
          <a:xfrm>
            <a:off x="0" y="0"/>
            <a:ext cx="12192000" cy="621792"/>
            <a:chOff x="0" y="0"/>
            <a:chExt cx="12192000" cy="621792"/>
          </a:xfrm>
        </p:grpSpPr>
        <p:sp>
          <p:nvSpPr>
            <p:cNvPr id="11" name="Rectangle 10">
              <a:extLst>
                <a:ext uri="{FF2B5EF4-FFF2-40B4-BE49-F238E27FC236}">
                  <a16:creationId xmlns:a16="http://schemas.microsoft.com/office/drawing/2014/main" id="{CB6317AD-73C5-824E-B01E-9100CC415432}"/>
                </a:ext>
              </a:extLst>
            </p:cNvPr>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2" name="Picture 11">
              <a:extLst>
                <a:ext uri="{FF2B5EF4-FFF2-40B4-BE49-F238E27FC236}">
                  <a16:creationId xmlns:a16="http://schemas.microsoft.com/office/drawing/2014/main" id="{2C5C8D38-F3BA-3346-A651-7209433A3BFA}"/>
                </a:ext>
              </a:extLst>
            </p:cNvPr>
            <p:cNvPicPr>
              <a:picLocks noChangeAspect="1"/>
            </p:cNvPicPr>
            <p:nvPr/>
          </p:nvPicPr>
          <p:blipFill>
            <a:blip r:embed="rId2"/>
            <a:stretch>
              <a:fillRect/>
            </a:stretch>
          </p:blipFill>
          <p:spPr>
            <a:xfrm>
              <a:off x="11043094" y="0"/>
              <a:ext cx="1148906" cy="621792"/>
            </a:xfrm>
            <a:prstGeom prst="rect">
              <a:avLst/>
            </a:prstGeom>
          </p:spPr>
        </p:pic>
      </p:grpSp>
      <p:sp>
        <p:nvSpPr>
          <p:cNvPr id="19" name="TextBox 18"/>
          <p:cNvSpPr txBox="1"/>
          <p:nvPr/>
        </p:nvSpPr>
        <p:spPr>
          <a:xfrm>
            <a:off x="1" y="894882"/>
            <a:ext cx="2939142" cy="584775"/>
          </a:xfrm>
          <a:prstGeom prst="rect">
            <a:avLst/>
          </a:prstGeom>
          <a:solidFill>
            <a:schemeClr val="bg1"/>
          </a:solid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Văn hóa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80A0954-A728-C729-7E00-43F947823F98}"/>
              </a:ext>
            </a:extLst>
          </p:cNvPr>
          <p:cNvSpPr txBox="1"/>
          <p:nvPr/>
        </p:nvSpPr>
        <p:spPr>
          <a:xfrm>
            <a:off x="1" y="1673368"/>
            <a:ext cx="2939142" cy="584775"/>
          </a:xfrm>
          <a:prstGeom prst="rect">
            <a:avLst/>
          </a:prstGeom>
          <a:solidFill>
            <a:schemeClr val="bg1"/>
          </a:solid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014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1D304-02AC-3944-9776-EBA9D1AF7ED1}"/>
              </a:ext>
            </a:extLst>
          </p:cNvPr>
          <p:cNvPicPr>
            <a:picLocks noChangeAspect="1"/>
          </p:cNvPicPr>
          <p:nvPr/>
        </p:nvPicPr>
        <p:blipFill rotWithShape="1">
          <a:blip r:embed="rId2"/>
          <a:srcRect l="25544" t="4977" r="4279" b="5815"/>
          <a:stretch/>
        </p:blipFill>
        <p:spPr>
          <a:xfrm>
            <a:off x="6224336" y="60158"/>
            <a:ext cx="6096000" cy="6737684"/>
          </a:xfrm>
          <a:prstGeom prst="rect">
            <a:avLst/>
          </a:prstGeom>
        </p:spPr>
      </p:pic>
      <p:grpSp>
        <p:nvGrpSpPr>
          <p:cNvPr id="6" name="Group 5">
            <a:extLst>
              <a:ext uri="{FF2B5EF4-FFF2-40B4-BE49-F238E27FC236}">
                <a16:creationId xmlns:a16="http://schemas.microsoft.com/office/drawing/2014/main" id="{AC7CC639-6C55-AF4C-AF53-249B58541667}"/>
              </a:ext>
            </a:extLst>
          </p:cNvPr>
          <p:cNvGrpSpPr/>
          <p:nvPr/>
        </p:nvGrpSpPr>
        <p:grpSpPr>
          <a:xfrm>
            <a:off x="192505" y="802105"/>
            <a:ext cx="7379369" cy="2277979"/>
            <a:chOff x="192505" y="802105"/>
            <a:chExt cx="7379369" cy="2277979"/>
          </a:xfrm>
        </p:grpSpPr>
        <p:sp>
          <p:nvSpPr>
            <p:cNvPr id="4" name="Rounded Rectangle 3">
              <a:extLst>
                <a:ext uri="{FF2B5EF4-FFF2-40B4-BE49-F238E27FC236}">
                  <a16:creationId xmlns:a16="http://schemas.microsoft.com/office/drawing/2014/main" id="{FBE3CDBE-9862-1442-8316-2D464EF1380A}"/>
                </a:ext>
              </a:extLst>
            </p:cNvPr>
            <p:cNvSpPr/>
            <p:nvPr/>
          </p:nvSpPr>
          <p:spPr>
            <a:xfrm>
              <a:off x="192505" y="802105"/>
              <a:ext cx="7379369" cy="2277979"/>
            </a:xfrm>
            <a:prstGeom prst="roundRect">
              <a:avLst>
                <a:gd name="adj" fmla="val 23709"/>
              </a:avLst>
            </a:prstGeom>
            <a:solidFill>
              <a:srgbClr val="F3E2D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296F0CC-6AEE-0648-8232-79A56D3BEBD8}"/>
                </a:ext>
              </a:extLst>
            </p:cNvPr>
            <p:cNvSpPr txBox="1"/>
            <p:nvPr/>
          </p:nvSpPr>
          <p:spPr>
            <a:xfrm>
              <a:off x="385010" y="971598"/>
              <a:ext cx="699435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lên ngôi thì Lê Thái Tổ đã làm gì đối với nền giáo dục nước ta?</a:t>
              </a:r>
            </a:p>
          </p:txBody>
        </p:sp>
      </p:grpSp>
    </p:spTree>
    <p:extLst>
      <p:ext uri="{BB962C8B-B14F-4D97-AF65-F5344CB8AC3E}">
        <p14:creationId xmlns:p14="http://schemas.microsoft.com/office/powerpoint/2010/main" val="186476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22898" y="1569492"/>
            <a:ext cx="6858000" cy="4815840"/>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3" name="Rectangle 2"/>
          <p:cNvSpPr/>
          <p:nvPr/>
        </p:nvSpPr>
        <p:spPr>
          <a:xfrm>
            <a:off x="949547" y="1899920"/>
            <a:ext cx="4572000"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Sau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khi</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lên</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ngôi</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vua</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1428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Lê</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Thái</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Tổ</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cho</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d</a:t>
            </a:r>
            <a:r>
              <a:rPr kumimoji="0" lang="vi-VN"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ựng lại Quốc Tử Giám, mở nhiều trường học ở các đạo, phủ. </a:t>
            </a:r>
            <a:endParaRPr kumimoji="0" lang="vi-VN" sz="4400" b="0" i="0" u="none" strike="noStrike" kern="1200" cap="none" spc="0" normalizeH="0" baseline="0" noProof="0" dirty="0">
              <a:ln>
                <a:noFill/>
              </a:ln>
              <a:solidFill>
                <a:srgbClr val="FFFF00"/>
              </a:solidFill>
              <a:effectLst/>
              <a:uLnTx/>
              <a:uFillTx/>
              <a:latin typeface=".VnTime" panose="020B7200000000000000" pitchFamily="34" charset="0"/>
              <a:ea typeface="+mn-ea"/>
              <a:cs typeface="+mn-cs"/>
            </a:endParaRPr>
          </a:p>
        </p:txBody>
      </p:sp>
      <p:pic>
        <p:nvPicPr>
          <p:cNvPr id="5" name="Picture 4"/>
          <p:cNvPicPr>
            <a:picLocks noChangeAspect="1"/>
          </p:cNvPicPr>
          <p:nvPr/>
        </p:nvPicPr>
        <p:blipFill>
          <a:blip r:embed="rId3"/>
          <a:stretch>
            <a:fillRect/>
          </a:stretch>
        </p:blipFill>
        <p:spPr>
          <a:xfrm>
            <a:off x="5906452" y="1371428"/>
            <a:ext cx="5962650" cy="5212252"/>
          </a:xfrm>
          <a:prstGeom prst="rect">
            <a:avLst/>
          </a:prstGeom>
        </p:spPr>
      </p:pic>
    </p:spTree>
    <p:extLst>
      <p:ext uri="{BB962C8B-B14F-4D97-AF65-F5344CB8AC3E}">
        <p14:creationId xmlns:p14="http://schemas.microsoft.com/office/powerpoint/2010/main" val="2898776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33680" y="1894648"/>
            <a:ext cx="6858000" cy="4821112"/>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pic>
        <p:nvPicPr>
          <p:cNvPr id="8" name="Graphic 58" descr="Bank"/>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691" y="5848096"/>
            <a:ext cx="1071536" cy="1009904"/>
          </a:xfrm>
          <a:prstGeom prst="rect">
            <a:avLst/>
          </a:prstGeom>
        </p:spPr>
      </p:pic>
      <p:pic>
        <p:nvPicPr>
          <p:cNvPr id="6" name="Picture 5"/>
          <p:cNvPicPr>
            <a:picLocks noChangeAspect="1"/>
          </p:cNvPicPr>
          <p:nvPr/>
        </p:nvPicPr>
        <p:blipFill>
          <a:blip r:embed="rId5"/>
          <a:stretch>
            <a:fillRect/>
          </a:stretch>
        </p:blipFill>
        <p:spPr>
          <a:xfrm>
            <a:off x="6611112" y="1258220"/>
            <a:ext cx="5580888" cy="5343748"/>
          </a:xfrm>
          <a:prstGeom prst="rect">
            <a:avLst/>
          </a:prstGeom>
          <a:ln>
            <a:noFill/>
          </a:ln>
          <a:effectLst>
            <a:softEdge rad="112500"/>
          </a:effectLst>
        </p:spPr>
      </p:pic>
      <p:sp>
        <p:nvSpPr>
          <p:cNvPr id="9" name="TextBox 8"/>
          <p:cNvSpPr txBox="1"/>
          <p:nvPr/>
        </p:nvSpPr>
        <p:spPr>
          <a:xfrm>
            <a:off x="498650" y="2314379"/>
            <a:ext cx="67970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Mở</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khoa</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tuyển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tài</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p:txBody>
      </p:sp>
      <p:sp>
        <p:nvSpPr>
          <p:cNvPr id="11" name="Flowchart: Terminator 10"/>
          <p:cNvSpPr/>
          <p:nvPr/>
        </p:nvSpPr>
        <p:spPr>
          <a:xfrm>
            <a:off x="719534" y="3234748"/>
            <a:ext cx="5687568" cy="918974"/>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lowchart: Terminator 11"/>
          <p:cNvSpPr/>
          <p:nvPr/>
        </p:nvSpPr>
        <p:spPr>
          <a:xfrm>
            <a:off x="711097" y="4784666"/>
            <a:ext cx="5687568" cy="918974"/>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434"/>
          <p:cNvSpPr/>
          <p:nvPr/>
        </p:nvSpPr>
        <p:spPr>
          <a:xfrm>
            <a:off x="1294438" y="5040553"/>
            <a:ext cx="432708" cy="394188"/>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35"/>
          <p:cNvSpPr/>
          <p:nvPr/>
        </p:nvSpPr>
        <p:spPr>
          <a:xfrm>
            <a:off x="1294438" y="3473512"/>
            <a:ext cx="432708" cy="432486"/>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3253741" y="735000"/>
            <a:ext cx="2842260" cy="584775"/>
          </a:xfrm>
          <a:prstGeom prst="rect">
            <a:avLst/>
          </a:prstGeom>
          <a:solidFill>
            <a:schemeClr val="bg1"/>
          </a:solidFill>
          <a:ln>
            <a:solidFill>
              <a:srgbClr val="FFFF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533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3680" y="1867164"/>
            <a:ext cx="4500880" cy="4848596"/>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2192000"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6" name="Rounded Rectangle 5"/>
          <p:cNvSpPr/>
          <p:nvPr/>
        </p:nvSpPr>
        <p:spPr>
          <a:xfrm>
            <a:off x="355600" y="2554736"/>
            <a:ext cx="3644900" cy="6299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Lê</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Sơ</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(1428 – 1527)</a:t>
            </a:r>
          </a:p>
        </p:txBody>
      </p:sp>
      <p:sp>
        <p:nvSpPr>
          <p:cNvPr id="9" name="Rounded Rectangle 8"/>
          <p:cNvSpPr/>
          <p:nvPr/>
        </p:nvSpPr>
        <p:spPr>
          <a:xfrm>
            <a:off x="328136" y="5164894"/>
            <a:ext cx="3644900" cy="8839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Lê</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Thánh</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Tông</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(1460 – 1497)</a:t>
            </a:r>
          </a:p>
        </p:txBody>
      </p:sp>
      <p:sp>
        <p:nvSpPr>
          <p:cNvPr id="11" name="Freeform 338"/>
          <p:cNvSpPr/>
          <p:nvPr/>
        </p:nvSpPr>
        <p:spPr>
          <a:xfrm>
            <a:off x="143106" y="4558908"/>
            <a:ext cx="618894" cy="789539"/>
          </a:xfrm>
          <a:custGeom>
            <a:avLst/>
            <a:gdLst/>
            <a:ahLst/>
            <a:cxnLst/>
            <a:rect l="l" t="t" r="r" b="b"/>
            <a:pathLst>
              <a:path w="468767" h="504825">
                <a:moveTo>
                  <a:pt x="234383" y="0"/>
                </a:moveTo>
                <a:cubicBezTo>
                  <a:pt x="241897" y="0"/>
                  <a:pt x="248282" y="2629"/>
                  <a:pt x="253540" y="7888"/>
                </a:cubicBezTo>
                <a:cubicBezTo>
                  <a:pt x="258798" y="13146"/>
                  <a:pt x="261429" y="19532"/>
                  <a:pt x="261429" y="27044"/>
                </a:cubicBezTo>
                <a:cubicBezTo>
                  <a:pt x="261429" y="30800"/>
                  <a:pt x="260677" y="34463"/>
                  <a:pt x="259174" y="38031"/>
                </a:cubicBezTo>
                <a:cubicBezTo>
                  <a:pt x="294858" y="43290"/>
                  <a:pt x="323686" y="58173"/>
                  <a:pt x="345659" y="82682"/>
                </a:cubicBezTo>
                <a:cubicBezTo>
                  <a:pt x="367634" y="107191"/>
                  <a:pt x="378620" y="133719"/>
                  <a:pt x="378620" y="162265"/>
                </a:cubicBezTo>
                <a:cubicBezTo>
                  <a:pt x="378620" y="188370"/>
                  <a:pt x="380451" y="212785"/>
                  <a:pt x="384113" y="235510"/>
                </a:cubicBezTo>
                <a:cubicBezTo>
                  <a:pt x="387775" y="258235"/>
                  <a:pt x="392470" y="277579"/>
                  <a:pt x="398198" y="293542"/>
                </a:cubicBezTo>
                <a:cubicBezTo>
                  <a:pt x="403926" y="309506"/>
                  <a:pt x="410922" y="324390"/>
                  <a:pt x="419185" y="338193"/>
                </a:cubicBezTo>
                <a:cubicBezTo>
                  <a:pt x="427449" y="351997"/>
                  <a:pt x="435431" y="363219"/>
                  <a:pt x="443131" y="371858"/>
                </a:cubicBezTo>
                <a:cubicBezTo>
                  <a:pt x="450831" y="380497"/>
                  <a:pt x="459376" y="388760"/>
                  <a:pt x="468767" y="396648"/>
                </a:cubicBezTo>
                <a:cubicBezTo>
                  <a:pt x="468767" y="406414"/>
                  <a:pt x="465198" y="414866"/>
                  <a:pt x="458062" y="422002"/>
                </a:cubicBezTo>
                <a:cubicBezTo>
                  <a:pt x="450925" y="429139"/>
                  <a:pt x="442473" y="432707"/>
                  <a:pt x="432708" y="432707"/>
                </a:cubicBezTo>
                <a:lnTo>
                  <a:pt x="306502" y="432707"/>
                </a:lnTo>
                <a:cubicBezTo>
                  <a:pt x="306502" y="452615"/>
                  <a:pt x="299459" y="469611"/>
                  <a:pt x="285373" y="483697"/>
                </a:cubicBezTo>
                <a:cubicBezTo>
                  <a:pt x="271287" y="497782"/>
                  <a:pt x="254291" y="504825"/>
                  <a:pt x="234383" y="504825"/>
                </a:cubicBezTo>
                <a:cubicBezTo>
                  <a:pt x="214476" y="504825"/>
                  <a:pt x="197479" y="497782"/>
                  <a:pt x="183394" y="483697"/>
                </a:cubicBezTo>
                <a:cubicBezTo>
                  <a:pt x="169309" y="469611"/>
                  <a:pt x="162266" y="452615"/>
                  <a:pt x="162266" y="432707"/>
                </a:cubicBezTo>
                <a:lnTo>
                  <a:pt x="36060" y="432707"/>
                </a:lnTo>
                <a:cubicBezTo>
                  <a:pt x="26294" y="432707"/>
                  <a:pt x="17842" y="429139"/>
                  <a:pt x="10706" y="422002"/>
                </a:cubicBezTo>
                <a:cubicBezTo>
                  <a:pt x="3569" y="414866"/>
                  <a:pt x="0" y="406414"/>
                  <a:pt x="0" y="396648"/>
                </a:cubicBezTo>
                <a:cubicBezTo>
                  <a:pt x="9390" y="388760"/>
                  <a:pt x="17936" y="380497"/>
                  <a:pt x="25637" y="371858"/>
                </a:cubicBezTo>
                <a:cubicBezTo>
                  <a:pt x="33337" y="363219"/>
                  <a:pt x="41318" y="351997"/>
                  <a:pt x="49581" y="338193"/>
                </a:cubicBezTo>
                <a:cubicBezTo>
                  <a:pt x="57845" y="324390"/>
                  <a:pt x="64841" y="309506"/>
                  <a:pt x="70570" y="293542"/>
                </a:cubicBezTo>
                <a:cubicBezTo>
                  <a:pt x="76297" y="277579"/>
                  <a:pt x="80992" y="258235"/>
                  <a:pt x="84655" y="235510"/>
                </a:cubicBezTo>
                <a:cubicBezTo>
                  <a:pt x="88317" y="212785"/>
                  <a:pt x="90148" y="188370"/>
                  <a:pt x="90148" y="162265"/>
                </a:cubicBezTo>
                <a:cubicBezTo>
                  <a:pt x="90148" y="133719"/>
                  <a:pt x="101134" y="107191"/>
                  <a:pt x="123108" y="82682"/>
                </a:cubicBezTo>
                <a:cubicBezTo>
                  <a:pt x="145082" y="58173"/>
                  <a:pt x="173910" y="43290"/>
                  <a:pt x="209593" y="38031"/>
                </a:cubicBezTo>
                <a:cubicBezTo>
                  <a:pt x="208090" y="34463"/>
                  <a:pt x="207339" y="30800"/>
                  <a:pt x="207339" y="27044"/>
                </a:cubicBezTo>
                <a:cubicBezTo>
                  <a:pt x="207339" y="19532"/>
                  <a:pt x="209969" y="13146"/>
                  <a:pt x="215227" y="7888"/>
                </a:cubicBezTo>
                <a:cubicBezTo>
                  <a:pt x="220486" y="2629"/>
                  <a:pt x="226871" y="0"/>
                  <a:pt x="234383" y="0"/>
                </a:cubicBezTo>
                <a:close/>
                <a:moveTo>
                  <a:pt x="234383" y="72118"/>
                </a:moveTo>
                <a:cubicBezTo>
                  <a:pt x="216918" y="72118"/>
                  <a:pt x="201002" y="75076"/>
                  <a:pt x="186634" y="80992"/>
                </a:cubicBezTo>
                <a:cubicBezTo>
                  <a:pt x="172266" y="86908"/>
                  <a:pt x="160857" y="94467"/>
                  <a:pt x="152406" y="103669"/>
                </a:cubicBezTo>
                <a:cubicBezTo>
                  <a:pt x="143955" y="112872"/>
                  <a:pt x="137475" y="122544"/>
                  <a:pt x="132968" y="132686"/>
                </a:cubicBezTo>
                <a:cubicBezTo>
                  <a:pt x="128461" y="142827"/>
                  <a:pt x="126207" y="152687"/>
                  <a:pt x="126207" y="162265"/>
                </a:cubicBezTo>
                <a:cubicBezTo>
                  <a:pt x="126207" y="262179"/>
                  <a:pt x="101229" y="340306"/>
                  <a:pt x="51272" y="396648"/>
                </a:cubicBezTo>
                <a:lnTo>
                  <a:pt x="417495" y="396648"/>
                </a:lnTo>
                <a:cubicBezTo>
                  <a:pt x="367539" y="340306"/>
                  <a:pt x="342561" y="262179"/>
                  <a:pt x="342561" y="162265"/>
                </a:cubicBezTo>
                <a:cubicBezTo>
                  <a:pt x="342561" y="152687"/>
                  <a:pt x="340307" y="142827"/>
                  <a:pt x="335800" y="132686"/>
                </a:cubicBezTo>
                <a:cubicBezTo>
                  <a:pt x="331293" y="122544"/>
                  <a:pt x="324813" y="112872"/>
                  <a:pt x="316362" y="103669"/>
                </a:cubicBezTo>
                <a:cubicBezTo>
                  <a:pt x="307910" y="94467"/>
                  <a:pt x="296500" y="86908"/>
                  <a:pt x="282134" y="80992"/>
                </a:cubicBezTo>
                <a:cubicBezTo>
                  <a:pt x="267766" y="75076"/>
                  <a:pt x="251850" y="72118"/>
                  <a:pt x="234383" y="72118"/>
                </a:cubicBezTo>
                <a:close/>
                <a:moveTo>
                  <a:pt x="189310" y="428200"/>
                </a:moveTo>
                <a:cubicBezTo>
                  <a:pt x="186305" y="428200"/>
                  <a:pt x="184803" y="429702"/>
                  <a:pt x="184803" y="432707"/>
                </a:cubicBezTo>
                <a:cubicBezTo>
                  <a:pt x="184803" y="446417"/>
                  <a:pt x="189638" y="458108"/>
                  <a:pt x="199310" y="467780"/>
                </a:cubicBezTo>
                <a:cubicBezTo>
                  <a:pt x="208982" y="477452"/>
                  <a:pt x="220673" y="482288"/>
                  <a:pt x="234383" y="482288"/>
                </a:cubicBezTo>
                <a:cubicBezTo>
                  <a:pt x="237388" y="482288"/>
                  <a:pt x="238892" y="480786"/>
                  <a:pt x="238892" y="477781"/>
                </a:cubicBezTo>
                <a:cubicBezTo>
                  <a:pt x="238892" y="474776"/>
                  <a:pt x="237388" y="473273"/>
                  <a:pt x="234383" y="473273"/>
                </a:cubicBezTo>
                <a:cubicBezTo>
                  <a:pt x="223303" y="473273"/>
                  <a:pt x="213772" y="469283"/>
                  <a:pt x="205790" y="461301"/>
                </a:cubicBezTo>
                <a:cubicBezTo>
                  <a:pt x="197808" y="453319"/>
                  <a:pt x="193817" y="443788"/>
                  <a:pt x="193817" y="432707"/>
                </a:cubicBezTo>
                <a:cubicBezTo>
                  <a:pt x="193817" y="429702"/>
                  <a:pt x="192315" y="428200"/>
                  <a:pt x="189310" y="42820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Terminator 6"/>
          <p:cNvSpPr/>
          <p:nvPr/>
        </p:nvSpPr>
        <p:spPr>
          <a:xfrm>
            <a:off x="4088448" y="253426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989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sĩ</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2" name="Flowchart: Terminator 11"/>
          <p:cNvSpPr/>
          <p:nvPr/>
        </p:nvSpPr>
        <p:spPr>
          <a:xfrm>
            <a:off x="4088448" y="185273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26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khoa</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sĩ</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3" name="Flowchart: Terminator 12"/>
          <p:cNvSpPr/>
          <p:nvPr/>
        </p:nvSpPr>
        <p:spPr>
          <a:xfrm>
            <a:off x="4088448" y="321417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20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trạng</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nguyên</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4" name="Flowchart: Terminator 13"/>
          <p:cNvSpPr/>
          <p:nvPr/>
        </p:nvSpPr>
        <p:spPr>
          <a:xfrm>
            <a:off x="4067492" y="527746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501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sĩ</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5" name="Flowchart: Terminator 14"/>
          <p:cNvSpPr/>
          <p:nvPr/>
        </p:nvSpPr>
        <p:spPr>
          <a:xfrm>
            <a:off x="4067492" y="459593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12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khoa</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sĩ</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6" name="Flowchart: Terminator 15"/>
          <p:cNvSpPr/>
          <p:nvPr/>
        </p:nvSpPr>
        <p:spPr>
          <a:xfrm>
            <a:off x="4067492" y="595737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9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trạng</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nguyên</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3192780" y="809186"/>
            <a:ext cx="2903220" cy="584775"/>
          </a:xfrm>
          <a:prstGeom prst="rect">
            <a:avLst/>
          </a:prstGeom>
          <a:noFill/>
          <a:ln>
            <a:solidFill>
              <a:srgbClr val="FFFF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2" descr="https://images.baoquangnam.vn/Storage/NewsPortal/2021/7/3/114071/MINH-QUAN-LE-THANH-T-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1676400"/>
            <a:ext cx="5222240" cy="50635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096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3680" y="2079148"/>
            <a:ext cx="6858000" cy="4636612"/>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3" name="Rectangle 2"/>
          <p:cNvSpPr/>
          <p:nvPr/>
        </p:nvSpPr>
        <p:spPr>
          <a:xfrm>
            <a:off x="496332" y="2924631"/>
            <a:ext cx="473106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Tuyển chọn người tài giỏi có đạo đức để làm thầy giáo. </a:t>
            </a:r>
            <a:endParaRPr kumimoji="0" lang="vi-VN" sz="4400" b="0" i="0" u="none" strike="noStrike" kern="1200" cap="none" spc="0" normalizeH="0" baseline="0" noProof="0" dirty="0">
              <a:ln>
                <a:noFill/>
              </a:ln>
              <a:solidFill>
                <a:srgbClr val="FFFF00"/>
              </a:solidFill>
              <a:effectLst/>
              <a:uLnTx/>
              <a:uFillTx/>
              <a:latin typeface=".VnTime" panose="020B7200000000000000" pitchFamily="34" charset="0"/>
              <a:ea typeface="+mn-ea"/>
              <a:cs typeface="+mn-cs"/>
            </a:endParaRPr>
          </a:p>
        </p:txBody>
      </p:sp>
      <p:pic>
        <p:nvPicPr>
          <p:cNvPr id="7" name="Picture 6"/>
          <p:cNvPicPr>
            <a:picLocks noChangeAspect="1"/>
          </p:cNvPicPr>
          <p:nvPr/>
        </p:nvPicPr>
        <p:blipFill>
          <a:blip r:embed="rId3"/>
          <a:stretch>
            <a:fillRect/>
          </a:stretch>
        </p:blipFill>
        <p:spPr>
          <a:xfrm>
            <a:off x="5371926" y="1442720"/>
            <a:ext cx="6595348" cy="4754880"/>
          </a:xfrm>
          <a:prstGeom prst="rect">
            <a:avLst/>
          </a:prstGeom>
        </p:spPr>
      </p:pic>
      <p:sp>
        <p:nvSpPr>
          <p:cNvPr id="9" name="TextBox 8"/>
          <p:cNvSpPr txBox="1"/>
          <p:nvPr/>
        </p:nvSpPr>
        <p:spPr>
          <a:xfrm>
            <a:off x="3253741" y="735000"/>
            <a:ext cx="2689860" cy="584775"/>
          </a:xfrm>
          <a:prstGeom prst="rect">
            <a:avLst/>
          </a:prstGeom>
          <a:solidFill>
            <a:schemeClr val="bg1"/>
          </a:solidFill>
          <a:ln>
            <a:solidFill>
              <a:srgbClr val="FFFF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70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028700" y="2319832"/>
            <a:ext cx="6858000" cy="4097365"/>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2192000"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pic>
        <p:nvPicPr>
          <p:cNvPr id="5" name="Picture 4"/>
          <p:cNvPicPr>
            <a:picLocks noChangeAspect="1"/>
          </p:cNvPicPr>
          <p:nvPr/>
        </p:nvPicPr>
        <p:blipFill>
          <a:blip r:embed="rId3"/>
          <a:stretch>
            <a:fillRect/>
          </a:stretch>
        </p:blipFill>
        <p:spPr>
          <a:xfrm>
            <a:off x="0" y="621792"/>
            <a:ext cx="12192000" cy="6236208"/>
          </a:xfrm>
          <a:prstGeom prst="rect">
            <a:avLst/>
          </a:prstGeom>
        </p:spPr>
      </p:pic>
      <p:sp>
        <p:nvSpPr>
          <p:cNvPr id="7" name="Rectangle 6"/>
          <p:cNvSpPr/>
          <p:nvPr/>
        </p:nvSpPr>
        <p:spPr>
          <a:xfrm>
            <a:off x="386080" y="886036"/>
            <a:ext cx="11419840" cy="584775"/>
          </a:xfrm>
          <a:prstGeom prst="rect">
            <a:avLst/>
          </a:prstGeom>
          <a:solidFill>
            <a:srgbClr val="00B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Lấy</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“Tứ thư”, “Ngũ kinh” là nội dung học tập, thi cử. </a:t>
            </a:r>
            <a:endParaRPr kumimoji="0" lang="vi-VN" sz="3200" b="0" i="0" u="none" strike="noStrike" kern="1200" cap="none" spc="0" normalizeH="0" baseline="0" noProof="0" dirty="0">
              <a:ln>
                <a:noFill/>
              </a:ln>
              <a:solidFill>
                <a:srgbClr val="FFFF00"/>
              </a:solidFill>
              <a:effectLst/>
              <a:uLnTx/>
              <a:uFillTx/>
              <a:latin typeface=".VnTime" panose="020B7200000000000000" pitchFamily="34" charset="0"/>
              <a:ea typeface="+mn-ea"/>
              <a:cs typeface="+mn-cs"/>
            </a:endParaRPr>
          </a:p>
        </p:txBody>
      </p:sp>
      <p:pic>
        <p:nvPicPr>
          <p:cNvPr id="9" name="Picture 8"/>
          <p:cNvPicPr>
            <a:picLocks noChangeAspect="1"/>
          </p:cNvPicPr>
          <p:nvPr/>
        </p:nvPicPr>
        <p:blipFill>
          <a:blip r:embed="rId4"/>
          <a:stretch>
            <a:fillRect/>
          </a:stretch>
        </p:blipFill>
        <p:spPr>
          <a:xfrm>
            <a:off x="355601" y="1696698"/>
            <a:ext cx="5532120" cy="4328160"/>
          </a:xfrm>
          <a:prstGeom prst="rect">
            <a:avLst/>
          </a:prstGeom>
        </p:spPr>
      </p:pic>
      <p:pic>
        <p:nvPicPr>
          <p:cNvPr id="11" name="Picture 10"/>
          <p:cNvPicPr>
            <a:picLocks noChangeAspect="1"/>
          </p:cNvPicPr>
          <p:nvPr/>
        </p:nvPicPr>
        <p:blipFill>
          <a:blip r:embed="rId5"/>
          <a:stretch>
            <a:fillRect/>
          </a:stretch>
        </p:blipFill>
        <p:spPr>
          <a:xfrm>
            <a:off x="6243322" y="1620595"/>
            <a:ext cx="5694680" cy="4351369"/>
          </a:xfrm>
          <a:prstGeom prst="rect">
            <a:avLst/>
          </a:prstGeom>
        </p:spPr>
      </p:pic>
    </p:spTree>
    <p:extLst>
      <p:ext uri="{BB962C8B-B14F-4D97-AF65-F5344CB8AC3E}">
        <p14:creationId xmlns:p14="http://schemas.microsoft.com/office/powerpoint/2010/main" val="102125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D52B05-730C-439A-BFC7-E14BBED47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9565" y="2254287"/>
            <a:ext cx="2378889" cy="2235415"/>
          </a:xfrm>
          <a:prstGeom prst="rect">
            <a:avLst/>
          </a:prstGeom>
        </p:spPr>
      </p:pic>
      <p:grpSp>
        <p:nvGrpSpPr>
          <p:cNvPr id="12" name="组合 11">
            <a:extLst>
              <a:ext uri="{FF2B5EF4-FFF2-40B4-BE49-F238E27FC236}">
                <a16:creationId xmlns:a16="http://schemas.microsoft.com/office/drawing/2014/main" id="{8317F304-2705-4EF8-B5C5-20305F605500}"/>
              </a:ext>
            </a:extLst>
          </p:cNvPr>
          <p:cNvGrpSpPr/>
          <p:nvPr/>
        </p:nvGrpSpPr>
        <p:grpSpPr>
          <a:xfrm>
            <a:off x="669281" y="1856547"/>
            <a:ext cx="3909218" cy="1301876"/>
            <a:chOff x="776748" y="1415846"/>
            <a:chExt cx="3854246" cy="1376516"/>
          </a:xfrm>
        </p:grpSpPr>
        <p:grpSp>
          <p:nvGrpSpPr>
            <p:cNvPr id="6" name="组合 5">
              <a:extLst>
                <a:ext uri="{FF2B5EF4-FFF2-40B4-BE49-F238E27FC236}">
                  <a16:creationId xmlns:a16="http://schemas.microsoft.com/office/drawing/2014/main" id="{A099DE5F-C674-4049-A76D-947CFAC86B26}"/>
                </a:ext>
              </a:extLst>
            </p:cNvPr>
            <p:cNvGrpSpPr/>
            <p:nvPr/>
          </p:nvGrpSpPr>
          <p:grpSpPr>
            <a:xfrm>
              <a:off x="890229" y="1601621"/>
              <a:ext cx="3648200" cy="1029119"/>
              <a:chOff x="732913" y="1704755"/>
              <a:chExt cx="3648200" cy="1029119"/>
            </a:xfrm>
          </p:grpSpPr>
          <p:sp>
            <p:nvSpPr>
              <p:cNvPr id="10" name="矩形 9">
                <a:extLst>
                  <a:ext uri="{FF2B5EF4-FFF2-40B4-BE49-F238E27FC236}">
                    <a16:creationId xmlns:a16="http://schemas.microsoft.com/office/drawing/2014/main" id="{F6F80971-5C43-4FBD-8D3F-AFB59AF35B48}"/>
                  </a:ext>
                </a:extLst>
              </p:cNvPr>
              <p:cNvSpPr/>
              <p:nvPr/>
            </p:nvSpPr>
            <p:spPr>
              <a:xfrm>
                <a:off x="1004681" y="1725065"/>
                <a:ext cx="3376432" cy="1008809"/>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1.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Sự thành </a:t>
                </a:r>
                <a:r>
                  <a:rPr kumimoji="0" lang="en-US" altLang="zh-CN" sz="2800" b="1" i="0" u="none" strike="noStrike" kern="1200" cap="none" spc="0" normalizeH="0" baseline="0" noProof="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lập </a:t>
                </a:r>
                <a:r>
                  <a:rPr kumimoji="0" lang="en-US" altLang="zh-CN" sz="28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Vương triều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Lê Sơ</a:t>
                </a:r>
                <a:endParaRPr kumimoji="0" lang="zh-CN" altLang="en-US"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8" name="图片 7">
                <a:extLst>
                  <a:ext uri="{FF2B5EF4-FFF2-40B4-BE49-F238E27FC236}">
                    <a16:creationId xmlns:a16="http://schemas.microsoft.com/office/drawing/2014/main" id="{6D931F9E-4E75-44D3-A476-53FCBF936E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32913" y="1704755"/>
                <a:ext cx="408781" cy="810585"/>
              </a:xfrm>
              <a:prstGeom prst="rect">
                <a:avLst/>
              </a:prstGeom>
            </p:spPr>
          </p:pic>
        </p:grpSp>
        <p:sp>
          <p:nvSpPr>
            <p:cNvPr id="11" name="矩形: 圆角 10">
              <a:extLst>
                <a:ext uri="{FF2B5EF4-FFF2-40B4-BE49-F238E27FC236}">
                  <a16:creationId xmlns:a16="http://schemas.microsoft.com/office/drawing/2014/main" id="{04FC021A-7F5B-4929-9465-0A87ECB8B73C}"/>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grpSp>
        <p:nvGrpSpPr>
          <p:cNvPr id="13" name="组合 12">
            <a:extLst>
              <a:ext uri="{FF2B5EF4-FFF2-40B4-BE49-F238E27FC236}">
                <a16:creationId xmlns:a16="http://schemas.microsoft.com/office/drawing/2014/main" id="{4427B468-C5E9-4E7C-89E5-4FFA2B2ECC12}"/>
              </a:ext>
            </a:extLst>
          </p:cNvPr>
          <p:cNvGrpSpPr/>
          <p:nvPr/>
        </p:nvGrpSpPr>
        <p:grpSpPr>
          <a:xfrm>
            <a:off x="7286282" y="1995478"/>
            <a:ext cx="4313439" cy="1376516"/>
            <a:chOff x="776748" y="1415846"/>
            <a:chExt cx="3854246" cy="1376516"/>
          </a:xfrm>
        </p:grpSpPr>
        <p:grpSp>
          <p:nvGrpSpPr>
            <p:cNvPr id="14" name="组合 13">
              <a:extLst>
                <a:ext uri="{FF2B5EF4-FFF2-40B4-BE49-F238E27FC236}">
                  <a16:creationId xmlns:a16="http://schemas.microsoft.com/office/drawing/2014/main" id="{6F88237E-18C7-4FAF-B1B4-6150CC372C0B}"/>
                </a:ext>
              </a:extLst>
            </p:cNvPr>
            <p:cNvGrpSpPr/>
            <p:nvPr/>
          </p:nvGrpSpPr>
          <p:grpSpPr>
            <a:xfrm>
              <a:off x="913761" y="1565495"/>
              <a:ext cx="3633853" cy="1077218"/>
              <a:chOff x="756445" y="1668629"/>
              <a:chExt cx="3633853" cy="1077218"/>
            </a:xfrm>
          </p:grpSpPr>
          <p:sp>
            <p:nvSpPr>
              <p:cNvPr id="19" name="矩形 18">
                <a:extLst>
                  <a:ext uri="{FF2B5EF4-FFF2-40B4-BE49-F238E27FC236}">
                    <a16:creationId xmlns:a16="http://schemas.microsoft.com/office/drawing/2014/main" id="{6F217431-D9EC-4587-B866-25BA5F9B9272}"/>
                  </a:ext>
                </a:extLst>
              </p:cNvPr>
              <p:cNvSpPr/>
              <p:nvPr/>
            </p:nvSpPr>
            <p:spPr>
              <a:xfrm>
                <a:off x="988678" y="1668629"/>
                <a:ext cx="3401620" cy="107721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3</a:t>
                </a:r>
                <a:r>
                  <a:rPr kumimoji="0" lang="en-US" altLang="zh-CN" sz="32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Phát triển văn hoá giáo dục</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17" name="图片 16">
                <a:extLst>
                  <a:ext uri="{FF2B5EF4-FFF2-40B4-BE49-F238E27FC236}">
                    <a16:creationId xmlns:a16="http://schemas.microsoft.com/office/drawing/2014/main" id="{632C349E-4517-46E7-9151-CA4CD49499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56445" y="1774071"/>
                <a:ext cx="408781" cy="810585"/>
              </a:xfrm>
              <a:prstGeom prst="rect">
                <a:avLst/>
              </a:prstGeom>
            </p:spPr>
          </p:pic>
        </p:grpSp>
        <p:sp>
          <p:nvSpPr>
            <p:cNvPr id="15" name="矩形: 圆角 14">
              <a:extLst>
                <a:ext uri="{FF2B5EF4-FFF2-40B4-BE49-F238E27FC236}">
                  <a16:creationId xmlns:a16="http://schemas.microsoft.com/office/drawing/2014/main" id="{347E8E50-7C2E-4AEA-AC1F-D9722F528B3B}"/>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grpSp>
        <p:nvGrpSpPr>
          <p:cNvPr id="20" name="组合 19">
            <a:extLst>
              <a:ext uri="{FF2B5EF4-FFF2-40B4-BE49-F238E27FC236}">
                <a16:creationId xmlns:a16="http://schemas.microsoft.com/office/drawing/2014/main" id="{E902AF37-B476-4563-B81B-5BAC6DF2B62E}"/>
              </a:ext>
            </a:extLst>
          </p:cNvPr>
          <p:cNvGrpSpPr/>
          <p:nvPr/>
        </p:nvGrpSpPr>
        <p:grpSpPr>
          <a:xfrm>
            <a:off x="488455" y="4602201"/>
            <a:ext cx="4486348" cy="1376516"/>
            <a:chOff x="776748" y="1415846"/>
            <a:chExt cx="3887126" cy="1376516"/>
          </a:xfrm>
        </p:grpSpPr>
        <p:grpSp>
          <p:nvGrpSpPr>
            <p:cNvPr id="21" name="组合 20">
              <a:extLst>
                <a:ext uri="{FF2B5EF4-FFF2-40B4-BE49-F238E27FC236}">
                  <a16:creationId xmlns:a16="http://schemas.microsoft.com/office/drawing/2014/main" id="{48E743C6-48D0-47A6-B6DF-E0259865B91E}"/>
                </a:ext>
              </a:extLst>
            </p:cNvPr>
            <p:cNvGrpSpPr/>
            <p:nvPr/>
          </p:nvGrpSpPr>
          <p:grpSpPr>
            <a:xfrm>
              <a:off x="791758" y="1731660"/>
              <a:ext cx="3872116" cy="810585"/>
              <a:chOff x="634442" y="1834794"/>
              <a:chExt cx="3872116" cy="810585"/>
            </a:xfrm>
          </p:grpSpPr>
          <p:sp>
            <p:nvSpPr>
              <p:cNvPr id="26" name="矩形 25">
                <a:extLst>
                  <a:ext uri="{FF2B5EF4-FFF2-40B4-BE49-F238E27FC236}">
                    <a16:creationId xmlns:a16="http://schemas.microsoft.com/office/drawing/2014/main" id="{D6280F81-B6CC-4E61-B0CE-89E5B97C73CD}"/>
                  </a:ext>
                </a:extLst>
              </p:cNvPr>
              <p:cNvSpPr/>
              <p:nvPr/>
            </p:nvSpPr>
            <p:spPr>
              <a:xfrm>
                <a:off x="891086" y="1959262"/>
                <a:ext cx="3615472" cy="52322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2.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Tình </a:t>
                </a:r>
                <a:r>
                  <a:rPr kumimoji="0" lang="en-US" altLang="zh-CN" sz="2800" b="1" i="0" u="none" strike="noStrike" kern="1200" cap="none" spc="0" normalizeH="0" baseline="0" noProof="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hình </a:t>
                </a:r>
                <a:r>
                  <a:rPr kumimoji="0" lang="en-US" altLang="zh-CN" sz="28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kinh tế, xã hội</a:t>
                </a:r>
                <a:endParaRPr kumimoji="0" lang="zh-CN" altLang="en-US"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24" name="图片 23">
                <a:extLst>
                  <a:ext uri="{FF2B5EF4-FFF2-40B4-BE49-F238E27FC236}">
                    <a16:creationId xmlns:a16="http://schemas.microsoft.com/office/drawing/2014/main" id="{76F4DC4A-FAD5-4CAE-ADD1-71C8630406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634442" y="1834794"/>
                <a:ext cx="408781" cy="810585"/>
              </a:xfrm>
              <a:prstGeom prst="rect">
                <a:avLst/>
              </a:prstGeom>
            </p:spPr>
          </p:pic>
        </p:grpSp>
        <p:sp>
          <p:nvSpPr>
            <p:cNvPr id="22" name="矩形: 圆角 21">
              <a:extLst>
                <a:ext uri="{FF2B5EF4-FFF2-40B4-BE49-F238E27FC236}">
                  <a16:creationId xmlns:a16="http://schemas.microsoft.com/office/drawing/2014/main" id="{8D4F43F7-B5EB-4607-A815-CAD0E6752F3A}"/>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sp>
        <p:nvSpPr>
          <p:cNvPr id="34" name="文本框 24">
            <a:extLst>
              <a:ext uri="{FF2B5EF4-FFF2-40B4-BE49-F238E27FC236}">
                <a16:creationId xmlns:a16="http://schemas.microsoft.com/office/drawing/2014/main" id="{0E92A5D7-2844-4CC9-A8D7-B1905FB451AC}"/>
              </a:ext>
            </a:extLst>
          </p:cNvPr>
          <p:cNvSpPr txBox="1"/>
          <p:nvPr/>
        </p:nvSpPr>
        <p:spPr>
          <a:xfrm rot="16200000">
            <a:off x="5839085" y="-2319709"/>
            <a:ext cx="861774" cy="6326372"/>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NỘI DUNG</a:t>
            </a:r>
            <a:endParaRPr kumimoji="0" lang="zh-CN" altLang="en-US" sz="4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sp>
        <p:nvSpPr>
          <p:cNvPr id="2" name="Rectangle 1"/>
          <p:cNvSpPr/>
          <p:nvPr/>
        </p:nvSpPr>
        <p:spPr>
          <a:xfrm>
            <a:off x="11165305" y="88743"/>
            <a:ext cx="315495"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组合 26">
            <a:extLst>
              <a:ext uri="{FF2B5EF4-FFF2-40B4-BE49-F238E27FC236}">
                <a16:creationId xmlns:a16="http://schemas.microsoft.com/office/drawing/2014/main" id="{4AD56CD8-6C21-28F5-1A8F-9E03B0A9599C}"/>
              </a:ext>
            </a:extLst>
          </p:cNvPr>
          <p:cNvGrpSpPr/>
          <p:nvPr/>
        </p:nvGrpSpPr>
        <p:grpSpPr>
          <a:xfrm>
            <a:off x="7178007" y="4635447"/>
            <a:ext cx="4510302" cy="1376516"/>
            <a:chOff x="776748" y="1415846"/>
            <a:chExt cx="3854246" cy="1376516"/>
          </a:xfrm>
        </p:grpSpPr>
        <p:grpSp>
          <p:nvGrpSpPr>
            <p:cNvPr id="23" name="组合 27">
              <a:extLst>
                <a:ext uri="{FF2B5EF4-FFF2-40B4-BE49-F238E27FC236}">
                  <a16:creationId xmlns:a16="http://schemas.microsoft.com/office/drawing/2014/main" id="{C0A7B0D4-E344-38B9-9D3C-319F7C9AA801}"/>
                </a:ext>
              </a:extLst>
            </p:cNvPr>
            <p:cNvGrpSpPr/>
            <p:nvPr/>
          </p:nvGrpSpPr>
          <p:grpSpPr>
            <a:xfrm>
              <a:off x="905311" y="1514541"/>
              <a:ext cx="3649980" cy="1077218"/>
              <a:chOff x="747995" y="1617675"/>
              <a:chExt cx="3649980" cy="1077218"/>
            </a:xfrm>
          </p:grpSpPr>
          <p:sp>
            <p:nvSpPr>
              <p:cNvPr id="30" name="矩形 32">
                <a:extLst>
                  <a:ext uri="{FF2B5EF4-FFF2-40B4-BE49-F238E27FC236}">
                    <a16:creationId xmlns:a16="http://schemas.microsoft.com/office/drawing/2014/main" id="{08BE9AC4-F628-6CB1-E4CC-D0E4D7D897FA}"/>
                  </a:ext>
                </a:extLst>
              </p:cNvPr>
              <p:cNvSpPr/>
              <p:nvPr/>
            </p:nvSpPr>
            <p:spPr>
              <a:xfrm>
                <a:off x="808246" y="1617675"/>
                <a:ext cx="3589729" cy="107721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4</a:t>
                </a:r>
                <a:r>
                  <a:rPr kumimoji="0" lang="en-US" altLang="zh-CN" sz="32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Một số danh nhân văn hoá tiêu biểu</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32" name="图片 30">
                <a:extLst>
                  <a:ext uri="{FF2B5EF4-FFF2-40B4-BE49-F238E27FC236}">
                    <a16:creationId xmlns:a16="http://schemas.microsoft.com/office/drawing/2014/main" id="{A5525BD6-CD69-B0C9-AAE3-072991ADE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47995" y="1801944"/>
                <a:ext cx="408781" cy="810585"/>
              </a:xfrm>
              <a:prstGeom prst="rect">
                <a:avLst/>
              </a:prstGeom>
            </p:spPr>
          </p:pic>
        </p:grpSp>
        <p:sp>
          <p:nvSpPr>
            <p:cNvPr id="25" name="矩形: 圆角 28">
              <a:extLst>
                <a:ext uri="{FF2B5EF4-FFF2-40B4-BE49-F238E27FC236}">
                  <a16:creationId xmlns:a16="http://schemas.microsoft.com/office/drawing/2014/main" id="{460C9F53-0CC3-AAAB-E81E-CB7C00D74A17}"/>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spTree>
    <p:extLst>
      <p:ext uri="{BB962C8B-B14F-4D97-AF65-F5344CB8AC3E}">
        <p14:creationId xmlns:p14="http://schemas.microsoft.com/office/powerpoint/2010/main" val="193114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50">
            <a:alpha val="66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E37A-D49C-3149-B47C-D88BE8153D8C}"/>
              </a:ext>
            </a:extLst>
          </p:cNvPr>
          <p:cNvSpPr>
            <a:spLocks noGrp="1"/>
          </p:cNvSpPr>
          <p:nvPr>
            <p:ph type="title"/>
          </p:nvPr>
        </p:nvSpPr>
        <p:spPr>
          <a:xfrm>
            <a:off x="0" y="32084"/>
            <a:ext cx="12192000" cy="1058779"/>
          </a:xfrm>
          <a:solidFill>
            <a:schemeClr val="bg1"/>
          </a:solidFill>
        </p:spPr>
        <p:txBody>
          <a:bodyPr>
            <a:normAutofit fontScale="90000"/>
          </a:bodyPr>
          <a:lstStyle/>
          <a:p>
            <a:pPr algn="ctr"/>
            <a:r>
              <a:rPr lang="en-US" sz="5400" dirty="0" err="1">
                <a:latin typeface="Times New Roman" panose="02020603050405020304" pitchFamily="18" charset="0"/>
                <a:cs typeface="Times New Roman" panose="02020603050405020304" pitchFamily="18" charset="0"/>
              </a:rPr>
              <a:t>Thi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thời</a:t>
            </a:r>
            <a:r>
              <a:rPr lang="en-US" sz="5400" dirty="0">
                <a:latin typeface="Times New Roman" panose="02020603050405020304" pitchFamily="18" charset="0"/>
                <a:cs typeface="Times New Roman" panose="02020603050405020304" pitchFamily="18" charset="0"/>
              </a:rPr>
              <a:t> Lê </a:t>
            </a:r>
            <a:r>
              <a:rPr lang="en-US" sz="5400" dirty="0" err="1">
                <a:latin typeface="Times New Roman" panose="02020603050405020304" pitchFamily="18" charset="0"/>
                <a:cs typeface="Times New Roman" panose="02020603050405020304" pitchFamily="18" charset="0"/>
              </a:rPr>
              <a:t>Sơ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diễn</a:t>
            </a:r>
            <a:r>
              <a:rPr lang="en-US" sz="5400" dirty="0">
                <a:latin typeface="Times New Roman" panose="02020603050405020304" pitchFamily="18" charset="0"/>
                <a:cs typeface="Times New Roman" panose="02020603050405020304" pitchFamily="18" charset="0"/>
              </a:rPr>
              <a:t> ra </a:t>
            </a:r>
            <a:r>
              <a:rPr lang="en-US" sz="5400" dirty="0" err="1">
                <a:latin typeface="Times New Roman" panose="02020603050405020304" pitchFamily="18" charset="0"/>
                <a:cs typeface="Times New Roman" panose="02020603050405020304" pitchFamily="18" charset="0"/>
              </a:rPr>
              <a:t>ở</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kì</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nào</a:t>
            </a:r>
            <a:r>
              <a:rPr lang="en-US" sz="5400" dirty="0">
                <a:latin typeface="Times New Roman" panose="02020603050405020304" pitchFamily="18" charset="0"/>
                <a:cs typeface="Times New Roman" panose="02020603050405020304" pitchFamily="18" charset="0"/>
              </a:rPr>
              <a:t>?</a:t>
            </a:r>
            <a:endParaRPr lang="en-VN" sz="5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7CF0A83-18DE-B14B-AE7F-826E3E833481}"/>
              </a:ext>
            </a:extLst>
          </p:cNvPr>
          <p:cNvSpPr txBox="1"/>
          <p:nvPr/>
        </p:nvSpPr>
        <p:spPr>
          <a:xfrm>
            <a:off x="962526" y="1990628"/>
            <a:ext cx="31442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THI HƯƠNG</a:t>
            </a:r>
          </a:p>
        </p:txBody>
      </p:sp>
      <p:sp>
        <p:nvSpPr>
          <p:cNvPr id="5" name="TextBox 4">
            <a:extLst>
              <a:ext uri="{FF2B5EF4-FFF2-40B4-BE49-F238E27FC236}">
                <a16:creationId xmlns:a16="http://schemas.microsoft.com/office/drawing/2014/main" id="{3928A35F-E1F8-734B-A6C5-DAA542D5D2B3}"/>
              </a:ext>
            </a:extLst>
          </p:cNvPr>
          <p:cNvSpPr txBox="1"/>
          <p:nvPr/>
        </p:nvSpPr>
        <p:spPr>
          <a:xfrm>
            <a:off x="962526" y="3352515"/>
            <a:ext cx="31442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THI TÚ TÀI</a:t>
            </a:r>
          </a:p>
        </p:txBody>
      </p:sp>
      <p:sp>
        <p:nvSpPr>
          <p:cNvPr id="6" name="TextBox 5">
            <a:extLst>
              <a:ext uri="{FF2B5EF4-FFF2-40B4-BE49-F238E27FC236}">
                <a16:creationId xmlns:a16="http://schemas.microsoft.com/office/drawing/2014/main" id="{B2BE71CD-7D51-984A-BE7A-20A38D4065FF}"/>
              </a:ext>
            </a:extLst>
          </p:cNvPr>
          <p:cNvSpPr txBox="1"/>
          <p:nvPr/>
        </p:nvSpPr>
        <p:spPr>
          <a:xfrm>
            <a:off x="962526" y="4945332"/>
            <a:ext cx="31442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THI HỘI</a:t>
            </a:r>
          </a:p>
        </p:txBody>
      </p:sp>
      <p:sp>
        <p:nvSpPr>
          <p:cNvPr id="7" name="TextBox 6">
            <a:extLst>
              <a:ext uri="{FF2B5EF4-FFF2-40B4-BE49-F238E27FC236}">
                <a16:creationId xmlns:a16="http://schemas.microsoft.com/office/drawing/2014/main" id="{BC25FA74-9AB6-1B42-8948-EFE603E9AB0B}"/>
              </a:ext>
            </a:extLst>
          </p:cNvPr>
          <p:cNvSpPr txBox="1"/>
          <p:nvPr/>
        </p:nvSpPr>
        <p:spPr>
          <a:xfrm>
            <a:off x="6962268" y="1990627"/>
            <a:ext cx="54543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THI TỐT NGHIỆP THPT</a:t>
            </a:r>
          </a:p>
        </p:txBody>
      </p:sp>
      <p:sp>
        <p:nvSpPr>
          <p:cNvPr id="8" name="TextBox 7">
            <a:extLst>
              <a:ext uri="{FF2B5EF4-FFF2-40B4-BE49-F238E27FC236}">
                <a16:creationId xmlns:a16="http://schemas.microsoft.com/office/drawing/2014/main" id="{4E6FD21F-9D7B-9847-A3C9-F544E8AAC593}"/>
              </a:ext>
            </a:extLst>
          </p:cNvPr>
          <p:cNvSpPr txBox="1"/>
          <p:nvPr/>
        </p:nvSpPr>
        <p:spPr>
          <a:xfrm>
            <a:off x="6994352" y="3369190"/>
            <a:ext cx="31442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THI ĐÌNH</a:t>
            </a:r>
          </a:p>
        </p:txBody>
      </p:sp>
      <p:sp>
        <p:nvSpPr>
          <p:cNvPr id="9" name="TextBox 8">
            <a:extLst>
              <a:ext uri="{FF2B5EF4-FFF2-40B4-BE49-F238E27FC236}">
                <a16:creationId xmlns:a16="http://schemas.microsoft.com/office/drawing/2014/main" id="{36CC2CB2-D68E-5144-96F4-4EA2C0DBF1AF}"/>
              </a:ext>
            </a:extLst>
          </p:cNvPr>
          <p:cNvSpPr txBox="1"/>
          <p:nvPr/>
        </p:nvSpPr>
        <p:spPr>
          <a:xfrm>
            <a:off x="6994352" y="4945331"/>
            <a:ext cx="31442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THI ĐẠI HỌC</a:t>
            </a:r>
          </a:p>
        </p:txBody>
      </p:sp>
      <p:pic>
        <p:nvPicPr>
          <p:cNvPr id="10" name="mmprod_answer_input10277">
            <a:extLst>
              <a:ext uri="{FF2B5EF4-FFF2-40B4-BE49-F238E27FC236}">
                <a16:creationId xmlns:a16="http://schemas.microsoft.com/office/drawing/2014/main" id="{F3121B2B-DD5B-7847-BDAF-8392D2B9B1DC}"/>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313590" y="2070863"/>
            <a:ext cx="558660" cy="555608"/>
          </a:xfrm>
          <a:prstGeom prst="rect">
            <a:avLst/>
          </a:prstGeom>
        </p:spPr>
      </p:pic>
      <p:pic>
        <p:nvPicPr>
          <p:cNvPr id="11" name="mmprod_answer_input10279">
            <a:extLst>
              <a:ext uri="{FF2B5EF4-FFF2-40B4-BE49-F238E27FC236}">
                <a16:creationId xmlns:a16="http://schemas.microsoft.com/office/drawing/2014/main" id="{4BEB23FA-B42D-B542-897D-AFA4EF3FE685}"/>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313590" y="3443239"/>
            <a:ext cx="558661" cy="555608"/>
          </a:xfrm>
          <a:prstGeom prst="rect">
            <a:avLst/>
          </a:prstGeom>
        </p:spPr>
      </p:pic>
      <p:pic>
        <p:nvPicPr>
          <p:cNvPr id="12" name="4">
            <a:extLst>
              <a:ext uri="{FF2B5EF4-FFF2-40B4-BE49-F238E27FC236}">
                <a16:creationId xmlns:a16="http://schemas.microsoft.com/office/drawing/2014/main" id="{AB89F36F-A36E-A744-8968-E8D2B9F84F7B}"/>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313590" y="2078046"/>
            <a:ext cx="515368" cy="512551"/>
          </a:xfrm>
          <a:prstGeom prst="rect">
            <a:avLst/>
          </a:prstGeom>
          <a:ln>
            <a:solidFill>
              <a:srgbClr val="FF0000"/>
            </a:solidFill>
          </a:ln>
        </p:spPr>
      </p:pic>
      <p:pic>
        <p:nvPicPr>
          <p:cNvPr id="13" name="2">
            <a:extLst>
              <a:ext uri="{FF2B5EF4-FFF2-40B4-BE49-F238E27FC236}">
                <a16:creationId xmlns:a16="http://schemas.microsoft.com/office/drawing/2014/main" id="{AFEC8B45-E086-5248-8603-E8E879282619}"/>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a:xfrm>
            <a:off x="313590" y="3443238"/>
            <a:ext cx="558661" cy="555608"/>
          </a:xfrm>
          <a:prstGeom prst="rect">
            <a:avLst/>
          </a:prstGeom>
          <a:ln>
            <a:solidFill>
              <a:srgbClr val="FF0000"/>
            </a:solidFill>
          </a:ln>
        </p:spPr>
      </p:pic>
      <p:pic>
        <p:nvPicPr>
          <p:cNvPr id="14" name="mmprod_answer_input10277">
            <a:extLst>
              <a:ext uri="{FF2B5EF4-FFF2-40B4-BE49-F238E27FC236}">
                <a16:creationId xmlns:a16="http://schemas.microsoft.com/office/drawing/2014/main" id="{E291BA75-F24D-DB43-9828-4079BB2D983C}"/>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6342349" y="3457219"/>
            <a:ext cx="558660" cy="555608"/>
          </a:xfrm>
          <a:prstGeom prst="rect">
            <a:avLst/>
          </a:prstGeom>
        </p:spPr>
      </p:pic>
      <p:pic>
        <p:nvPicPr>
          <p:cNvPr id="15" name="4">
            <a:extLst>
              <a:ext uri="{FF2B5EF4-FFF2-40B4-BE49-F238E27FC236}">
                <a16:creationId xmlns:a16="http://schemas.microsoft.com/office/drawing/2014/main" id="{352A90A4-FECE-A048-958F-AFD87129289D}"/>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6342349" y="3464402"/>
            <a:ext cx="515368" cy="512551"/>
          </a:xfrm>
          <a:prstGeom prst="rect">
            <a:avLst/>
          </a:prstGeom>
          <a:ln>
            <a:solidFill>
              <a:srgbClr val="FF0000"/>
            </a:solidFill>
          </a:ln>
        </p:spPr>
      </p:pic>
      <p:pic>
        <p:nvPicPr>
          <p:cNvPr id="16" name="mmprod_answer_input10277">
            <a:extLst>
              <a:ext uri="{FF2B5EF4-FFF2-40B4-BE49-F238E27FC236}">
                <a16:creationId xmlns:a16="http://schemas.microsoft.com/office/drawing/2014/main" id="{C5A18162-87E0-284D-944C-FA55FE79631A}"/>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313590" y="5036054"/>
            <a:ext cx="558660" cy="555608"/>
          </a:xfrm>
          <a:prstGeom prst="rect">
            <a:avLst/>
          </a:prstGeom>
        </p:spPr>
      </p:pic>
      <p:pic>
        <p:nvPicPr>
          <p:cNvPr id="17" name="4">
            <a:extLst>
              <a:ext uri="{FF2B5EF4-FFF2-40B4-BE49-F238E27FC236}">
                <a16:creationId xmlns:a16="http://schemas.microsoft.com/office/drawing/2014/main" id="{1DB8DD06-682C-4241-BAD0-E214096E7423}"/>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313590" y="5043237"/>
            <a:ext cx="515368" cy="512551"/>
          </a:xfrm>
          <a:prstGeom prst="rect">
            <a:avLst/>
          </a:prstGeom>
          <a:ln>
            <a:solidFill>
              <a:srgbClr val="FF0000"/>
            </a:solidFill>
          </a:ln>
        </p:spPr>
      </p:pic>
      <p:pic>
        <p:nvPicPr>
          <p:cNvPr id="20" name="mmprod_answer_input10279">
            <a:extLst>
              <a:ext uri="{FF2B5EF4-FFF2-40B4-BE49-F238E27FC236}">
                <a16:creationId xmlns:a16="http://schemas.microsoft.com/office/drawing/2014/main" id="{E194B745-9138-734C-9166-0C9CF4DA928A}"/>
              </a:ext>
            </a:extLst>
          </p:cNvPr>
          <p:cNvPicPr>
            <a:picLocks noChangeAspect="1"/>
          </p:cNvPicPr>
          <p:nvPr>
            <p:custDataLst>
              <p:tags r:id="rId9"/>
            </p:custDataLst>
          </p:nvPr>
        </p:nvPicPr>
        <p:blipFill>
          <a:blip r:embed="rId16">
            <a:extLst>
              <a:ext uri="{28A0092B-C50C-407E-A947-70E740481C1C}">
                <a14:useLocalDpi xmlns:a14="http://schemas.microsoft.com/office/drawing/2010/main" val="0"/>
              </a:ext>
            </a:extLst>
          </a:blip>
          <a:stretch>
            <a:fillRect/>
          </a:stretch>
        </p:blipFill>
        <p:spPr>
          <a:xfrm>
            <a:off x="6342349" y="5000181"/>
            <a:ext cx="558661" cy="555608"/>
          </a:xfrm>
          <a:prstGeom prst="rect">
            <a:avLst/>
          </a:prstGeom>
        </p:spPr>
      </p:pic>
      <p:pic>
        <p:nvPicPr>
          <p:cNvPr id="21" name="2">
            <a:extLst>
              <a:ext uri="{FF2B5EF4-FFF2-40B4-BE49-F238E27FC236}">
                <a16:creationId xmlns:a16="http://schemas.microsoft.com/office/drawing/2014/main" id="{7DC58FB8-DD4D-D544-A84C-356648E123C0}"/>
              </a:ext>
            </a:extLst>
          </p:cNvPr>
          <p:cNvPicPr>
            <a:picLocks noChangeAspect="1"/>
          </p:cNvPicPr>
          <p:nvPr>
            <p:custDataLst>
              <p:tags r:id="rId10"/>
            </p:custDataLst>
          </p:nvPr>
        </p:nvPicPr>
        <p:blipFill>
          <a:blip r:embed="rId16">
            <a:extLst>
              <a:ext uri="{28A0092B-C50C-407E-A947-70E740481C1C}">
                <a14:useLocalDpi xmlns:a14="http://schemas.microsoft.com/office/drawing/2010/main" val="0"/>
              </a:ext>
            </a:extLst>
          </a:blip>
          <a:stretch>
            <a:fillRect/>
          </a:stretch>
        </p:blipFill>
        <p:spPr>
          <a:xfrm>
            <a:off x="6342349" y="5000180"/>
            <a:ext cx="558661" cy="555608"/>
          </a:xfrm>
          <a:prstGeom prst="rect">
            <a:avLst/>
          </a:prstGeom>
          <a:ln>
            <a:solidFill>
              <a:srgbClr val="FF0000"/>
            </a:solidFill>
          </a:ln>
        </p:spPr>
      </p:pic>
      <p:pic>
        <p:nvPicPr>
          <p:cNvPr id="22" name="mmprod_answer_input10279">
            <a:extLst>
              <a:ext uri="{FF2B5EF4-FFF2-40B4-BE49-F238E27FC236}">
                <a16:creationId xmlns:a16="http://schemas.microsoft.com/office/drawing/2014/main" id="{0AB20D20-310A-E24D-89BC-D5E15C6677B7}"/>
              </a:ext>
            </a:extLst>
          </p:cNvPr>
          <p:cNvPicPr>
            <a:picLocks noChangeAspect="1"/>
          </p:cNvPicPr>
          <p:nvPr>
            <p:custDataLst>
              <p:tags r:id="rId11"/>
            </p:custDataLst>
          </p:nvPr>
        </p:nvPicPr>
        <p:blipFill>
          <a:blip r:embed="rId16">
            <a:extLst>
              <a:ext uri="{28A0092B-C50C-407E-A947-70E740481C1C}">
                <a14:useLocalDpi xmlns:a14="http://schemas.microsoft.com/office/drawing/2010/main" val="0"/>
              </a:ext>
            </a:extLst>
          </a:blip>
          <a:stretch>
            <a:fillRect/>
          </a:stretch>
        </p:blipFill>
        <p:spPr>
          <a:xfrm>
            <a:off x="6342349" y="2081351"/>
            <a:ext cx="558661" cy="555608"/>
          </a:xfrm>
          <a:prstGeom prst="rect">
            <a:avLst/>
          </a:prstGeom>
        </p:spPr>
      </p:pic>
      <p:pic>
        <p:nvPicPr>
          <p:cNvPr id="23" name="2">
            <a:extLst>
              <a:ext uri="{FF2B5EF4-FFF2-40B4-BE49-F238E27FC236}">
                <a16:creationId xmlns:a16="http://schemas.microsoft.com/office/drawing/2014/main" id="{233FD5F2-B912-574C-A54D-6FDC6675F953}"/>
              </a:ext>
            </a:extLst>
          </p:cNvPr>
          <p:cNvPicPr>
            <a:picLocks noChangeAspect="1"/>
          </p:cNvPicPr>
          <p:nvPr>
            <p:custDataLst>
              <p:tags r:id="rId12"/>
            </p:custDataLst>
          </p:nvPr>
        </p:nvPicPr>
        <p:blipFill>
          <a:blip r:embed="rId16">
            <a:extLst>
              <a:ext uri="{28A0092B-C50C-407E-A947-70E740481C1C}">
                <a14:useLocalDpi xmlns:a14="http://schemas.microsoft.com/office/drawing/2010/main" val="0"/>
              </a:ext>
            </a:extLst>
          </a:blip>
          <a:stretch>
            <a:fillRect/>
          </a:stretch>
        </p:blipFill>
        <p:spPr>
          <a:xfrm>
            <a:off x="6342349" y="2081350"/>
            <a:ext cx="558661" cy="555608"/>
          </a:xfrm>
          <a:prstGeom prst="rect">
            <a:avLst/>
          </a:prstGeom>
          <a:ln>
            <a:solidFill>
              <a:srgbClr val="FF0000"/>
            </a:solidFill>
          </a:ln>
        </p:spPr>
      </p:pic>
    </p:spTree>
    <p:extLst>
      <p:ext uri="{BB962C8B-B14F-4D97-AF65-F5344CB8AC3E}">
        <p14:creationId xmlns:p14="http://schemas.microsoft.com/office/powerpoint/2010/main" val="21042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500"/>
                                        <p:tgtEl>
                                          <p:spTgt spid="9"/>
                                        </p:tgtEl>
                                      </p:cBhvr>
                                    </p:animEffect>
                                  </p:childTnLst>
                                </p:cTn>
                              </p:par>
                              <p:par>
                                <p:cTn id="26" presetID="16" presetClass="entr" presetSubtype="37"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par>
                                <p:cTn id="29" presetID="16" presetClass="entr" presetSubtype="37"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outVertical)">
                                      <p:cBhvr>
                                        <p:cTn id="31" dur="500"/>
                                        <p:tgtEl>
                                          <p:spTgt spid="13"/>
                                        </p:tgtEl>
                                      </p:cBhvr>
                                    </p:animEffect>
                                  </p:childTnLst>
                                </p:cTn>
                              </p:par>
                              <p:par>
                                <p:cTn id="32" presetID="16" presetClass="entr" presetSubtype="37"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outVertical)">
                                      <p:cBhvr>
                                        <p:cTn id="34" dur="500"/>
                                        <p:tgtEl>
                                          <p:spTgt spid="15"/>
                                        </p:tgtEl>
                                      </p:cBhvr>
                                    </p:animEffect>
                                  </p:childTnLst>
                                </p:cTn>
                              </p:par>
                              <p:par>
                                <p:cTn id="35" presetID="16" presetClass="entr" presetSubtype="37"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outVertical)">
                                      <p:cBhvr>
                                        <p:cTn id="37" dur="500"/>
                                        <p:tgtEl>
                                          <p:spTgt spid="17"/>
                                        </p:tgtEl>
                                      </p:cBhvr>
                                    </p:animEffect>
                                  </p:childTnLst>
                                </p:cTn>
                              </p:par>
                              <p:par>
                                <p:cTn id="38" presetID="16" presetClass="entr" presetSubtype="37"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outVertical)">
                                      <p:cBhvr>
                                        <p:cTn id="40" dur="500"/>
                                        <p:tgtEl>
                                          <p:spTgt spid="21"/>
                                        </p:tgtEl>
                                      </p:cBhvr>
                                    </p:animEffect>
                                  </p:childTnLst>
                                </p:cTn>
                              </p:par>
                              <p:par>
                                <p:cTn id="41" presetID="16" presetClass="entr" presetSubtype="37"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outVertic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subTnLst>
                                    <p:audio>
                                      <p:cMediaNode>
                                        <p:cTn display="0" masterRel="sameClick">
                                          <p:stCondLst>
                                            <p:cond evt="begin" delay="0">
                                              <p:tn val="47"/>
                                            </p:cond>
                                          </p:stCondLst>
                                          <p:endCondLst>
                                            <p:cond evt="onStopAudio" delay="0">
                                              <p:tgtEl>
                                                <p:sldTgt/>
                                              </p:tgtEl>
                                            </p:cond>
                                          </p:endCondLst>
                                        </p:cTn>
                                        <p:tgtEl>
                                          <p:sndTgt r:embed="rId14" name="click.wav"/>
                                        </p:tgtEl>
                                      </p:cMediaNode>
                                    </p:audio>
                                  </p:subTnLst>
                                </p:cTn>
                              </p:par>
                              <p:par>
                                <p:cTn id="50" presetID="16" presetClass="exit" presetSubtype="21" fill="hold" nodeType="withEffect">
                                  <p:stCondLst>
                                    <p:cond delay="0"/>
                                  </p:stCondLst>
                                  <p:childTnLst>
                                    <p:animEffect transition="out" filter="barn(inVertical)">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subTnLst>
                                    <p:audio>
                                      <p:cMediaNode>
                                        <p:cTn display="0" masterRel="sameClick">
                                          <p:stCondLst>
                                            <p:cond evt="begin" delay="0">
                                              <p:tn val="56"/>
                                            </p:cond>
                                          </p:stCondLst>
                                          <p:endCondLst>
                                            <p:cond evt="onStopAudio" delay="0">
                                              <p:tgtEl>
                                                <p:sldTgt/>
                                              </p:tgtEl>
                                            </p:cond>
                                          </p:endCondLst>
                                        </p:cTn>
                                        <p:tgtEl>
                                          <p:sndTgt r:embed="rId14" name="click.wav"/>
                                        </p:tgtEl>
                                      </p:cMediaNode>
                                    </p:audio>
                                  </p:subTnLst>
                                </p:cTn>
                              </p:par>
                              <p:par>
                                <p:cTn id="59" presetID="16" presetClass="exit" presetSubtype="21" fill="hold" nodeType="withEffect">
                                  <p:stCondLst>
                                    <p:cond delay="0"/>
                                  </p:stCondLst>
                                  <p:childTnLst>
                                    <p:animEffect transition="out" filter="barn(inVertical)">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subTnLst>
                                    <p:audio>
                                      <p:cMediaNode>
                                        <p:cTn display="0" masterRel="sameClick">
                                          <p:stCondLst>
                                            <p:cond evt="begin" delay="0">
                                              <p:tn val="65"/>
                                            </p:cond>
                                          </p:stCondLst>
                                          <p:endCondLst>
                                            <p:cond evt="onStopAudio" delay="0">
                                              <p:tgtEl>
                                                <p:sldTgt/>
                                              </p:tgtEl>
                                            </p:cond>
                                          </p:endCondLst>
                                        </p:cTn>
                                        <p:tgtEl>
                                          <p:sndTgt r:embed="rId14" name="click.wav"/>
                                        </p:tgtEl>
                                      </p:cMediaNode>
                                    </p:audio>
                                  </p:subTnLst>
                                </p:cTn>
                              </p:par>
                              <p:par>
                                <p:cTn id="68" presetID="16" presetClass="exit" presetSubtype="21" fill="hold" nodeType="withEffect">
                                  <p:stCondLst>
                                    <p:cond delay="0"/>
                                  </p:stCondLst>
                                  <p:childTnLst>
                                    <p:animEffect transition="out" filter="barn(inVertical)">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Vertical)">
                                      <p:cBhvr>
                                        <p:cTn id="76" dur="500"/>
                                        <p:tgtEl>
                                          <p:spTgt spid="16"/>
                                        </p:tgtEl>
                                      </p:cBhvr>
                                    </p:animEffect>
                                  </p:childTnLst>
                                  <p:subTnLst>
                                    <p:audio>
                                      <p:cMediaNode>
                                        <p:cTn display="0" masterRel="sameClick">
                                          <p:stCondLst>
                                            <p:cond evt="begin" delay="0">
                                              <p:tn val="74"/>
                                            </p:cond>
                                          </p:stCondLst>
                                          <p:endCondLst>
                                            <p:cond evt="onStopAudio" delay="0">
                                              <p:tgtEl>
                                                <p:sldTgt/>
                                              </p:tgtEl>
                                            </p:cond>
                                          </p:endCondLst>
                                        </p:cTn>
                                        <p:tgtEl>
                                          <p:sndTgt r:embed="rId14" name="click.wav"/>
                                        </p:tgtEl>
                                      </p:cMediaNode>
                                    </p:audio>
                                  </p:subTnLst>
                                </p:cTn>
                              </p:par>
                              <p:par>
                                <p:cTn id="77" presetID="16" presetClass="exit" presetSubtype="21" fill="hold" nodeType="withEffect">
                                  <p:stCondLst>
                                    <p:cond delay="0"/>
                                  </p:stCondLst>
                                  <p:childTnLst>
                                    <p:animEffect transition="out" filter="barn(inVertical)">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barn(inVertical)">
                                      <p:cBhvr>
                                        <p:cTn id="85" dur="500"/>
                                        <p:tgtEl>
                                          <p:spTgt spid="20"/>
                                        </p:tgtEl>
                                      </p:cBhvr>
                                    </p:animEffect>
                                  </p:childTnLst>
                                  <p:subTnLst>
                                    <p:audio>
                                      <p:cMediaNode>
                                        <p:cTn display="0" masterRel="sameClick">
                                          <p:stCondLst>
                                            <p:cond evt="begin" delay="0">
                                              <p:tn val="83"/>
                                            </p:cond>
                                          </p:stCondLst>
                                          <p:endCondLst>
                                            <p:cond evt="onStopAudio" delay="0">
                                              <p:tgtEl>
                                                <p:sldTgt/>
                                              </p:tgtEl>
                                            </p:cond>
                                          </p:endCondLst>
                                        </p:cTn>
                                        <p:tgtEl>
                                          <p:sndTgt r:embed="rId14" name="click.wav"/>
                                        </p:tgtEl>
                                      </p:cMediaNode>
                                    </p:audio>
                                  </p:subTnLst>
                                </p:cTn>
                              </p:par>
                              <p:par>
                                <p:cTn id="86" presetID="16" presetClass="exit" presetSubtype="21" fill="hold" nodeType="withEffect">
                                  <p:stCondLst>
                                    <p:cond delay="0"/>
                                  </p:stCondLst>
                                  <p:childTnLst>
                                    <p:animEffect transition="out" filter="barn(inVertical)">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9" restart="whenNotActive" fill="hold" evtFilter="cancelBubble" nodeType="interactiveSeq">
                <p:stCondLst>
                  <p:cond evt="onClick" delay="0">
                    <p:tgtEl>
                      <p:spTgt spid="23"/>
                    </p:tgtEl>
                  </p:cond>
                </p:stCondLst>
                <p:endSync evt="end" delay="0">
                  <p:rtn val="all"/>
                </p:endSync>
                <p:childTnLst>
                  <p:par>
                    <p:cTn id="90" fill="hold">
                      <p:stCondLst>
                        <p:cond delay="0"/>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barn(inVertical)">
                                      <p:cBhvr>
                                        <p:cTn id="94" dur="500"/>
                                        <p:tgtEl>
                                          <p:spTgt spid="22"/>
                                        </p:tgtEl>
                                      </p:cBhvr>
                                    </p:animEffect>
                                  </p:childTnLst>
                                  <p:subTnLst>
                                    <p:audio>
                                      <p:cMediaNode>
                                        <p:cTn display="0" masterRel="sameClick">
                                          <p:stCondLst>
                                            <p:cond evt="begin" delay="0">
                                              <p:tn val="92"/>
                                            </p:cond>
                                          </p:stCondLst>
                                          <p:endCondLst>
                                            <p:cond evt="onStopAudio" delay="0">
                                              <p:tgtEl>
                                                <p:sldTgt/>
                                              </p:tgtEl>
                                            </p:cond>
                                          </p:endCondLst>
                                        </p:cTn>
                                        <p:tgtEl>
                                          <p:sndTgt r:embed="rId14" name="click.wav"/>
                                        </p:tgtEl>
                                      </p:cMediaNode>
                                    </p:audio>
                                  </p:subTnLst>
                                </p:cTn>
                              </p:par>
                              <p:par>
                                <p:cTn id="95" presetID="16" presetClass="exit" presetSubtype="21" fill="hold" nodeType="withEffect">
                                  <p:stCondLst>
                                    <p:cond delay="0"/>
                                  </p:stCondLst>
                                  <p:childTnLst>
                                    <p:animEffect transition="out" filter="barn(inVertical)">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 grpId="0" animBg="1"/>
      <p:bldP spid="4" grpId="0"/>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Scroll 4"/>
          <p:cNvSpPr/>
          <p:nvPr/>
        </p:nvSpPr>
        <p:spPr>
          <a:xfrm>
            <a:off x="461645" y="2682240"/>
            <a:ext cx="2814320" cy="3393440"/>
          </a:xfrm>
          <a:prstGeom prst="verticalScroll">
            <a:avLst/>
          </a:prstGeom>
          <a:solidFill>
            <a:srgbClr val="FFC000">
              <a:alpha val="5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Thi</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Hương</a:t>
            </a: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6" name="Vertical Scroll 5"/>
          <p:cNvSpPr/>
          <p:nvPr/>
        </p:nvSpPr>
        <p:spPr>
          <a:xfrm>
            <a:off x="4454525" y="2682240"/>
            <a:ext cx="2814320" cy="3393440"/>
          </a:xfrm>
          <a:prstGeom prst="verticalScroll">
            <a:avLst/>
          </a:prstGeom>
          <a:solidFill>
            <a:srgbClr val="FFC000">
              <a:alpha val="5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Thi</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Vertical Scroll 6"/>
          <p:cNvSpPr/>
          <p:nvPr/>
        </p:nvSpPr>
        <p:spPr>
          <a:xfrm>
            <a:off x="8599805" y="2682240"/>
            <a:ext cx="2814320" cy="3393440"/>
          </a:xfrm>
          <a:prstGeom prst="verticalScroll">
            <a:avLst/>
          </a:prstGeom>
          <a:solidFill>
            <a:srgbClr val="FFC000">
              <a:alpha val="5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Thi</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Đình</a:t>
            </a: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3294380" y="1055830"/>
            <a:ext cx="5305425" cy="6096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Thi cử chặt chẽ: Qua 3 kì thi. </a:t>
            </a:r>
            <a:endParaRPr kumimoji="0" lang="vi-VN" sz="3200" b="0" i="0" u="none" strike="noStrike" kern="1200" cap="none" spc="0" normalizeH="0" baseline="0" noProof="0" dirty="0">
              <a:ln>
                <a:noFill/>
              </a:ln>
              <a:solidFill>
                <a:srgbClr val="00B050"/>
              </a:solidFill>
              <a:effectLst/>
              <a:uLnTx/>
              <a:uFillTx/>
              <a:latin typeface=".VnTime" panose="020B7200000000000000" pitchFamily="34" charset="0"/>
              <a:ea typeface="+mn-ea"/>
              <a:cs typeface="+mn-cs"/>
            </a:endParaRPr>
          </a:p>
        </p:txBody>
      </p:sp>
      <p:pic>
        <p:nvPicPr>
          <p:cNvPr id="10" name="Graphic 194" descr="Checklist"/>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454805" y="3173762"/>
            <a:ext cx="828000" cy="828000"/>
          </a:xfrm>
          <a:prstGeom prst="rect">
            <a:avLst/>
          </a:prstGeom>
        </p:spPr>
      </p:pic>
      <p:pic>
        <p:nvPicPr>
          <p:cNvPr id="11" name="Graphic 250" descr="Clipboard Partially Checked"/>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533092" y="3173762"/>
            <a:ext cx="828000" cy="828000"/>
          </a:xfrm>
          <a:prstGeom prst="rect">
            <a:avLst/>
          </a:prstGeom>
        </p:spPr>
      </p:pic>
      <p:pic>
        <p:nvPicPr>
          <p:cNvPr id="12" name="Graphic 128" descr="Blueprint"/>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46965" y="3054898"/>
            <a:ext cx="720000" cy="946863"/>
          </a:xfrm>
          <a:prstGeom prst="rect">
            <a:avLst/>
          </a:prstGeom>
        </p:spPr>
      </p:pic>
      <p:sp>
        <p:nvSpPr>
          <p:cNvPr id="14" name="TextBox 13"/>
          <p:cNvSpPr txBox="1"/>
          <p:nvPr/>
        </p:nvSpPr>
        <p:spPr>
          <a:xfrm>
            <a:off x="0" y="0"/>
            <a:ext cx="2814321" cy="584775"/>
          </a:xfrm>
          <a:prstGeom prst="rect">
            <a:avLst/>
          </a:prstGeom>
          <a:solidFill>
            <a:schemeClr val="bg1"/>
          </a:solid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283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389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441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9119" y="629920"/>
            <a:ext cx="3901439" cy="203200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4074161" y="4338320"/>
            <a:ext cx="3901439" cy="2032000"/>
            <a:chOff x="2407920" y="2310852"/>
            <a:chExt cx="6502400" cy="4108026"/>
          </a:xfrm>
          <a:noFill/>
        </p:grpSpPr>
        <p:sp>
          <p:nvSpPr>
            <p:cNvPr id="8"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p:cNvGrpSpPr/>
          <p:nvPr/>
        </p:nvGrpSpPr>
        <p:grpSpPr>
          <a:xfrm>
            <a:off x="9560560" y="1381760"/>
            <a:ext cx="1310640" cy="904240"/>
            <a:chOff x="2407920" y="2310852"/>
            <a:chExt cx="6502400" cy="4108026"/>
          </a:xfrm>
          <a:noFill/>
        </p:grpSpPr>
        <p:sp>
          <p:nvSpPr>
            <p:cNvPr id="11"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ounded Rectangle 12"/>
          <p:cNvSpPr/>
          <p:nvPr/>
        </p:nvSpPr>
        <p:spPr>
          <a:xfrm>
            <a:off x="2026921" y="1076673"/>
            <a:ext cx="7625079"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2026921" y="2240280"/>
            <a:ext cx="7625079"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2026921" y="3423920"/>
            <a:ext cx="7625079"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“Tứ thư”, “Ngũ kinh” là nội dung học tập, thi cử. </a:t>
            </a:r>
            <a:endParaRPr kumimoji="0" lang="vi-VN" sz="24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6" name="Rounded Rectangle 15"/>
          <p:cNvSpPr/>
          <p:nvPr/>
        </p:nvSpPr>
        <p:spPr>
          <a:xfrm>
            <a:off x="2026921" y="4607560"/>
            <a:ext cx="7625079"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đỗ</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2026921" y="5791200"/>
            <a:ext cx="7625079"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2679994" y="9376"/>
            <a:ext cx="74164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Đọc</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ý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sau</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Đúng</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Sai:</a:t>
            </a:r>
          </a:p>
        </p:txBody>
      </p:sp>
      <p:sp>
        <p:nvSpPr>
          <p:cNvPr id="19" name="Freeform 434"/>
          <p:cNvSpPr/>
          <p:nvPr/>
        </p:nvSpPr>
        <p:spPr>
          <a:xfrm>
            <a:off x="1483361" y="4670717"/>
            <a:ext cx="432708" cy="432486"/>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435"/>
          <p:cNvSpPr/>
          <p:nvPr/>
        </p:nvSpPr>
        <p:spPr>
          <a:xfrm>
            <a:off x="9935572" y="3492556"/>
            <a:ext cx="432708" cy="432486"/>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434"/>
          <p:cNvSpPr/>
          <p:nvPr/>
        </p:nvSpPr>
        <p:spPr>
          <a:xfrm>
            <a:off x="1463041" y="2366594"/>
            <a:ext cx="432708" cy="432486"/>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435"/>
          <p:cNvSpPr/>
          <p:nvPr/>
        </p:nvSpPr>
        <p:spPr>
          <a:xfrm>
            <a:off x="9888220" y="5854357"/>
            <a:ext cx="432708" cy="432486"/>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435"/>
          <p:cNvSpPr/>
          <p:nvPr/>
        </p:nvSpPr>
        <p:spPr>
          <a:xfrm>
            <a:off x="9783172" y="1126322"/>
            <a:ext cx="432708" cy="432486"/>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9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256675" y="108488"/>
            <a:ext cx="11204810" cy="646331"/>
          </a:xfrm>
          <a:prstGeom prst="rect">
            <a:avLst/>
          </a:prstGeom>
        </p:spPr>
        <p:txBody>
          <a:bodyPr wrap="square">
            <a:spAutoFit/>
          </a:bodyPr>
          <a:lstStyle/>
          <a:p>
            <a:pPr algn="ctr">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17: ĐẠI VIỆT THỜI LÊ SƠ (1428 - 1527) (t3)</a:t>
            </a:r>
          </a:p>
        </p:txBody>
      </p:sp>
      <p:sp>
        <p:nvSpPr>
          <p:cNvPr id="7" name="Rectangle 6">
            <a:extLst>
              <a:ext uri="{FF2B5EF4-FFF2-40B4-BE49-F238E27FC236}">
                <a16:creationId xmlns:a16="http://schemas.microsoft.com/office/drawing/2014/main" id="{8F78DBAC-AD6E-2774-7872-010FB34693D6}"/>
              </a:ext>
            </a:extLst>
          </p:cNvPr>
          <p:cNvSpPr/>
          <p:nvPr/>
        </p:nvSpPr>
        <p:spPr>
          <a:xfrm>
            <a:off x="0" y="1170293"/>
            <a:ext cx="309154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2BC4F03-1222-8F3C-4A2C-221C45EAF4D6}"/>
              </a:ext>
            </a:extLst>
          </p:cNvPr>
          <p:cNvSpPr txBox="1"/>
          <p:nvPr/>
        </p:nvSpPr>
        <p:spPr>
          <a:xfrm>
            <a:off x="145383" y="3108148"/>
            <a:ext cx="12046617" cy="1323439"/>
          </a:xfrm>
          <a:prstGeom prst="rect">
            <a:avLst/>
          </a:prstGeom>
          <a:noFill/>
        </p:spPr>
        <p:txBody>
          <a:bodyPr wrap="square" rtlCol="0">
            <a:spAutoFit/>
          </a:bodyPr>
          <a:lstStyle/>
          <a:p>
            <a:pPr lvl="0">
              <a:defRPr/>
            </a:pPr>
            <a:r>
              <a:rPr lang="en-US" sz="4000">
                <a:solidFill>
                  <a:srgbClr val="FDFDFD">
                    <a:lumMod val="10000"/>
                  </a:srgbClr>
                </a:solidFill>
                <a:latin typeface="Times New Roman" panose="02020603050405020304" pitchFamily="18" charset="0"/>
                <a:cs typeface="Times New Roman" panose="02020603050405020304" pitchFamily="18" charset="0"/>
              </a:rPr>
              <a:t>- Nhà Lê sơ đặc biệt chú trọng chế độ khoa cử để tuyển chọn quan lại.</a:t>
            </a:r>
            <a:endParaRPr lang="en-US" sz="4000" dirty="0">
              <a:solidFill>
                <a:srgbClr val="FDFDFD">
                  <a:lumMod val="10000"/>
                </a:srgb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97341A2-4FFF-6D4F-9309-0649527CFBEB}"/>
              </a:ext>
            </a:extLst>
          </p:cNvPr>
          <p:cNvSpPr txBox="1"/>
          <p:nvPr/>
        </p:nvSpPr>
        <p:spPr>
          <a:xfrm>
            <a:off x="72691" y="2046343"/>
            <a:ext cx="12046617" cy="707886"/>
          </a:xfrm>
          <a:prstGeom prst="rect">
            <a:avLst/>
          </a:prstGeom>
          <a:noFill/>
        </p:spPr>
        <p:txBody>
          <a:bodyPr wrap="square" rtlCol="0">
            <a:spAutoFit/>
          </a:bodyPr>
          <a:lstStyle/>
          <a:p>
            <a:pPr lvl="0">
              <a:defRPr/>
            </a:pPr>
            <a:r>
              <a:rPr lang="en-US" sz="4000">
                <a:solidFill>
                  <a:srgbClr val="FDFDFD">
                    <a:lumMod val="10000"/>
                  </a:srgbClr>
                </a:solidFill>
                <a:latin typeface="Times New Roman" panose="02020603050405020304" pitchFamily="18" charset="0"/>
                <a:cs typeface="Times New Roman" panose="02020603050405020304" pitchFamily="18" charset="0"/>
              </a:rPr>
              <a:t>- Vua Lê Thái Tổ cho dựng lại Quốc Tử Giám. </a:t>
            </a:r>
            <a:endParaRPr lang="en-US" sz="4000" dirty="0">
              <a:solidFill>
                <a:srgbClr val="FDFDFD">
                  <a:lumMod val="1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022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D68A"/>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20B6F5BA-6CD1-4467-A362-B33079F73B4B}"/>
              </a:ext>
            </a:extLst>
          </p:cNvPr>
          <p:cNvSpPr/>
          <p:nvPr/>
        </p:nvSpPr>
        <p:spPr>
          <a:xfrm>
            <a:off x="209247" y="4237739"/>
            <a:ext cx="7924100" cy="1047864"/>
          </a:xfrm>
          <a:prstGeom prst="roundRect">
            <a:avLst>
              <a:gd name="adj" fmla="val 3245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NHỚM 4: TRÌNH BÀY VỀ LƯƠNG THẾ VINH</a:t>
            </a:r>
          </a:p>
        </p:txBody>
      </p:sp>
      <p:sp>
        <p:nvSpPr>
          <p:cNvPr id="54" name="Rectangle: Rounded Corners 53">
            <a:extLst>
              <a:ext uri="{FF2B5EF4-FFF2-40B4-BE49-F238E27FC236}">
                <a16:creationId xmlns:a16="http://schemas.microsoft.com/office/drawing/2014/main" id="{14E058BE-2846-4D2D-BEF4-EDE471792CE6}"/>
              </a:ext>
            </a:extLst>
          </p:cNvPr>
          <p:cNvSpPr/>
          <p:nvPr/>
        </p:nvSpPr>
        <p:spPr>
          <a:xfrm>
            <a:off x="153511" y="3003614"/>
            <a:ext cx="7620001" cy="1047864"/>
          </a:xfrm>
          <a:prstGeom prst="roundRect">
            <a:avLst>
              <a:gd name="adj" fmla="val 32456"/>
            </a:avLst>
          </a:prstGeom>
          <a:solidFill>
            <a:srgbClr val="FFC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NHÓM 3: TRÌNH BÀY VỀ NGÔ SĨ LIÊN</a:t>
            </a:r>
          </a:p>
        </p:txBody>
      </p:sp>
      <p:sp>
        <p:nvSpPr>
          <p:cNvPr id="55" name="Rectangle: Rounded Corners 54">
            <a:extLst>
              <a:ext uri="{FF2B5EF4-FFF2-40B4-BE49-F238E27FC236}">
                <a16:creationId xmlns:a16="http://schemas.microsoft.com/office/drawing/2014/main" id="{20347807-7A32-4097-A466-9E3B764C7EC6}"/>
              </a:ext>
            </a:extLst>
          </p:cNvPr>
          <p:cNvSpPr/>
          <p:nvPr/>
        </p:nvSpPr>
        <p:spPr>
          <a:xfrm>
            <a:off x="209246" y="1683095"/>
            <a:ext cx="7766545" cy="1047864"/>
          </a:xfrm>
          <a:prstGeom prst="roundRect">
            <a:avLst>
              <a:gd name="adj" fmla="val 32456"/>
            </a:avLst>
          </a:prstGeom>
          <a:solidFill>
            <a:srgbClr val="E66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NHÓM 2: TRÌNH BÀY VỀ LÊ THÁNH TÔNG</a:t>
            </a:r>
          </a:p>
        </p:txBody>
      </p:sp>
      <p:sp>
        <p:nvSpPr>
          <p:cNvPr id="56" name="Rectangle: Rounded Corners 55">
            <a:extLst>
              <a:ext uri="{FF2B5EF4-FFF2-40B4-BE49-F238E27FC236}">
                <a16:creationId xmlns:a16="http://schemas.microsoft.com/office/drawing/2014/main" id="{E9E7ECE9-F6EA-4DCC-B20A-E68036E21CFD}"/>
              </a:ext>
            </a:extLst>
          </p:cNvPr>
          <p:cNvSpPr/>
          <p:nvPr/>
        </p:nvSpPr>
        <p:spPr>
          <a:xfrm>
            <a:off x="260049" y="259802"/>
            <a:ext cx="7620001" cy="1047864"/>
          </a:xfrm>
          <a:prstGeom prst="roundRect">
            <a:avLst>
              <a:gd name="adj" fmla="val 32456"/>
            </a:avLst>
          </a:prstGeom>
          <a:solidFill>
            <a:srgbClr val="C0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NHÓM 1: TRÌNH BÀY VỀ NGUYỄN TRÃI</a:t>
            </a:r>
          </a:p>
        </p:txBody>
      </p:sp>
      <p:sp>
        <p:nvSpPr>
          <p:cNvPr id="2" name="Speech Bubble: Rectangle with Corners Rounded 1">
            <a:extLst>
              <a:ext uri="{FF2B5EF4-FFF2-40B4-BE49-F238E27FC236}">
                <a16:creationId xmlns:a16="http://schemas.microsoft.com/office/drawing/2014/main" id="{C77A718F-C4CB-46FA-87B0-0781604FF718}"/>
              </a:ext>
            </a:extLst>
          </p:cNvPr>
          <p:cNvSpPr/>
          <p:nvPr/>
        </p:nvSpPr>
        <p:spPr>
          <a:xfrm>
            <a:off x="8360328" y="164480"/>
            <a:ext cx="3347034" cy="1758287"/>
          </a:xfrm>
          <a:prstGeom prst="wedgeRoundRectCallout">
            <a:avLst>
              <a:gd name="adj1" fmla="val -5901"/>
              <a:gd name="adj2" fmla="val 7019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p>
        </p:txBody>
      </p:sp>
      <p:sp>
        <p:nvSpPr>
          <p:cNvPr id="3" name="Freeform: Shape 96">
            <a:extLst>
              <a:ext uri="{FF2B5EF4-FFF2-40B4-BE49-F238E27FC236}">
                <a16:creationId xmlns:a16="http://schemas.microsoft.com/office/drawing/2014/main" id="{6177E257-10A6-E69B-29D2-70E0A46EF489}"/>
              </a:ext>
            </a:extLst>
          </p:cNvPr>
          <p:cNvSpPr/>
          <p:nvPr/>
        </p:nvSpPr>
        <p:spPr>
          <a:xfrm flipH="1">
            <a:off x="-12097799" y="5996026"/>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511AFAB-16FD-E0FD-E4DD-3D53AA19F239}"/>
              </a:ext>
            </a:extLst>
          </p:cNvPr>
          <p:cNvGrpSpPr/>
          <p:nvPr/>
        </p:nvGrpSpPr>
        <p:grpSpPr>
          <a:xfrm>
            <a:off x="3843710" y="6094539"/>
            <a:ext cx="702494" cy="702494"/>
            <a:chOff x="3619839" y="2027124"/>
            <a:chExt cx="702494" cy="702494"/>
          </a:xfrm>
          <a:effectLst>
            <a:outerShdw blurRad="63500" sx="102000" sy="102000" algn="ctr" rotWithShape="0">
              <a:prstClr val="black">
                <a:alpha val="40000"/>
              </a:prstClr>
            </a:outerShdw>
          </a:effectLst>
        </p:grpSpPr>
        <p:sp>
          <p:nvSpPr>
            <p:cNvPr id="5" name="Oval 4">
              <a:extLst>
                <a:ext uri="{FF2B5EF4-FFF2-40B4-BE49-F238E27FC236}">
                  <a16:creationId xmlns:a16="http://schemas.microsoft.com/office/drawing/2014/main" id="{CBDFC36E-F6C8-5A1B-5028-83DC2EECEFD6}"/>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2" action="ppaction://hlinksldjump"/>
              <a:extLst>
                <a:ext uri="{FF2B5EF4-FFF2-40B4-BE49-F238E27FC236}">
                  <a16:creationId xmlns:a16="http://schemas.microsoft.com/office/drawing/2014/main" id="{5639387B-7D35-FB8D-97A2-1BC69C91A4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7" name="Group 6">
            <a:extLst>
              <a:ext uri="{FF2B5EF4-FFF2-40B4-BE49-F238E27FC236}">
                <a16:creationId xmlns:a16="http://schemas.microsoft.com/office/drawing/2014/main" id="{DBD1053A-153E-E3D1-9EE7-9410098D1DA0}"/>
              </a:ext>
            </a:extLst>
          </p:cNvPr>
          <p:cNvGrpSpPr/>
          <p:nvPr/>
        </p:nvGrpSpPr>
        <p:grpSpPr>
          <a:xfrm>
            <a:off x="414123" y="6094539"/>
            <a:ext cx="702494" cy="702494"/>
            <a:chOff x="7869666" y="2027124"/>
            <a:chExt cx="702494" cy="702494"/>
          </a:xfrm>
          <a:effectLst>
            <a:outerShdw blurRad="63500" sx="102000" sy="102000" algn="ctr" rotWithShape="0">
              <a:prstClr val="black">
                <a:alpha val="40000"/>
              </a:prstClr>
            </a:outerShdw>
          </a:effectLst>
        </p:grpSpPr>
        <p:sp>
          <p:nvSpPr>
            <p:cNvPr id="8" name="Oval 7">
              <a:extLst>
                <a:ext uri="{FF2B5EF4-FFF2-40B4-BE49-F238E27FC236}">
                  <a16:creationId xmlns:a16="http://schemas.microsoft.com/office/drawing/2014/main" id="{0489AE9B-AC0F-7810-A618-F8CEF083AC81}"/>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hlinkClick r:id="rId4" action="ppaction://hlinksldjump"/>
              <a:extLst>
                <a:ext uri="{FF2B5EF4-FFF2-40B4-BE49-F238E27FC236}">
                  <a16:creationId xmlns:a16="http://schemas.microsoft.com/office/drawing/2014/main" id="{88188144-90E0-4CA8-B4B1-024F9245DE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10" name="Group 9">
            <a:extLst>
              <a:ext uri="{FF2B5EF4-FFF2-40B4-BE49-F238E27FC236}">
                <a16:creationId xmlns:a16="http://schemas.microsoft.com/office/drawing/2014/main" id="{C6C68C79-9D5F-8E3A-D899-317DCC6D9287}"/>
              </a:ext>
            </a:extLst>
          </p:cNvPr>
          <p:cNvGrpSpPr/>
          <p:nvPr/>
        </p:nvGrpSpPr>
        <p:grpSpPr>
          <a:xfrm>
            <a:off x="7273297" y="6094539"/>
            <a:ext cx="702494" cy="702494"/>
            <a:chOff x="9286275" y="2027124"/>
            <a:chExt cx="702494" cy="702494"/>
          </a:xfrm>
          <a:effectLst>
            <a:outerShdw blurRad="63500" sx="102000" sy="102000" algn="ctr" rotWithShape="0">
              <a:prstClr val="black">
                <a:alpha val="40000"/>
              </a:prstClr>
            </a:outerShdw>
          </a:effectLst>
        </p:grpSpPr>
        <p:sp>
          <p:nvSpPr>
            <p:cNvPr id="11" name="Oval 10">
              <a:extLst>
                <a:ext uri="{FF2B5EF4-FFF2-40B4-BE49-F238E27FC236}">
                  <a16:creationId xmlns:a16="http://schemas.microsoft.com/office/drawing/2014/main" id="{FBA61CCD-F0D9-44D3-4934-5F0A7B2494EB}"/>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hlinkClick r:id="rId6" action="ppaction://hlinksldjump"/>
              <a:extLst>
                <a:ext uri="{FF2B5EF4-FFF2-40B4-BE49-F238E27FC236}">
                  <a16:creationId xmlns:a16="http://schemas.microsoft.com/office/drawing/2014/main" id="{CCE3B354-3A63-81E0-A3EF-52F0BEFA0C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13" name="Group 12">
            <a:extLst>
              <a:ext uri="{FF2B5EF4-FFF2-40B4-BE49-F238E27FC236}">
                <a16:creationId xmlns:a16="http://schemas.microsoft.com/office/drawing/2014/main" id="{C9CD79D4-9616-2270-7086-A54593B23AFF}"/>
              </a:ext>
            </a:extLst>
          </p:cNvPr>
          <p:cNvGrpSpPr/>
          <p:nvPr/>
        </p:nvGrpSpPr>
        <p:grpSpPr>
          <a:xfrm>
            <a:off x="10753052" y="6094539"/>
            <a:ext cx="702494" cy="702494"/>
            <a:chOff x="10702885" y="2027124"/>
            <a:chExt cx="702494" cy="702494"/>
          </a:xfrm>
          <a:effectLst>
            <a:outerShdw blurRad="63500" sx="102000" sy="102000" algn="ctr" rotWithShape="0">
              <a:prstClr val="black">
                <a:alpha val="40000"/>
              </a:prstClr>
            </a:outerShdw>
          </a:effectLst>
        </p:grpSpPr>
        <p:sp>
          <p:nvSpPr>
            <p:cNvPr id="14" name="Oval 13">
              <a:extLst>
                <a:ext uri="{FF2B5EF4-FFF2-40B4-BE49-F238E27FC236}">
                  <a16:creationId xmlns:a16="http://schemas.microsoft.com/office/drawing/2014/main" id="{99E011F5-53CE-994E-2D23-02CC21355D4E}"/>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hlinkClick r:id="rId8" action="ppaction://hlinksldjump"/>
              <a:extLst>
                <a:ext uri="{FF2B5EF4-FFF2-40B4-BE49-F238E27FC236}">
                  <a16:creationId xmlns:a16="http://schemas.microsoft.com/office/drawing/2014/main" id="{BCB55900-7144-4819-35E9-4BB5251A794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pic>
        <p:nvPicPr>
          <p:cNvPr id="5122" name="Picture 2">
            <a:extLst>
              <a:ext uri="{FF2B5EF4-FFF2-40B4-BE49-F238E27FC236}">
                <a16:creationId xmlns:a16="http://schemas.microsoft.com/office/drawing/2014/main" id="{68E9C7A6-671B-6F06-77B5-CCF708E3E51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989" r="15586" b="9205"/>
          <a:stretch/>
        </p:blipFill>
        <p:spPr bwMode="auto">
          <a:xfrm>
            <a:off x="7880050" y="2277979"/>
            <a:ext cx="4078646" cy="361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7981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14:presetBounceEnd="52000">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14:bounceEnd="52000">
                                          <p:cBhvr additive="base">
                                            <p:cTn id="7" dur="1000" fill="hold"/>
                                            <p:tgtEl>
                                              <p:spTgt spid="5122"/>
                                            </p:tgtEl>
                                            <p:attrNameLst>
                                              <p:attrName>ppt_x</p:attrName>
                                            </p:attrNameLst>
                                          </p:cBhvr>
                                          <p:tavLst>
                                            <p:tav tm="0">
                                              <p:val>
                                                <p:strVal val="#ppt_x"/>
                                              </p:val>
                                            </p:tav>
                                            <p:tav tm="100000">
                                              <p:val>
                                                <p:strVal val="#ppt_x"/>
                                              </p:val>
                                            </p:tav>
                                          </p:tavLst>
                                        </p:anim>
                                        <p:anim calcmode="lin" valueType="num" p14:bounceEnd="52000">
                                          <p:cBhvr additive="base">
                                            <p:cTn id="8" dur="1000" fill="hold"/>
                                            <p:tgtEl>
                                              <p:spTgt spid="51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7"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ppt_h/2"/>
                                              </p:val>
                                            </p:tav>
                                            <p:tav tm="100000">
                                              <p:val>
                                                <p:strVal val="#ppt_y"/>
                                              </p:val>
                                            </p:tav>
                                          </p:tavLst>
                                        </p:anim>
                                        <p:anim calcmode="lin" valueType="num">
                                          <p:cBhvr>
                                            <p:cTn id="14" dur="500" fill="hold"/>
                                            <p:tgtEl>
                                              <p:spTgt spid="2"/>
                                            </p:tgtEl>
                                            <p:attrNameLst>
                                              <p:attrName>ppt_w</p:attrName>
                                            </p:attrNameLst>
                                          </p:cBhvr>
                                          <p:tavLst>
                                            <p:tav tm="0">
                                              <p:val>
                                                <p:strVal val="#ppt_w"/>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0-#ppt_w/2"/>
                                              </p:val>
                                            </p:tav>
                                            <p:tav tm="100000">
                                              <p:val>
                                                <p:strVal val="#ppt_x"/>
                                              </p:val>
                                            </p:tav>
                                          </p:tavLst>
                                        </p:anim>
                                        <p:anim calcmode="lin" valueType="num">
                                          <p:cBhvr additive="base">
                                            <p:cTn id="20" dur="500" fill="hold"/>
                                            <p:tgtEl>
                                              <p:spTgt spid="5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5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0-#ppt_w/2"/>
                                              </p:val>
                                            </p:tav>
                                            <p:tav tm="100000">
                                              <p:val>
                                                <p:strVal val="#ppt_x"/>
                                              </p:val>
                                            </p:tav>
                                          </p:tavLst>
                                        </p:anim>
                                        <p:anim calcmode="lin" valueType="num">
                                          <p:cBhvr additive="base">
                                            <p:cTn id="24" dur="500" fill="hold"/>
                                            <p:tgtEl>
                                              <p:spTgt spid="5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0-#ppt_w/2"/>
                                              </p:val>
                                            </p:tav>
                                            <p:tav tm="100000">
                                              <p:val>
                                                <p:strVal val="#ppt_x"/>
                                              </p:val>
                                            </p:tav>
                                          </p:tavLst>
                                        </p:anim>
                                        <p:anim calcmode="lin" valueType="num">
                                          <p:cBhvr additive="base">
                                            <p:cTn id="28" dur="500" fill="hold"/>
                                            <p:tgtEl>
                                              <p:spTgt spid="5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4" grpId="0" animBg="1"/>
          <p:bldP spid="55" grpId="0" animBg="1"/>
          <p:bldP spid="56"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1000" fill="hold"/>
                                            <p:tgtEl>
                                              <p:spTgt spid="5122"/>
                                            </p:tgtEl>
                                            <p:attrNameLst>
                                              <p:attrName>ppt_x</p:attrName>
                                            </p:attrNameLst>
                                          </p:cBhvr>
                                          <p:tavLst>
                                            <p:tav tm="0">
                                              <p:val>
                                                <p:strVal val="#ppt_x"/>
                                              </p:val>
                                            </p:tav>
                                            <p:tav tm="100000">
                                              <p:val>
                                                <p:strVal val="#ppt_x"/>
                                              </p:val>
                                            </p:tav>
                                          </p:tavLst>
                                        </p:anim>
                                        <p:anim calcmode="lin" valueType="num">
                                          <p:cBhvr additive="base">
                                            <p:cTn id="8" dur="1000" fill="hold"/>
                                            <p:tgtEl>
                                              <p:spTgt spid="51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7"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ppt_h/2"/>
                                              </p:val>
                                            </p:tav>
                                            <p:tav tm="100000">
                                              <p:val>
                                                <p:strVal val="#ppt_y"/>
                                              </p:val>
                                            </p:tav>
                                          </p:tavLst>
                                        </p:anim>
                                        <p:anim calcmode="lin" valueType="num">
                                          <p:cBhvr>
                                            <p:cTn id="14" dur="500" fill="hold"/>
                                            <p:tgtEl>
                                              <p:spTgt spid="2"/>
                                            </p:tgtEl>
                                            <p:attrNameLst>
                                              <p:attrName>ppt_w</p:attrName>
                                            </p:attrNameLst>
                                          </p:cBhvr>
                                          <p:tavLst>
                                            <p:tav tm="0">
                                              <p:val>
                                                <p:strVal val="#ppt_w"/>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0-#ppt_w/2"/>
                                              </p:val>
                                            </p:tav>
                                            <p:tav tm="100000">
                                              <p:val>
                                                <p:strVal val="#ppt_x"/>
                                              </p:val>
                                            </p:tav>
                                          </p:tavLst>
                                        </p:anim>
                                        <p:anim calcmode="lin" valueType="num">
                                          <p:cBhvr additive="base">
                                            <p:cTn id="20" dur="500" fill="hold"/>
                                            <p:tgtEl>
                                              <p:spTgt spid="5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5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0-#ppt_w/2"/>
                                              </p:val>
                                            </p:tav>
                                            <p:tav tm="100000">
                                              <p:val>
                                                <p:strVal val="#ppt_x"/>
                                              </p:val>
                                            </p:tav>
                                          </p:tavLst>
                                        </p:anim>
                                        <p:anim calcmode="lin" valueType="num">
                                          <p:cBhvr additive="base">
                                            <p:cTn id="24" dur="500" fill="hold"/>
                                            <p:tgtEl>
                                              <p:spTgt spid="5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0-#ppt_w/2"/>
                                              </p:val>
                                            </p:tav>
                                            <p:tav tm="100000">
                                              <p:val>
                                                <p:strVal val="#ppt_x"/>
                                              </p:val>
                                            </p:tav>
                                          </p:tavLst>
                                        </p:anim>
                                        <p:anim calcmode="lin" valueType="num">
                                          <p:cBhvr additive="base">
                                            <p:cTn id="28" dur="500" fill="hold"/>
                                            <p:tgtEl>
                                              <p:spTgt spid="5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4" grpId="0" animBg="1"/>
          <p:bldP spid="55" grpId="0" animBg="1"/>
          <p:bldP spid="56" grpId="0" animBg="1"/>
          <p:bldP spid="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pic>
        <p:nvPicPr>
          <p:cNvPr id="1026" name="Picture 2" descr="Tiểu sử cuộc đời và sự nghiệp của danh nhân Nguyễn Trãi">
            <a:extLst>
              <a:ext uri="{FF2B5EF4-FFF2-40B4-BE49-F238E27FC236}">
                <a16:creationId xmlns:a16="http://schemas.microsoft.com/office/drawing/2014/main" id="{E9B9FE65-4079-C3FD-301B-22BE2D8E9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5042" y="30462"/>
            <a:ext cx="5496958" cy="5788259"/>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C4D27CD7-0F88-448D-9069-46FC80F40446}"/>
              </a:ext>
            </a:extLst>
          </p:cNvPr>
          <p:cNvSpPr/>
          <p:nvPr/>
        </p:nvSpPr>
        <p:spPr>
          <a:xfrm>
            <a:off x="0" y="0"/>
            <a:ext cx="10166056" cy="6858000"/>
          </a:xfrm>
          <a:custGeom>
            <a:avLst/>
            <a:gdLst>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007429 w 10406757"/>
              <a:gd name="connsiteY7" fmla="*/ 2438400 h 7213600"/>
              <a:gd name="connsiteX8" fmla="*/ 5007429 w 10406757"/>
              <a:gd name="connsiteY8" fmla="*/ 2438400 h 7213600"/>
              <a:gd name="connsiteX9" fmla="*/ 4847772 w 10406757"/>
              <a:gd name="connsiteY9" fmla="*/ 2743200 h 7213600"/>
              <a:gd name="connsiteX10" fmla="*/ 5065486 w 10406757"/>
              <a:gd name="connsiteY10" fmla="*/ 3875315 h 7213600"/>
              <a:gd name="connsiteX11" fmla="*/ 6154058 w 10406757"/>
              <a:gd name="connsiteY11" fmla="*/ 3860800 h 7213600"/>
              <a:gd name="connsiteX12" fmla="*/ 7692572 w 10406757"/>
              <a:gd name="connsiteY12" fmla="*/ 4267200 h 7213600"/>
              <a:gd name="connsiteX13" fmla="*/ 9419772 w 10406757"/>
              <a:gd name="connsiteY13" fmla="*/ 3860800 h 7213600"/>
              <a:gd name="connsiteX14" fmla="*/ 9419772 w 10406757"/>
              <a:gd name="connsiteY14" fmla="*/ 3860800 h 7213600"/>
              <a:gd name="connsiteX15" fmla="*/ 10247086 w 10406757"/>
              <a:gd name="connsiteY15" fmla="*/ 5675086 h 7213600"/>
              <a:gd name="connsiteX16" fmla="*/ 10406743 w 10406757"/>
              <a:gd name="connsiteY16" fmla="*/ 7184572 h 7213600"/>
              <a:gd name="connsiteX17" fmla="*/ 10406743 w 10406757"/>
              <a:gd name="connsiteY17" fmla="*/ 7184572 h 7213600"/>
              <a:gd name="connsiteX18" fmla="*/ 0 w 10406757"/>
              <a:gd name="connsiteY18" fmla="*/ 7213600 h 7213600"/>
              <a:gd name="connsiteX19" fmla="*/ 14515 w 10406757"/>
              <a:gd name="connsiteY19" fmla="*/ 0 h 7213600"/>
              <a:gd name="connsiteX20" fmla="*/ 1669143 w 10406757"/>
              <a:gd name="connsiteY20"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007429 w 10406757"/>
              <a:gd name="connsiteY7" fmla="*/ 2438400 h 7213600"/>
              <a:gd name="connsiteX8" fmla="*/ 5007429 w 10406757"/>
              <a:gd name="connsiteY8" fmla="*/ 2438400 h 7213600"/>
              <a:gd name="connsiteX9" fmla="*/ 5065486 w 10406757"/>
              <a:gd name="connsiteY9" fmla="*/ 3875315 h 7213600"/>
              <a:gd name="connsiteX10" fmla="*/ 6154058 w 10406757"/>
              <a:gd name="connsiteY10" fmla="*/ 3860800 h 7213600"/>
              <a:gd name="connsiteX11" fmla="*/ 7692572 w 10406757"/>
              <a:gd name="connsiteY11" fmla="*/ 4267200 h 7213600"/>
              <a:gd name="connsiteX12" fmla="*/ 9419772 w 10406757"/>
              <a:gd name="connsiteY12" fmla="*/ 3860800 h 7213600"/>
              <a:gd name="connsiteX13" fmla="*/ 9419772 w 10406757"/>
              <a:gd name="connsiteY13" fmla="*/ 3860800 h 7213600"/>
              <a:gd name="connsiteX14" fmla="*/ 10247086 w 10406757"/>
              <a:gd name="connsiteY14" fmla="*/ 5675086 h 7213600"/>
              <a:gd name="connsiteX15" fmla="*/ 10406743 w 10406757"/>
              <a:gd name="connsiteY15" fmla="*/ 7184572 h 7213600"/>
              <a:gd name="connsiteX16" fmla="*/ 10406743 w 10406757"/>
              <a:gd name="connsiteY16" fmla="*/ 7184572 h 7213600"/>
              <a:gd name="connsiteX17" fmla="*/ 0 w 10406757"/>
              <a:gd name="connsiteY17" fmla="*/ 7213600 h 7213600"/>
              <a:gd name="connsiteX18" fmla="*/ 14515 w 10406757"/>
              <a:gd name="connsiteY18" fmla="*/ 0 h 7213600"/>
              <a:gd name="connsiteX19" fmla="*/ 1669143 w 10406757"/>
              <a:gd name="connsiteY19"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007429 w 10406757"/>
              <a:gd name="connsiteY7" fmla="*/ 2438400 h 7213600"/>
              <a:gd name="connsiteX8" fmla="*/ 5065486 w 10406757"/>
              <a:gd name="connsiteY8" fmla="*/ 3875315 h 7213600"/>
              <a:gd name="connsiteX9" fmla="*/ 6154058 w 10406757"/>
              <a:gd name="connsiteY9" fmla="*/ 3860800 h 7213600"/>
              <a:gd name="connsiteX10" fmla="*/ 7692572 w 10406757"/>
              <a:gd name="connsiteY10" fmla="*/ 4267200 h 7213600"/>
              <a:gd name="connsiteX11" fmla="*/ 9419772 w 10406757"/>
              <a:gd name="connsiteY11" fmla="*/ 3860800 h 7213600"/>
              <a:gd name="connsiteX12" fmla="*/ 9419772 w 10406757"/>
              <a:gd name="connsiteY12" fmla="*/ 3860800 h 7213600"/>
              <a:gd name="connsiteX13" fmla="*/ 10247086 w 10406757"/>
              <a:gd name="connsiteY13" fmla="*/ 5675086 h 7213600"/>
              <a:gd name="connsiteX14" fmla="*/ 10406743 w 10406757"/>
              <a:gd name="connsiteY14" fmla="*/ 7184572 h 7213600"/>
              <a:gd name="connsiteX15" fmla="*/ 10406743 w 10406757"/>
              <a:gd name="connsiteY15" fmla="*/ 7184572 h 7213600"/>
              <a:gd name="connsiteX16" fmla="*/ 0 w 10406757"/>
              <a:gd name="connsiteY16" fmla="*/ 7213600 h 7213600"/>
              <a:gd name="connsiteX17" fmla="*/ 14515 w 10406757"/>
              <a:gd name="connsiteY17" fmla="*/ 0 h 7213600"/>
              <a:gd name="connsiteX18" fmla="*/ 1669143 w 10406757"/>
              <a:gd name="connsiteY18"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254172 w 10406757"/>
              <a:gd name="connsiteY7" fmla="*/ 2481943 h 7213600"/>
              <a:gd name="connsiteX8" fmla="*/ 5065486 w 10406757"/>
              <a:gd name="connsiteY8" fmla="*/ 3875315 h 7213600"/>
              <a:gd name="connsiteX9" fmla="*/ 6154058 w 10406757"/>
              <a:gd name="connsiteY9" fmla="*/ 3860800 h 7213600"/>
              <a:gd name="connsiteX10" fmla="*/ 7692572 w 10406757"/>
              <a:gd name="connsiteY10" fmla="*/ 4267200 h 7213600"/>
              <a:gd name="connsiteX11" fmla="*/ 9419772 w 10406757"/>
              <a:gd name="connsiteY11" fmla="*/ 3860800 h 7213600"/>
              <a:gd name="connsiteX12" fmla="*/ 9419772 w 10406757"/>
              <a:gd name="connsiteY12" fmla="*/ 3860800 h 7213600"/>
              <a:gd name="connsiteX13" fmla="*/ 10247086 w 10406757"/>
              <a:gd name="connsiteY13" fmla="*/ 5675086 h 7213600"/>
              <a:gd name="connsiteX14" fmla="*/ 10406743 w 10406757"/>
              <a:gd name="connsiteY14" fmla="*/ 7184572 h 7213600"/>
              <a:gd name="connsiteX15" fmla="*/ 10406743 w 10406757"/>
              <a:gd name="connsiteY15" fmla="*/ 7184572 h 7213600"/>
              <a:gd name="connsiteX16" fmla="*/ 0 w 10406757"/>
              <a:gd name="connsiteY16" fmla="*/ 7213600 h 7213600"/>
              <a:gd name="connsiteX17" fmla="*/ 14515 w 10406757"/>
              <a:gd name="connsiteY17" fmla="*/ 0 h 7213600"/>
              <a:gd name="connsiteX18" fmla="*/ 1669143 w 10406757"/>
              <a:gd name="connsiteY18"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4891315 w 10406757"/>
              <a:gd name="connsiteY7" fmla="*/ 2481943 h 7213600"/>
              <a:gd name="connsiteX8" fmla="*/ 5065486 w 10406757"/>
              <a:gd name="connsiteY8" fmla="*/ 3875315 h 7213600"/>
              <a:gd name="connsiteX9" fmla="*/ 6154058 w 10406757"/>
              <a:gd name="connsiteY9" fmla="*/ 3860800 h 7213600"/>
              <a:gd name="connsiteX10" fmla="*/ 7692572 w 10406757"/>
              <a:gd name="connsiteY10" fmla="*/ 4267200 h 7213600"/>
              <a:gd name="connsiteX11" fmla="*/ 9419772 w 10406757"/>
              <a:gd name="connsiteY11" fmla="*/ 3860800 h 7213600"/>
              <a:gd name="connsiteX12" fmla="*/ 9419772 w 10406757"/>
              <a:gd name="connsiteY12" fmla="*/ 3860800 h 7213600"/>
              <a:gd name="connsiteX13" fmla="*/ 10247086 w 10406757"/>
              <a:gd name="connsiteY13" fmla="*/ 5675086 h 7213600"/>
              <a:gd name="connsiteX14" fmla="*/ 10406743 w 10406757"/>
              <a:gd name="connsiteY14" fmla="*/ 7184572 h 7213600"/>
              <a:gd name="connsiteX15" fmla="*/ 10406743 w 10406757"/>
              <a:gd name="connsiteY15" fmla="*/ 7184572 h 7213600"/>
              <a:gd name="connsiteX16" fmla="*/ 0 w 10406757"/>
              <a:gd name="connsiteY16" fmla="*/ 7213600 h 7213600"/>
              <a:gd name="connsiteX17" fmla="*/ 14515 w 10406757"/>
              <a:gd name="connsiteY17" fmla="*/ 0 h 7213600"/>
              <a:gd name="connsiteX18" fmla="*/ 1669143 w 10406757"/>
              <a:gd name="connsiteY18"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4818743 w 10406757"/>
              <a:gd name="connsiteY3" fmla="*/ 508000 h 7213600"/>
              <a:gd name="connsiteX4" fmla="*/ 5428343 w 10406757"/>
              <a:gd name="connsiteY4" fmla="*/ 1190172 h 7213600"/>
              <a:gd name="connsiteX5" fmla="*/ 4891315 w 10406757"/>
              <a:gd name="connsiteY5" fmla="*/ 2481943 h 7213600"/>
              <a:gd name="connsiteX6" fmla="*/ 5065486 w 10406757"/>
              <a:gd name="connsiteY6" fmla="*/ 3875315 h 7213600"/>
              <a:gd name="connsiteX7" fmla="*/ 6154058 w 10406757"/>
              <a:gd name="connsiteY7" fmla="*/ 3860800 h 7213600"/>
              <a:gd name="connsiteX8" fmla="*/ 7692572 w 10406757"/>
              <a:gd name="connsiteY8" fmla="*/ 4267200 h 7213600"/>
              <a:gd name="connsiteX9" fmla="*/ 9419772 w 10406757"/>
              <a:gd name="connsiteY9" fmla="*/ 3860800 h 7213600"/>
              <a:gd name="connsiteX10" fmla="*/ 9419772 w 10406757"/>
              <a:gd name="connsiteY10" fmla="*/ 3860800 h 7213600"/>
              <a:gd name="connsiteX11" fmla="*/ 10247086 w 10406757"/>
              <a:gd name="connsiteY11" fmla="*/ 5675086 h 7213600"/>
              <a:gd name="connsiteX12" fmla="*/ 10406743 w 10406757"/>
              <a:gd name="connsiteY12" fmla="*/ 7184572 h 7213600"/>
              <a:gd name="connsiteX13" fmla="*/ 10406743 w 10406757"/>
              <a:gd name="connsiteY13" fmla="*/ 7184572 h 7213600"/>
              <a:gd name="connsiteX14" fmla="*/ 0 w 10406757"/>
              <a:gd name="connsiteY14" fmla="*/ 7213600 h 7213600"/>
              <a:gd name="connsiteX15" fmla="*/ 14515 w 10406757"/>
              <a:gd name="connsiteY15" fmla="*/ 0 h 7213600"/>
              <a:gd name="connsiteX16" fmla="*/ 1669143 w 10406757"/>
              <a:gd name="connsiteY16"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178629 w 10406757"/>
              <a:gd name="connsiteY3" fmla="*/ 682172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09486 w 10406757"/>
              <a:gd name="connsiteY2" fmla="*/ 9289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09486 w 10406757"/>
              <a:gd name="connsiteY2" fmla="*/ 9289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10247086 w 10406757"/>
              <a:gd name="connsiteY11" fmla="*/ 5675086 h 7213600"/>
              <a:gd name="connsiteX12" fmla="*/ 10406743 w 10406757"/>
              <a:gd name="connsiteY12" fmla="*/ 7184572 h 7213600"/>
              <a:gd name="connsiteX13" fmla="*/ 10406743 w 10406757"/>
              <a:gd name="connsiteY13" fmla="*/ 7184572 h 7213600"/>
              <a:gd name="connsiteX14" fmla="*/ 0 w 10406757"/>
              <a:gd name="connsiteY14" fmla="*/ 7213600 h 7213600"/>
              <a:gd name="connsiteX15" fmla="*/ 14515 w 10406757"/>
              <a:gd name="connsiteY15" fmla="*/ 0 h 7213600"/>
              <a:gd name="connsiteX16" fmla="*/ 1669143 w 10406757"/>
              <a:gd name="connsiteY16" fmla="*/ 0 h 7213600"/>
              <a:gd name="connsiteX0" fmla="*/ 1669143 w 10499885"/>
              <a:gd name="connsiteY0" fmla="*/ 0 h 7213600"/>
              <a:gd name="connsiteX1" fmla="*/ 1277258 w 10499885"/>
              <a:gd name="connsiteY1" fmla="*/ 449943 h 7213600"/>
              <a:gd name="connsiteX2" fmla="*/ 1509486 w 10499885"/>
              <a:gd name="connsiteY2" fmla="*/ 928915 h 7213600"/>
              <a:gd name="connsiteX3" fmla="*/ 3178629 w 10499885"/>
              <a:gd name="connsiteY3" fmla="*/ 798286 h 7213600"/>
              <a:gd name="connsiteX4" fmla="*/ 4818743 w 10499885"/>
              <a:gd name="connsiteY4" fmla="*/ 508000 h 7213600"/>
              <a:gd name="connsiteX5" fmla="*/ 5428343 w 10499885"/>
              <a:gd name="connsiteY5" fmla="*/ 1190172 h 7213600"/>
              <a:gd name="connsiteX6" fmla="*/ 4891315 w 10499885"/>
              <a:gd name="connsiteY6" fmla="*/ 2481943 h 7213600"/>
              <a:gd name="connsiteX7" fmla="*/ 5065486 w 10499885"/>
              <a:gd name="connsiteY7" fmla="*/ 3875315 h 7213600"/>
              <a:gd name="connsiteX8" fmla="*/ 6154058 w 10499885"/>
              <a:gd name="connsiteY8" fmla="*/ 3860800 h 7213600"/>
              <a:gd name="connsiteX9" fmla="*/ 7692572 w 10499885"/>
              <a:gd name="connsiteY9" fmla="*/ 4267200 h 7213600"/>
              <a:gd name="connsiteX10" fmla="*/ 10247086 w 10499885"/>
              <a:gd name="connsiteY10" fmla="*/ 5675086 h 7213600"/>
              <a:gd name="connsiteX11" fmla="*/ 10406743 w 10499885"/>
              <a:gd name="connsiteY11" fmla="*/ 7184572 h 7213600"/>
              <a:gd name="connsiteX12" fmla="*/ 10406743 w 10499885"/>
              <a:gd name="connsiteY12" fmla="*/ 7184572 h 7213600"/>
              <a:gd name="connsiteX13" fmla="*/ 0 w 10499885"/>
              <a:gd name="connsiteY13" fmla="*/ 7213600 h 7213600"/>
              <a:gd name="connsiteX14" fmla="*/ 14515 w 10499885"/>
              <a:gd name="connsiteY14" fmla="*/ 0 h 7213600"/>
              <a:gd name="connsiteX15" fmla="*/ 1669143 w 10499885"/>
              <a:gd name="connsiteY15" fmla="*/ 0 h 721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9885" h="7213600">
                <a:moveTo>
                  <a:pt x="1669143" y="0"/>
                </a:moveTo>
                <a:cubicBezTo>
                  <a:pt x="1485295" y="156028"/>
                  <a:pt x="1303868" y="295124"/>
                  <a:pt x="1277258" y="449943"/>
                </a:cubicBezTo>
                <a:cubicBezTo>
                  <a:pt x="1250648" y="604762"/>
                  <a:pt x="1192591" y="890210"/>
                  <a:pt x="1509486" y="928915"/>
                </a:cubicBezTo>
                <a:cubicBezTo>
                  <a:pt x="2061029" y="1020839"/>
                  <a:pt x="2569028" y="924076"/>
                  <a:pt x="3178629" y="798286"/>
                </a:cubicBezTo>
                <a:cubicBezTo>
                  <a:pt x="3725334" y="701524"/>
                  <a:pt x="4443791" y="442686"/>
                  <a:pt x="4818743" y="508000"/>
                </a:cubicBezTo>
                <a:cubicBezTo>
                  <a:pt x="5193695" y="573314"/>
                  <a:pt x="5416248" y="861182"/>
                  <a:pt x="5428343" y="1190172"/>
                </a:cubicBezTo>
                <a:cubicBezTo>
                  <a:pt x="5440438" y="1519162"/>
                  <a:pt x="4951791" y="2034419"/>
                  <a:pt x="4891315" y="2481943"/>
                </a:cubicBezTo>
                <a:cubicBezTo>
                  <a:pt x="4830839" y="2929467"/>
                  <a:pt x="4855029" y="3645506"/>
                  <a:pt x="5065486" y="3875315"/>
                </a:cubicBezTo>
                <a:cubicBezTo>
                  <a:pt x="5275943" y="4105124"/>
                  <a:pt x="5716210" y="3795486"/>
                  <a:pt x="6154058" y="3860800"/>
                </a:cubicBezTo>
                <a:cubicBezTo>
                  <a:pt x="6591906" y="3926114"/>
                  <a:pt x="7010401" y="3964819"/>
                  <a:pt x="7692572" y="4267200"/>
                </a:cubicBezTo>
                <a:cubicBezTo>
                  <a:pt x="8374743" y="4569581"/>
                  <a:pt x="9794724" y="5188857"/>
                  <a:pt x="10247086" y="5675086"/>
                </a:cubicBezTo>
                <a:cubicBezTo>
                  <a:pt x="10699448" y="6161315"/>
                  <a:pt x="10406743" y="7184572"/>
                  <a:pt x="10406743" y="7184572"/>
                </a:cubicBezTo>
                <a:lnTo>
                  <a:pt x="10406743" y="7184572"/>
                </a:lnTo>
                <a:lnTo>
                  <a:pt x="0" y="7213600"/>
                </a:lnTo>
                <a:cubicBezTo>
                  <a:pt x="4838" y="4809067"/>
                  <a:pt x="9677" y="2404533"/>
                  <a:pt x="14515" y="0"/>
                </a:cubicBezTo>
                <a:lnTo>
                  <a:pt x="1669143" y="0"/>
                </a:lnTo>
                <a:close/>
              </a:path>
            </a:pathLst>
          </a:custGeom>
          <a:solidFill>
            <a:schemeClr val="accent5">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6" name="TextBox 1045">
            <a:extLst>
              <a:ext uri="{FF2B5EF4-FFF2-40B4-BE49-F238E27FC236}">
                <a16:creationId xmlns:a16="http://schemas.microsoft.com/office/drawing/2014/main" id="{9C632D74-5077-4846-A24D-026D85186A5E}"/>
              </a:ext>
            </a:extLst>
          </p:cNvPr>
          <p:cNvSpPr txBox="1"/>
          <p:nvPr/>
        </p:nvSpPr>
        <p:spPr>
          <a:xfrm>
            <a:off x="161411" y="187647"/>
            <a:ext cx="47899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a:ln w="25400">
                  <a:noFill/>
                </a:ln>
                <a:solidFill>
                  <a:prstClr val="black"/>
                </a:solidFill>
                <a:effectLst>
                  <a:outerShdw dist="76200" dir="2700000" algn="tl" rotWithShape="0">
                    <a:prstClr val="white"/>
                  </a:outerShdw>
                </a:effectLst>
                <a:uLnTx/>
                <a:uFillTx/>
                <a:latin typeface="Bebas Neue" panose="020B0606020202050201" pitchFamily="34" charset="0"/>
                <a:ea typeface="+mn-ea"/>
                <a:cs typeface="+mn-cs"/>
              </a:rPr>
              <a:t>NGUYỄN TRÃI</a:t>
            </a:r>
          </a:p>
        </p:txBody>
      </p:sp>
      <p:sp>
        <p:nvSpPr>
          <p:cNvPr id="32" name="Rectangle: Rounded Corners 31">
            <a:extLst>
              <a:ext uri="{FF2B5EF4-FFF2-40B4-BE49-F238E27FC236}">
                <a16:creationId xmlns:a16="http://schemas.microsoft.com/office/drawing/2014/main" id="{FEF9C00A-3513-4F2D-A5BC-76FE99F4CCE5}"/>
              </a:ext>
            </a:extLst>
          </p:cNvPr>
          <p:cNvSpPr/>
          <p:nvPr/>
        </p:nvSpPr>
        <p:spPr>
          <a:xfrm>
            <a:off x="97097" y="1356838"/>
            <a:ext cx="6448081" cy="4379232"/>
          </a:xfrm>
          <a:prstGeom prst="roundRect">
            <a:avLst>
              <a:gd name="adj" fmla="val 64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3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Nguyễn Trãi sinh năm 1380, hiệu là Ức Trai, quê ở Chi Ngại (Chí Linh, Hải Dương) sau dời về Nhị Khê (Thường Tín, Hà Tây). Cha là Nguyễn Phi Khanh, một học trò nghèo, học giỏi, đỗ thái học sinh (tiến sĩ). Mẹ là Trần Thị Thái, con Trần Nguyên Đán, một qúy tộc đời Trần. Nguyễn Trãi là bậc đại anh hùng dân tộc và là một nhân vật toàn tài hiếm có của lịch sử Việt Nam trong thời đại phong kiến. Ở Nguyễn Trãi có một nhà chính trị, một nhà quân sự, một nhà ngoại giao, một nhà văn hóa, một nhà văn, một nhà thơ tầm cỡ kiệt xuất. </a:t>
            </a:r>
          </a:p>
        </p:txBody>
      </p:sp>
      <p:pic>
        <p:nvPicPr>
          <p:cNvPr id="21" name="Picture 20">
            <a:extLst>
              <a:ext uri="{FF2B5EF4-FFF2-40B4-BE49-F238E27FC236}">
                <a16:creationId xmlns:a16="http://schemas.microsoft.com/office/drawing/2014/main" id="{90B57D8D-F5C5-49DC-9042-3442483489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0" y="0"/>
            <a:ext cx="4572000" cy="4286250"/>
          </a:xfrm>
          <a:prstGeom prst="rect">
            <a:avLst/>
          </a:prstGeom>
        </p:spPr>
      </p:pic>
      <p:sp>
        <p:nvSpPr>
          <p:cNvPr id="2" name="Freeform: Shape 96">
            <a:extLst>
              <a:ext uri="{FF2B5EF4-FFF2-40B4-BE49-F238E27FC236}">
                <a16:creationId xmlns:a16="http://schemas.microsoft.com/office/drawing/2014/main" id="{0FCD96F4-5C5E-C3DB-159D-C0A5BC7791D0}"/>
              </a:ext>
            </a:extLst>
          </p:cNvPr>
          <p:cNvSpPr/>
          <p:nvPr/>
        </p:nvSpPr>
        <p:spPr>
          <a:xfrm flipH="1">
            <a:off x="-10474597" y="5996026"/>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91380B27-865C-E1C3-45C0-7E116D920FE0}"/>
              </a:ext>
            </a:extLst>
          </p:cNvPr>
          <p:cNvGrpSpPr/>
          <p:nvPr/>
        </p:nvGrpSpPr>
        <p:grpSpPr>
          <a:xfrm>
            <a:off x="3843710" y="6094539"/>
            <a:ext cx="702494" cy="702494"/>
            <a:chOff x="3619839" y="2027124"/>
            <a:chExt cx="702494" cy="702494"/>
          </a:xfrm>
          <a:effectLst>
            <a:outerShdw blurRad="63500" sx="102000" sy="102000" algn="ctr" rotWithShape="0">
              <a:prstClr val="black">
                <a:alpha val="40000"/>
              </a:prstClr>
            </a:outerShdw>
          </a:effectLst>
        </p:grpSpPr>
        <p:sp>
          <p:nvSpPr>
            <p:cNvPr id="20" name="Oval 19">
              <a:extLst>
                <a:ext uri="{FF2B5EF4-FFF2-40B4-BE49-F238E27FC236}">
                  <a16:creationId xmlns:a16="http://schemas.microsoft.com/office/drawing/2014/main" id="{16609DBF-E013-1460-D7AA-AC390D879898}"/>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hlinkClick r:id="rId4" action="ppaction://hlinksldjump"/>
              <a:extLst>
                <a:ext uri="{FF2B5EF4-FFF2-40B4-BE49-F238E27FC236}">
                  <a16:creationId xmlns:a16="http://schemas.microsoft.com/office/drawing/2014/main" id="{2F923C17-BFD0-35B3-BDF9-05BD2DD0F25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23" name="Group 22">
            <a:extLst>
              <a:ext uri="{FF2B5EF4-FFF2-40B4-BE49-F238E27FC236}">
                <a16:creationId xmlns:a16="http://schemas.microsoft.com/office/drawing/2014/main" id="{1CFB2307-AA86-8AA8-B96A-E209FD22EC44}"/>
              </a:ext>
            </a:extLst>
          </p:cNvPr>
          <p:cNvGrpSpPr/>
          <p:nvPr/>
        </p:nvGrpSpPr>
        <p:grpSpPr>
          <a:xfrm>
            <a:off x="377272" y="5568127"/>
            <a:ext cx="702494" cy="702494"/>
            <a:chOff x="7869666" y="2027124"/>
            <a:chExt cx="702494" cy="702494"/>
          </a:xfrm>
          <a:effectLst>
            <a:outerShdw blurRad="63500" sx="102000" sy="102000" algn="ctr" rotWithShape="0">
              <a:prstClr val="black">
                <a:alpha val="40000"/>
              </a:prstClr>
            </a:outerShdw>
          </a:effectLst>
        </p:grpSpPr>
        <p:sp>
          <p:nvSpPr>
            <p:cNvPr id="24" name="Oval 23">
              <a:extLst>
                <a:ext uri="{FF2B5EF4-FFF2-40B4-BE49-F238E27FC236}">
                  <a16:creationId xmlns:a16="http://schemas.microsoft.com/office/drawing/2014/main" id="{84D9260F-BDEC-A23D-706D-DC8CEBBA0FD2}"/>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hlinkClick r:id="rId6" action="ppaction://hlinksldjump"/>
              <a:extLst>
                <a:ext uri="{FF2B5EF4-FFF2-40B4-BE49-F238E27FC236}">
                  <a16:creationId xmlns:a16="http://schemas.microsoft.com/office/drawing/2014/main" id="{9120B262-816E-3EFB-1CFE-78E1A325DC7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26" name="Group 25">
            <a:extLst>
              <a:ext uri="{FF2B5EF4-FFF2-40B4-BE49-F238E27FC236}">
                <a16:creationId xmlns:a16="http://schemas.microsoft.com/office/drawing/2014/main" id="{3645FD06-765D-6772-ED70-2B5D75E12FA5}"/>
              </a:ext>
            </a:extLst>
          </p:cNvPr>
          <p:cNvGrpSpPr/>
          <p:nvPr/>
        </p:nvGrpSpPr>
        <p:grpSpPr>
          <a:xfrm>
            <a:off x="7273297" y="6094539"/>
            <a:ext cx="702494" cy="702494"/>
            <a:chOff x="9286275" y="2027124"/>
            <a:chExt cx="702494" cy="702494"/>
          </a:xfrm>
          <a:effectLst>
            <a:outerShdw blurRad="63500" sx="102000" sy="102000" algn="ctr" rotWithShape="0">
              <a:prstClr val="black">
                <a:alpha val="40000"/>
              </a:prstClr>
            </a:outerShdw>
          </a:effectLst>
        </p:grpSpPr>
        <p:sp>
          <p:nvSpPr>
            <p:cNvPr id="27" name="Oval 26">
              <a:extLst>
                <a:ext uri="{FF2B5EF4-FFF2-40B4-BE49-F238E27FC236}">
                  <a16:creationId xmlns:a16="http://schemas.microsoft.com/office/drawing/2014/main" id="{4D99DE54-7009-3A90-9E1D-807DD1B85F7D}"/>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hlinkClick r:id="rId8" action="ppaction://hlinksldjump"/>
              <a:extLst>
                <a:ext uri="{FF2B5EF4-FFF2-40B4-BE49-F238E27FC236}">
                  <a16:creationId xmlns:a16="http://schemas.microsoft.com/office/drawing/2014/main" id="{DCBEF429-C3B3-D144-AE96-A726C3AB864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29" name="Group 28">
            <a:extLst>
              <a:ext uri="{FF2B5EF4-FFF2-40B4-BE49-F238E27FC236}">
                <a16:creationId xmlns:a16="http://schemas.microsoft.com/office/drawing/2014/main" id="{596F0914-F124-1D30-FAF8-FC59129A788F}"/>
              </a:ext>
            </a:extLst>
          </p:cNvPr>
          <p:cNvGrpSpPr/>
          <p:nvPr/>
        </p:nvGrpSpPr>
        <p:grpSpPr>
          <a:xfrm>
            <a:off x="10702885" y="6094539"/>
            <a:ext cx="702494" cy="702494"/>
            <a:chOff x="10702885" y="2027124"/>
            <a:chExt cx="702494" cy="702494"/>
          </a:xfrm>
          <a:effectLst>
            <a:outerShdw blurRad="63500" sx="102000" sy="102000" algn="ctr" rotWithShape="0">
              <a:prstClr val="black">
                <a:alpha val="40000"/>
              </a:prstClr>
            </a:outerShdw>
          </a:effectLst>
        </p:grpSpPr>
        <p:sp>
          <p:nvSpPr>
            <p:cNvPr id="30" name="Oval 29">
              <a:extLst>
                <a:ext uri="{FF2B5EF4-FFF2-40B4-BE49-F238E27FC236}">
                  <a16:creationId xmlns:a16="http://schemas.microsoft.com/office/drawing/2014/main" id="{9E8536DE-DFF3-BBBD-5DD0-62A70B4826F7}"/>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10" action="ppaction://hlinksldjump"/>
              <a:extLst>
                <a:ext uri="{FF2B5EF4-FFF2-40B4-BE49-F238E27FC236}">
                  <a16:creationId xmlns:a16="http://schemas.microsoft.com/office/drawing/2014/main" id="{882ACDC7-D565-B52D-C557-57C4F1F1E49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spTree>
    <p:extLst>
      <p:ext uri="{BB962C8B-B14F-4D97-AF65-F5344CB8AC3E}">
        <p14:creationId xmlns:p14="http://schemas.microsoft.com/office/powerpoint/2010/main" val="3071870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2" presetClass="entr" presetSubtype="4" accel="16000" fill="hold" nodeType="withEffect" p14:presetBounceEnd="52000">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14:bounceEnd="52000">
                                          <p:cBhvr additive="base">
                                            <p:cTn id="10" dur="1000" fill="hold"/>
                                            <p:tgtEl>
                                              <p:spTgt spid="1026"/>
                                            </p:tgtEl>
                                            <p:attrNameLst>
                                              <p:attrName>ppt_x</p:attrName>
                                            </p:attrNameLst>
                                          </p:cBhvr>
                                          <p:tavLst>
                                            <p:tav tm="0">
                                              <p:val>
                                                <p:strVal val="#ppt_x"/>
                                              </p:val>
                                            </p:tav>
                                            <p:tav tm="100000">
                                              <p:val>
                                                <p:strVal val="#ppt_x"/>
                                              </p:val>
                                            </p:tav>
                                          </p:tavLst>
                                        </p:anim>
                                        <p:anim calcmode="lin" valueType="num" p14:bounceEnd="52000">
                                          <p:cBhvr additive="base">
                                            <p:cTn id="11" dur="1000" fill="hold"/>
                                            <p:tgtEl>
                                              <p:spTgt spid="1026"/>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046"/>
                                            </p:tgtEl>
                                            <p:attrNameLst>
                                              <p:attrName>style.visibility</p:attrName>
                                            </p:attrNameLst>
                                          </p:cBhvr>
                                          <p:to>
                                            <p:strVal val="visible"/>
                                          </p:to>
                                        </p:set>
                                        <p:animEffect transition="in" filter="fade">
                                          <p:cBhvr>
                                            <p:cTn id="14" dur="1000"/>
                                            <p:tgtEl>
                                              <p:spTgt spid="1046"/>
                                            </p:tgtEl>
                                          </p:cBhvr>
                                        </p:animEffect>
                                        <p:anim calcmode="lin" valueType="num">
                                          <p:cBhvr>
                                            <p:cTn id="15" dur="1000" fill="hold"/>
                                            <p:tgtEl>
                                              <p:spTgt spid="1046"/>
                                            </p:tgtEl>
                                            <p:attrNameLst>
                                              <p:attrName>ppt_x</p:attrName>
                                            </p:attrNameLst>
                                          </p:cBhvr>
                                          <p:tavLst>
                                            <p:tav tm="0">
                                              <p:val>
                                                <p:strVal val="#ppt_x"/>
                                              </p:val>
                                            </p:tav>
                                            <p:tav tm="100000">
                                              <p:val>
                                                <p:strVal val="#ppt_x"/>
                                              </p:val>
                                            </p:tav>
                                          </p:tavLst>
                                        </p:anim>
                                        <p:anim calcmode="lin" valueType="num">
                                          <p:cBhvr>
                                            <p:cTn id="16" dur="1000" fill="hold"/>
                                            <p:tgtEl>
                                              <p:spTgt spid="104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8" accel="16000" fill="hold" grpId="0" nodeType="afterEffect" p14:presetBounceEnd="52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52000">
                                          <p:cBhvr additive="base">
                                            <p:cTn id="20" dur="1000" fill="hold"/>
                                            <p:tgtEl>
                                              <p:spTgt spid="32"/>
                                            </p:tgtEl>
                                            <p:attrNameLst>
                                              <p:attrName>ppt_x</p:attrName>
                                            </p:attrNameLst>
                                          </p:cBhvr>
                                          <p:tavLst>
                                            <p:tav tm="0">
                                              <p:val>
                                                <p:strVal val="0-#ppt_w/2"/>
                                              </p:val>
                                            </p:tav>
                                            <p:tav tm="100000">
                                              <p:val>
                                                <p:strVal val="#ppt_x"/>
                                              </p:val>
                                            </p:tav>
                                          </p:tavLst>
                                        </p:anim>
                                        <p:anim calcmode="lin" valueType="num" p14:bounceEnd="52000">
                                          <p:cBhvr additive="base">
                                            <p:cTn id="21" dur="1000" fill="hold"/>
                                            <p:tgtEl>
                                              <p:spTgt spid="3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46" grpId="0"/>
          <p:bldP spid="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2" presetClass="entr" presetSubtype="4" accel="1600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1000" fill="hold"/>
                                            <p:tgtEl>
                                              <p:spTgt spid="1026"/>
                                            </p:tgtEl>
                                            <p:attrNameLst>
                                              <p:attrName>ppt_x</p:attrName>
                                            </p:attrNameLst>
                                          </p:cBhvr>
                                          <p:tavLst>
                                            <p:tav tm="0">
                                              <p:val>
                                                <p:strVal val="#ppt_x"/>
                                              </p:val>
                                            </p:tav>
                                            <p:tav tm="100000">
                                              <p:val>
                                                <p:strVal val="#ppt_x"/>
                                              </p:val>
                                            </p:tav>
                                          </p:tavLst>
                                        </p:anim>
                                        <p:anim calcmode="lin" valueType="num">
                                          <p:cBhvr additive="base">
                                            <p:cTn id="11" dur="1000" fill="hold"/>
                                            <p:tgtEl>
                                              <p:spTgt spid="1026"/>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046"/>
                                            </p:tgtEl>
                                            <p:attrNameLst>
                                              <p:attrName>style.visibility</p:attrName>
                                            </p:attrNameLst>
                                          </p:cBhvr>
                                          <p:to>
                                            <p:strVal val="visible"/>
                                          </p:to>
                                        </p:set>
                                        <p:animEffect transition="in" filter="fade">
                                          <p:cBhvr>
                                            <p:cTn id="14" dur="1000"/>
                                            <p:tgtEl>
                                              <p:spTgt spid="1046"/>
                                            </p:tgtEl>
                                          </p:cBhvr>
                                        </p:animEffect>
                                        <p:anim calcmode="lin" valueType="num">
                                          <p:cBhvr>
                                            <p:cTn id="15" dur="1000" fill="hold"/>
                                            <p:tgtEl>
                                              <p:spTgt spid="1046"/>
                                            </p:tgtEl>
                                            <p:attrNameLst>
                                              <p:attrName>ppt_x</p:attrName>
                                            </p:attrNameLst>
                                          </p:cBhvr>
                                          <p:tavLst>
                                            <p:tav tm="0">
                                              <p:val>
                                                <p:strVal val="#ppt_x"/>
                                              </p:val>
                                            </p:tav>
                                            <p:tav tm="100000">
                                              <p:val>
                                                <p:strVal val="#ppt_x"/>
                                              </p:val>
                                            </p:tav>
                                          </p:tavLst>
                                        </p:anim>
                                        <p:anim calcmode="lin" valueType="num">
                                          <p:cBhvr>
                                            <p:cTn id="16" dur="1000" fill="hold"/>
                                            <p:tgtEl>
                                              <p:spTgt spid="104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8" accel="1600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000" fill="hold"/>
                                            <p:tgtEl>
                                              <p:spTgt spid="32"/>
                                            </p:tgtEl>
                                            <p:attrNameLst>
                                              <p:attrName>ppt_x</p:attrName>
                                            </p:attrNameLst>
                                          </p:cBhvr>
                                          <p:tavLst>
                                            <p:tav tm="0">
                                              <p:val>
                                                <p:strVal val="0-#ppt_w/2"/>
                                              </p:val>
                                            </p:tav>
                                            <p:tav tm="100000">
                                              <p:val>
                                                <p:strVal val="#ppt_x"/>
                                              </p:val>
                                            </p:tav>
                                          </p:tavLst>
                                        </p:anim>
                                        <p:anim calcmode="lin" valueType="num">
                                          <p:cBhvr additive="base">
                                            <p:cTn id="21" dur="1000" fill="hold"/>
                                            <p:tgtEl>
                                              <p:spTgt spid="3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46" grpId="0"/>
          <p:bldP spid="3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B5B5"/>
        </a:solidFill>
        <a:effectLst/>
      </p:bgPr>
    </p:bg>
    <p:spTree>
      <p:nvGrpSpPr>
        <p:cNvPr id="1" name=""/>
        <p:cNvGrpSpPr/>
        <p:nvPr/>
      </p:nvGrpSpPr>
      <p:grpSpPr>
        <a:xfrm>
          <a:off x="0" y="0"/>
          <a:ext cx="0" cy="0"/>
          <a:chOff x="0" y="0"/>
          <a:chExt cx="0" cy="0"/>
        </a:xfrm>
      </p:grpSpPr>
      <p:pic>
        <p:nvPicPr>
          <p:cNvPr id="2050" name="Picture 2" descr="Trang thông tin điện tử Đảng bộ Tỉnh Quảng Nam &gt; Quản trị &gt; Chi tiết tin">
            <a:extLst>
              <a:ext uri="{FF2B5EF4-FFF2-40B4-BE49-F238E27FC236}">
                <a16:creationId xmlns:a16="http://schemas.microsoft.com/office/drawing/2014/main" id="{D596CF63-6F0F-30A6-E79A-224669C36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599" y="60967"/>
            <a:ext cx="5122666" cy="584358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8F93D890-BA6B-42B6-6727-8A2CF9F97888}"/>
              </a:ext>
            </a:extLst>
          </p:cNvPr>
          <p:cNvSpPr txBox="1"/>
          <p:nvPr/>
        </p:nvSpPr>
        <p:spPr>
          <a:xfrm>
            <a:off x="488948" y="0"/>
            <a:ext cx="76226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a:ln w="25400">
                  <a:noFill/>
                </a:ln>
                <a:solidFill>
                  <a:prstClr val="black"/>
                </a:solidFill>
                <a:effectLst>
                  <a:outerShdw dist="76200" dir="2700000" algn="tl" rotWithShape="0">
                    <a:prstClr val="white"/>
                  </a:outerShdw>
                </a:effectLst>
                <a:uLnTx/>
                <a:uFillTx/>
                <a:latin typeface="Bebas Neue" panose="020B0606020202050201" pitchFamily="34" charset="0"/>
                <a:ea typeface="+mn-ea"/>
                <a:cs typeface="+mn-cs"/>
              </a:rPr>
              <a:t>LÊ THÁNH TÔNG</a:t>
            </a:r>
          </a:p>
        </p:txBody>
      </p:sp>
      <p:sp>
        <p:nvSpPr>
          <p:cNvPr id="53" name="TextBox 52">
            <a:extLst>
              <a:ext uri="{FF2B5EF4-FFF2-40B4-BE49-F238E27FC236}">
                <a16:creationId xmlns:a16="http://schemas.microsoft.com/office/drawing/2014/main" id="{6A59A26B-264F-346F-169C-0808957741CD}"/>
              </a:ext>
            </a:extLst>
          </p:cNvPr>
          <p:cNvSpPr txBox="1"/>
          <p:nvPr/>
        </p:nvSpPr>
        <p:spPr>
          <a:xfrm>
            <a:off x="99782" y="1147831"/>
            <a:ext cx="686772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Lê Tư Thành là tên thật của vua Lê Thánh Tông, vị vua thứ 4 của nhà Hậu Lê, ông lên ngôi năm 1460, lúc 18 tuổi, đặt niên hiệu là Quang Thuận, năm 1470 đổi niên hiệu là Hồng Đức. Triều đại ông là giai đoạn thịnh vượng, thực hiện được nhiều cải cách về kinh tế, chính trị, văn hóa; là người đã minh oan cho Nguyễn Trãi, sáng lập ra hội Tao Đàn gồm 28 vị đại thần khoa bảng, gọi là Nhị thập bát tú, mà ông đích thân làm Tao Đàn đô nguyên soái. Ông đã mở rộng bờ cõi nước Đại Việt vào tận núi Thạch Bi, Đại Lãnh, ban hành Bộ luật Hồng Đức, cho vẽ Hồng Đức bản đồ, đặt lệ dựng bia ghi tên các tiến sĩ ở Văn Miếu. Ngoài việc trị nước, ông còn là một nhà thơ tài hoa, để lại nhiều tác phẩm văn học sáng giá, đặc biệt là Hồng Đức quốc âm thi tập…</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Freeform: Shape 96">
            <a:extLst>
              <a:ext uri="{FF2B5EF4-FFF2-40B4-BE49-F238E27FC236}">
                <a16:creationId xmlns:a16="http://schemas.microsoft.com/office/drawing/2014/main" id="{0560DBEB-5724-99F4-231C-C0EC73EADF60}"/>
              </a:ext>
            </a:extLst>
          </p:cNvPr>
          <p:cNvSpPr/>
          <p:nvPr/>
        </p:nvSpPr>
        <p:spPr>
          <a:xfrm flipH="1">
            <a:off x="-6442625" y="5988360"/>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0436C033-03E4-9710-A621-611E17F27008}"/>
              </a:ext>
            </a:extLst>
          </p:cNvPr>
          <p:cNvGrpSpPr/>
          <p:nvPr/>
        </p:nvGrpSpPr>
        <p:grpSpPr>
          <a:xfrm>
            <a:off x="4436636" y="5637113"/>
            <a:ext cx="702494" cy="702494"/>
            <a:chOff x="3619839" y="2027124"/>
            <a:chExt cx="702494" cy="702494"/>
          </a:xfrm>
          <a:effectLst>
            <a:outerShdw blurRad="63500" sx="102000" sy="102000" algn="ctr" rotWithShape="0">
              <a:prstClr val="black">
                <a:alpha val="40000"/>
              </a:prstClr>
            </a:outerShdw>
          </a:effectLst>
        </p:grpSpPr>
        <p:sp>
          <p:nvSpPr>
            <p:cNvPr id="56" name="Oval 55">
              <a:extLst>
                <a:ext uri="{FF2B5EF4-FFF2-40B4-BE49-F238E27FC236}">
                  <a16:creationId xmlns:a16="http://schemas.microsoft.com/office/drawing/2014/main" id="{6C54D357-B722-7B75-24BE-EE2E9B245E41}"/>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56">
              <a:hlinkClick r:id="rId3" action="ppaction://hlinksldjump"/>
              <a:extLst>
                <a:ext uri="{FF2B5EF4-FFF2-40B4-BE49-F238E27FC236}">
                  <a16:creationId xmlns:a16="http://schemas.microsoft.com/office/drawing/2014/main" id="{699B5A2F-13B5-683D-2158-54EFCCA1E4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58" name="Group 57">
            <a:extLst>
              <a:ext uri="{FF2B5EF4-FFF2-40B4-BE49-F238E27FC236}">
                <a16:creationId xmlns:a16="http://schemas.microsoft.com/office/drawing/2014/main" id="{F467D89C-EF31-88CA-9F21-729FF1F3A8B3}"/>
              </a:ext>
            </a:extLst>
          </p:cNvPr>
          <p:cNvGrpSpPr/>
          <p:nvPr/>
        </p:nvGrpSpPr>
        <p:grpSpPr>
          <a:xfrm>
            <a:off x="414123" y="6094539"/>
            <a:ext cx="702494" cy="702494"/>
            <a:chOff x="7869666" y="2027124"/>
            <a:chExt cx="702494" cy="702494"/>
          </a:xfrm>
          <a:effectLst>
            <a:outerShdw blurRad="63500" sx="102000" sy="102000" algn="ctr" rotWithShape="0">
              <a:prstClr val="black">
                <a:alpha val="40000"/>
              </a:prstClr>
            </a:outerShdw>
          </a:effectLst>
        </p:grpSpPr>
        <p:sp>
          <p:nvSpPr>
            <p:cNvPr id="59" name="Oval 58">
              <a:extLst>
                <a:ext uri="{FF2B5EF4-FFF2-40B4-BE49-F238E27FC236}">
                  <a16:creationId xmlns:a16="http://schemas.microsoft.com/office/drawing/2014/main" id="{587516F6-8C82-D88D-BF74-930DFD64D2A9}"/>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a:hlinkClick r:id="rId5" action="ppaction://hlinksldjump"/>
              <a:extLst>
                <a:ext uri="{FF2B5EF4-FFF2-40B4-BE49-F238E27FC236}">
                  <a16:creationId xmlns:a16="http://schemas.microsoft.com/office/drawing/2014/main" id="{7D837D0C-E694-DDE2-5F39-098A966A64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61" name="Group 60">
            <a:extLst>
              <a:ext uri="{FF2B5EF4-FFF2-40B4-BE49-F238E27FC236}">
                <a16:creationId xmlns:a16="http://schemas.microsoft.com/office/drawing/2014/main" id="{9739B6F2-DB09-5D5B-DC08-71757E5B6695}"/>
              </a:ext>
            </a:extLst>
          </p:cNvPr>
          <p:cNvGrpSpPr/>
          <p:nvPr/>
        </p:nvGrpSpPr>
        <p:grpSpPr>
          <a:xfrm>
            <a:off x="7273297" y="6094539"/>
            <a:ext cx="702494" cy="702494"/>
            <a:chOff x="9286275" y="2027124"/>
            <a:chExt cx="702494" cy="702494"/>
          </a:xfrm>
          <a:effectLst>
            <a:outerShdw blurRad="63500" sx="102000" sy="102000" algn="ctr" rotWithShape="0">
              <a:prstClr val="black">
                <a:alpha val="40000"/>
              </a:prstClr>
            </a:outerShdw>
          </a:effectLst>
        </p:grpSpPr>
        <p:sp>
          <p:nvSpPr>
            <p:cNvPr id="62" name="Oval 61">
              <a:extLst>
                <a:ext uri="{FF2B5EF4-FFF2-40B4-BE49-F238E27FC236}">
                  <a16:creationId xmlns:a16="http://schemas.microsoft.com/office/drawing/2014/main" id="{BE1B20ED-A369-E5E5-25F7-2FAB80394851}"/>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Picture 62">
              <a:hlinkClick r:id="rId7" action="ppaction://hlinksldjump"/>
              <a:extLst>
                <a:ext uri="{FF2B5EF4-FFF2-40B4-BE49-F238E27FC236}">
                  <a16:creationId xmlns:a16="http://schemas.microsoft.com/office/drawing/2014/main" id="{789C4A03-A76C-8DE5-A9B9-B5E7D47DB8A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64" name="Group 63">
            <a:extLst>
              <a:ext uri="{FF2B5EF4-FFF2-40B4-BE49-F238E27FC236}">
                <a16:creationId xmlns:a16="http://schemas.microsoft.com/office/drawing/2014/main" id="{2B8F477E-3207-ECF7-D96C-FA5CCDBFA5F2}"/>
              </a:ext>
            </a:extLst>
          </p:cNvPr>
          <p:cNvGrpSpPr/>
          <p:nvPr/>
        </p:nvGrpSpPr>
        <p:grpSpPr>
          <a:xfrm>
            <a:off x="10702885" y="6094539"/>
            <a:ext cx="702494" cy="702494"/>
            <a:chOff x="10702885" y="2027124"/>
            <a:chExt cx="702494" cy="702494"/>
          </a:xfrm>
          <a:effectLst>
            <a:outerShdw blurRad="63500" sx="102000" sy="102000" algn="ctr" rotWithShape="0">
              <a:prstClr val="black">
                <a:alpha val="40000"/>
              </a:prstClr>
            </a:outerShdw>
          </a:effectLst>
        </p:grpSpPr>
        <p:sp>
          <p:nvSpPr>
            <p:cNvPr id="65" name="Oval 64">
              <a:extLst>
                <a:ext uri="{FF2B5EF4-FFF2-40B4-BE49-F238E27FC236}">
                  <a16:creationId xmlns:a16="http://schemas.microsoft.com/office/drawing/2014/main" id="{4F170626-53F8-9D7B-3756-4AD92D9C9F61}"/>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65">
              <a:hlinkClick r:id="rId9" action="ppaction://hlinksldjump"/>
              <a:extLst>
                <a:ext uri="{FF2B5EF4-FFF2-40B4-BE49-F238E27FC236}">
                  <a16:creationId xmlns:a16="http://schemas.microsoft.com/office/drawing/2014/main" id="{85B0788A-4A3D-C00D-8D59-7B2C5E309E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spTree>
    <p:extLst>
      <p:ext uri="{BB962C8B-B14F-4D97-AF65-F5344CB8AC3E}">
        <p14:creationId xmlns:p14="http://schemas.microsoft.com/office/powerpoint/2010/main" val="17091863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2" presetClass="entr" presetSubtype="4" accel="16000" fill="hold" nodeType="withEffect" p14:presetBounceEnd="52000">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14:bounceEnd="52000">
                                          <p:cBhvr additive="base">
                                            <p:cTn id="12" dur="1000" fill="hold"/>
                                            <p:tgtEl>
                                              <p:spTgt spid="2050"/>
                                            </p:tgtEl>
                                            <p:attrNameLst>
                                              <p:attrName>ppt_x</p:attrName>
                                            </p:attrNameLst>
                                          </p:cBhvr>
                                          <p:tavLst>
                                            <p:tav tm="0">
                                              <p:val>
                                                <p:strVal val="#ppt_x"/>
                                              </p:val>
                                            </p:tav>
                                            <p:tav tm="100000">
                                              <p:val>
                                                <p:strVal val="#ppt_x"/>
                                              </p:val>
                                            </p:tav>
                                          </p:tavLst>
                                        </p:anim>
                                        <p:anim calcmode="lin" valueType="num" p14:bounceEnd="52000">
                                          <p:cBhvr additive="base">
                                            <p:cTn id="13" dur="1000" fill="hold"/>
                                            <p:tgtEl>
                                              <p:spTgt spid="205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7" presetClass="entr" presetSubtype="1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2" presetClass="entr" presetSubtype="4" accel="1600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1000" fill="hold"/>
                                            <p:tgtEl>
                                              <p:spTgt spid="2050"/>
                                            </p:tgtEl>
                                            <p:attrNameLst>
                                              <p:attrName>ppt_x</p:attrName>
                                            </p:attrNameLst>
                                          </p:cBhvr>
                                          <p:tavLst>
                                            <p:tav tm="0">
                                              <p:val>
                                                <p:strVal val="#ppt_x"/>
                                              </p:val>
                                            </p:tav>
                                            <p:tav tm="100000">
                                              <p:val>
                                                <p:strVal val="#ppt_x"/>
                                              </p:val>
                                            </p:tav>
                                          </p:tavLst>
                                        </p:anim>
                                        <p:anim calcmode="lin" valueType="num">
                                          <p:cBhvr additive="base">
                                            <p:cTn id="13" dur="1000" fill="hold"/>
                                            <p:tgtEl>
                                              <p:spTgt spid="205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7" presetClass="entr" presetSubtype="1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8DA0"/>
        </a:solidFill>
        <a:effectLst/>
      </p:bgPr>
    </p:bg>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9601B610-4A54-43C1-8D85-0DF8025939A0}"/>
              </a:ext>
            </a:extLst>
          </p:cNvPr>
          <p:cNvSpPr txBox="1"/>
          <p:nvPr/>
        </p:nvSpPr>
        <p:spPr>
          <a:xfrm>
            <a:off x="23144" y="571565"/>
            <a:ext cx="769230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Ngô Sĩ Liên người làng Chúc Lý, huyện Chương Đức (nay thuộc huyện Chương Mỹ, tỉnh Hà Tây). Là sử thần đời Lê, ông đã góp phần công sức chủ yếu trong việc soạn thảo Đại Việt sử ký toàn thư - bộ quốc sử đầu tiên của Việt Nam được khắc in vào cuối thế kỷ 17 và còn lại nguyên vẹn cho tới ngày nay.</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Tranh truyện lịch sử Việt Nam - Ngô Sĩ Liên (2020) – Nhà xuất bản Kim Đồng">
            <a:extLst>
              <a:ext uri="{FF2B5EF4-FFF2-40B4-BE49-F238E27FC236}">
                <a16:creationId xmlns:a16="http://schemas.microsoft.com/office/drawing/2014/main" id="{00AB46B5-AB83-4B9C-8440-E803FFC04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4875" y="13253"/>
            <a:ext cx="4357126" cy="5934487"/>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AA724018-F282-40BC-BE67-3E9B7D0BB266}"/>
              </a:ext>
            </a:extLst>
          </p:cNvPr>
          <p:cNvSpPr txBox="1"/>
          <p:nvPr/>
        </p:nvSpPr>
        <p:spPr>
          <a:xfrm>
            <a:off x="8214645" y="5001191"/>
            <a:ext cx="428475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25400">
                  <a:noFill/>
                </a:ln>
                <a:solidFill>
                  <a:prstClr val="black"/>
                </a:solidFill>
                <a:effectLst>
                  <a:outerShdw dist="76200" dir="2700000" algn="tl" rotWithShape="0">
                    <a:prstClr val="white"/>
                  </a:outerShdw>
                </a:effectLst>
                <a:uLnTx/>
                <a:uFillTx/>
                <a:latin typeface="Bebas Neue" panose="020B0606020202050201" pitchFamily="34" charset="0"/>
                <a:ea typeface="+mn-ea"/>
                <a:cs typeface="+mn-cs"/>
              </a:rPr>
              <a:t>NGÔ SĨ LIÊN</a:t>
            </a:r>
          </a:p>
        </p:txBody>
      </p:sp>
      <p:sp>
        <p:nvSpPr>
          <p:cNvPr id="16" name="Freeform: Shape 96">
            <a:extLst>
              <a:ext uri="{FF2B5EF4-FFF2-40B4-BE49-F238E27FC236}">
                <a16:creationId xmlns:a16="http://schemas.microsoft.com/office/drawing/2014/main" id="{C670EEEC-CE31-FCC3-5CAD-8EAD5CFC0D1D}"/>
              </a:ext>
            </a:extLst>
          </p:cNvPr>
          <p:cNvSpPr/>
          <p:nvPr/>
        </p:nvSpPr>
        <p:spPr>
          <a:xfrm flipH="1">
            <a:off x="-3451104" y="6035672"/>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8E3A3EC-CF51-3D6E-FA40-9A36E56F1203}"/>
              </a:ext>
            </a:extLst>
          </p:cNvPr>
          <p:cNvGrpSpPr/>
          <p:nvPr/>
        </p:nvGrpSpPr>
        <p:grpSpPr>
          <a:xfrm>
            <a:off x="3843710" y="6094539"/>
            <a:ext cx="702494" cy="702494"/>
            <a:chOff x="3619839" y="2027124"/>
            <a:chExt cx="702494" cy="702494"/>
          </a:xfrm>
          <a:effectLst>
            <a:outerShdw blurRad="63500" sx="102000" sy="102000" algn="ctr" rotWithShape="0">
              <a:prstClr val="black">
                <a:alpha val="40000"/>
              </a:prstClr>
            </a:outerShdw>
          </a:effectLst>
        </p:grpSpPr>
        <p:sp>
          <p:nvSpPr>
            <p:cNvPr id="18" name="Oval 17">
              <a:extLst>
                <a:ext uri="{FF2B5EF4-FFF2-40B4-BE49-F238E27FC236}">
                  <a16:creationId xmlns:a16="http://schemas.microsoft.com/office/drawing/2014/main" id="{6230A0D4-3583-BFDE-E40A-86D3F18B9FEF}"/>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hlinkClick r:id="rId3" action="ppaction://hlinksldjump"/>
              <a:extLst>
                <a:ext uri="{FF2B5EF4-FFF2-40B4-BE49-F238E27FC236}">
                  <a16:creationId xmlns:a16="http://schemas.microsoft.com/office/drawing/2014/main" id="{3BA33A95-5995-0B48-1FEE-FC520E774A3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20" name="Group 19">
            <a:extLst>
              <a:ext uri="{FF2B5EF4-FFF2-40B4-BE49-F238E27FC236}">
                <a16:creationId xmlns:a16="http://schemas.microsoft.com/office/drawing/2014/main" id="{1BD3C578-BF2E-CD6E-FDBD-AEFFF3A4EA4E}"/>
              </a:ext>
            </a:extLst>
          </p:cNvPr>
          <p:cNvGrpSpPr/>
          <p:nvPr/>
        </p:nvGrpSpPr>
        <p:grpSpPr>
          <a:xfrm>
            <a:off x="414123" y="6094539"/>
            <a:ext cx="702494" cy="702494"/>
            <a:chOff x="7869666" y="2027124"/>
            <a:chExt cx="702494" cy="702494"/>
          </a:xfrm>
          <a:effectLst>
            <a:outerShdw blurRad="63500" sx="102000" sy="102000" algn="ctr" rotWithShape="0">
              <a:prstClr val="black">
                <a:alpha val="40000"/>
              </a:prstClr>
            </a:outerShdw>
          </a:effectLst>
        </p:grpSpPr>
        <p:sp>
          <p:nvSpPr>
            <p:cNvPr id="21" name="Oval 20">
              <a:extLst>
                <a:ext uri="{FF2B5EF4-FFF2-40B4-BE49-F238E27FC236}">
                  <a16:creationId xmlns:a16="http://schemas.microsoft.com/office/drawing/2014/main" id="{2DEC28D8-B53E-9D7C-0205-7DAF47B85C00}"/>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hlinkClick r:id="rId5" action="ppaction://hlinksldjump"/>
              <a:extLst>
                <a:ext uri="{FF2B5EF4-FFF2-40B4-BE49-F238E27FC236}">
                  <a16:creationId xmlns:a16="http://schemas.microsoft.com/office/drawing/2014/main" id="{2C4A32BA-0361-C6CB-DACD-26F8F33D78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23" name="Group 22">
            <a:extLst>
              <a:ext uri="{FF2B5EF4-FFF2-40B4-BE49-F238E27FC236}">
                <a16:creationId xmlns:a16="http://schemas.microsoft.com/office/drawing/2014/main" id="{75983769-E767-ABC3-3594-51DBF6DAA350}"/>
              </a:ext>
            </a:extLst>
          </p:cNvPr>
          <p:cNvGrpSpPr/>
          <p:nvPr/>
        </p:nvGrpSpPr>
        <p:grpSpPr>
          <a:xfrm>
            <a:off x="7403041" y="5676707"/>
            <a:ext cx="702494" cy="702494"/>
            <a:chOff x="9286275" y="2027124"/>
            <a:chExt cx="702494" cy="702494"/>
          </a:xfrm>
          <a:effectLst>
            <a:outerShdw blurRad="63500" sx="102000" sy="102000" algn="ctr" rotWithShape="0">
              <a:prstClr val="black">
                <a:alpha val="40000"/>
              </a:prstClr>
            </a:outerShdw>
          </a:effectLst>
        </p:grpSpPr>
        <p:sp>
          <p:nvSpPr>
            <p:cNvPr id="24" name="Oval 23">
              <a:extLst>
                <a:ext uri="{FF2B5EF4-FFF2-40B4-BE49-F238E27FC236}">
                  <a16:creationId xmlns:a16="http://schemas.microsoft.com/office/drawing/2014/main" id="{F11027B6-D499-B82E-E144-C932A6FEA9B6}"/>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hlinkClick r:id="rId7" action="ppaction://hlinksldjump"/>
              <a:extLst>
                <a:ext uri="{FF2B5EF4-FFF2-40B4-BE49-F238E27FC236}">
                  <a16:creationId xmlns:a16="http://schemas.microsoft.com/office/drawing/2014/main" id="{03446CF2-5DE7-1EA6-D512-58947A1B5B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26" name="Group 25">
            <a:extLst>
              <a:ext uri="{FF2B5EF4-FFF2-40B4-BE49-F238E27FC236}">
                <a16:creationId xmlns:a16="http://schemas.microsoft.com/office/drawing/2014/main" id="{86C40DAC-6F98-F84A-71EB-B9BB992895EA}"/>
              </a:ext>
            </a:extLst>
          </p:cNvPr>
          <p:cNvGrpSpPr/>
          <p:nvPr/>
        </p:nvGrpSpPr>
        <p:grpSpPr>
          <a:xfrm>
            <a:off x="10702885" y="6094539"/>
            <a:ext cx="702494" cy="702494"/>
            <a:chOff x="10702885" y="2027124"/>
            <a:chExt cx="702494" cy="702494"/>
          </a:xfrm>
          <a:effectLst>
            <a:outerShdw blurRad="63500" sx="102000" sy="102000" algn="ctr" rotWithShape="0">
              <a:prstClr val="black">
                <a:alpha val="40000"/>
              </a:prstClr>
            </a:outerShdw>
          </a:effectLst>
        </p:grpSpPr>
        <p:sp>
          <p:nvSpPr>
            <p:cNvPr id="27" name="Oval 26">
              <a:extLst>
                <a:ext uri="{FF2B5EF4-FFF2-40B4-BE49-F238E27FC236}">
                  <a16:creationId xmlns:a16="http://schemas.microsoft.com/office/drawing/2014/main" id="{D95F20E4-7447-86D7-70C9-6C405802C2D6}"/>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a:hlinkClick r:id="rId9" action="ppaction://hlinksldjump"/>
              <a:extLst>
                <a:ext uri="{FF2B5EF4-FFF2-40B4-BE49-F238E27FC236}">
                  <a16:creationId xmlns:a16="http://schemas.microsoft.com/office/drawing/2014/main" id="{4EE65B8F-644A-91BF-F35E-4577AA6507A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spTree>
    <p:extLst>
      <p:ext uri="{BB962C8B-B14F-4D97-AF65-F5344CB8AC3E}">
        <p14:creationId xmlns:p14="http://schemas.microsoft.com/office/powerpoint/2010/main" val="6685439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grpId="0" nodeType="withEffect" p14:presetBounceEnd="84000">
                                      <p:stCondLst>
                                        <p:cond delay="0"/>
                                      </p:stCondLst>
                                      <p:iterate type="lt">
                                        <p:tmPct val="5000"/>
                                      </p:iterate>
                                      <p:childTnLst>
                                        <p:set>
                                          <p:cBhvr>
                                            <p:cTn id="6" dur="1" fill="hold">
                                              <p:stCondLst>
                                                <p:cond delay="0"/>
                                              </p:stCondLst>
                                            </p:cTn>
                                            <p:tgtEl>
                                              <p:spTgt spid="53"/>
                                            </p:tgtEl>
                                            <p:attrNameLst>
                                              <p:attrName>style.visibility</p:attrName>
                                            </p:attrNameLst>
                                          </p:cBhvr>
                                          <p:to>
                                            <p:strVal val="visible"/>
                                          </p:to>
                                        </p:set>
                                        <p:anim calcmode="lin" valueType="num" p14:bounceEnd="84000">
                                          <p:cBhvr additive="base">
                                            <p:cTn id="7" dur="1000" fill="hold"/>
                                            <p:tgtEl>
                                              <p:spTgt spid="53"/>
                                            </p:tgtEl>
                                            <p:attrNameLst>
                                              <p:attrName>ppt_x</p:attrName>
                                            </p:attrNameLst>
                                          </p:cBhvr>
                                          <p:tavLst>
                                            <p:tav tm="0">
                                              <p:val>
                                                <p:strVal val="#ppt_x"/>
                                              </p:val>
                                            </p:tav>
                                            <p:tav tm="100000">
                                              <p:val>
                                                <p:strVal val="#ppt_x"/>
                                              </p:val>
                                            </p:tav>
                                          </p:tavLst>
                                        </p:anim>
                                        <p:anim calcmode="lin" valueType="num" p14:bounceEnd="84000">
                                          <p:cBhvr additive="base">
                                            <p:cTn id="8" dur="10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accel="16000" fill="hold" nodeType="withEffect" p14:presetBounceEnd="52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2000">
                                          <p:cBhvr additive="base">
                                            <p:cTn id="11" dur="1000" fill="hold"/>
                                            <p:tgtEl>
                                              <p:spTgt spid="3074"/>
                                            </p:tgtEl>
                                            <p:attrNameLst>
                                              <p:attrName>ppt_x</p:attrName>
                                            </p:attrNameLst>
                                          </p:cBhvr>
                                          <p:tavLst>
                                            <p:tav tm="0">
                                              <p:val>
                                                <p:strVal val="#ppt_x"/>
                                              </p:val>
                                            </p:tav>
                                            <p:tav tm="100000">
                                              <p:val>
                                                <p:strVal val="#ppt_x"/>
                                              </p:val>
                                            </p:tav>
                                          </p:tavLst>
                                        </p:anim>
                                        <p:anim calcmode="lin" valueType="num" p14:bounceEnd="52000">
                                          <p:cBhvr additive="base">
                                            <p:cTn id="12" dur="1000" fill="hold"/>
                                            <p:tgtEl>
                                              <p:spTgt spid="3074"/>
                                            </p:tgtEl>
                                            <p:attrNameLst>
                                              <p:attrName>ppt_y</p:attrName>
                                            </p:attrNameLst>
                                          </p:cBhvr>
                                          <p:tavLst>
                                            <p:tav tm="0">
                                              <p:val>
                                                <p:strVal val="1+#ppt_h/2"/>
                                              </p:val>
                                            </p:tav>
                                            <p:tav tm="100000">
                                              <p:val>
                                                <p:strVal val="#ppt_y"/>
                                              </p:val>
                                            </p:tav>
                                          </p:tavLst>
                                        </p:anim>
                                      </p:childTnLst>
                                    </p:cTn>
                                  </p:par>
                                </p:childTnLst>
                              </p:cTn>
                            </p:par>
                            <p:par>
                              <p:cTn id="13" fill="hold">
                                <p:stCondLst>
                                  <p:cond delay="1400"/>
                                </p:stCondLst>
                                <p:childTnLst>
                                  <p:par>
                                    <p:cTn id="14" presetID="17" presetClass="entr" presetSubtype="10" fill="hold" grpId="0" nodeType="after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p:cTn id="16" dur="500" fill="hold"/>
                                            <p:tgtEl>
                                              <p:spTgt spid="57"/>
                                            </p:tgtEl>
                                            <p:attrNameLst>
                                              <p:attrName>ppt_w</p:attrName>
                                            </p:attrNameLst>
                                          </p:cBhvr>
                                          <p:tavLst>
                                            <p:tav tm="0">
                                              <p:val>
                                                <p:fltVal val="0"/>
                                              </p:val>
                                            </p:tav>
                                            <p:tav tm="100000">
                                              <p:val>
                                                <p:strVal val="#ppt_w"/>
                                              </p:val>
                                            </p:tav>
                                          </p:tavLst>
                                        </p:anim>
                                        <p:anim calcmode="lin" valueType="num">
                                          <p:cBhvr>
                                            <p:cTn id="17"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grpId="0" nodeType="withEffect">
                                      <p:stCondLst>
                                        <p:cond delay="0"/>
                                      </p:stCondLst>
                                      <p:iterate type="lt">
                                        <p:tmPct val="5000"/>
                                      </p:iterate>
                                      <p:childTnLst>
                                        <p:set>
                                          <p:cBhvr>
                                            <p:cTn id="6" dur="1" fill="hold">
                                              <p:stCondLst>
                                                <p:cond delay="0"/>
                                              </p:stCondLst>
                                            </p:cTn>
                                            <p:tgtEl>
                                              <p:spTgt spid="53"/>
                                            </p:tgtEl>
                                            <p:attrNameLst>
                                              <p:attrName>style.visibility</p:attrName>
                                            </p:attrNameLst>
                                          </p:cBhvr>
                                          <p:to>
                                            <p:strVal val="visible"/>
                                          </p:to>
                                        </p:set>
                                        <p:anim calcmode="lin" valueType="num">
                                          <p:cBhvr additive="base">
                                            <p:cTn id="7" dur="1000" fill="hold"/>
                                            <p:tgtEl>
                                              <p:spTgt spid="53"/>
                                            </p:tgtEl>
                                            <p:attrNameLst>
                                              <p:attrName>ppt_x</p:attrName>
                                            </p:attrNameLst>
                                          </p:cBhvr>
                                          <p:tavLst>
                                            <p:tav tm="0">
                                              <p:val>
                                                <p:strVal val="#ppt_x"/>
                                              </p:val>
                                            </p:tav>
                                            <p:tav tm="100000">
                                              <p:val>
                                                <p:strVal val="#ppt_x"/>
                                              </p:val>
                                            </p:tav>
                                          </p:tavLst>
                                        </p:anim>
                                        <p:anim calcmode="lin" valueType="num">
                                          <p:cBhvr additive="base">
                                            <p:cTn id="8" dur="10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accel="1600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1000" fill="hold"/>
                                            <p:tgtEl>
                                              <p:spTgt spid="3074"/>
                                            </p:tgtEl>
                                            <p:attrNameLst>
                                              <p:attrName>ppt_x</p:attrName>
                                            </p:attrNameLst>
                                          </p:cBhvr>
                                          <p:tavLst>
                                            <p:tav tm="0">
                                              <p:val>
                                                <p:strVal val="#ppt_x"/>
                                              </p:val>
                                            </p:tav>
                                            <p:tav tm="100000">
                                              <p:val>
                                                <p:strVal val="#ppt_x"/>
                                              </p:val>
                                            </p:tav>
                                          </p:tavLst>
                                        </p:anim>
                                        <p:anim calcmode="lin" valueType="num">
                                          <p:cBhvr additive="base">
                                            <p:cTn id="12" dur="1000" fill="hold"/>
                                            <p:tgtEl>
                                              <p:spTgt spid="3074"/>
                                            </p:tgtEl>
                                            <p:attrNameLst>
                                              <p:attrName>ppt_y</p:attrName>
                                            </p:attrNameLst>
                                          </p:cBhvr>
                                          <p:tavLst>
                                            <p:tav tm="0">
                                              <p:val>
                                                <p:strVal val="1+#ppt_h/2"/>
                                              </p:val>
                                            </p:tav>
                                            <p:tav tm="100000">
                                              <p:val>
                                                <p:strVal val="#ppt_y"/>
                                              </p:val>
                                            </p:tav>
                                          </p:tavLst>
                                        </p:anim>
                                      </p:childTnLst>
                                    </p:cTn>
                                  </p:par>
                                </p:childTnLst>
                              </p:cTn>
                            </p:par>
                            <p:par>
                              <p:cTn id="13" fill="hold">
                                <p:stCondLst>
                                  <p:cond delay="1400"/>
                                </p:stCondLst>
                                <p:childTnLst>
                                  <p:par>
                                    <p:cTn id="14" presetID="17" presetClass="entr" presetSubtype="10" fill="hold" grpId="0" nodeType="after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p:cTn id="16" dur="500" fill="hold"/>
                                            <p:tgtEl>
                                              <p:spTgt spid="57"/>
                                            </p:tgtEl>
                                            <p:attrNameLst>
                                              <p:attrName>ppt_w</p:attrName>
                                            </p:attrNameLst>
                                          </p:cBhvr>
                                          <p:tavLst>
                                            <p:tav tm="0">
                                              <p:val>
                                                <p:fltVal val="0"/>
                                              </p:val>
                                            </p:tav>
                                            <p:tav tm="100000">
                                              <p:val>
                                                <p:strVal val="#ppt_w"/>
                                              </p:val>
                                            </p:tav>
                                          </p:tavLst>
                                        </p:anim>
                                        <p:anim calcmode="lin" valueType="num">
                                          <p:cBhvr>
                                            <p:cTn id="17"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17728" y="2332736"/>
            <a:ext cx="3085592" cy="914400"/>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Nho</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9" name="Rounded Rectangle 8"/>
          <p:cNvSpPr/>
          <p:nvPr/>
        </p:nvSpPr>
        <p:spPr>
          <a:xfrm>
            <a:off x="8423656" y="2332736"/>
            <a:ext cx="3085592" cy="914400"/>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Đạo</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4520692" y="2332736"/>
            <a:ext cx="3085592" cy="914400"/>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Phật</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4" name="Freeform 313"/>
          <p:cNvSpPr/>
          <p:nvPr/>
        </p:nvSpPr>
        <p:spPr>
          <a:xfrm>
            <a:off x="1715568" y="1471168"/>
            <a:ext cx="889911" cy="811520"/>
          </a:xfrm>
          <a:custGeom>
            <a:avLst/>
            <a:gdLst/>
            <a:ahLst/>
            <a:cxnLst/>
            <a:rect l="l" t="t" r="r" b="b"/>
            <a:pathLst>
              <a:path w="468765" h="432707">
                <a:moveTo>
                  <a:pt x="153251" y="0"/>
                </a:moveTo>
                <a:lnTo>
                  <a:pt x="315515" y="0"/>
                </a:lnTo>
                <a:cubicBezTo>
                  <a:pt x="327910" y="0"/>
                  <a:pt x="338522" y="4413"/>
                  <a:pt x="347348" y="13240"/>
                </a:cubicBezTo>
                <a:cubicBezTo>
                  <a:pt x="356175" y="22067"/>
                  <a:pt x="360589" y="32678"/>
                  <a:pt x="360589" y="45074"/>
                </a:cubicBezTo>
                <a:lnTo>
                  <a:pt x="360589" y="72118"/>
                </a:lnTo>
                <a:lnTo>
                  <a:pt x="441721" y="72118"/>
                </a:lnTo>
                <a:cubicBezTo>
                  <a:pt x="449233" y="72118"/>
                  <a:pt x="455619" y="74747"/>
                  <a:pt x="460877" y="80006"/>
                </a:cubicBezTo>
                <a:cubicBezTo>
                  <a:pt x="466136" y="85264"/>
                  <a:pt x="468765" y="91650"/>
                  <a:pt x="468765" y="99162"/>
                </a:cubicBezTo>
                <a:lnTo>
                  <a:pt x="468765" y="135221"/>
                </a:lnTo>
                <a:cubicBezTo>
                  <a:pt x="468765" y="148555"/>
                  <a:pt x="464868" y="161983"/>
                  <a:pt x="457074" y="175506"/>
                </a:cubicBezTo>
                <a:cubicBezTo>
                  <a:pt x="449280" y="189028"/>
                  <a:pt x="438763" y="201235"/>
                  <a:pt x="425523" y="212128"/>
                </a:cubicBezTo>
                <a:cubicBezTo>
                  <a:pt x="412282" y="223021"/>
                  <a:pt x="396037" y="232176"/>
                  <a:pt x="376787" y="239595"/>
                </a:cubicBezTo>
                <a:cubicBezTo>
                  <a:pt x="357537" y="247013"/>
                  <a:pt x="337301" y="251192"/>
                  <a:pt x="316078" y="252131"/>
                </a:cubicBezTo>
                <a:cubicBezTo>
                  <a:pt x="308191" y="262272"/>
                  <a:pt x="299270" y="271193"/>
                  <a:pt x="289316" y="278893"/>
                </a:cubicBezTo>
                <a:cubicBezTo>
                  <a:pt x="282179" y="285279"/>
                  <a:pt x="277249" y="292087"/>
                  <a:pt x="274526" y="299317"/>
                </a:cubicBezTo>
                <a:cubicBezTo>
                  <a:pt x="271803" y="306548"/>
                  <a:pt x="270441" y="314952"/>
                  <a:pt x="270441" y="324530"/>
                </a:cubicBezTo>
                <a:cubicBezTo>
                  <a:pt x="270441" y="334672"/>
                  <a:pt x="273305" y="343217"/>
                  <a:pt x="279033" y="350166"/>
                </a:cubicBezTo>
                <a:cubicBezTo>
                  <a:pt x="284761" y="357115"/>
                  <a:pt x="293917" y="360589"/>
                  <a:pt x="306500" y="360589"/>
                </a:cubicBezTo>
                <a:cubicBezTo>
                  <a:pt x="320586" y="360589"/>
                  <a:pt x="333122" y="364862"/>
                  <a:pt x="344109" y="373407"/>
                </a:cubicBezTo>
                <a:cubicBezTo>
                  <a:pt x="355095" y="381952"/>
                  <a:pt x="360589" y="392704"/>
                  <a:pt x="360589" y="405663"/>
                </a:cubicBezTo>
                <a:lnTo>
                  <a:pt x="360589" y="423692"/>
                </a:lnTo>
                <a:cubicBezTo>
                  <a:pt x="360589" y="426322"/>
                  <a:pt x="359743" y="428481"/>
                  <a:pt x="358053" y="430172"/>
                </a:cubicBezTo>
                <a:cubicBezTo>
                  <a:pt x="356363" y="431862"/>
                  <a:pt x="354203" y="432707"/>
                  <a:pt x="351574" y="432707"/>
                </a:cubicBezTo>
                <a:lnTo>
                  <a:pt x="117191" y="432707"/>
                </a:lnTo>
                <a:cubicBezTo>
                  <a:pt x="114562" y="432707"/>
                  <a:pt x="112403" y="431862"/>
                  <a:pt x="110712" y="430172"/>
                </a:cubicBezTo>
                <a:cubicBezTo>
                  <a:pt x="109022" y="428481"/>
                  <a:pt x="108177" y="426322"/>
                  <a:pt x="108177" y="423692"/>
                </a:cubicBezTo>
                <a:lnTo>
                  <a:pt x="108177" y="405663"/>
                </a:lnTo>
                <a:cubicBezTo>
                  <a:pt x="108177" y="392704"/>
                  <a:pt x="113670" y="381952"/>
                  <a:pt x="124657" y="373407"/>
                </a:cubicBezTo>
                <a:cubicBezTo>
                  <a:pt x="135644" y="364862"/>
                  <a:pt x="148180" y="360589"/>
                  <a:pt x="162265" y="360589"/>
                </a:cubicBezTo>
                <a:cubicBezTo>
                  <a:pt x="174849" y="360589"/>
                  <a:pt x="184004" y="357115"/>
                  <a:pt x="189732" y="350166"/>
                </a:cubicBezTo>
                <a:cubicBezTo>
                  <a:pt x="195460" y="343217"/>
                  <a:pt x="198324" y="334672"/>
                  <a:pt x="198324" y="324530"/>
                </a:cubicBezTo>
                <a:cubicBezTo>
                  <a:pt x="198324" y="314952"/>
                  <a:pt x="196963" y="306548"/>
                  <a:pt x="194239" y="299317"/>
                </a:cubicBezTo>
                <a:cubicBezTo>
                  <a:pt x="191517" y="292087"/>
                  <a:pt x="186587" y="285279"/>
                  <a:pt x="179450" y="278893"/>
                </a:cubicBezTo>
                <a:cubicBezTo>
                  <a:pt x="169496" y="271193"/>
                  <a:pt x="160575" y="262272"/>
                  <a:pt x="152687" y="252131"/>
                </a:cubicBezTo>
                <a:cubicBezTo>
                  <a:pt x="131465" y="251192"/>
                  <a:pt x="111230" y="247013"/>
                  <a:pt x="91979" y="239595"/>
                </a:cubicBezTo>
                <a:cubicBezTo>
                  <a:pt x="72728" y="232176"/>
                  <a:pt x="56483" y="223021"/>
                  <a:pt x="43243" y="212128"/>
                </a:cubicBezTo>
                <a:cubicBezTo>
                  <a:pt x="30002" y="201235"/>
                  <a:pt x="19485" y="189028"/>
                  <a:pt x="11691" y="175506"/>
                </a:cubicBezTo>
                <a:cubicBezTo>
                  <a:pt x="3897" y="161983"/>
                  <a:pt x="0" y="148555"/>
                  <a:pt x="0" y="135221"/>
                </a:cubicBezTo>
                <a:lnTo>
                  <a:pt x="0" y="99162"/>
                </a:lnTo>
                <a:cubicBezTo>
                  <a:pt x="0" y="91650"/>
                  <a:pt x="2630" y="85264"/>
                  <a:pt x="7888" y="80006"/>
                </a:cubicBezTo>
                <a:cubicBezTo>
                  <a:pt x="13146" y="74747"/>
                  <a:pt x="19532" y="72118"/>
                  <a:pt x="27044" y="72118"/>
                </a:cubicBezTo>
                <a:lnTo>
                  <a:pt x="108177" y="72118"/>
                </a:lnTo>
                <a:lnTo>
                  <a:pt x="108177" y="45074"/>
                </a:lnTo>
                <a:cubicBezTo>
                  <a:pt x="108177" y="32678"/>
                  <a:pt x="112590" y="22067"/>
                  <a:pt x="121417" y="13240"/>
                </a:cubicBezTo>
                <a:cubicBezTo>
                  <a:pt x="130244" y="4413"/>
                  <a:pt x="140855" y="0"/>
                  <a:pt x="153251" y="0"/>
                </a:cubicBezTo>
                <a:close/>
                <a:moveTo>
                  <a:pt x="36059" y="108177"/>
                </a:moveTo>
                <a:lnTo>
                  <a:pt x="36059" y="135221"/>
                </a:lnTo>
                <a:cubicBezTo>
                  <a:pt x="36059" y="149870"/>
                  <a:pt x="44932" y="165082"/>
                  <a:pt x="62680" y="180858"/>
                </a:cubicBezTo>
                <a:cubicBezTo>
                  <a:pt x="80428" y="196634"/>
                  <a:pt x="102543" y="207245"/>
                  <a:pt x="129023" y="212691"/>
                </a:cubicBezTo>
                <a:cubicBezTo>
                  <a:pt x="115126" y="182267"/>
                  <a:pt x="108177" y="147428"/>
                  <a:pt x="108177" y="108177"/>
                </a:cubicBezTo>
                <a:lnTo>
                  <a:pt x="36059" y="108177"/>
                </a:lnTo>
                <a:close/>
                <a:moveTo>
                  <a:pt x="360589" y="108177"/>
                </a:moveTo>
                <a:cubicBezTo>
                  <a:pt x="360589" y="147428"/>
                  <a:pt x="353640" y="182267"/>
                  <a:pt x="339742" y="212691"/>
                </a:cubicBezTo>
                <a:cubicBezTo>
                  <a:pt x="366222" y="207245"/>
                  <a:pt x="388337" y="196634"/>
                  <a:pt x="406085" y="180858"/>
                </a:cubicBezTo>
                <a:cubicBezTo>
                  <a:pt x="423833" y="165082"/>
                  <a:pt x="432706" y="149870"/>
                  <a:pt x="432706" y="135221"/>
                </a:cubicBezTo>
                <a:lnTo>
                  <a:pt x="432706" y="108177"/>
                </a:lnTo>
                <a:lnTo>
                  <a:pt x="360589" y="10817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6" name="Freeform 453"/>
          <p:cNvSpPr/>
          <p:nvPr/>
        </p:nvSpPr>
        <p:spPr>
          <a:xfrm>
            <a:off x="5601789" y="1568116"/>
            <a:ext cx="988421" cy="617624"/>
          </a:xfrm>
          <a:custGeom>
            <a:avLst/>
            <a:gdLst/>
            <a:ahLst/>
            <a:cxnLst/>
            <a:rect l="l" t="t" r="r" b="b"/>
            <a:pathLst>
              <a:path w="540884" h="396648">
                <a:moveTo>
                  <a:pt x="216353" y="0"/>
                </a:moveTo>
                <a:cubicBezTo>
                  <a:pt x="245652" y="0"/>
                  <a:pt x="272460" y="8169"/>
                  <a:pt x="296782" y="24509"/>
                </a:cubicBezTo>
                <a:cubicBezTo>
                  <a:pt x="321102" y="40848"/>
                  <a:pt x="338804" y="62540"/>
                  <a:pt x="349884" y="89584"/>
                </a:cubicBezTo>
                <a:cubicBezTo>
                  <a:pt x="363218" y="77940"/>
                  <a:pt x="378806" y="72118"/>
                  <a:pt x="396648" y="72118"/>
                </a:cubicBezTo>
                <a:cubicBezTo>
                  <a:pt x="416556" y="72118"/>
                  <a:pt x="433552" y="79160"/>
                  <a:pt x="447638" y="93246"/>
                </a:cubicBezTo>
                <a:cubicBezTo>
                  <a:pt x="461723" y="107332"/>
                  <a:pt x="468766" y="124328"/>
                  <a:pt x="468766" y="144236"/>
                </a:cubicBezTo>
                <a:cubicBezTo>
                  <a:pt x="468766" y="158509"/>
                  <a:pt x="464916" y="171468"/>
                  <a:pt x="457216" y="183112"/>
                </a:cubicBezTo>
                <a:cubicBezTo>
                  <a:pt x="481631" y="188934"/>
                  <a:pt x="501679" y="201658"/>
                  <a:pt x="517361" y="221283"/>
                </a:cubicBezTo>
                <a:cubicBezTo>
                  <a:pt x="533043" y="240909"/>
                  <a:pt x="540884" y="263305"/>
                  <a:pt x="540884" y="288471"/>
                </a:cubicBezTo>
                <a:cubicBezTo>
                  <a:pt x="540884" y="318333"/>
                  <a:pt x="530320" y="343827"/>
                  <a:pt x="509191" y="364956"/>
                </a:cubicBezTo>
                <a:cubicBezTo>
                  <a:pt x="488063" y="386084"/>
                  <a:pt x="462569" y="396648"/>
                  <a:pt x="432707" y="396648"/>
                </a:cubicBezTo>
                <a:lnTo>
                  <a:pt x="126206" y="396648"/>
                </a:lnTo>
                <a:cubicBezTo>
                  <a:pt x="91462" y="396648"/>
                  <a:pt x="61741" y="384300"/>
                  <a:pt x="37045" y="359603"/>
                </a:cubicBezTo>
                <a:cubicBezTo>
                  <a:pt x="12348" y="334907"/>
                  <a:pt x="0" y="305186"/>
                  <a:pt x="0" y="270442"/>
                </a:cubicBezTo>
                <a:cubicBezTo>
                  <a:pt x="0" y="246027"/>
                  <a:pt x="6573" y="223490"/>
                  <a:pt x="19719" y="202831"/>
                </a:cubicBezTo>
                <a:cubicBezTo>
                  <a:pt x="32866" y="182173"/>
                  <a:pt x="50519" y="166679"/>
                  <a:pt x="72681" y="156349"/>
                </a:cubicBezTo>
                <a:cubicBezTo>
                  <a:pt x="72305" y="150715"/>
                  <a:pt x="72118" y="146677"/>
                  <a:pt x="72118" y="144236"/>
                </a:cubicBezTo>
                <a:cubicBezTo>
                  <a:pt x="72118" y="104420"/>
                  <a:pt x="86203" y="70428"/>
                  <a:pt x="114374" y="42257"/>
                </a:cubicBezTo>
                <a:cubicBezTo>
                  <a:pt x="142545" y="14085"/>
                  <a:pt x="176538" y="0"/>
                  <a:pt x="216353" y="0"/>
                </a:cubicBezTo>
                <a:close/>
                <a:moveTo>
                  <a:pt x="225368" y="108177"/>
                </a:moveTo>
                <a:cubicBezTo>
                  <a:pt x="222926" y="108177"/>
                  <a:pt x="220814" y="109069"/>
                  <a:pt x="219030" y="110853"/>
                </a:cubicBezTo>
                <a:cubicBezTo>
                  <a:pt x="217245" y="112637"/>
                  <a:pt x="216353" y="114750"/>
                  <a:pt x="216353" y="117192"/>
                </a:cubicBezTo>
                <a:lnTo>
                  <a:pt x="216353" y="216353"/>
                </a:lnTo>
                <a:lnTo>
                  <a:pt x="153250" y="216353"/>
                </a:lnTo>
                <a:cubicBezTo>
                  <a:pt x="150809" y="216353"/>
                  <a:pt x="148696" y="217246"/>
                  <a:pt x="146912" y="219030"/>
                </a:cubicBezTo>
                <a:cubicBezTo>
                  <a:pt x="145128" y="220814"/>
                  <a:pt x="144236" y="222927"/>
                  <a:pt x="144236" y="225368"/>
                </a:cubicBezTo>
                <a:cubicBezTo>
                  <a:pt x="144236" y="227998"/>
                  <a:pt x="145081" y="230157"/>
                  <a:pt x="146771" y="231848"/>
                </a:cubicBezTo>
                <a:lnTo>
                  <a:pt x="245933" y="331010"/>
                </a:lnTo>
                <a:cubicBezTo>
                  <a:pt x="247624" y="332700"/>
                  <a:pt x="249783" y="333545"/>
                  <a:pt x="252412" y="333545"/>
                </a:cubicBezTo>
                <a:cubicBezTo>
                  <a:pt x="255041" y="333545"/>
                  <a:pt x="257202" y="332700"/>
                  <a:pt x="258892" y="331010"/>
                </a:cubicBezTo>
                <a:lnTo>
                  <a:pt x="357772" y="232129"/>
                </a:lnTo>
                <a:cubicBezTo>
                  <a:pt x="359650" y="229876"/>
                  <a:pt x="360589" y="227622"/>
                  <a:pt x="360589" y="225368"/>
                </a:cubicBezTo>
                <a:cubicBezTo>
                  <a:pt x="360589" y="222739"/>
                  <a:pt x="359744" y="220579"/>
                  <a:pt x="358054" y="218889"/>
                </a:cubicBezTo>
                <a:cubicBezTo>
                  <a:pt x="356363" y="217198"/>
                  <a:pt x="354203" y="216353"/>
                  <a:pt x="351574" y="216353"/>
                </a:cubicBezTo>
                <a:lnTo>
                  <a:pt x="288471" y="216353"/>
                </a:lnTo>
                <a:lnTo>
                  <a:pt x="288471" y="117192"/>
                </a:lnTo>
                <a:cubicBezTo>
                  <a:pt x="288471" y="114750"/>
                  <a:pt x="287579" y="112637"/>
                  <a:pt x="285795" y="110853"/>
                </a:cubicBezTo>
                <a:cubicBezTo>
                  <a:pt x="284011" y="109069"/>
                  <a:pt x="281898" y="108177"/>
                  <a:pt x="279457" y="108177"/>
                </a:cubicBezTo>
                <a:lnTo>
                  <a:pt x="225368" y="10817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7" name="Freeform 453"/>
          <p:cNvSpPr/>
          <p:nvPr/>
        </p:nvSpPr>
        <p:spPr>
          <a:xfrm>
            <a:off x="9348871" y="1568116"/>
            <a:ext cx="988421" cy="617624"/>
          </a:xfrm>
          <a:custGeom>
            <a:avLst/>
            <a:gdLst/>
            <a:ahLst/>
            <a:cxnLst/>
            <a:rect l="l" t="t" r="r" b="b"/>
            <a:pathLst>
              <a:path w="540884" h="396648">
                <a:moveTo>
                  <a:pt x="216353" y="0"/>
                </a:moveTo>
                <a:cubicBezTo>
                  <a:pt x="245652" y="0"/>
                  <a:pt x="272460" y="8169"/>
                  <a:pt x="296782" y="24509"/>
                </a:cubicBezTo>
                <a:cubicBezTo>
                  <a:pt x="321102" y="40848"/>
                  <a:pt x="338804" y="62540"/>
                  <a:pt x="349884" y="89584"/>
                </a:cubicBezTo>
                <a:cubicBezTo>
                  <a:pt x="363218" y="77940"/>
                  <a:pt x="378806" y="72118"/>
                  <a:pt x="396648" y="72118"/>
                </a:cubicBezTo>
                <a:cubicBezTo>
                  <a:pt x="416556" y="72118"/>
                  <a:pt x="433552" y="79160"/>
                  <a:pt x="447638" y="93246"/>
                </a:cubicBezTo>
                <a:cubicBezTo>
                  <a:pt x="461723" y="107332"/>
                  <a:pt x="468766" y="124328"/>
                  <a:pt x="468766" y="144236"/>
                </a:cubicBezTo>
                <a:cubicBezTo>
                  <a:pt x="468766" y="158509"/>
                  <a:pt x="464916" y="171468"/>
                  <a:pt x="457216" y="183112"/>
                </a:cubicBezTo>
                <a:cubicBezTo>
                  <a:pt x="481631" y="188934"/>
                  <a:pt x="501679" y="201658"/>
                  <a:pt x="517361" y="221283"/>
                </a:cubicBezTo>
                <a:cubicBezTo>
                  <a:pt x="533043" y="240909"/>
                  <a:pt x="540884" y="263305"/>
                  <a:pt x="540884" y="288471"/>
                </a:cubicBezTo>
                <a:cubicBezTo>
                  <a:pt x="540884" y="318333"/>
                  <a:pt x="530320" y="343827"/>
                  <a:pt x="509191" y="364956"/>
                </a:cubicBezTo>
                <a:cubicBezTo>
                  <a:pt x="488063" y="386084"/>
                  <a:pt x="462569" y="396648"/>
                  <a:pt x="432707" y="396648"/>
                </a:cubicBezTo>
                <a:lnTo>
                  <a:pt x="126206" y="396648"/>
                </a:lnTo>
                <a:cubicBezTo>
                  <a:pt x="91462" y="396648"/>
                  <a:pt x="61741" y="384300"/>
                  <a:pt x="37045" y="359603"/>
                </a:cubicBezTo>
                <a:cubicBezTo>
                  <a:pt x="12348" y="334907"/>
                  <a:pt x="0" y="305186"/>
                  <a:pt x="0" y="270442"/>
                </a:cubicBezTo>
                <a:cubicBezTo>
                  <a:pt x="0" y="246027"/>
                  <a:pt x="6573" y="223490"/>
                  <a:pt x="19719" y="202831"/>
                </a:cubicBezTo>
                <a:cubicBezTo>
                  <a:pt x="32866" y="182173"/>
                  <a:pt x="50519" y="166679"/>
                  <a:pt x="72681" y="156349"/>
                </a:cubicBezTo>
                <a:cubicBezTo>
                  <a:pt x="72305" y="150715"/>
                  <a:pt x="72118" y="146677"/>
                  <a:pt x="72118" y="144236"/>
                </a:cubicBezTo>
                <a:cubicBezTo>
                  <a:pt x="72118" y="104420"/>
                  <a:pt x="86203" y="70428"/>
                  <a:pt x="114374" y="42257"/>
                </a:cubicBezTo>
                <a:cubicBezTo>
                  <a:pt x="142545" y="14085"/>
                  <a:pt x="176538" y="0"/>
                  <a:pt x="216353" y="0"/>
                </a:cubicBezTo>
                <a:close/>
                <a:moveTo>
                  <a:pt x="225368" y="108177"/>
                </a:moveTo>
                <a:cubicBezTo>
                  <a:pt x="222926" y="108177"/>
                  <a:pt x="220814" y="109069"/>
                  <a:pt x="219030" y="110853"/>
                </a:cubicBezTo>
                <a:cubicBezTo>
                  <a:pt x="217245" y="112637"/>
                  <a:pt x="216353" y="114750"/>
                  <a:pt x="216353" y="117192"/>
                </a:cubicBezTo>
                <a:lnTo>
                  <a:pt x="216353" y="216353"/>
                </a:lnTo>
                <a:lnTo>
                  <a:pt x="153250" y="216353"/>
                </a:lnTo>
                <a:cubicBezTo>
                  <a:pt x="150809" y="216353"/>
                  <a:pt x="148696" y="217246"/>
                  <a:pt x="146912" y="219030"/>
                </a:cubicBezTo>
                <a:cubicBezTo>
                  <a:pt x="145128" y="220814"/>
                  <a:pt x="144236" y="222927"/>
                  <a:pt x="144236" y="225368"/>
                </a:cubicBezTo>
                <a:cubicBezTo>
                  <a:pt x="144236" y="227998"/>
                  <a:pt x="145081" y="230157"/>
                  <a:pt x="146771" y="231848"/>
                </a:cubicBezTo>
                <a:lnTo>
                  <a:pt x="245933" y="331010"/>
                </a:lnTo>
                <a:cubicBezTo>
                  <a:pt x="247624" y="332700"/>
                  <a:pt x="249783" y="333545"/>
                  <a:pt x="252412" y="333545"/>
                </a:cubicBezTo>
                <a:cubicBezTo>
                  <a:pt x="255041" y="333545"/>
                  <a:pt x="257202" y="332700"/>
                  <a:pt x="258892" y="331010"/>
                </a:cubicBezTo>
                <a:lnTo>
                  <a:pt x="357772" y="232129"/>
                </a:lnTo>
                <a:cubicBezTo>
                  <a:pt x="359650" y="229876"/>
                  <a:pt x="360589" y="227622"/>
                  <a:pt x="360589" y="225368"/>
                </a:cubicBezTo>
                <a:cubicBezTo>
                  <a:pt x="360589" y="222739"/>
                  <a:pt x="359744" y="220579"/>
                  <a:pt x="358054" y="218889"/>
                </a:cubicBezTo>
                <a:cubicBezTo>
                  <a:pt x="356363" y="217198"/>
                  <a:pt x="354203" y="216353"/>
                  <a:pt x="351574" y="216353"/>
                </a:cubicBezTo>
                <a:lnTo>
                  <a:pt x="288471" y="216353"/>
                </a:lnTo>
                <a:lnTo>
                  <a:pt x="288471" y="117192"/>
                </a:lnTo>
                <a:cubicBezTo>
                  <a:pt x="288471" y="114750"/>
                  <a:pt x="287579" y="112637"/>
                  <a:pt x="285795" y="110853"/>
                </a:cubicBezTo>
                <a:cubicBezTo>
                  <a:pt x="284011" y="109069"/>
                  <a:pt x="281898" y="108177"/>
                  <a:pt x="279457" y="108177"/>
                </a:cubicBezTo>
                <a:lnTo>
                  <a:pt x="225368" y="10817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5" name="Rectangle 4"/>
          <p:cNvSpPr/>
          <p:nvPr/>
        </p:nvSpPr>
        <p:spPr>
          <a:xfrm>
            <a:off x="4200599" y="5078780"/>
            <a:ext cx="7803462" cy="1591056"/>
          </a:xfrm>
          <a:custGeom>
            <a:avLst/>
            <a:gdLst>
              <a:gd name="connsiteX0" fmla="*/ 0 w 6514231"/>
              <a:gd name="connsiteY0" fmla="*/ 0 h 1591056"/>
              <a:gd name="connsiteX1" fmla="*/ 6514231 w 6514231"/>
              <a:gd name="connsiteY1" fmla="*/ 0 h 1591056"/>
              <a:gd name="connsiteX2" fmla="*/ 6514231 w 6514231"/>
              <a:gd name="connsiteY2" fmla="*/ 1591056 h 1591056"/>
              <a:gd name="connsiteX3" fmla="*/ 0 w 6514231"/>
              <a:gd name="connsiteY3" fmla="*/ 1591056 h 1591056"/>
              <a:gd name="connsiteX4" fmla="*/ 0 w 6514231"/>
              <a:gd name="connsiteY4" fmla="*/ 0 h 1591056"/>
              <a:gd name="connsiteX0" fmla="*/ 0 w 6514231"/>
              <a:gd name="connsiteY0" fmla="*/ 0 h 1591056"/>
              <a:gd name="connsiteX1" fmla="*/ 6514231 w 6514231"/>
              <a:gd name="connsiteY1" fmla="*/ 0 h 1591056"/>
              <a:gd name="connsiteX2" fmla="*/ 6514231 w 6514231"/>
              <a:gd name="connsiteY2" fmla="*/ 1591056 h 1591056"/>
              <a:gd name="connsiteX3" fmla="*/ 0 w 6514231"/>
              <a:gd name="connsiteY3" fmla="*/ 1591056 h 1591056"/>
              <a:gd name="connsiteX4" fmla="*/ 0 w 6514231"/>
              <a:gd name="connsiteY4" fmla="*/ 0 h 1591056"/>
              <a:gd name="connsiteX0" fmla="*/ 0 w 6514231"/>
              <a:gd name="connsiteY0" fmla="*/ 0 h 1591056"/>
              <a:gd name="connsiteX1" fmla="*/ 6514231 w 6514231"/>
              <a:gd name="connsiteY1" fmla="*/ 0 h 1591056"/>
              <a:gd name="connsiteX2" fmla="*/ 6514231 w 6514231"/>
              <a:gd name="connsiteY2" fmla="*/ 1591056 h 1591056"/>
              <a:gd name="connsiteX3" fmla="*/ 0 w 6514231"/>
              <a:gd name="connsiteY3" fmla="*/ 1591056 h 1591056"/>
              <a:gd name="connsiteX4" fmla="*/ 0 w 6514231"/>
              <a:gd name="connsiteY4" fmla="*/ 0 h 1591056"/>
              <a:gd name="connsiteX0" fmla="*/ 0 w 6514231"/>
              <a:gd name="connsiteY0" fmla="*/ 0 h 1591056"/>
              <a:gd name="connsiteX1" fmla="*/ 6514231 w 6514231"/>
              <a:gd name="connsiteY1" fmla="*/ 0 h 1591056"/>
              <a:gd name="connsiteX2" fmla="*/ 6514231 w 6514231"/>
              <a:gd name="connsiteY2" fmla="*/ 1591056 h 1591056"/>
              <a:gd name="connsiteX3" fmla="*/ 0 w 6514231"/>
              <a:gd name="connsiteY3" fmla="*/ 1591056 h 1591056"/>
              <a:gd name="connsiteX4" fmla="*/ 0 w 6514231"/>
              <a:gd name="connsiteY4" fmla="*/ 0 h 1591056"/>
              <a:gd name="connsiteX0" fmla="*/ 0 w 6514231"/>
              <a:gd name="connsiteY0" fmla="*/ 0 h 1666941"/>
              <a:gd name="connsiteX1" fmla="*/ 6514231 w 6514231"/>
              <a:gd name="connsiteY1" fmla="*/ 0 h 1666941"/>
              <a:gd name="connsiteX2" fmla="*/ 6514231 w 6514231"/>
              <a:gd name="connsiteY2" fmla="*/ 1591056 h 1666941"/>
              <a:gd name="connsiteX3" fmla="*/ 0 w 6514231"/>
              <a:gd name="connsiteY3" fmla="*/ 1591056 h 1666941"/>
              <a:gd name="connsiteX4" fmla="*/ 0 w 6514231"/>
              <a:gd name="connsiteY4" fmla="*/ 0 h 1666941"/>
              <a:gd name="connsiteX0" fmla="*/ 0 w 6514231"/>
              <a:gd name="connsiteY0" fmla="*/ 0 h 1591056"/>
              <a:gd name="connsiteX1" fmla="*/ 6514231 w 6514231"/>
              <a:gd name="connsiteY1" fmla="*/ 0 h 1591056"/>
              <a:gd name="connsiteX2" fmla="*/ 6514231 w 6514231"/>
              <a:gd name="connsiteY2" fmla="*/ 1591056 h 1591056"/>
              <a:gd name="connsiteX3" fmla="*/ 0 w 6514231"/>
              <a:gd name="connsiteY3" fmla="*/ 1591056 h 1591056"/>
              <a:gd name="connsiteX4" fmla="*/ 0 w 6514231"/>
              <a:gd name="connsiteY4" fmla="*/ 0 h 1591056"/>
              <a:gd name="connsiteX0" fmla="*/ 296672 w 6810903"/>
              <a:gd name="connsiteY0" fmla="*/ 0 h 1591056"/>
              <a:gd name="connsiteX1" fmla="*/ 6810903 w 6810903"/>
              <a:gd name="connsiteY1" fmla="*/ 0 h 1591056"/>
              <a:gd name="connsiteX2" fmla="*/ 6810903 w 6810903"/>
              <a:gd name="connsiteY2" fmla="*/ 1591056 h 1591056"/>
              <a:gd name="connsiteX3" fmla="*/ 296672 w 6810903"/>
              <a:gd name="connsiteY3" fmla="*/ 1591056 h 1591056"/>
              <a:gd name="connsiteX4" fmla="*/ 296672 w 6810903"/>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0903" h="1591056">
                <a:moveTo>
                  <a:pt x="296672" y="0"/>
                </a:moveTo>
                <a:cubicBezTo>
                  <a:pt x="1928586" y="676656"/>
                  <a:pt x="4639493" y="0"/>
                  <a:pt x="6810903" y="0"/>
                </a:cubicBezTo>
                <a:cubicBezTo>
                  <a:pt x="6024519" y="749808"/>
                  <a:pt x="6810903" y="1060704"/>
                  <a:pt x="6810903" y="1591056"/>
                </a:cubicBezTo>
                <a:cubicBezTo>
                  <a:pt x="4639493" y="1325880"/>
                  <a:pt x="2586954" y="1444752"/>
                  <a:pt x="296672" y="1591056"/>
                </a:cubicBezTo>
                <a:cubicBezTo>
                  <a:pt x="-370840" y="1216152"/>
                  <a:pt x="296672" y="530352"/>
                  <a:pt x="296672" y="0"/>
                </a:cubicBezTo>
                <a:close/>
              </a:path>
            </a:pathLst>
          </a:custGeom>
          <a:solidFill>
            <a:srgbClr val="FFFF00">
              <a:alpha val="9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thi</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cử</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đạo</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Nho</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18" name="Freeform 473"/>
          <p:cNvSpPr/>
          <p:nvPr/>
        </p:nvSpPr>
        <p:spPr>
          <a:xfrm>
            <a:off x="2864897" y="5609132"/>
            <a:ext cx="1331807" cy="530352"/>
          </a:xfrm>
          <a:custGeom>
            <a:avLst/>
            <a:gdLst/>
            <a:ahLst/>
            <a:cxnLst/>
            <a:rect l="l" t="t" r="r" b="b"/>
            <a:pathLst>
              <a:path w="540884" h="324530">
                <a:moveTo>
                  <a:pt x="126206" y="0"/>
                </a:moveTo>
                <a:lnTo>
                  <a:pt x="144236" y="0"/>
                </a:lnTo>
                <a:lnTo>
                  <a:pt x="189309" y="0"/>
                </a:lnTo>
                <a:lnTo>
                  <a:pt x="216354" y="0"/>
                </a:lnTo>
                <a:cubicBezTo>
                  <a:pt x="221237" y="0"/>
                  <a:pt x="225462" y="422"/>
                  <a:pt x="229031" y="1267"/>
                </a:cubicBezTo>
                <a:cubicBezTo>
                  <a:pt x="232599" y="2112"/>
                  <a:pt x="234383" y="3193"/>
                  <a:pt x="234383" y="4507"/>
                </a:cubicBezTo>
                <a:cubicBezTo>
                  <a:pt x="234383" y="5822"/>
                  <a:pt x="232599" y="6902"/>
                  <a:pt x="229031" y="7747"/>
                </a:cubicBezTo>
                <a:cubicBezTo>
                  <a:pt x="225462" y="8592"/>
                  <a:pt x="221237" y="9014"/>
                  <a:pt x="216354" y="9014"/>
                </a:cubicBezTo>
                <a:lnTo>
                  <a:pt x="196916" y="9014"/>
                </a:lnTo>
                <a:lnTo>
                  <a:pt x="279457" y="108177"/>
                </a:lnTo>
                <a:lnTo>
                  <a:pt x="297487" y="108177"/>
                </a:lnTo>
                <a:lnTo>
                  <a:pt x="360590" y="126206"/>
                </a:lnTo>
                <a:lnTo>
                  <a:pt x="459752" y="135221"/>
                </a:lnTo>
                <a:cubicBezTo>
                  <a:pt x="508769" y="146114"/>
                  <a:pt x="535719" y="154846"/>
                  <a:pt x="540602" y="161420"/>
                </a:cubicBezTo>
                <a:cubicBezTo>
                  <a:pt x="540790" y="161983"/>
                  <a:pt x="540884" y="162265"/>
                  <a:pt x="540884" y="162265"/>
                </a:cubicBezTo>
                <a:cubicBezTo>
                  <a:pt x="540696" y="168275"/>
                  <a:pt x="513652" y="177290"/>
                  <a:pt x="459752" y="189309"/>
                </a:cubicBezTo>
                <a:lnTo>
                  <a:pt x="360590" y="198324"/>
                </a:lnTo>
                <a:lnTo>
                  <a:pt x="297487" y="216353"/>
                </a:lnTo>
                <a:lnTo>
                  <a:pt x="279457" y="216353"/>
                </a:lnTo>
                <a:lnTo>
                  <a:pt x="196916" y="315516"/>
                </a:lnTo>
                <a:lnTo>
                  <a:pt x="216354" y="315516"/>
                </a:lnTo>
                <a:cubicBezTo>
                  <a:pt x="221237" y="315516"/>
                  <a:pt x="225462" y="315938"/>
                  <a:pt x="229031" y="316783"/>
                </a:cubicBezTo>
                <a:cubicBezTo>
                  <a:pt x="232599" y="317628"/>
                  <a:pt x="234383" y="318708"/>
                  <a:pt x="234383" y="320023"/>
                </a:cubicBezTo>
                <a:cubicBezTo>
                  <a:pt x="234383" y="321338"/>
                  <a:pt x="232599" y="322417"/>
                  <a:pt x="229031" y="323262"/>
                </a:cubicBezTo>
                <a:cubicBezTo>
                  <a:pt x="225462" y="324108"/>
                  <a:pt x="221237" y="324530"/>
                  <a:pt x="216354" y="324530"/>
                </a:cubicBezTo>
                <a:lnTo>
                  <a:pt x="189309" y="324530"/>
                </a:lnTo>
                <a:lnTo>
                  <a:pt x="144236" y="324530"/>
                </a:lnTo>
                <a:lnTo>
                  <a:pt x="126206" y="324530"/>
                </a:lnTo>
                <a:lnTo>
                  <a:pt x="126206" y="315516"/>
                </a:lnTo>
                <a:lnTo>
                  <a:pt x="144236" y="315516"/>
                </a:lnTo>
                <a:lnTo>
                  <a:pt x="144236" y="198324"/>
                </a:lnTo>
                <a:lnTo>
                  <a:pt x="99162" y="198324"/>
                </a:lnTo>
                <a:lnTo>
                  <a:pt x="45074" y="261427"/>
                </a:lnTo>
                <a:lnTo>
                  <a:pt x="18030" y="261427"/>
                </a:lnTo>
                <a:lnTo>
                  <a:pt x="9015" y="252412"/>
                </a:lnTo>
                <a:lnTo>
                  <a:pt x="9015" y="198324"/>
                </a:lnTo>
                <a:lnTo>
                  <a:pt x="18030" y="198324"/>
                </a:lnTo>
                <a:lnTo>
                  <a:pt x="18030" y="189309"/>
                </a:lnTo>
                <a:lnTo>
                  <a:pt x="54089" y="189309"/>
                </a:lnTo>
                <a:lnTo>
                  <a:pt x="54089" y="187056"/>
                </a:lnTo>
                <a:lnTo>
                  <a:pt x="0" y="180294"/>
                </a:lnTo>
                <a:lnTo>
                  <a:pt x="0" y="144235"/>
                </a:lnTo>
                <a:lnTo>
                  <a:pt x="54089" y="137475"/>
                </a:lnTo>
                <a:lnTo>
                  <a:pt x="54089" y="135221"/>
                </a:lnTo>
                <a:lnTo>
                  <a:pt x="18030" y="135221"/>
                </a:lnTo>
                <a:lnTo>
                  <a:pt x="18030" y="126206"/>
                </a:lnTo>
                <a:lnTo>
                  <a:pt x="9015" y="126206"/>
                </a:lnTo>
                <a:lnTo>
                  <a:pt x="9015" y="72118"/>
                </a:lnTo>
                <a:lnTo>
                  <a:pt x="18030" y="63103"/>
                </a:lnTo>
                <a:lnTo>
                  <a:pt x="45074" y="63103"/>
                </a:lnTo>
                <a:lnTo>
                  <a:pt x="99162" y="126206"/>
                </a:lnTo>
                <a:lnTo>
                  <a:pt x="144236" y="126206"/>
                </a:lnTo>
                <a:lnTo>
                  <a:pt x="144236" y="9014"/>
                </a:lnTo>
                <a:lnTo>
                  <a:pt x="126206" y="9014"/>
                </a:lnTo>
                <a:lnTo>
                  <a:pt x="126206" y="0"/>
                </a:lnTo>
                <a:close/>
              </a:path>
            </a:pathLst>
          </a:custGeom>
          <a:solidFill>
            <a:srgbClr val="00B05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637710" y="3429547"/>
            <a:ext cx="3085592" cy="1335776"/>
          </a:xfrm>
          <a:prstGeom prst="rect">
            <a:avLst/>
          </a:prstGeom>
          <a:ln>
            <a:noFill/>
          </a:ln>
          <a:effectLst>
            <a:softEdge rad="112500"/>
          </a:effectLst>
        </p:spPr>
      </p:pic>
      <p:pic>
        <p:nvPicPr>
          <p:cNvPr id="19" name="Picture 18"/>
          <p:cNvPicPr>
            <a:picLocks noChangeAspect="1"/>
          </p:cNvPicPr>
          <p:nvPr/>
        </p:nvPicPr>
        <p:blipFill>
          <a:blip r:embed="rId4"/>
          <a:stretch>
            <a:fillRect/>
          </a:stretch>
        </p:blipFill>
        <p:spPr>
          <a:xfrm>
            <a:off x="4480729" y="3429547"/>
            <a:ext cx="3085592" cy="1335777"/>
          </a:xfrm>
          <a:prstGeom prst="rect">
            <a:avLst/>
          </a:prstGeom>
          <a:ln>
            <a:noFill/>
          </a:ln>
          <a:effectLst>
            <a:softEdge rad="112500"/>
          </a:effectLst>
        </p:spPr>
      </p:pic>
      <p:pic>
        <p:nvPicPr>
          <p:cNvPr id="20" name="Picture 19"/>
          <p:cNvPicPr>
            <a:picLocks noChangeAspect="1"/>
          </p:cNvPicPr>
          <p:nvPr/>
        </p:nvPicPr>
        <p:blipFill>
          <a:blip r:embed="rId5"/>
          <a:stretch>
            <a:fillRect/>
          </a:stretch>
        </p:blipFill>
        <p:spPr>
          <a:xfrm>
            <a:off x="8531955" y="3440176"/>
            <a:ext cx="3085592" cy="1335778"/>
          </a:xfrm>
          <a:prstGeom prst="rect">
            <a:avLst/>
          </a:prstGeom>
          <a:ln>
            <a:noFill/>
          </a:ln>
          <a:effectLst>
            <a:softEdge rad="112500"/>
          </a:effectLst>
        </p:spPr>
      </p:pic>
      <p:sp>
        <p:nvSpPr>
          <p:cNvPr id="21" name="Rectangle 20"/>
          <p:cNvSpPr/>
          <p:nvPr/>
        </p:nvSpPr>
        <p:spPr>
          <a:xfrm>
            <a:off x="231022" y="5297137"/>
            <a:ext cx="2565126" cy="954107"/>
          </a:xfrm>
          <a:prstGeom prst="rect">
            <a:avLst/>
          </a:prstGeom>
          <a:ln>
            <a:solidFill>
              <a:srgbClr val="FFFF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Nho giáo chiếm </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địa vị độc tôn.  </a:t>
            </a:r>
            <a:endParaRPr kumimoji="0" lang="vi-VN" sz="2800" b="0" i="0" u="none" strike="noStrike" kern="1200" cap="none" spc="0" normalizeH="0" baseline="0" noProof="0" dirty="0">
              <a:ln>
                <a:noFill/>
              </a:ln>
              <a:solidFill>
                <a:srgbClr val="FFFF00"/>
              </a:solidFill>
              <a:effectLst/>
              <a:uLnTx/>
              <a:uFillTx/>
              <a:latin typeface=".VnTime" panose="020B7200000000000000" pitchFamily="34" charset="0"/>
              <a:ea typeface="+mn-ea"/>
              <a:cs typeface="+mn-cs"/>
            </a:endParaRPr>
          </a:p>
        </p:txBody>
      </p:sp>
      <p:sp>
        <p:nvSpPr>
          <p:cNvPr id="24" name="TextBox 23"/>
          <p:cNvSpPr txBox="1"/>
          <p:nvPr/>
        </p:nvSpPr>
        <p:spPr>
          <a:xfrm>
            <a:off x="0" y="812983"/>
            <a:ext cx="3085592" cy="584775"/>
          </a:xfrm>
          <a:prstGeom prst="rect">
            <a:avLst/>
          </a:prstGeom>
          <a:solidFill>
            <a:schemeClr val="bg1"/>
          </a:solidFill>
          <a:ln>
            <a:no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Văn hóa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748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A34E"/>
        </a:solidFill>
        <a:effectLst/>
      </p:bgPr>
    </p:bg>
    <p:spTree>
      <p:nvGrpSpPr>
        <p:cNvPr id="1" name=""/>
        <p:cNvGrpSpPr/>
        <p:nvPr/>
      </p:nvGrpSpPr>
      <p:grpSpPr>
        <a:xfrm>
          <a:off x="0" y="0"/>
          <a:ext cx="0" cy="0"/>
          <a:chOff x="0" y="0"/>
          <a:chExt cx="0" cy="0"/>
        </a:xfrm>
      </p:grpSpPr>
      <p:sp>
        <p:nvSpPr>
          <p:cNvPr id="18" name="Rectangle: Rounded Corners 55">
            <a:extLst>
              <a:ext uri="{FF2B5EF4-FFF2-40B4-BE49-F238E27FC236}">
                <a16:creationId xmlns:a16="http://schemas.microsoft.com/office/drawing/2014/main" id="{AED46A04-AC2A-680E-E13A-CE4609F69CF4}"/>
              </a:ext>
            </a:extLst>
          </p:cNvPr>
          <p:cNvSpPr/>
          <p:nvPr/>
        </p:nvSpPr>
        <p:spPr>
          <a:xfrm>
            <a:off x="5133474" y="121043"/>
            <a:ext cx="7058526" cy="5395986"/>
          </a:xfrm>
          <a:prstGeom prst="roundRect">
            <a:avLst>
              <a:gd name="adj" fmla="val 17888"/>
            </a:avLst>
          </a:prstGeom>
          <a:solidFill>
            <a:srgbClr val="C0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Vị Trạng Nguyên đa tài Trạng nguyên Lương Thế Vinh, tự là Cảnh Nghị, hiệu là Thụy Hiên, sinh ngày 1 tháng 8 năm Tân Dậu (1441) trong một gia đình nông dân có học ở làng Cao Hương, huyện Thiên Bản, nay là thôn Cao Phương, xã Liên Bảo, huyện Vụ Bản, tỉnh Nam Định. Thời niên thiếu, Lương Thế Vinh đã nổi tiếng là thần đồng, thông minh, nhanh trí. Lớn lên, Lương Thế Vinh càng học giỏi, học có phương pháp, kết hợp học với lao động, vui chơi giải trí. Chưa đầy hai mươi tuổi, tài học của Lương Thế Vinh đã nổi tiếng khắp vùng Sơn Nam. Năm 23 tuổi, đời vua Lê Thánh Tông, năm Quang Thuận thứ tư (1463), Lương Thế Vinh đỗ trạng nguyên khoa Quý Mùi. Cuộc đời 32 năm làm quan, Lương Thế Vinh đều ở Viện hàn lâm, trải thăng đến chức Hàn lâm Thị thư chưởng Hàn lâm viện sự, đứng đầu Viện hàn lâm. Ông có biệt tài về ngoại giao, được nhà vua tin yêu, giao trọng trách soạn thảo văn từ bang giao và đón tiếp sứ thần nước ngoài. Trạng nguyên Lương Thế Vinh còn dạy học ở Quốc tử giám, Sùng văn quán và Tú lâm cục là những trường cao cấp thời bấy giờ đào tạo nhân tài cho đất nước về văn chương và toán học.</a:t>
            </a:r>
            <a:endParaRPr kumimoji="0" lang="id-ID"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098" name="Picture 2" descr="GIAI THOẠI VỀ TRẠNG LƯỜNG LƯƠNG THẾ VINH | Trang thông tin chính thức của  trường THCS&amp;THPT Lương Thế Vinh, Hà Nội">
            <a:extLst>
              <a:ext uri="{FF2B5EF4-FFF2-40B4-BE49-F238E27FC236}">
                <a16:creationId xmlns:a16="http://schemas.microsoft.com/office/drawing/2014/main" id="{D3559AFE-E513-3D80-935F-32448EEA1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56"/>
          <a:stretch/>
        </p:blipFill>
        <p:spPr bwMode="auto">
          <a:xfrm>
            <a:off x="-1" y="20487"/>
            <a:ext cx="4991165" cy="6015185"/>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96">
            <a:extLst>
              <a:ext uri="{FF2B5EF4-FFF2-40B4-BE49-F238E27FC236}">
                <a16:creationId xmlns:a16="http://schemas.microsoft.com/office/drawing/2014/main" id="{5AA0E7B7-E222-098F-BC00-699B6922C4E4}"/>
              </a:ext>
            </a:extLst>
          </p:cNvPr>
          <p:cNvSpPr/>
          <p:nvPr/>
        </p:nvSpPr>
        <p:spPr>
          <a:xfrm flipH="1">
            <a:off x="-32836" y="5996026"/>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15935F4A-CA64-4A7E-EFF5-81EC25C8E050}"/>
              </a:ext>
            </a:extLst>
          </p:cNvPr>
          <p:cNvGrpSpPr/>
          <p:nvPr/>
        </p:nvGrpSpPr>
        <p:grpSpPr>
          <a:xfrm>
            <a:off x="3843710" y="6094539"/>
            <a:ext cx="702494" cy="702494"/>
            <a:chOff x="3619839" y="2027124"/>
            <a:chExt cx="702494" cy="702494"/>
          </a:xfrm>
          <a:effectLst>
            <a:outerShdw blurRad="63500" sx="102000" sy="102000" algn="ctr" rotWithShape="0">
              <a:prstClr val="black">
                <a:alpha val="40000"/>
              </a:prstClr>
            </a:outerShdw>
          </a:effectLst>
        </p:grpSpPr>
        <p:sp>
          <p:nvSpPr>
            <p:cNvPr id="21" name="Oval 20">
              <a:extLst>
                <a:ext uri="{FF2B5EF4-FFF2-40B4-BE49-F238E27FC236}">
                  <a16:creationId xmlns:a16="http://schemas.microsoft.com/office/drawing/2014/main" id="{0478645E-E41B-D197-9962-89438EEA7BAB}"/>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hlinkClick r:id="rId3" action="ppaction://hlinksldjump"/>
              <a:extLst>
                <a:ext uri="{FF2B5EF4-FFF2-40B4-BE49-F238E27FC236}">
                  <a16:creationId xmlns:a16="http://schemas.microsoft.com/office/drawing/2014/main" id="{F5B46089-5EA3-AB7B-6740-8A0A2628A9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23" name="Group 22">
            <a:extLst>
              <a:ext uri="{FF2B5EF4-FFF2-40B4-BE49-F238E27FC236}">
                <a16:creationId xmlns:a16="http://schemas.microsoft.com/office/drawing/2014/main" id="{F36CBB9E-56D4-6321-A8C2-F3784DBB4E19}"/>
              </a:ext>
            </a:extLst>
          </p:cNvPr>
          <p:cNvGrpSpPr/>
          <p:nvPr/>
        </p:nvGrpSpPr>
        <p:grpSpPr>
          <a:xfrm>
            <a:off x="414123" y="6094539"/>
            <a:ext cx="702494" cy="702494"/>
            <a:chOff x="7869666" y="2027124"/>
            <a:chExt cx="702494" cy="702494"/>
          </a:xfrm>
          <a:effectLst>
            <a:outerShdw blurRad="63500" sx="102000" sy="102000" algn="ctr" rotWithShape="0">
              <a:prstClr val="black">
                <a:alpha val="40000"/>
              </a:prstClr>
            </a:outerShdw>
          </a:effectLst>
        </p:grpSpPr>
        <p:sp>
          <p:nvSpPr>
            <p:cNvPr id="24" name="Oval 23">
              <a:extLst>
                <a:ext uri="{FF2B5EF4-FFF2-40B4-BE49-F238E27FC236}">
                  <a16:creationId xmlns:a16="http://schemas.microsoft.com/office/drawing/2014/main" id="{4F68D1B6-C9D8-F548-7429-3BD5B8AC513F}"/>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hlinkClick r:id="rId5" action="ppaction://hlinksldjump"/>
              <a:extLst>
                <a:ext uri="{FF2B5EF4-FFF2-40B4-BE49-F238E27FC236}">
                  <a16:creationId xmlns:a16="http://schemas.microsoft.com/office/drawing/2014/main" id="{001AEB4D-1277-93BD-6CB8-D5CE15C12F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26" name="Group 25">
            <a:extLst>
              <a:ext uri="{FF2B5EF4-FFF2-40B4-BE49-F238E27FC236}">
                <a16:creationId xmlns:a16="http://schemas.microsoft.com/office/drawing/2014/main" id="{D728066D-E2EE-3868-8A1E-DF44F0CFD031}"/>
              </a:ext>
            </a:extLst>
          </p:cNvPr>
          <p:cNvGrpSpPr/>
          <p:nvPr/>
        </p:nvGrpSpPr>
        <p:grpSpPr>
          <a:xfrm>
            <a:off x="7273297" y="6094539"/>
            <a:ext cx="702494" cy="702494"/>
            <a:chOff x="9286275" y="2027124"/>
            <a:chExt cx="702494" cy="702494"/>
          </a:xfrm>
          <a:effectLst>
            <a:outerShdw blurRad="63500" sx="102000" sy="102000" algn="ctr" rotWithShape="0">
              <a:prstClr val="black">
                <a:alpha val="40000"/>
              </a:prstClr>
            </a:outerShdw>
          </a:effectLst>
        </p:grpSpPr>
        <p:sp>
          <p:nvSpPr>
            <p:cNvPr id="27" name="Oval 26">
              <a:extLst>
                <a:ext uri="{FF2B5EF4-FFF2-40B4-BE49-F238E27FC236}">
                  <a16:creationId xmlns:a16="http://schemas.microsoft.com/office/drawing/2014/main" id="{C771F33D-690E-ED94-ED4B-ED602E885791}"/>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47">
              <a:hlinkClick r:id="rId7" action="ppaction://hlinksldjump"/>
              <a:extLst>
                <a:ext uri="{FF2B5EF4-FFF2-40B4-BE49-F238E27FC236}">
                  <a16:creationId xmlns:a16="http://schemas.microsoft.com/office/drawing/2014/main" id="{1A4FC710-6B4F-44F0-A16C-07858C9F3A5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53" name="Group 52">
            <a:extLst>
              <a:ext uri="{FF2B5EF4-FFF2-40B4-BE49-F238E27FC236}">
                <a16:creationId xmlns:a16="http://schemas.microsoft.com/office/drawing/2014/main" id="{B8C658D4-49B5-B084-BB11-D98FD168FF5E}"/>
              </a:ext>
            </a:extLst>
          </p:cNvPr>
          <p:cNvGrpSpPr/>
          <p:nvPr/>
        </p:nvGrpSpPr>
        <p:grpSpPr>
          <a:xfrm>
            <a:off x="10753053" y="5544683"/>
            <a:ext cx="702494" cy="702494"/>
            <a:chOff x="10702885" y="2027124"/>
            <a:chExt cx="702494" cy="702494"/>
          </a:xfrm>
          <a:effectLst>
            <a:outerShdw blurRad="63500" sx="102000" sy="102000" algn="ctr" rotWithShape="0">
              <a:prstClr val="black">
                <a:alpha val="40000"/>
              </a:prstClr>
            </a:outerShdw>
          </a:effectLst>
        </p:grpSpPr>
        <p:sp>
          <p:nvSpPr>
            <p:cNvPr id="54" name="Oval 53">
              <a:extLst>
                <a:ext uri="{FF2B5EF4-FFF2-40B4-BE49-F238E27FC236}">
                  <a16:creationId xmlns:a16="http://schemas.microsoft.com/office/drawing/2014/main" id="{2C63DC7C-71AC-CBDA-30E6-4E8660FDD070}"/>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hlinkClick r:id="rId9" action="ppaction://hlinksldjump"/>
              <a:extLst>
                <a:ext uri="{FF2B5EF4-FFF2-40B4-BE49-F238E27FC236}">
                  <a16:creationId xmlns:a16="http://schemas.microsoft.com/office/drawing/2014/main" id="{43DB05AC-28BA-FC5F-FF02-933547E1CEB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spTree>
    <p:extLst>
      <p:ext uri="{BB962C8B-B14F-4D97-AF65-F5344CB8AC3E}">
        <p14:creationId xmlns:p14="http://schemas.microsoft.com/office/powerpoint/2010/main" val="24579308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14:presetBounceEnd="52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2000">
                                          <p:cBhvr additive="base">
                                            <p:cTn id="7" dur="1000" fill="hold"/>
                                            <p:tgtEl>
                                              <p:spTgt spid="4098"/>
                                            </p:tgtEl>
                                            <p:attrNameLst>
                                              <p:attrName>ppt_x</p:attrName>
                                            </p:attrNameLst>
                                          </p:cBhvr>
                                          <p:tavLst>
                                            <p:tav tm="0">
                                              <p:val>
                                                <p:strVal val="#ppt_x"/>
                                              </p:val>
                                            </p:tav>
                                            <p:tav tm="100000">
                                              <p:val>
                                                <p:strVal val="#ppt_x"/>
                                              </p:val>
                                            </p:tav>
                                          </p:tavLst>
                                        </p:anim>
                                        <p:anim calcmode="lin" valueType="num" p14:bounceEnd="52000">
                                          <p:cBhvr additive="base">
                                            <p:cTn id="8" dur="1000" fill="hold"/>
                                            <p:tgtEl>
                                              <p:spTgt spid="409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1000" fill="hold"/>
                                            <p:tgtEl>
                                              <p:spTgt spid="4098"/>
                                            </p:tgtEl>
                                            <p:attrNameLst>
                                              <p:attrName>ppt_x</p:attrName>
                                            </p:attrNameLst>
                                          </p:cBhvr>
                                          <p:tavLst>
                                            <p:tav tm="0">
                                              <p:val>
                                                <p:strVal val="#ppt_x"/>
                                              </p:val>
                                            </p:tav>
                                            <p:tav tm="100000">
                                              <p:val>
                                                <p:strVal val="#ppt_x"/>
                                              </p:val>
                                            </p:tav>
                                          </p:tavLst>
                                        </p:anim>
                                        <p:anim calcmode="lin" valueType="num">
                                          <p:cBhvr additive="base">
                                            <p:cTn id="8" dur="1000" fill="hold"/>
                                            <p:tgtEl>
                                              <p:spTgt spid="409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5795260"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1022" y="917159"/>
            <a:ext cx="4006814" cy="1323439"/>
          </a:xfrm>
          <a:prstGeom prst="rect">
            <a:avLst/>
          </a:prstGeom>
          <a:solidFill>
            <a:schemeClr val="bg1"/>
          </a:solid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154663" y="3977169"/>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79719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848153" y="1313270"/>
            <a:ext cx="8916100" cy="3416320"/>
          </a:xfrm>
          <a:prstGeom prst="rect">
            <a:avLst/>
          </a:prstGeom>
          <a:solidFill>
            <a:srgbClr val="00B05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giúp</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khỉ</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ngăn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chặn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hành</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rừng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lâm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tặc</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1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5289308" y="588797"/>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3415004" y="1922107"/>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09602" y="2599979"/>
              <a:ext cx="4801863" cy="2182973"/>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vua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Tổ</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Tông</a:t>
              </a: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Thóc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lúa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đầy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chẳng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buồn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p>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Hãy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viết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đoạn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ngắn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cuộc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sống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xã</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hội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Lê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được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thể</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hiện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qua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hai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trên</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9882" y="418723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3750" y="4336203"/>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2334" y="4671885"/>
            <a:ext cx="3597917" cy="3885751"/>
          </a:xfrm>
          <a:prstGeom prst="rect">
            <a:avLst/>
          </a:prstGeom>
        </p:spPr>
      </p:pic>
      <p:sp>
        <p:nvSpPr>
          <p:cNvPr id="15" name="TextBox 14">
            <a:extLst>
              <a:ext uri="{FF2B5EF4-FFF2-40B4-BE49-F238E27FC236}">
                <a16:creationId xmlns:a16="http://schemas.microsoft.com/office/drawing/2014/main" id="{6BD2C7EC-F87B-EA4A-84F2-933E81030387}"/>
              </a:ext>
            </a:extLst>
          </p:cNvPr>
          <p:cNvSpPr txBox="1"/>
          <p:nvPr>
            <p:custDataLst>
              <p:tags r:id="rId3"/>
            </p:custDataLst>
          </p:nvPr>
        </p:nvSpPr>
        <p:spPr>
          <a:xfrm>
            <a:off x="1602908" y="2345372"/>
            <a:ext cx="8986179"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Học bài cũ và coi trước bài mới. Nộp đoạn văn vận dung vào tiết học sau.</a:t>
            </a:r>
          </a:p>
        </p:txBody>
      </p:sp>
      <p:sp>
        <p:nvSpPr>
          <p:cNvPr id="11" name="TextBox 10">
            <a:extLst>
              <a:ext uri="{FF2B5EF4-FFF2-40B4-BE49-F238E27FC236}">
                <a16:creationId xmlns:a16="http://schemas.microsoft.com/office/drawing/2014/main" id="{693D7041-1B19-AF4D-BEE9-F2A09A8930C0}"/>
              </a:ext>
            </a:extLst>
          </p:cNvPr>
          <p:cNvSpPr txBox="1"/>
          <p:nvPr>
            <p:custDataLst>
              <p:tags r:id="rId4"/>
            </p:custDataLst>
          </p:nvPr>
        </p:nvSpPr>
        <p:spPr>
          <a:xfrm>
            <a:off x="2755221" y="1145151"/>
            <a:ext cx="6681555"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Dặn dò</a:t>
            </a:r>
          </a:p>
        </p:txBody>
      </p:sp>
    </p:spTree>
    <p:extLst>
      <p:ext uri="{BB962C8B-B14F-4D97-AF65-F5344CB8AC3E}">
        <p14:creationId xmlns:p14="http://schemas.microsoft.com/office/powerpoint/2010/main" val="192450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100000" numSld="999">
                <p:cTn id="2" repeatCount="indefinite" fill="hold" display="0">
                  <p:stCondLst>
                    <p:cond delay="indefinite"/>
                  </p:stCondLst>
                  <p:endCondLst>
                    <p:cond evt="onStopAudio" delay="0">
                      <p:tgtEl>
                        <p:sldTgt/>
                      </p:tgtEl>
                    </p:cond>
                  </p:endCondLst>
                </p:cTn>
                <p:tgtEl>
                  <p:spTgt spid="6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86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4</a:t>
            </a:r>
          </a:p>
        </p:txBody>
      </p:sp>
      <p:sp>
        <p:nvSpPr>
          <p:cNvPr id="43" name="Oval 42"/>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5</a:t>
            </a:r>
          </a:p>
        </p:txBody>
      </p:sp>
    </p:spTree>
    <p:extLst>
      <p:ext uri="{BB962C8B-B14F-4D97-AF65-F5344CB8AC3E}">
        <p14:creationId xmlns:p14="http://schemas.microsoft.com/office/powerpoint/2010/main" val="11238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048000" y="1029326"/>
            <a:ext cx="5892800" cy="144655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Tôn</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giáo nào chiếm vị trí độc tôn thời Lê sơ?</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60800" y="4633508"/>
            <a:ext cx="4572000"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Nho giáo</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50709" y="1029878"/>
            <a:ext cx="6287381" cy="120032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600" b="1" noProof="0">
                <a:solidFill>
                  <a:srgbClr val="C00000"/>
                </a:solidFill>
                <a:latin typeface="Times New Roman" panose="02020603050405020304" pitchFamily="18" charset="0"/>
                <a:cs typeface="Times New Roman" panose="02020603050405020304" pitchFamily="18" charset="0"/>
              </a:rPr>
              <a:t>Ai là người cho dựng lại Quốc Tử Giám?</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76698" y="4596394"/>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40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Thái Tổ</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1043094" y="0"/>
            <a:ext cx="1148906" cy="621792"/>
          </a:xfrm>
          <a:prstGeom prst="rect">
            <a:avLst/>
          </a:prstGeom>
        </p:spPr>
      </p:pic>
      <p:grpSp>
        <p:nvGrpSpPr>
          <p:cNvPr id="4" name="Group 3"/>
          <p:cNvGrpSpPr/>
          <p:nvPr/>
        </p:nvGrpSpPr>
        <p:grpSpPr>
          <a:xfrm>
            <a:off x="157479" y="1251732"/>
            <a:ext cx="11922761" cy="5524988"/>
            <a:chOff x="2407920" y="2310852"/>
            <a:chExt cx="6502400" cy="4108026"/>
          </a:xfrm>
          <a:noFill/>
        </p:grpSpPr>
        <p:sp>
          <p:nvSpPr>
            <p:cNvPr id="3"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p:cNvGraphicFramePr>
            <a:graphicFrameLocks noGrp="1"/>
          </p:cNvGraphicFramePr>
          <p:nvPr>
            <p:extLst>
              <p:ext uri="{D42A27DB-BD31-4B8C-83A1-F6EECF244321}">
                <p14:modId xmlns:p14="http://schemas.microsoft.com/office/powerpoint/2010/main" val="2764503524"/>
              </p:ext>
            </p:extLst>
          </p:nvPr>
        </p:nvGraphicFramePr>
        <p:xfrm>
          <a:off x="157478" y="1584472"/>
          <a:ext cx="11922762" cy="5192250"/>
        </p:xfrm>
        <a:graphic>
          <a:graphicData uri="http://schemas.openxmlformats.org/drawingml/2006/table">
            <a:tbl>
              <a:tblPr firstRow="1" bandRow="1">
                <a:tableStyleId>{775DCB02-9BB8-47FD-8907-85C794F793BA}</a:tableStyleId>
              </a:tblPr>
              <a:tblGrid>
                <a:gridCol w="2008044">
                  <a:extLst>
                    <a:ext uri="{9D8B030D-6E8A-4147-A177-3AD203B41FA5}">
                      <a16:colId xmlns:a16="http://schemas.microsoft.com/office/drawing/2014/main" val="20000"/>
                    </a:ext>
                  </a:extLst>
                </a:gridCol>
                <a:gridCol w="1966210">
                  <a:extLst>
                    <a:ext uri="{9D8B030D-6E8A-4147-A177-3AD203B41FA5}">
                      <a16:colId xmlns:a16="http://schemas.microsoft.com/office/drawing/2014/main" val="20001"/>
                    </a:ext>
                  </a:extLst>
                </a:gridCol>
                <a:gridCol w="7948508">
                  <a:extLst>
                    <a:ext uri="{9D8B030D-6E8A-4147-A177-3AD203B41FA5}">
                      <a16:colId xmlns:a16="http://schemas.microsoft.com/office/drawing/2014/main" val="20002"/>
                    </a:ext>
                  </a:extLst>
                </a:gridCol>
              </a:tblGrid>
              <a:tr h="741750">
                <a:tc gridSpan="2">
                  <a:txBody>
                    <a:bodyPr/>
                    <a:lstStyle/>
                    <a:p>
                      <a:pPr algn="ct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baseline="0" dirty="0">
                          <a:solidFill>
                            <a:srgbClr val="00B050"/>
                          </a:solidFill>
                          <a:latin typeface="Times New Roman" panose="02020603050405020304" pitchFamily="18" charset="0"/>
                          <a:cs typeface="Times New Roman" panose="02020603050405020304" pitchFamily="18" charset="0"/>
                        </a:rPr>
                        <a:t> </a:t>
                      </a:r>
                      <a:r>
                        <a:rPr lang="en-US" sz="2800" baseline="0" dirty="0" err="1">
                          <a:solidFill>
                            <a:srgbClr val="00B050"/>
                          </a:solidFill>
                          <a:latin typeface="Times New Roman" panose="02020603050405020304" pitchFamily="18" charset="0"/>
                          <a:cs typeface="Times New Roman" panose="02020603050405020304" pitchFamily="18" charset="0"/>
                        </a:rPr>
                        <a:t>vực</a:t>
                      </a:r>
                      <a:endParaRPr lang="en-US" sz="2800"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tc>
                  <a:txBody>
                    <a:bodyPr/>
                    <a:lstStyle/>
                    <a:p>
                      <a:pPr algn="ctr"/>
                      <a:r>
                        <a:rPr lang="en-US" sz="2800" dirty="0" err="1">
                          <a:solidFill>
                            <a:srgbClr val="00B050"/>
                          </a:solidFill>
                          <a:latin typeface="Times New Roman" panose="02020603050405020304" pitchFamily="18" charset="0"/>
                          <a:cs typeface="Times New Roman" panose="02020603050405020304" pitchFamily="18" charset="0"/>
                        </a:rPr>
                        <a:t>Thành</a:t>
                      </a:r>
                      <a:r>
                        <a:rPr lang="en-US" sz="2800" baseline="0" dirty="0">
                          <a:solidFill>
                            <a:srgbClr val="00B050"/>
                          </a:solidFill>
                          <a:latin typeface="Times New Roman" panose="02020603050405020304" pitchFamily="18" charset="0"/>
                          <a:cs typeface="Times New Roman" panose="02020603050405020304" pitchFamily="18" charset="0"/>
                        </a:rPr>
                        <a:t> </a:t>
                      </a:r>
                      <a:r>
                        <a:rPr lang="en-US" sz="2800" baseline="0" dirty="0" err="1">
                          <a:solidFill>
                            <a:srgbClr val="00B050"/>
                          </a:solidFill>
                          <a:latin typeface="Times New Roman" panose="02020603050405020304" pitchFamily="18" charset="0"/>
                          <a:cs typeface="Times New Roman" panose="02020603050405020304" pitchFamily="18" charset="0"/>
                        </a:rPr>
                        <a:t>tựu</a:t>
                      </a:r>
                      <a:endParaRPr lang="en-US" sz="2800"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741750">
                <a:tc rowSpan="2">
                  <a:txBody>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Văn</a:t>
                      </a:r>
                      <a:r>
                        <a:rPr lang="en-US" sz="2800" b="1" baseline="0" dirty="0">
                          <a:solidFill>
                            <a:srgbClr val="00B050"/>
                          </a:solidFill>
                          <a:latin typeface="Times New Roman" panose="02020603050405020304" pitchFamily="18" charset="0"/>
                          <a:cs typeface="Times New Roman" panose="02020603050405020304" pitchFamily="18" charset="0"/>
                        </a:rPr>
                        <a:t> </a:t>
                      </a:r>
                      <a:r>
                        <a:rPr lang="en-US" sz="2800" b="1" baseline="0"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Hán</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41750">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Nôm</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41750">
                <a:tc rowSpan="4">
                  <a:txBody>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Khoa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Sử</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741750">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Địa</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Lý</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741750">
                <a:tc vMerge="1">
                  <a:txBody>
                    <a:bodyPr/>
                    <a:lstStyle/>
                    <a:p>
                      <a:endParaRPr lang="en-US" dirty="0"/>
                    </a:p>
                  </a:txBody>
                  <a:tcPr/>
                </a:tc>
                <a:tc>
                  <a:txBody>
                    <a:bodyPr/>
                    <a:lstStyle/>
                    <a:p>
                      <a:pPr algn="ctr"/>
                      <a:r>
                        <a:rPr lang="en-US" sz="2800" dirty="0">
                          <a:solidFill>
                            <a:srgbClr val="002060"/>
                          </a:solidFill>
                          <a:latin typeface="Times New Roman" panose="02020603050405020304" pitchFamily="18" charset="0"/>
                          <a:cs typeface="Times New Roman" panose="02020603050405020304" pitchFamily="18" charset="0"/>
                        </a:rPr>
                        <a:t>Y</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41750">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Toán</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pSp>
        <p:nvGrpSpPr>
          <p:cNvPr id="9" name="Group 8">
            <a:extLst>
              <a:ext uri="{FF2B5EF4-FFF2-40B4-BE49-F238E27FC236}">
                <a16:creationId xmlns:a16="http://schemas.microsoft.com/office/drawing/2014/main" id="{76FEF481-5DDC-004C-83AE-38B82578279F}"/>
              </a:ext>
            </a:extLst>
          </p:cNvPr>
          <p:cNvGrpSpPr/>
          <p:nvPr/>
        </p:nvGrpSpPr>
        <p:grpSpPr>
          <a:xfrm>
            <a:off x="0" y="0"/>
            <a:ext cx="12192000" cy="621792"/>
            <a:chOff x="0" y="0"/>
            <a:chExt cx="12192000" cy="621792"/>
          </a:xfrm>
        </p:grpSpPr>
        <p:sp>
          <p:nvSpPr>
            <p:cNvPr id="11" name="Rectangle 10">
              <a:extLst>
                <a:ext uri="{FF2B5EF4-FFF2-40B4-BE49-F238E27FC236}">
                  <a16:creationId xmlns:a16="http://schemas.microsoft.com/office/drawing/2014/main" id="{CB6317AD-73C5-824E-B01E-9100CC415432}"/>
                </a:ext>
              </a:extLst>
            </p:cNvPr>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2" name="Picture 11">
              <a:extLst>
                <a:ext uri="{FF2B5EF4-FFF2-40B4-BE49-F238E27FC236}">
                  <a16:creationId xmlns:a16="http://schemas.microsoft.com/office/drawing/2014/main" id="{2C5C8D38-F3BA-3346-A651-7209433A3BFA}"/>
                </a:ext>
              </a:extLst>
            </p:cNvPr>
            <p:cNvPicPr>
              <a:picLocks noChangeAspect="1"/>
            </p:cNvPicPr>
            <p:nvPr/>
          </p:nvPicPr>
          <p:blipFill>
            <a:blip r:embed="rId2"/>
            <a:stretch>
              <a:fillRect/>
            </a:stretch>
          </p:blipFill>
          <p:spPr>
            <a:xfrm>
              <a:off x="11043094" y="0"/>
              <a:ext cx="1148906" cy="621792"/>
            </a:xfrm>
            <a:prstGeom prst="rect">
              <a:avLst/>
            </a:prstGeom>
          </p:spPr>
        </p:pic>
      </p:grpSp>
      <p:sp>
        <p:nvSpPr>
          <p:cNvPr id="19" name="TextBox 18"/>
          <p:cNvSpPr txBox="1"/>
          <p:nvPr/>
        </p:nvSpPr>
        <p:spPr>
          <a:xfrm>
            <a:off x="1" y="894882"/>
            <a:ext cx="2939142" cy="584775"/>
          </a:xfrm>
          <a:prstGeom prst="rect">
            <a:avLst/>
          </a:prstGeom>
          <a:solidFill>
            <a:schemeClr val="bg1"/>
          </a:solid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Văn hóa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66CB484-9723-4D29-C0F3-AE43B3C35E5F}"/>
              </a:ext>
            </a:extLst>
          </p:cNvPr>
          <p:cNvSpPr/>
          <p:nvPr/>
        </p:nvSpPr>
        <p:spPr>
          <a:xfrm>
            <a:off x="5209142" y="719364"/>
            <a:ext cx="4248600" cy="707886"/>
          </a:xfrm>
          <a:prstGeom prst="rect">
            <a:avLst/>
          </a:prstGeom>
          <a:noFill/>
        </p:spPr>
        <p:txBody>
          <a:bodyPr wrap="none" lIns="91440" tIns="45720" rIns="91440" bIns="45720">
            <a:spAutoFit/>
          </a:bodyPr>
          <a:lstStyle/>
          <a:p>
            <a:pPr algn="ctr"/>
            <a:r>
              <a:rPr lang="en-US" sz="4000" b="1" cap="none" spc="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PHIẾU HỌC TẬP</a:t>
            </a:r>
          </a:p>
        </p:txBody>
      </p:sp>
    </p:spTree>
    <p:extLst>
      <p:ext uri="{BB962C8B-B14F-4D97-AF65-F5344CB8AC3E}">
        <p14:creationId xmlns:p14="http://schemas.microsoft.com/office/powerpoint/2010/main" val="1559991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44800" y="778644"/>
            <a:ext cx="6299200"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000" noProof="0">
                <a:solidFill>
                  <a:srgbClr val="008000"/>
                </a:solidFill>
                <a:latin typeface="Times New Roman" panose="02020603050405020304" pitchFamily="18" charset="0"/>
                <a:cs typeface="Times New Roman" panose="02020603050405020304" pitchFamily="18" charset="0"/>
              </a:rPr>
              <a:t>Đại Việt sử ký toàn thư là tác phẩm trên lĩnh vực nào?</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60800" y="4894416"/>
            <a:ext cx="4572000"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học</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2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93941" y="783105"/>
            <a:ext cx="6276290" cy="1938992"/>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học chữ Nôm chiếm vị trí quan trọng trong thời Lê sơ chứng tỏ?</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605971" y="4565616"/>
            <a:ext cx="5130800" cy="1200329"/>
          </a:xfrm>
          <a:prstGeom prst="rect">
            <a:avLst/>
          </a:prstGeom>
          <a:solidFill>
            <a:schemeClr val="bg1"/>
          </a:solidFill>
        </p:spPr>
        <p:txBody>
          <a:bodyPr wrap="square" rtlCol="0">
            <a:spAutoFit/>
          </a:bodyPr>
          <a:lstStyle/>
          <a:p>
            <a:pPr lvl="0" algn="ctr" defTabSz="1219170">
              <a:defRPr/>
            </a:pPr>
            <a:r>
              <a:rPr lang="vi-VN" sz="3600" b="1">
                <a:solidFill>
                  <a:prstClr val="black"/>
                </a:solidFill>
                <a:latin typeface="Times New Roman" panose="02020603050405020304" pitchFamily="18" charset="0"/>
                <a:cs typeface="Times New Roman" panose="02020603050405020304" pitchFamily="18" charset="0"/>
              </a:rPr>
              <a:t>Nhân dân ta có lòng yêu nước, tự hào dân tộc.</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692400" y="783105"/>
            <a:ext cx="6604000" cy="1938992"/>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Việc</a:t>
            </a:r>
            <a:r>
              <a:rPr kumimoji="0" lang="en-US" sz="4000" b="0"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lập bia đá ở Văn Miếu – Quốc Tử Giám nhằm mục đích gì?</a:t>
            </a: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4157878" y="4504061"/>
            <a:ext cx="4441682"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Vinh danh những</a:t>
            </a:r>
            <a:r>
              <a:rPr kumimoji="0" lang="en-US" sz="4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người đỗ đạt</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35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 y="654802"/>
            <a:ext cx="2569028" cy="584775"/>
          </a:xfrm>
          <a:prstGeom prst="rect">
            <a:avLst/>
          </a:prstGeom>
          <a:solidFill>
            <a:schemeClr val="bg1"/>
          </a:solidFill>
          <a:ln>
            <a:noFill/>
            <a:prstDash val="dash"/>
          </a:ln>
        </p:spPr>
        <p:txBody>
          <a:bodyPr wrap="square" rtlCol="0">
            <a:spAutoFit/>
          </a:bodyPr>
          <a:lstStyle/>
          <a:p>
            <a:pPr lvl="0">
              <a:defRPr/>
            </a:pPr>
            <a:r>
              <a:rPr lang="en-US" sz="3200" b="1">
                <a:solidFill>
                  <a:prstClr val="black"/>
                </a:solidFill>
                <a:latin typeface="Times New Roman" panose="02020603050405020304" pitchFamily="18" charset="0"/>
                <a:cs typeface="Times New Roman" panose="02020603050405020304" pitchFamily="18" charset="0"/>
              </a:rPr>
              <a:t>a. Văn hóa</a:t>
            </a:r>
            <a:endParaRPr lang="en-US" sz="3200" b="1" dirty="0">
              <a:solidFill>
                <a:prstClr val="black"/>
              </a:solidFill>
            </a:endParaRPr>
          </a:p>
        </p:txBody>
      </p:sp>
      <p:grpSp>
        <p:nvGrpSpPr>
          <p:cNvPr id="4" name="Group 3"/>
          <p:cNvGrpSpPr/>
          <p:nvPr/>
        </p:nvGrpSpPr>
        <p:grpSpPr>
          <a:xfrm>
            <a:off x="157479" y="1251732"/>
            <a:ext cx="11922761" cy="5524988"/>
            <a:chOff x="2407920" y="2310852"/>
            <a:chExt cx="6502400" cy="4108026"/>
          </a:xfrm>
          <a:noFill/>
        </p:grpSpPr>
        <p:sp>
          <p:nvSpPr>
            <p:cNvPr id="3"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p:cNvGraphicFramePr>
            <a:graphicFrameLocks noGrp="1"/>
          </p:cNvGraphicFramePr>
          <p:nvPr>
            <p:extLst>
              <p:ext uri="{D42A27DB-BD31-4B8C-83A1-F6EECF244321}">
                <p14:modId xmlns:p14="http://schemas.microsoft.com/office/powerpoint/2010/main" val="2261365397"/>
              </p:ext>
            </p:extLst>
          </p:nvPr>
        </p:nvGraphicFramePr>
        <p:xfrm>
          <a:off x="111760" y="1251732"/>
          <a:ext cx="11922762" cy="5524992"/>
        </p:xfrm>
        <a:graphic>
          <a:graphicData uri="http://schemas.openxmlformats.org/drawingml/2006/table">
            <a:tbl>
              <a:tblPr firstRow="1" bandRow="1">
                <a:tableStyleId>{775DCB02-9BB8-47FD-8907-85C794F793BA}</a:tableStyleId>
              </a:tblPr>
              <a:tblGrid>
                <a:gridCol w="2008044">
                  <a:extLst>
                    <a:ext uri="{9D8B030D-6E8A-4147-A177-3AD203B41FA5}">
                      <a16:colId xmlns:a16="http://schemas.microsoft.com/office/drawing/2014/main" val="20000"/>
                    </a:ext>
                  </a:extLst>
                </a:gridCol>
                <a:gridCol w="1966210">
                  <a:extLst>
                    <a:ext uri="{9D8B030D-6E8A-4147-A177-3AD203B41FA5}">
                      <a16:colId xmlns:a16="http://schemas.microsoft.com/office/drawing/2014/main" val="20001"/>
                    </a:ext>
                  </a:extLst>
                </a:gridCol>
                <a:gridCol w="7948508">
                  <a:extLst>
                    <a:ext uri="{9D8B030D-6E8A-4147-A177-3AD203B41FA5}">
                      <a16:colId xmlns:a16="http://schemas.microsoft.com/office/drawing/2014/main" val="20002"/>
                    </a:ext>
                  </a:extLst>
                </a:gridCol>
              </a:tblGrid>
              <a:tr h="690624">
                <a:tc gridSpan="2">
                  <a:txBody>
                    <a:bodyPr/>
                    <a:lstStyle/>
                    <a:p>
                      <a:pPr algn="ct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baseline="0" dirty="0">
                          <a:solidFill>
                            <a:srgbClr val="00B050"/>
                          </a:solidFill>
                          <a:latin typeface="Times New Roman" panose="02020603050405020304" pitchFamily="18" charset="0"/>
                          <a:cs typeface="Times New Roman" panose="02020603050405020304" pitchFamily="18" charset="0"/>
                        </a:rPr>
                        <a:t> </a:t>
                      </a:r>
                      <a:r>
                        <a:rPr lang="en-US" sz="2800" baseline="0" dirty="0" err="1">
                          <a:solidFill>
                            <a:srgbClr val="00B050"/>
                          </a:solidFill>
                          <a:latin typeface="Times New Roman" panose="02020603050405020304" pitchFamily="18" charset="0"/>
                          <a:cs typeface="Times New Roman" panose="02020603050405020304" pitchFamily="18" charset="0"/>
                        </a:rPr>
                        <a:t>vực</a:t>
                      </a:r>
                      <a:endParaRPr lang="en-US" sz="2800"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tc>
                  <a:txBody>
                    <a:bodyPr/>
                    <a:lstStyle/>
                    <a:p>
                      <a:pPr algn="ctr"/>
                      <a:r>
                        <a:rPr lang="en-US" sz="2800" dirty="0" err="1">
                          <a:solidFill>
                            <a:srgbClr val="00B050"/>
                          </a:solidFill>
                          <a:latin typeface="Times New Roman" panose="02020603050405020304" pitchFamily="18" charset="0"/>
                          <a:cs typeface="Times New Roman" panose="02020603050405020304" pitchFamily="18" charset="0"/>
                        </a:rPr>
                        <a:t>Thành</a:t>
                      </a:r>
                      <a:r>
                        <a:rPr lang="en-US" sz="2800" baseline="0" dirty="0">
                          <a:solidFill>
                            <a:srgbClr val="00B050"/>
                          </a:solidFill>
                          <a:latin typeface="Times New Roman" panose="02020603050405020304" pitchFamily="18" charset="0"/>
                          <a:cs typeface="Times New Roman" panose="02020603050405020304" pitchFamily="18" charset="0"/>
                        </a:rPr>
                        <a:t> </a:t>
                      </a:r>
                      <a:r>
                        <a:rPr lang="en-US" sz="2800" baseline="0" dirty="0" err="1">
                          <a:solidFill>
                            <a:srgbClr val="00B050"/>
                          </a:solidFill>
                          <a:latin typeface="Times New Roman" panose="02020603050405020304" pitchFamily="18" charset="0"/>
                          <a:cs typeface="Times New Roman" panose="02020603050405020304" pitchFamily="18" charset="0"/>
                        </a:rPr>
                        <a:t>tựu</a:t>
                      </a:r>
                      <a:endParaRPr lang="en-US" sz="2800"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90624">
                <a:tc rowSpan="2">
                  <a:txBody>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Văn</a:t>
                      </a:r>
                      <a:r>
                        <a:rPr lang="en-US" sz="2800" b="1" baseline="0" dirty="0">
                          <a:solidFill>
                            <a:srgbClr val="00B050"/>
                          </a:solidFill>
                          <a:latin typeface="Times New Roman" panose="02020603050405020304" pitchFamily="18" charset="0"/>
                          <a:cs typeface="Times New Roman" panose="02020603050405020304" pitchFamily="18" charset="0"/>
                        </a:rPr>
                        <a:t> </a:t>
                      </a:r>
                      <a:r>
                        <a:rPr lang="en-US" sz="2800" b="1" baseline="0"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Hán</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90624">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Nôm</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90624">
                <a:tc rowSpan="4">
                  <a:txBody>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Khoa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Sử</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90624">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Địa</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Lý</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90624">
                <a:tc vMerge="1">
                  <a:txBody>
                    <a:bodyPr/>
                    <a:lstStyle/>
                    <a:p>
                      <a:endParaRPr lang="en-US" dirty="0"/>
                    </a:p>
                  </a:txBody>
                  <a:tcPr/>
                </a:tc>
                <a:tc>
                  <a:txBody>
                    <a:bodyPr/>
                    <a:lstStyle/>
                    <a:p>
                      <a:pPr algn="ctr"/>
                      <a:r>
                        <a:rPr lang="en-US" sz="2800" dirty="0">
                          <a:solidFill>
                            <a:srgbClr val="002060"/>
                          </a:solidFill>
                          <a:latin typeface="Times New Roman" panose="02020603050405020304" pitchFamily="18" charset="0"/>
                          <a:cs typeface="Times New Roman" panose="02020603050405020304" pitchFamily="18" charset="0"/>
                        </a:rPr>
                        <a:t>Y</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90624">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Toán</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690624">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Điêu</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khắc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9" name="Rectangle 8"/>
          <p:cNvSpPr/>
          <p:nvPr/>
        </p:nvSpPr>
        <p:spPr>
          <a:xfrm>
            <a:off x="4355283" y="1981377"/>
            <a:ext cx="4881657"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Tiếp tục phát triển và giữ ưu thế.</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1" name="Rectangle 10"/>
          <p:cNvSpPr/>
          <p:nvPr/>
        </p:nvSpPr>
        <p:spPr>
          <a:xfrm>
            <a:off x="4408282" y="2658199"/>
            <a:ext cx="596138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Chiếm vị trí quan trọng.</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2" name="Rectangle 11"/>
          <p:cNvSpPr/>
          <p:nvPr/>
        </p:nvSpPr>
        <p:spPr>
          <a:xfrm>
            <a:off x="4327879" y="3338020"/>
            <a:ext cx="715901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Đại Việt Sử Kí Toàn Thư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Lam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lục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3" name="Rectangle 12"/>
          <p:cNvSpPr/>
          <p:nvPr/>
        </p:nvSpPr>
        <p:spPr>
          <a:xfrm>
            <a:off x="4355283" y="4033478"/>
            <a:ext cx="521809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Dư Địa Chí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Hồng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4" name="Rectangle 13"/>
          <p:cNvSpPr/>
          <p:nvPr/>
        </p:nvSpPr>
        <p:spPr>
          <a:xfrm>
            <a:off x="4242972" y="4747084"/>
            <a:ext cx="40414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Bản thảo thực 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toát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yếu</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4327879" y="5449448"/>
            <a:ext cx="612218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Đại thành toán pháp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toán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Pháp</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22" name="Rectangle 21"/>
          <p:cNvSpPr/>
          <p:nvPr/>
        </p:nvSpPr>
        <p:spPr>
          <a:xfrm>
            <a:off x="4242972" y="6113084"/>
            <a:ext cx="8298252"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Lăng tẩm, cung điện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đồ sộ, kĩ thuật điêu luyện. </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grpSp>
        <p:nvGrpSpPr>
          <p:cNvPr id="18" name="Group 17">
            <a:extLst>
              <a:ext uri="{FF2B5EF4-FFF2-40B4-BE49-F238E27FC236}">
                <a16:creationId xmlns:a16="http://schemas.microsoft.com/office/drawing/2014/main" id="{16729EA4-8689-2640-A0FB-F63A088E0B3C}"/>
              </a:ext>
            </a:extLst>
          </p:cNvPr>
          <p:cNvGrpSpPr/>
          <p:nvPr/>
        </p:nvGrpSpPr>
        <p:grpSpPr>
          <a:xfrm>
            <a:off x="434131" y="0"/>
            <a:ext cx="12192000" cy="621792"/>
            <a:chOff x="0" y="0"/>
            <a:chExt cx="12192000" cy="621792"/>
          </a:xfrm>
        </p:grpSpPr>
        <p:sp>
          <p:nvSpPr>
            <p:cNvPr id="21" name="Rectangle 20">
              <a:extLst>
                <a:ext uri="{FF2B5EF4-FFF2-40B4-BE49-F238E27FC236}">
                  <a16:creationId xmlns:a16="http://schemas.microsoft.com/office/drawing/2014/main" id="{46AF49CA-C16F-6549-B488-4B8C6670EEB7}"/>
                </a:ext>
              </a:extLst>
            </p:cNvPr>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23" name="Picture 22">
              <a:extLst>
                <a:ext uri="{FF2B5EF4-FFF2-40B4-BE49-F238E27FC236}">
                  <a16:creationId xmlns:a16="http://schemas.microsoft.com/office/drawing/2014/main" id="{47129DE8-A261-5D4C-B223-A28525E71F79}"/>
                </a:ext>
              </a:extLst>
            </p:cNvPr>
            <p:cNvPicPr>
              <a:picLocks noChangeAspect="1"/>
            </p:cNvPicPr>
            <p:nvPr/>
          </p:nvPicPr>
          <p:blipFill>
            <a:blip r:embed="rId2"/>
            <a:stretch>
              <a:fillRect/>
            </a:stretch>
          </p:blipFill>
          <p:spPr>
            <a:xfrm>
              <a:off x="11043094" y="0"/>
              <a:ext cx="1148906" cy="621792"/>
            </a:xfrm>
            <a:prstGeom prst="rect">
              <a:avLst/>
            </a:prstGeom>
          </p:spPr>
        </p:pic>
      </p:grpSp>
    </p:spTree>
    <p:extLst>
      <p:ext uri="{BB962C8B-B14F-4D97-AF65-F5344CB8AC3E}">
        <p14:creationId xmlns:p14="http://schemas.microsoft.com/office/powerpoint/2010/main" val="12766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19" name="TextBox 18"/>
          <p:cNvSpPr txBox="1"/>
          <p:nvPr/>
        </p:nvSpPr>
        <p:spPr>
          <a:xfrm>
            <a:off x="1" y="795010"/>
            <a:ext cx="2743199" cy="584775"/>
          </a:xfrm>
          <a:prstGeom prst="rect">
            <a:avLst/>
          </a:prstGeom>
          <a:solidFill>
            <a:schemeClr val="bg1"/>
          </a:solid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Văn hóa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p:cNvGrpSpPr/>
          <p:nvPr/>
        </p:nvGrpSpPr>
        <p:grpSpPr>
          <a:xfrm>
            <a:off x="157479" y="1251732"/>
            <a:ext cx="11922761" cy="5524988"/>
            <a:chOff x="2407920" y="2310852"/>
            <a:chExt cx="6502400" cy="4108026"/>
          </a:xfrm>
          <a:noFill/>
        </p:grpSpPr>
        <p:sp>
          <p:nvSpPr>
            <p:cNvPr id="3"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Flowchart: Terminator 16"/>
          <p:cNvSpPr/>
          <p:nvPr/>
        </p:nvSpPr>
        <p:spPr>
          <a:xfrm>
            <a:off x="1493520" y="6177300"/>
            <a:ext cx="2773680" cy="4978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Hán</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p>
        </p:txBody>
      </p:sp>
      <p:sp>
        <p:nvSpPr>
          <p:cNvPr id="23" name="Flowchart: Terminator 22"/>
          <p:cNvSpPr/>
          <p:nvPr/>
        </p:nvSpPr>
        <p:spPr>
          <a:xfrm>
            <a:off x="7936231" y="6177310"/>
            <a:ext cx="2773680" cy="4978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Nôm</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8" name="Picture 17"/>
          <p:cNvPicPr>
            <a:picLocks noChangeAspect="1"/>
          </p:cNvPicPr>
          <p:nvPr/>
        </p:nvPicPr>
        <p:blipFill>
          <a:blip r:embed="rId3"/>
          <a:stretch>
            <a:fillRect/>
          </a:stretch>
        </p:blipFill>
        <p:spPr>
          <a:xfrm>
            <a:off x="6249670" y="1686560"/>
            <a:ext cx="5699760" cy="4389180"/>
          </a:xfrm>
          <a:prstGeom prst="rect">
            <a:avLst/>
          </a:prstGeom>
          <a:ln>
            <a:noFill/>
          </a:ln>
          <a:effectLst>
            <a:softEdge rad="112500"/>
          </a:effectLst>
        </p:spPr>
      </p:pic>
      <p:pic>
        <p:nvPicPr>
          <p:cNvPr id="21" name="Picture 20"/>
          <p:cNvPicPr>
            <a:picLocks noChangeAspect="1"/>
          </p:cNvPicPr>
          <p:nvPr/>
        </p:nvPicPr>
        <p:blipFill>
          <a:blip r:embed="rId4"/>
          <a:stretch>
            <a:fillRect/>
          </a:stretch>
        </p:blipFill>
        <p:spPr>
          <a:xfrm>
            <a:off x="284480" y="1686560"/>
            <a:ext cx="5703569" cy="4389160"/>
          </a:xfrm>
          <a:prstGeom prst="rect">
            <a:avLst/>
          </a:prstGeom>
          <a:ln>
            <a:noFill/>
          </a:ln>
          <a:effectLst>
            <a:softEdge rad="112500"/>
          </a:effectLst>
        </p:spPr>
      </p:pic>
      <p:grpSp>
        <p:nvGrpSpPr>
          <p:cNvPr id="12" name="Group 11">
            <a:extLst>
              <a:ext uri="{FF2B5EF4-FFF2-40B4-BE49-F238E27FC236}">
                <a16:creationId xmlns:a16="http://schemas.microsoft.com/office/drawing/2014/main" id="{B0495A99-5FCA-684A-8CF2-89A78A878A5D}"/>
              </a:ext>
            </a:extLst>
          </p:cNvPr>
          <p:cNvGrpSpPr/>
          <p:nvPr/>
        </p:nvGrpSpPr>
        <p:grpSpPr>
          <a:xfrm>
            <a:off x="0" y="0"/>
            <a:ext cx="12192000" cy="621792"/>
            <a:chOff x="0" y="0"/>
            <a:chExt cx="12192000" cy="621792"/>
          </a:xfrm>
        </p:grpSpPr>
        <p:sp>
          <p:nvSpPr>
            <p:cNvPr id="13" name="Rectangle 12">
              <a:extLst>
                <a:ext uri="{FF2B5EF4-FFF2-40B4-BE49-F238E27FC236}">
                  <a16:creationId xmlns:a16="http://schemas.microsoft.com/office/drawing/2014/main" id="{A0D02F96-99E4-EE41-926A-D32C2C56C499}"/>
                </a:ext>
              </a:extLst>
            </p:cNvPr>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4" name="Picture 13">
              <a:extLst>
                <a:ext uri="{FF2B5EF4-FFF2-40B4-BE49-F238E27FC236}">
                  <a16:creationId xmlns:a16="http://schemas.microsoft.com/office/drawing/2014/main" id="{49E62415-4F0E-B941-BAC2-D7E6A88F89B8}"/>
                </a:ext>
              </a:extLst>
            </p:cNvPr>
            <p:cNvPicPr>
              <a:picLocks noChangeAspect="1"/>
            </p:cNvPicPr>
            <p:nvPr/>
          </p:nvPicPr>
          <p:blipFill>
            <a:blip r:embed="rId2"/>
            <a:stretch>
              <a:fillRect/>
            </a:stretch>
          </p:blipFill>
          <p:spPr>
            <a:xfrm>
              <a:off x="11043094" y="0"/>
              <a:ext cx="1148906" cy="621792"/>
            </a:xfrm>
            <a:prstGeom prst="rect">
              <a:avLst/>
            </a:prstGeom>
          </p:spPr>
        </p:pic>
      </p:grpSp>
    </p:spTree>
    <p:extLst>
      <p:ext uri="{BB962C8B-B14F-4D97-AF65-F5344CB8AC3E}">
        <p14:creationId xmlns:p14="http://schemas.microsoft.com/office/powerpoint/2010/main" val="2795921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57681" y="335280"/>
            <a:ext cx="10104120" cy="632204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Flowchart: Terminator 6"/>
          <p:cNvSpPr/>
          <p:nvPr/>
        </p:nvSpPr>
        <p:spPr>
          <a:xfrm>
            <a:off x="2696212" y="1148080"/>
            <a:ext cx="3078480" cy="52832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Văn</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thơ</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chữ</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Hán</a:t>
            </a:r>
            <a:endPar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p:cNvSpPr/>
          <p:nvPr/>
        </p:nvSpPr>
        <p:spPr>
          <a:xfrm>
            <a:off x="7844790" y="1148080"/>
            <a:ext cx="3078480" cy="52832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Văn</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thơ</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chữ</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Nôm</a:t>
            </a:r>
            <a:endPar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2293392" y="1960880"/>
            <a:ext cx="3980638" cy="3397909"/>
          </a:xfrm>
          <a:custGeom>
            <a:avLst/>
            <a:gdLst>
              <a:gd name="connsiteX0" fmla="*/ 0 w 3931920"/>
              <a:gd name="connsiteY0" fmla="*/ 0 h 3312160"/>
              <a:gd name="connsiteX1" fmla="*/ 3931920 w 3931920"/>
              <a:gd name="connsiteY1" fmla="*/ 0 h 3312160"/>
              <a:gd name="connsiteX2" fmla="*/ 3931920 w 3931920"/>
              <a:gd name="connsiteY2" fmla="*/ 3312160 h 3312160"/>
              <a:gd name="connsiteX3" fmla="*/ 0 w 3931920"/>
              <a:gd name="connsiteY3" fmla="*/ 3312160 h 3312160"/>
              <a:gd name="connsiteX4" fmla="*/ 0 w 3931920"/>
              <a:gd name="connsiteY4" fmla="*/ 0 h 3312160"/>
              <a:gd name="connsiteX0" fmla="*/ 0 w 3931920"/>
              <a:gd name="connsiteY0" fmla="*/ 0 h 3312160"/>
              <a:gd name="connsiteX1" fmla="*/ 3931920 w 3931920"/>
              <a:gd name="connsiteY1" fmla="*/ 0 h 3312160"/>
              <a:gd name="connsiteX2" fmla="*/ 3931920 w 3931920"/>
              <a:gd name="connsiteY2" fmla="*/ 3312160 h 3312160"/>
              <a:gd name="connsiteX3" fmla="*/ 0 w 3931920"/>
              <a:gd name="connsiteY3" fmla="*/ 3312160 h 3312160"/>
              <a:gd name="connsiteX4" fmla="*/ 0 w 3931920"/>
              <a:gd name="connsiteY4" fmla="*/ 0 h 3312160"/>
              <a:gd name="connsiteX0" fmla="*/ 0 w 3931920"/>
              <a:gd name="connsiteY0" fmla="*/ 0 h 3312160"/>
              <a:gd name="connsiteX1" fmla="*/ 3931920 w 3931920"/>
              <a:gd name="connsiteY1" fmla="*/ 0 h 3312160"/>
              <a:gd name="connsiteX2" fmla="*/ 3931920 w 3931920"/>
              <a:gd name="connsiteY2" fmla="*/ 3312160 h 3312160"/>
              <a:gd name="connsiteX3" fmla="*/ 0 w 3931920"/>
              <a:gd name="connsiteY3" fmla="*/ 3312160 h 3312160"/>
              <a:gd name="connsiteX4" fmla="*/ 0 w 3931920"/>
              <a:gd name="connsiteY4" fmla="*/ 0 h 3312160"/>
              <a:gd name="connsiteX0" fmla="*/ 0 w 3931920"/>
              <a:gd name="connsiteY0" fmla="*/ 0 h 3312160"/>
              <a:gd name="connsiteX1" fmla="*/ 3931920 w 3931920"/>
              <a:gd name="connsiteY1" fmla="*/ 0 h 3312160"/>
              <a:gd name="connsiteX2" fmla="*/ 3931920 w 3931920"/>
              <a:gd name="connsiteY2" fmla="*/ 3312160 h 3312160"/>
              <a:gd name="connsiteX3" fmla="*/ 20320 w 3931920"/>
              <a:gd name="connsiteY3" fmla="*/ 3271520 h 3312160"/>
              <a:gd name="connsiteX4" fmla="*/ 0 w 3931920"/>
              <a:gd name="connsiteY4" fmla="*/ 0 h 3312160"/>
              <a:gd name="connsiteX0" fmla="*/ 48718 w 3980638"/>
              <a:gd name="connsiteY0" fmla="*/ 0 h 3312160"/>
              <a:gd name="connsiteX1" fmla="*/ 3980638 w 3980638"/>
              <a:gd name="connsiteY1" fmla="*/ 0 h 3312160"/>
              <a:gd name="connsiteX2" fmla="*/ 3980638 w 3980638"/>
              <a:gd name="connsiteY2" fmla="*/ 3312160 h 3312160"/>
              <a:gd name="connsiteX3" fmla="*/ 69038 w 3980638"/>
              <a:gd name="connsiteY3" fmla="*/ 3271520 h 3312160"/>
              <a:gd name="connsiteX4" fmla="*/ 48718 w 3980638"/>
              <a:gd name="connsiteY4" fmla="*/ 0 h 3312160"/>
              <a:gd name="connsiteX0" fmla="*/ 48718 w 3980638"/>
              <a:gd name="connsiteY0" fmla="*/ 0 h 3312160"/>
              <a:gd name="connsiteX1" fmla="*/ 3980638 w 3980638"/>
              <a:gd name="connsiteY1" fmla="*/ 0 h 3312160"/>
              <a:gd name="connsiteX2" fmla="*/ 3980638 w 3980638"/>
              <a:gd name="connsiteY2" fmla="*/ 3312160 h 3312160"/>
              <a:gd name="connsiteX3" fmla="*/ 69038 w 3980638"/>
              <a:gd name="connsiteY3" fmla="*/ 3271520 h 3312160"/>
              <a:gd name="connsiteX4" fmla="*/ 48718 w 3980638"/>
              <a:gd name="connsiteY4" fmla="*/ 0 h 3312160"/>
              <a:gd name="connsiteX0" fmla="*/ 48718 w 3980638"/>
              <a:gd name="connsiteY0" fmla="*/ 0 h 3312160"/>
              <a:gd name="connsiteX1" fmla="*/ 3980638 w 3980638"/>
              <a:gd name="connsiteY1" fmla="*/ 0 h 3312160"/>
              <a:gd name="connsiteX2" fmla="*/ 3980638 w 3980638"/>
              <a:gd name="connsiteY2" fmla="*/ 3312160 h 3312160"/>
              <a:gd name="connsiteX3" fmla="*/ 69038 w 3980638"/>
              <a:gd name="connsiteY3" fmla="*/ 3271520 h 3312160"/>
              <a:gd name="connsiteX4" fmla="*/ 48718 w 3980638"/>
              <a:gd name="connsiteY4" fmla="*/ 0 h 3312160"/>
              <a:gd name="connsiteX0" fmla="*/ 48718 w 3980638"/>
              <a:gd name="connsiteY0" fmla="*/ 110331 h 3422491"/>
              <a:gd name="connsiteX1" fmla="*/ 3980638 w 3980638"/>
              <a:gd name="connsiteY1" fmla="*/ 110331 h 3422491"/>
              <a:gd name="connsiteX2" fmla="*/ 3980638 w 3980638"/>
              <a:gd name="connsiteY2" fmla="*/ 3422491 h 3422491"/>
              <a:gd name="connsiteX3" fmla="*/ 69038 w 3980638"/>
              <a:gd name="connsiteY3" fmla="*/ 3381851 h 3422491"/>
              <a:gd name="connsiteX4" fmla="*/ 48718 w 3980638"/>
              <a:gd name="connsiteY4" fmla="*/ 110331 h 3422491"/>
              <a:gd name="connsiteX0" fmla="*/ 48718 w 3980638"/>
              <a:gd name="connsiteY0" fmla="*/ 85749 h 3397909"/>
              <a:gd name="connsiteX1" fmla="*/ 3980638 w 3980638"/>
              <a:gd name="connsiteY1" fmla="*/ 85749 h 3397909"/>
              <a:gd name="connsiteX2" fmla="*/ 3980638 w 3980638"/>
              <a:gd name="connsiteY2" fmla="*/ 3397909 h 3397909"/>
              <a:gd name="connsiteX3" fmla="*/ 69038 w 3980638"/>
              <a:gd name="connsiteY3" fmla="*/ 3357269 h 3397909"/>
              <a:gd name="connsiteX4" fmla="*/ 48718 w 3980638"/>
              <a:gd name="connsiteY4" fmla="*/ 85749 h 339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38" h="3397909">
                <a:moveTo>
                  <a:pt x="48718" y="85749"/>
                </a:moveTo>
                <a:cubicBezTo>
                  <a:pt x="1145998" y="583589"/>
                  <a:pt x="2730958" y="-259691"/>
                  <a:pt x="3980638" y="85749"/>
                </a:cubicBezTo>
                <a:cubicBezTo>
                  <a:pt x="3980638" y="1189802"/>
                  <a:pt x="3421838" y="2639296"/>
                  <a:pt x="3980638" y="3397909"/>
                </a:cubicBezTo>
                <a:cubicBezTo>
                  <a:pt x="2676771" y="3384362"/>
                  <a:pt x="1383065" y="2690096"/>
                  <a:pt x="69038" y="3357269"/>
                </a:cubicBezTo>
                <a:cubicBezTo>
                  <a:pt x="-103682" y="2578336"/>
                  <a:pt x="109678" y="1240602"/>
                  <a:pt x="48718" y="85749"/>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2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mệnh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2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Ngô</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2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Quỳnh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uyển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cửu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ca</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8"/>
          <p:cNvSpPr/>
          <p:nvPr/>
        </p:nvSpPr>
        <p:spPr>
          <a:xfrm>
            <a:off x="7464832" y="1960880"/>
            <a:ext cx="4076928" cy="3397909"/>
          </a:xfrm>
          <a:custGeom>
            <a:avLst/>
            <a:gdLst>
              <a:gd name="connsiteX0" fmla="*/ 0 w 3931920"/>
              <a:gd name="connsiteY0" fmla="*/ 0 h 3312160"/>
              <a:gd name="connsiteX1" fmla="*/ 3931920 w 3931920"/>
              <a:gd name="connsiteY1" fmla="*/ 0 h 3312160"/>
              <a:gd name="connsiteX2" fmla="*/ 3931920 w 3931920"/>
              <a:gd name="connsiteY2" fmla="*/ 3312160 h 3312160"/>
              <a:gd name="connsiteX3" fmla="*/ 0 w 3931920"/>
              <a:gd name="connsiteY3" fmla="*/ 3312160 h 3312160"/>
              <a:gd name="connsiteX4" fmla="*/ 0 w 3931920"/>
              <a:gd name="connsiteY4" fmla="*/ 0 h 3312160"/>
              <a:gd name="connsiteX0" fmla="*/ 0 w 3931920"/>
              <a:gd name="connsiteY0" fmla="*/ 0 h 3312160"/>
              <a:gd name="connsiteX1" fmla="*/ 3931920 w 3931920"/>
              <a:gd name="connsiteY1" fmla="*/ 0 h 3312160"/>
              <a:gd name="connsiteX2" fmla="*/ 3931920 w 3931920"/>
              <a:gd name="connsiteY2" fmla="*/ 3312160 h 3312160"/>
              <a:gd name="connsiteX3" fmla="*/ 0 w 3931920"/>
              <a:gd name="connsiteY3" fmla="*/ 3312160 h 3312160"/>
              <a:gd name="connsiteX4" fmla="*/ 0 w 3931920"/>
              <a:gd name="connsiteY4" fmla="*/ 0 h 3312160"/>
              <a:gd name="connsiteX0" fmla="*/ 0 w 3931920"/>
              <a:gd name="connsiteY0" fmla="*/ 0 h 3312160"/>
              <a:gd name="connsiteX1" fmla="*/ 3931920 w 3931920"/>
              <a:gd name="connsiteY1" fmla="*/ 0 h 3312160"/>
              <a:gd name="connsiteX2" fmla="*/ 3931920 w 3931920"/>
              <a:gd name="connsiteY2" fmla="*/ 3312160 h 3312160"/>
              <a:gd name="connsiteX3" fmla="*/ 0 w 3931920"/>
              <a:gd name="connsiteY3" fmla="*/ 3312160 h 3312160"/>
              <a:gd name="connsiteX4" fmla="*/ 0 w 3931920"/>
              <a:gd name="connsiteY4" fmla="*/ 0 h 3312160"/>
              <a:gd name="connsiteX0" fmla="*/ 0 w 3931920"/>
              <a:gd name="connsiteY0" fmla="*/ 0 h 3312160"/>
              <a:gd name="connsiteX1" fmla="*/ 3931920 w 3931920"/>
              <a:gd name="connsiteY1" fmla="*/ 0 h 3312160"/>
              <a:gd name="connsiteX2" fmla="*/ 3931920 w 3931920"/>
              <a:gd name="connsiteY2" fmla="*/ 3312160 h 3312160"/>
              <a:gd name="connsiteX3" fmla="*/ 20320 w 3931920"/>
              <a:gd name="connsiteY3" fmla="*/ 3271520 h 3312160"/>
              <a:gd name="connsiteX4" fmla="*/ 0 w 3931920"/>
              <a:gd name="connsiteY4" fmla="*/ 0 h 3312160"/>
              <a:gd name="connsiteX0" fmla="*/ 48718 w 3980638"/>
              <a:gd name="connsiteY0" fmla="*/ 0 h 3312160"/>
              <a:gd name="connsiteX1" fmla="*/ 3980638 w 3980638"/>
              <a:gd name="connsiteY1" fmla="*/ 0 h 3312160"/>
              <a:gd name="connsiteX2" fmla="*/ 3980638 w 3980638"/>
              <a:gd name="connsiteY2" fmla="*/ 3312160 h 3312160"/>
              <a:gd name="connsiteX3" fmla="*/ 69038 w 3980638"/>
              <a:gd name="connsiteY3" fmla="*/ 3271520 h 3312160"/>
              <a:gd name="connsiteX4" fmla="*/ 48718 w 3980638"/>
              <a:gd name="connsiteY4" fmla="*/ 0 h 3312160"/>
              <a:gd name="connsiteX0" fmla="*/ 48718 w 3980638"/>
              <a:gd name="connsiteY0" fmla="*/ 0 h 3312160"/>
              <a:gd name="connsiteX1" fmla="*/ 3980638 w 3980638"/>
              <a:gd name="connsiteY1" fmla="*/ 0 h 3312160"/>
              <a:gd name="connsiteX2" fmla="*/ 3980638 w 3980638"/>
              <a:gd name="connsiteY2" fmla="*/ 3312160 h 3312160"/>
              <a:gd name="connsiteX3" fmla="*/ 69038 w 3980638"/>
              <a:gd name="connsiteY3" fmla="*/ 3271520 h 3312160"/>
              <a:gd name="connsiteX4" fmla="*/ 48718 w 3980638"/>
              <a:gd name="connsiteY4" fmla="*/ 0 h 3312160"/>
              <a:gd name="connsiteX0" fmla="*/ 48718 w 3980638"/>
              <a:gd name="connsiteY0" fmla="*/ 0 h 3312160"/>
              <a:gd name="connsiteX1" fmla="*/ 3980638 w 3980638"/>
              <a:gd name="connsiteY1" fmla="*/ 0 h 3312160"/>
              <a:gd name="connsiteX2" fmla="*/ 3980638 w 3980638"/>
              <a:gd name="connsiteY2" fmla="*/ 3312160 h 3312160"/>
              <a:gd name="connsiteX3" fmla="*/ 69038 w 3980638"/>
              <a:gd name="connsiteY3" fmla="*/ 3271520 h 3312160"/>
              <a:gd name="connsiteX4" fmla="*/ 48718 w 3980638"/>
              <a:gd name="connsiteY4" fmla="*/ 0 h 3312160"/>
              <a:gd name="connsiteX0" fmla="*/ 48718 w 3980638"/>
              <a:gd name="connsiteY0" fmla="*/ 110331 h 3422491"/>
              <a:gd name="connsiteX1" fmla="*/ 3980638 w 3980638"/>
              <a:gd name="connsiteY1" fmla="*/ 110331 h 3422491"/>
              <a:gd name="connsiteX2" fmla="*/ 3980638 w 3980638"/>
              <a:gd name="connsiteY2" fmla="*/ 3422491 h 3422491"/>
              <a:gd name="connsiteX3" fmla="*/ 69038 w 3980638"/>
              <a:gd name="connsiteY3" fmla="*/ 3381851 h 3422491"/>
              <a:gd name="connsiteX4" fmla="*/ 48718 w 3980638"/>
              <a:gd name="connsiteY4" fmla="*/ 110331 h 3422491"/>
              <a:gd name="connsiteX0" fmla="*/ 48718 w 3980638"/>
              <a:gd name="connsiteY0" fmla="*/ 85749 h 3397909"/>
              <a:gd name="connsiteX1" fmla="*/ 3980638 w 3980638"/>
              <a:gd name="connsiteY1" fmla="*/ 85749 h 3397909"/>
              <a:gd name="connsiteX2" fmla="*/ 3980638 w 3980638"/>
              <a:gd name="connsiteY2" fmla="*/ 3397909 h 3397909"/>
              <a:gd name="connsiteX3" fmla="*/ 69038 w 3980638"/>
              <a:gd name="connsiteY3" fmla="*/ 3357269 h 3397909"/>
              <a:gd name="connsiteX4" fmla="*/ 48718 w 3980638"/>
              <a:gd name="connsiteY4" fmla="*/ 85749 h 339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38" h="3397909">
                <a:moveTo>
                  <a:pt x="48718" y="85749"/>
                </a:moveTo>
                <a:cubicBezTo>
                  <a:pt x="1145998" y="583589"/>
                  <a:pt x="2730958" y="-259691"/>
                  <a:pt x="3980638" y="85749"/>
                </a:cubicBezTo>
                <a:cubicBezTo>
                  <a:pt x="3980638" y="1189802"/>
                  <a:pt x="3421838" y="2639296"/>
                  <a:pt x="3980638" y="3397909"/>
                </a:cubicBezTo>
                <a:cubicBezTo>
                  <a:pt x="2676771" y="3384362"/>
                  <a:pt x="1383065" y="2690096"/>
                  <a:pt x="69038" y="3357269"/>
                </a:cubicBezTo>
                <a:cubicBezTo>
                  <a:pt x="-103682" y="2578336"/>
                  <a:pt x="109678" y="1240602"/>
                  <a:pt x="48718" y="85749"/>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âm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Đức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âm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Thập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giới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Freeform 255"/>
          <p:cNvSpPr/>
          <p:nvPr/>
        </p:nvSpPr>
        <p:spPr>
          <a:xfrm>
            <a:off x="297051" y="335280"/>
            <a:ext cx="1364112" cy="1206913"/>
          </a:xfrm>
          <a:custGeom>
            <a:avLst/>
            <a:gdLst>
              <a:gd name="connsiteX0" fmla="*/ 183111 w 576942"/>
              <a:gd name="connsiteY0" fmla="*/ 48735 h 394113"/>
              <a:gd name="connsiteX1" fmla="*/ 288470 w 576942"/>
              <a:gd name="connsiteY1" fmla="*/ 92400 h 394113"/>
              <a:gd name="connsiteX2" fmla="*/ 389604 w 576942"/>
              <a:gd name="connsiteY2" fmla="*/ 48735 h 394113"/>
              <a:gd name="connsiteX3" fmla="*/ 405099 w 576942"/>
              <a:gd name="connsiteY3" fmla="*/ 304247 h 394113"/>
              <a:gd name="connsiteX4" fmla="*/ 393830 w 576942"/>
              <a:gd name="connsiteY4" fmla="*/ 303965 h 394113"/>
              <a:gd name="connsiteX5" fmla="*/ 288470 w 576942"/>
              <a:gd name="connsiteY5" fmla="*/ 332699 h 394113"/>
              <a:gd name="connsiteX6" fmla="*/ 183111 w 576942"/>
              <a:gd name="connsiteY6" fmla="*/ 303965 h 394113"/>
              <a:gd name="connsiteX7" fmla="*/ 120713 w 576942"/>
              <a:gd name="connsiteY7" fmla="*/ 311008 h 394113"/>
              <a:gd name="connsiteX8" fmla="*/ 56342 w 576942"/>
              <a:gd name="connsiteY8" fmla="*/ 332418 h 394113"/>
              <a:gd name="connsiteX9" fmla="*/ 88456 w 576942"/>
              <a:gd name="connsiteY9" fmla="*/ 67328 h 394113"/>
              <a:gd name="connsiteX10" fmla="*/ 183111 w 576942"/>
              <a:gd name="connsiteY10" fmla="*/ 48735 h 394113"/>
              <a:gd name="connsiteX11" fmla="*/ 183111 w 576942"/>
              <a:gd name="connsiteY11" fmla="*/ 38595 h 394113"/>
              <a:gd name="connsiteX12" fmla="*/ 79442 w 576942"/>
              <a:gd name="connsiteY12" fmla="*/ 60568 h 394113"/>
              <a:gd name="connsiteX13" fmla="*/ 44510 w 576942"/>
              <a:gd name="connsiteY13" fmla="*/ 348194 h 394113"/>
              <a:gd name="connsiteX14" fmla="*/ 91133 w 576942"/>
              <a:gd name="connsiteY14" fmla="*/ 329883 h 394113"/>
              <a:gd name="connsiteX15" fmla="*/ 132967 w 576942"/>
              <a:gd name="connsiteY15" fmla="*/ 318756 h 394113"/>
              <a:gd name="connsiteX16" fmla="*/ 183111 w 576942"/>
              <a:gd name="connsiteY16" fmla="*/ 313826 h 394113"/>
              <a:gd name="connsiteX17" fmla="*/ 288470 w 576942"/>
              <a:gd name="connsiteY17" fmla="*/ 344250 h 394113"/>
              <a:gd name="connsiteX18" fmla="*/ 393830 w 576942"/>
              <a:gd name="connsiteY18" fmla="*/ 313826 h 394113"/>
              <a:gd name="connsiteX19" fmla="*/ 459187 w 576942"/>
              <a:gd name="connsiteY19" fmla="*/ 321854 h 394113"/>
              <a:gd name="connsiteX20" fmla="*/ 532432 w 576942"/>
              <a:gd name="connsiteY20" fmla="*/ 348194 h 394113"/>
              <a:gd name="connsiteX21" fmla="*/ 497499 w 576942"/>
              <a:gd name="connsiteY21" fmla="*/ 60568 h 394113"/>
              <a:gd name="connsiteX22" fmla="*/ 393830 w 576942"/>
              <a:gd name="connsiteY22" fmla="*/ 38595 h 394113"/>
              <a:gd name="connsiteX23" fmla="*/ 288470 w 576942"/>
              <a:gd name="connsiteY23" fmla="*/ 78316 h 394113"/>
              <a:gd name="connsiteX24" fmla="*/ 183111 w 576942"/>
              <a:gd name="connsiteY24" fmla="*/ 38595 h 394113"/>
              <a:gd name="connsiteX25" fmla="*/ 179449 w 576942"/>
              <a:gd name="connsiteY25" fmla="*/ 0 h 394113"/>
              <a:gd name="connsiteX26" fmla="*/ 288470 w 576942"/>
              <a:gd name="connsiteY26" fmla="*/ 29862 h 394113"/>
              <a:gd name="connsiteX27" fmla="*/ 397492 w 576942"/>
              <a:gd name="connsiteY27" fmla="*/ 0 h 394113"/>
              <a:gd name="connsiteX28" fmla="*/ 533277 w 576942"/>
              <a:gd name="connsiteY28" fmla="*/ 35777 h 394113"/>
              <a:gd name="connsiteX29" fmla="*/ 576942 w 576942"/>
              <a:gd name="connsiteY29" fmla="*/ 394113 h 394113"/>
              <a:gd name="connsiteX30" fmla="*/ 504542 w 576942"/>
              <a:gd name="connsiteY30" fmla="*/ 378056 h 394113"/>
              <a:gd name="connsiteX31" fmla="*/ 393830 w 576942"/>
              <a:gd name="connsiteY31" fmla="*/ 352420 h 394113"/>
              <a:gd name="connsiteX32" fmla="*/ 288470 w 576942"/>
              <a:gd name="connsiteY32" fmla="*/ 394113 h 394113"/>
              <a:gd name="connsiteX33" fmla="*/ 183111 w 576942"/>
              <a:gd name="connsiteY33" fmla="*/ 352420 h 394113"/>
              <a:gd name="connsiteX34" fmla="*/ 72399 w 576942"/>
              <a:gd name="connsiteY34" fmla="*/ 378056 h 394113"/>
              <a:gd name="connsiteX35" fmla="*/ 1408 w 576942"/>
              <a:gd name="connsiteY35" fmla="*/ 394113 h 394113"/>
              <a:gd name="connsiteX36" fmla="*/ 0 w 576942"/>
              <a:gd name="connsiteY36" fmla="*/ 394113 h 394113"/>
              <a:gd name="connsiteX37" fmla="*/ 43665 w 576942"/>
              <a:gd name="connsiteY37" fmla="*/ 35777 h 394113"/>
              <a:gd name="connsiteX38" fmla="*/ 179449 w 576942"/>
              <a:gd name="connsiteY38" fmla="*/ 0 h 39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6942" h="394113">
                <a:moveTo>
                  <a:pt x="183111" y="48735"/>
                </a:moveTo>
                <a:cubicBezTo>
                  <a:pt x="224804" y="48735"/>
                  <a:pt x="259924" y="63290"/>
                  <a:pt x="288470" y="92400"/>
                </a:cubicBezTo>
                <a:cubicBezTo>
                  <a:pt x="316266" y="64041"/>
                  <a:pt x="349978" y="49486"/>
                  <a:pt x="389604" y="48735"/>
                </a:cubicBezTo>
                <a:lnTo>
                  <a:pt x="405099" y="304247"/>
                </a:lnTo>
                <a:lnTo>
                  <a:pt x="393830" y="303965"/>
                </a:lnTo>
                <a:cubicBezTo>
                  <a:pt x="355894" y="303026"/>
                  <a:pt x="320773" y="312604"/>
                  <a:pt x="288470" y="332699"/>
                </a:cubicBezTo>
                <a:cubicBezTo>
                  <a:pt x="257482" y="313543"/>
                  <a:pt x="222363" y="303965"/>
                  <a:pt x="183111" y="303965"/>
                </a:cubicBezTo>
                <a:cubicBezTo>
                  <a:pt x="161137" y="303965"/>
                  <a:pt x="140338" y="306312"/>
                  <a:pt x="120713" y="311008"/>
                </a:cubicBezTo>
                <a:cubicBezTo>
                  <a:pt x="101086" y="315703"/>
                  <a:pt x="79629" y="322839"/>
                  <a:pt x="56342" y="332418"/>
                </a:cubicBezTo>
                <a:lnTo>
                  <a:pt x="88456" y="67328"/>
                </a:lnTo>
                <a:cubicBezTo>
                  <a:pt x="118506" y="54933"/>
                  <a:pt x="150057" y="48735"/>
                  <a:pt x="183111" y="48735"/>
                </a:cubicBezTo>
                <a:close/>
                <a:moveTo>
                  <a:pt x="183111" y="38595"/>
                </a:moveTo>
                <a:cubicBezTo>
                  <a:pt x="146113" y="38595"/>
                  <a:pt x="111557" y="45919"/>
                  <a:pt x="79442" y="60568"/>
                </a:cubicBezTo>
                <a:lnTo>
                  <a:pt x="44510" y="348194"/>
                </a:lnTo>
                <a:cubicBezTo>
                  <a:pt x="64229" y="340119"/>
                  <a:pt x="79770" y="334015"/>
                  <a:pt x="91133" y="329883"/>
                </a:cubicBezTo>
                <a:cubicBezTo>
                  <a:pt x="102495" y="325751"/>
                  <a:pt x="116440" y="322042"/>
                  <a:pt x="132967" y="318756"/>
                </a:cubicBezTo>
                <a:cubicBezTo>
                  <a:pt x="149493" y="315469"/>
                  <a:pt x="166209" y="313826"/>
                  <a:pt x="183111" y="313826"/>
                </a:cubicBezTo>
                <a:cubicBezTo>
                  <a:pt x="221048" y="313826"/>
                  <a:pt x="256168" y="323967"/>
                  <a:pt x="288470" y="344250"/>
                </a:cubicBezTo>
                <a:cubicBezTo>
                  <a:pt x="320773" y="323967"/>
                  <a:pt x="355894" y="313826"/>
                  <a:pt x="393830" y="313826"/>
                </a:cubicBezTo>
                <a:cubicBezTo>
                  <a:pt x="418057" y="313826"/>
                  <a:pt x="439843" y="316502"/>
                  <a:pt x="459187" y="321854"/>
                </a:cubicBezTo>
                <a:cubicBezTo>
                  <a:pt x="478531" y="327207"/>
                  <a:pt x="502946" y="335987"/>
                  <a:pt x="532432" y="348194"/>
                </a:cubicBezTo>
                <a:lnTo>
                  <a:pt x="497499" y="60568"/>
                </a:lnTo>
                <a:cubicBezTo>
                  <a:pt x="465385" y="45919"/>
                  <a:pt x="430829" y="38595"/>
                  <a:pt x="393830" y="38595"/>
                </a:cubicBezTo>
                <a:cubicBezTo>
                  <a:pt x="351761" y="38595"/>
                  <a:pt x="316641" y="51835"/>
                  <a:pt x="288470" y="78316"/>
                </a:cubicBezTo>
                <a:cubicBezTo>
                  <a:pt x="260299" y="51835"/>
                  <a:pt x="225180" y="38595"/>
                  <a:pt x="183111" y="38595"/>
                </a:cubicBezTo>
                <a:close/>
                <a:moveTo>
                  <a:pt x="179449" y="0"/>
                </a:moveTo>
                <a:cubicBezTo>
                  <a:pt x="223208" y="0"/>
                  <a:pt x="259548" y="9954"/>
                  <a:pt x="288470" y="29862"/>
                </a:cubicBezTo>
                <a:cubicBezTo>
                  <a:pt x="317392" y="9954"/>
                  <a:pt x="353733" y="0"/>
                  <a:pt x="397492" y="0"/>
                </a:cubicBezTo>
                <a:cubicBezTo>
                  <a:pt x="445947" y="0"/>
                  <a:pt x="491208" y="11926"/>
                  <a:pt x="533277" y="35777"/>
                </a:cubicBezTo>
                <a:lnTo>
                  <a:pt x="576942" y="394113"/>
                </a:lnTo>
                <a:cubicBezTo>
                  <a:pt x="552339" y="394113"/>
                  <a:pt x="528206" y="388761"/>
                  <a:pt x="504542" y="378056"/>
                </a:cubicBezTo>
                <a:cubicBezTo>
                  <a:pt x="466981" y="360965"/>
                  <a:pt x="430077" y="352420"/>
                  <a:pt x="393830" y="352420"/>
                </a:cubicBezTo>
                <a:cubicBezTo>
                  <a:pt x="351386" y="352420"/>
                  <a:pt x="316266" y="366318"/>
                  <a:pt x="288470" y="394113"/>
                </a:cubicBezTo>
                <a:cubicBezTo>
                  <a:pt x="260675" y="366318"/>
                  <a:pt x="225555" y="352420"/>
                  <a:pt x="183111" y="352420"/>
                </a:cubicBezTo>
                <a:cubicBezTo>
                  <a:pt x="146864" y="352420"/>
                  <a:pt x="109961" y="360965"/>
                  <a:pt x="72399" y="378056"/>
                </a:cubicBezTo>
                <a:cubicBezTo>
                  <a:pt x="48359" y="388761"/>
                  <a:pt x="24696" y="394113"/>
                  <a:pt x="1408" y="394113"/>
                </a:cubicBezTo>
                <a:lnTo>
                  <a:pt x="0" y="394113"/>
                </a:lnTo>
                <a:lnTo>
                  <a:pt x="43665" y="35777"/>
                </a:lnTo>
                <a:cubicBezTo>
                  <a:pt x="85733" y="11926"/>
                  <a:pt x="130995" y="0"/>
                  <a:pt x="17944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平吳大誥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33" y="2907032"/>
            <a:ext cx="1918103" cy="37017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638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12005" y="0"/>
            <a:ext cx="3769995" cy="3098800"/>
          </a:xfrm>
          <a:prstGeom prst="rect">
            <a:avLst/>
          </a:prstGeom>
        </p:spPr>
      </p:pic>
      <p:pic>
        <p:nvPicPr>
          <p:cNvPr id="6" name="Picture 5"/>
          <p:cNvPicPr>
            <a:picLocks noChangeAspect="1"/>
          </p:cNvPicPr>
          <p:nvPr/>
        </p:nvPicPr>
        <p:blipFill>
          <a:blip r:embed="rId3"/>
          <a:stretch>
            <a:fillRect/>
          </a:stretch>
        </p:blipFill>
        <p:spPr>
          <a:xfrm>
            <a:off x="8382000" y="1"/>
            <a:ext cx="3810000" cy="3098800"/>
          </a:xfrm>
          <a:prstGeom prst="rect">
            <a:avLst/>
          </a:prstGeom>
        </p:spPr>
      </p:pic>
      <p:pic>
        <p:nvPicPr>
          <p:cNvPr id="7" name="Picture 6"/>
          <p:cNvPicPr>
            <a:picLocks noChangeAspect="1"/>
          </p:cNvPicPr>
          <p:nvPr/>
        </p:nvPicPr>
        <p:blipFill>
          <a:blip r:embed="rId4"/>
          <a:stretch>
            <a:fillRect/>
          </a:stretch>
        </p:blipFill>
        <p:spPr>
          <a:xfrm>
            <a:off x="0" y="0"/>
            <a:ext cx="4612005" cy="6858000"/>
          </a:xfrm>
          <a:prstGeom prst="rect">
            <a:avLst/>
          </a:prstGeom>
        </p:spPr>
      </p:pic>
      <p:pic>
        <p:nvPicPr>
          <p:cNvPr id="12" name="Picture 11"/>
          <p:cNvPicPr>
            <a:picLocks noChangeAspect="1"/>
          </p:cNvPicPr>
          <p:nvPr/>
        </p:nvPicPr>
        <p:blipFill>
          <a:blip r:embed="rId5"/>
          <a:stretch>
            <a:fillRect/>
          </a:stretch>
        </p:blipFill>
        <p:spPr>
          <a:xfrm>
            <a:off x="-20002" y="0"/>
            <a:ext cx="12192000" cy="6858000"/>
          </a:xfrm>
          <a:prstGeom prst="rect">
            <a:avLst/>
          </a:prstGeom>
        </p:spPr>
      </p:pic>
      <p:grpSp>
        <p:nvGrpSpPr>
          <p:cNvPr id="13" name="Group 12"/>
          <p:cNvGrpSpPr/>
          <p:nvPr/>
        </p:nvGrpSpPr>
        <p:grpSpPr>
          <a:xfrm>
            <a:off x="101600" y="5293360"/>
            <a:ext cx="6268720" cy="1412240"/>
            <a:chOff x="101600" y="5293360"/>
            <a:chExt cx="6268720" cy="1412240"/>
          </a:xfrm>
        </p:grpSpPr>
        <p:sp>
          <p:nvSpPr>
            <p:cNvPr id="10" name="Rectangle 9"/>
            <p:cNvSpPr/>
            <p:nvPr/>
          </p:nvSpPr>
          <p:spPr>
            <a:xfrm>
              <a:off x="518160" y="5618479"/>
              <a:ext cx="5852160" cy="924560"/>
            </a:xfrm>
            <a:prstGeom prst="rect">
              <a:avLst/>
            </a:prstGeom>
            <a:solidFill>
              <a:schemeClr val="tx1">
                <a:lumMod val="50000"/>
                <a:lumOff val="50000"/>
                <a:alpha val="71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lý</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Parallelogram 10"/>
            <p:cNvSpPr/>
            <p:nvPr/>
          </p:nvSpPr>
          <p:spPr>
            <a:xfrm>
              <a:off x="101600" y="5293360"/>
              <a:ext cx="1209040" cy="1412240"/>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6"/>
          <a:stretch>
            <a:fillRect/>
          </a:stretch>
        </p:blipFill>
        <p:spPr>
          <a:xfrm>
            <a:off x="8168639" y="294640"/>
            <a:ext cx="3769995" cy="4155439"/>
          </a:xfrm>
          <a:prstGeom prst="rect">
            <a:avLst/>
          </a:prstGeom>
          <a:ln>
            <a:noFill/>
          </a:ln>
          <a:effectLst>
            <a:softEdge rad="112500"/>
          </a:effectLst>
        </p:spPr>
      </p:pic>
    </p:spTree>
    <p:extLst>
      <p:ext uri="{BB962C8B-B14F-4D97-AF65-F5344CB8AC3E}">
        <p14:creationId xmlns:p14="http://schemas.microsoft.com/office/powerpoint/2010/main" val="580131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57681" y="335280"/>
            <a:ext cx="10104120" cy="6322040"/>
            <a:chOff x="2407920" y="2310852"/>
            <a:chExt cx="6502400" cy="4108026"/>
          </a:xfrm>
          <a:noFill/>
        </p:grpSpPr>
        <p:sp>
          <p:nvSpPr>
            <p:cNvPr id="6"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138" y="4092034"/>
            <a:ext cx="2700533" cy="296722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042" y="311237"/>
            <a:ext cx="1039370" cy="102511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 y="2895955"/>
            <a:ext cx="2093980" cy="181662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82" y="1643096"/>
            <a:ext cx="2350013" cy="104248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530" y="287287"/>
            <a:ext cx="1271019" cy="97298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6061" y="5309184"/>
            <a:ext cx="4958593" cy="1439647"/>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984">
            <a:off x="10204507" y="4988618"/>
            <a:ext cx="2157988" cy="1440174"/>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78371" y="50063"/>
            <a:ext cx="2359157" cy="1940181"/>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0381" y="6103164"/>
            <a:ext cx="2938278" cy="754836"/>
          </a:xfrm>
          <a:prstGeom prst="rect">
            <a:avLst/>
          </a:prstGeom>
        </p:spPr>
      </p:pic>
      <p:sp>
        <p:nvSpPr>
          <p:cNvPr id="4" name="Rectangle 3"/>
          <p:cNvSpPr/>
          <p:nvPr/>
        </p:nvSpPr>
        <p:spPr>
          <a:xfrm>
            <a:off x="2428240" y="1546721"/>
            <a:ext cx="8971280" cy="3539430"/>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cuốn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Bản thảo thực vật toát yếu</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(Tóm lược sách bản thảo thực vật), nhưng sau đó đã thất lạc. Nội dung sách bao gồm các biện pháp chữa bệnh, nhưng chú trọng đến chế độ ăn uống hơn cả. Ông đã kê ra hơn 400 loại thức ăn động vật và thực vật có ở trong nước và các công dụng của các loại thức ăn 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22098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10.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1.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1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2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4.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5.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8.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9.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otalTime>44</TotalTime>
  <Words>1802</Words>
  <Application>Microsoft Office PowerPoint</Application>
  <PresentationFormat>Widescreen</PresentationFormat>
  <Paragraphs>176</Paragraphs>
  <Slides>42</Slides>
  <Notes>3</Notes>
  <HiddenSlides>0</HiddenSlides>
  <MMClips>2</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42</vt:i4>
      </vt:variant>
    </vt:vector>
  </HeadingPairs>
  <TitlesOfParts>
    <vt:vector size="71" baseType="lpstr">
      <vt:lpstr>等线</vt:lpstr>
      <vt:lpstr>微软雅黑</vt:lpstr>
      <vt:lpstr>#9Slide03 Arima Madurai ExtraBo</vt:lpstr>
      <vt:lpstr>#9Slide05 Pattaya</vt:lpstr>
      <vt:lpstr>.VnTime</vt:lpstr>
      <vt:lpstr>Antic</vt:lpstr>
      <vt:lpstr>Arial</vt:lpstr>
      <vt:lpstr>Bebas Neue</vt:lpstr>
      <vt:lpstr>Calibri</vt:lpstr>
      <vt:lpstr>Calibri Light</vt:lpstr>
      <vt:lpstr>Garamond</vt:lpstr>
      <vt:lpstr>Livvic</vt:lpstr>
      <vt:lpstr>Neucha</vt:lpstr>
      <vt:lpstr>Open Sans</vt:lpstr>
      <vt:lpstr>PT Serif</vt:lpstr>
      <vt:lpstr>Roboto Condensed Light</vt:lpstr>
      <vt:lpstr>Times New Roman</vt:lpstr>
      <vt:lpstr>华康方圆体W7(P)</vt:lpstr>
      <vt:lpstr>小白</vt:lpstr>
      <vt:lpstr>Office Theme</vt:lpstr>
      <vt:lpstr>自定义设计方案</vt:lpstr>
      <vt:lpstr>Lawn and Garden Month by Slidesgo</vt:lpstr>
      <vt:lpstr>2_Office Theme</vt:lpstr>
      <vt:lpstr>3_Office Theme</vt:lpstr>
      <vt:lpstr>4_Office Theme</vt:lpstr>
      <vt:lpstr>5_Office Theme</vt:lpstr>
      <vt:lpstr>1_Lección de Historia de España by Slidesgo</vt:lpstr>
      <vt:lpstr>Organic</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 cử thời Lê Sơ diễn ra ở những kì thi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Hướng Nguyễn</dc:creator>
  <cp:lastModifiedBy>THANH HOÀI</cp:lastModifiedBy>
  <cp:revision>4</cp:revision>
  <dcterms:created xsi:type="dcterms:W3CDTF">2022-10-02T15:37:50Z</dcterms:created>
  <dcterms:modified xsi:type="dcterms:W3CDTF">2024-06-15T02:53:52Z</dcterms:modified>
</cp:coreProperties>
</file>