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  <p:sldMasterId id="2147483692" r:id="rId3"/>
  </p:sldMasterIdLst>
  <p:notesMasterIdLst>
    <p:notesMasterId r:id="rId34"/>
  </p:notesMasterIdLst>
  <p:sldIdLst>
    <p:sldId id="256" r:id="rId4"/>
    <p:sldId id="698" r:id="rId5"/>
    <p:sldId id="259" r:id="rId6"/>
    <p:sldId id="337" r:id="rId7"/>
    <p:sldId id="335" r:id="rId8"/>
    <p:sldId id="333" r:id="rId9"/>
    <p:sldId id="336" r:id="rId10"/>
    <p:sldId id="329" r:id="rId11"/>
    <p:sldId id="262" r:id="rId12"/>
    <p:sldId id="700" r:id="rId13"/>
    <p:sldId id="703" r:id="rId14"/>
    <p:sldId id="701" r:id="rId15"/>
    <p:sldId id="299" r:id="rId16"/>
    <p:sldId id="702" r:id="rId17"/>
    <p:sldId id="704" r:id="rId18"/>
    <p:sldId id="705" r:id="rId19"/>
    <p:sldId id="696" r:id="rId20"/>
    <p:sldId id="341" r:id="rId21"/>
    <p:sldId id="282" r:id="rId22"/>
    <p:sldId id="625" r:id="rId23"/>
    <p:sldId id="622" r:id="rId24"/>
    <p:sldId id="626" r:id="rId25"/>
    <p:sldId id="627" r:id="rId26"/>
    <p:sldId id="624" r:id="rId27"/>
    <p:sldId id="662" r:id="rId28"/>
    <p:sldId id="633" r:id="rId29"/>
    <p:sldId id="691" r:id="rId30"/>
    <p:sldId id="663" r:id="rId31"/>
    <p:sldId id="692" r:id="rId32"/>
    <p:sldId id="304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Karla" pitchFamily="2" charset="0"/>
      <p:regular r:id="rId41"/>
      <p:bold r:id="rId42"/>
    </p:embeddedFont>
    <p:embeddedFont>
      <p:font typeface="Livvic" panose="020B0604020202020204" charset="0"/>
      <p:regular r:id="rId43"/>
      <p:bold r:id="rId44"/>
      <p:italic r:id="rId45"/>
      <p:boldItalic r:id="rId46"/>
    </p:embeddedFont>
    <p:embeddedFont>
      <p:font typeface="Livvic Light" panose="020B0604020202020204" charset="0"/>
      <p:regular r:id="rId47"/>
      <p:bold r:id="rId48"/>
      <p:italic r:id="rId49"/>
      <p:boldItalic r:id="rId50"/>
    </p:embeddedFont>
    <p:embeddedFont>
      <p:font typeface="Livvic Medium" panose="020B0604020202020204" charset="0"/>
      <p:regular r:id="rId51"/>
      <p:bold r:id="rId52"/>
      <p:italic r:id="rId53"/>
      <p:boldItalic r:id="rId54"/>
    </p:embeddedFont>
    <p:embeddedFont>
      <p:font typeface="Livvic SemiBold" panose="020B0604020202020204" charset="0"/>
      <p:regular r:id="rId55"/>
      <p:bold r:id="rId56"/>
      <p:italic r:id="rId57"/>
      <p:boldItalic r:id="rId58"/>
    </p:embeddedFont>
    <p:embeddedFont>
      <p:font typeface="Muli" panose="020B0604020202020204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Redressed" panose="020B0604020202020204" charset="0"/>
      <p:regular r:id="rId67"/>
    </p:embeddedFont>
    <p:embeddedFont>
      <p:font typeface="Rochester" panose="020B0604020202020204" charset="0"/>
      <p:regular r:id="rId68"/>
      <p:bold r:id="rId69"/>
      <p:italic r:id="rId70"/>
      <p:boldItalic r:id="rId71"/>
    </p:embeddedFont>
    <p:embeddedFont>
      <p:font typeface="Tahoma" panose="020B0604030504040204" pitchFamily="34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AFD9E5"/>
    <a:srgbClr val="F1BE7C"/>
    <a:srgbClr val="DDD2C9"/>
    <a:srgbClr val="74665C"/>
    <a:srgbClr val="FFF4C9"/>
    <a:srgbClr val="FFFEFE"/>
    <a:srgbClr val="EFE88C"/>
    <a:srgbClr val="DFDFDF"/>
    <a:srgbClr val="E0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54C226-9C69-4D0B-8970-033C6E770E32}">
  <a:tblStyle styleId="{6954C226-9C69-4D0B-8970-033C6E770E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82"/>
    <p:restoredTop sz="94309"/>
  </p:normalViewPr>
  <p:slideViewPr>
    <p:cSldViewPr snapToGrid="0" snapToObjects="1" showGuides="1">
      <p:cViewPr varScale="1">
        <p:scale>
          <a:sx n="84" d="100"/>
          <a:sy n="84" d="100"/>
        </p:scale>
        <p:origin x="492" y="52"/>
      </p:cViewPr>
      <p:guideLst>
        <p:guide orient="horz" pos="1711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614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68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56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9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4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55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0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0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3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9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5710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2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7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6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40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9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9DD-12E4-4220-8799-F49C16EFD14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EBA4-3F6C-4368-8D04-F9BC89F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0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4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7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6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8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2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67" r:id="rId6"/>
    <p:sldLayoutId id="2147483669" r:id="rId7"/>
    <p:sldLayoutId id="2147483675" r:id="rId8"/>
    <p:sldLayoutId id="2147483690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3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image" Target="../media/image57.gif"/><Relationship Id="rId15" Type="http://schemas.openxmlformats.org/officeDocument/2006/relationships/slide" Target="slide8.xml"/><Relationship Id="rId10" Type="http://schemas.openxmlformats.org/officeDocument/2006/relationships/image" Target="../media/image62.gif"/><Relationship Id="rId4" Type="http://schemas.openxmlformats.org/officeDocument/2006/relationships/image" Target="../media/image56.PNG"/><Relationship Id="rId9" Type="http://schemas.openxmlformats.org/officeDocument/2006/relationships/image" Target="../media/image61.gif"/><Relationship Id="rId1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image" Target="../media/image57.gif"/><Relationship Id="rId15" Type="http://schemas.openxmlformats.org/officeDocument/2006/relationships/slide" Target="slide8.xml"/><Relationship Id="rId10" Type="http://schemas.openxmlformats.org/officeDocument/2006/relationships/image" Target="../media/image62.gif"/><Relationship Id="rId4" Type="http://schemas.openxmlformats.org/officeDocument/2006/relationships/image" Target="../media/image56.PNG"/><Relationship Id="rId9" Type="http://schemas.openxmlformats.org/officeDocument/2006/relationships/image" Target="../media/image61.gif"/><Relationship Id="rId14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62.gif"/><Relationship Id="rId5" Type="http://schemas.openxmlformats.org/officeDocument/2006/relationships/image" Target="../media/image57.gif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image" Target="../media/image56.PNG"/><Relationship Id="rId9" Type="http://schemas.openxmlformats.org/officeDocument/2006/relationships/slide" Target="slide8.xml"/><Relationship Id="rId1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62.gif"/><Relationship Id="rId5" Type="http://schemas.openxmlformats.org/officeDocument/2006/relationships/image" Target="../media/image57.gif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image" Target="../media/image56.PNG"/><Relationship Id="rId9" Type="http://schemas.openxmlformats.org/officeDocument/2006/relationships/slide" Target="slide8.xml"/><Relationship Id="rId1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image" Target="../media/image57.gif"/><Relationship Id="rId15" Type="http://schemas.openxmlformats.org/officeDocument/2006/relationships/slide" Target="slide8.xml"/><Relationship Id="rId10" Type="http://schemas.openxmlformats.org/officeDocument/2006/relationships/image" Target="../media/image62.gif"/><Relationship Id="rId4" Type="http://schemas.openxmlformats.org/officeDocument/2006/relationships/image" Target="../media/image56.PNG"/><Relationship Id="rId9" Type="http://schemas.openxmlformats.org/officeDocument/2006/relationships/image" Target="../media/image61.gif"/><Relationship Id="rId14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ctravel.com/tours/du-lich-mong-co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chống quân xâm lược</a:t>
            </a:r>
          </a:p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 – Nguyên (t1)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-1" y="1073497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0" y="6612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98587" y="1792852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Từ cuối năm 1257,  quân Mông Cổ chuẩn bị xâm lược Đại Việt. Cử sứ giả đến thành Thăng Long dụ hàng.</a:t>
            </a:r>
          </a:p>
        </p:txBody>
      </p:sp>
    </p:spTree>
    <p:extLst>
      <p:ext uri="{BB962C8B-B14F-4D97-AF65-F5344CB8AC3E}">
        <p14:creationId xmlns:p14="http://schemas.microsoft.com/office/powerpoint/2010/main" val="305461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óm tắt cuộc kháng chiến chống quân Mông - Nguyên - Ba lần kháng chiến  chống quân xâm lược Mông - Nguyên - VnDoc.com">
            <a:extLst>
              <a:ext uri="{FF2B5EF4-FFF2-40B4-BE49-F238E27FC236}">
                <a16:creationId xmlns:a16="http://schemas.microsoft.com/office/drawing/2014/main" id="{4C168ABD-6F09-1B55-63BA-261485F8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B7116-90B9-FF61-07C6-9F03CBEEFA85}"/>
              </a:ext>
            </a:extLst>
          </p:cNvPr>
          <p:cNvSpPr txBox="1"/>
          <p:nvPr/>
        </p:nvSpPr>
        <p:spPr>
          <a:xfrm>
            <a:off x="-80210" y="62516"/>
            <a:ext cx="5261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xâm lược và trước thế lực mạnh của quân Mông Cổ thái độ của vương triều Trần và nhân dân Đại Việt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0073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nhà Trần bốn lần trói sứ giả Mông Cổ vì tội 'uốn lưỡi cú diều' -  Redsvn.net">
            <a:extLst>
              <a:ext uri="{FF2B5EF4-FFF2-40B4-BE49-F238E27FC236}">
                <a16:creationId xmlns:a16="http://schemas.microsoft.com/office/drawing/2014/main" id="{BFD1B543-3150-D856-9DC5-FC6A996A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42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Việt - Nguyên Mông thông hiếu, nhà Tống sợ hãi cầu thân">
            <a:extLst>
              <a:ext uri="{FF2B5EF4-FFF2-40B4-BE49-F238E27FC236}">
                <a16:creationId xmlns:a16="http://schemas.microsoft.com/office/drawing/2014/main" id="{F6E8A8EE-21CE-DD00-A029-70A10973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42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4EA3-5314-0036-D9DB-0209DB22D391}"/>
              </a:ext>
            </a:extLst>
          </p:cNvPr>
          <p:cNvSpPr txBox="1"/>
          <p:nvPr/>
        </p:nvSpPr>
        <p:spPr>
          <a:xfrm>
            <a:off x="136358" y="4283242"/>
            <a:ext cx="9007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 Mông Cổ ba lần sai sứ giả đưa thư đe dọa và dụ hàng đều bị vua Trần ra lệnh bắt giam.</a:t>
            </a:r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19C752-12CF-97E2-CF83-DFDCCF8A7C75}"/>
              </a:ext>
            </a:extLst>
          </p:cNvPr>
          <p:cNvGrpSpPr/>
          <p:nvPr/>
        </p:nvGrpSpPr>
        <p:grpSpPr>
          <a:xfrm>
            <a:off x="0" y="3141642"/>
            <a:ext cx="9007642" cy="954107"/>
            <a:chOff x="3240505" y="2871537"/>
            <a:chExt cx="5662863" cy="1524000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E0D03AE1-3C2A-42F7-0DB9-3578A4B61B30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DCDD3F-62AA-D695-9CCD-E2618FF967F5}"/>
                </a:ext>
              </a:extLst>
            </p:cNvPr>
            <p:cNvSpPr txBox="1"/>
            <p:nvPr/>
          </p:nvSpPr>
          <p:spPr>
            <a:xfrm>
              <a:off x="3529262" y="3210869"/>
              <a:ext cx="5085347" cy="83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về hành động của vua Trần?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3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E381A-FC78-3E45-B6D3-39543388F4A0}"/>
              </a:ext>
            </a:extLst>
          </p:cNvPr>
          <p:cNvSpPr/>
          <p:nvPr/>
        </p:nvSpPr>
        <p:spPr>
          <a:xfrm>
            <a:off x="4634818" y="303920"/>
            <a:ext cx="4309157" cy="453566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4479406" y="47165"/>
            <a:ext cx="4621328" cy="501530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2D8AD-2F4A-4F46-B71D-3994BB95B361}"/>
              </a:ext>
            </a:extLst>
          </p:cNvPr>
          <p:cNvSpPr/>
          <p:nvPr/>
        </p:nvSpPr>
        <p:spPr>
          <a:xfrm>
            <a:off x="4443412" y="37694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Ban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hành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cả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sắm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sửa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vũ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khí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01B02D5-6242-5B40-9E1C-D2A52142E056}"/>
              </a:ext>
            </a:extLst>
          </p:cNvPr>
          <p:cNvSpPr/>
          <p:nvPr/>
        </p:nvSpPr>
        <p:spPr>
          <a:xfrm>
            <a:off x="4443413" y="145688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Các đội dân binh được thành lập.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1F190DCA-74BB-CD4A-B4F8-E6BB6A0E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8652711-16E9-A34D-9B27-C62CE46B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820878" y="2786063"/>
            <a:ext cx="3102429" cy="23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F73D19-4D0D-F943-92AE-34377D94B139}"/>
              </a:ext>
            </a:extLst>
          </p:cNvPr>
          <p:cNvGrpSpPr/>
          <p:nvPr/>
        </p:nvGrpSpPr>
        <p:grpSpPr>
          <a:xfrm>
            <a:off x="1798179" y="714375"/>
            <a:ext cx="2766350" cy="2271453"/>
            <a:chOff x="1575024" y="537612"/>
            <a:chExt cx="2766350" cy="2271453"/>
          </a:xfrm>
          <a:solidFill>
            <a:srgbClr val="E0D6C7"/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1D7CDF38-71CF-BA4A-94A1-95DB7529EDE9}"/>
                </a:ext>
              </a:extLst>
            </p:cNvPr>
            <p:cNvSpPr/>
            <p:nvPr/>
          </p:nvSpPr>
          <p:spPr>
            <a:xfrm>
              <a:off x="1575024" y="537612"/>
              <a:ext cx="2766350" cy="2271453"/>
            </a:xfrm>
            <a:prstGeom prst="wedgeEllipseCallout">
              <a:avLst>
                <a:gd name="adj1" fmla="val -32018"/>
                <a:gd name="adj2" fmla="val 4993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0EEA9C-2C11-C64D-A52E-103CF5D3147D}"/>
                </a:ext>
              </a:extLst>
            </p:cNvPr>
            <p:cNvSpPr/>
            <p:nvPr/>
          </p:nvSpPr>
          <p:spPr>
            <a:xfrm>
              <a:off x="1634220" y="677894"/>
              <a:ext cx="260796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Trần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chuẩn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bị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những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đối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phó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quân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Mông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Nguyên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2400" b="1" noProof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9F18083-EB3F-F944-8F77-4A7C55443F6C}"/>
              </a:ext>
            </a:extLst>
          </p:cNvPr>
          <p:cNvSpPr/>
          <p:nvPr/>
        </p:nvSpPr>
        <p:spPr>
          <a:xfrm>
            <a:off x="4443412" y="2608263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Quân sĩ ngày đêm tập luyện võ thuật.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228096FF-4707-174B-83A4-F7EA6F10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82" y="3688203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6B74D26A-EE8D-8041-AE0E-0B0B7B6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09" y="3634936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0DFB7A81-28EF-1F4C-84D1-1FE783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5" y="3669507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B3348-2054-B644-B9DE-5226D0979664}"/>
              </a:ext>
            </a:extLst>
          </p:cNvPr>
          <p:cNvGrpSpPr/>
          <p:nvPr/>
        </p:nvGrpSpPr>
        <p:grpSpPr>
          <a:xfrm>
            <a:off x="25989" y="-20754"/>
            <a:ext cx="9170241" cy="5185007"/>
            <a:chOff x="-1588" y="-9191"/>
            <a:chExt cx="9170241" cy="5185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5037DB-132D-3048-BC89-44633C35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88" y="-9191"/>
              <a:ext cx="9145588" cy="5185007"/>
            </a:xfrm>
            <a:prstGeom prst="rect">
              <a:avLst/>
            </a:prstGeom>
          </p:spPr>
        </p:pic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49D88276-F2AD-7745-82E5-D0F61B8D67D7}"/>
                </a:ext>
              </a:extLst>
            </p:cNvPr>
            <p:cNvSpPr txBox="1"/>
            <p:nvPr/>
          </p:nvSpPr>
          <p:spPr>
            <a:xfrm>
              <a:off x="3997267" y="4207993"/>
              <a:ext cx="5171386" cy="9541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11125" lvl="8" algn="ctr">
                <a:spcBef>
                  <a:spcPct val="50000"/>
                </a:spcBef>
                <a:buClrTx/>
                <a:defRPr/>
              </a:pPr>
              <a:r>
                <a:rPr lang="vi-VN" sz="2800" b="1" kern="1200" dirty="0">
                  <a:solidFill>
                    <a:schemeClr val="tx2">
                      <a:lumMod val="25000"/>
                    </a:schemeClr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- Các đội dân binh được thành lập.</a:t>
              </a:r>
              <a:endPara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E10EB5-EADB-A642-B9B6-3A16F959162C}"/>
              </a:ext>
            </a:extLst>
          </p:cNvPr>
          <p:cNvGrpSpPr/>
          <p:nvPr/>
        </p:nvGrpSpPr>
        <p:grpSpPr>
          <a:xfrm>
            <a:off x="-59528" y="-3216"/>
            <a:ext cx="9239703" cy="5152891"/>
            <a:chOff x="-120964" y="14288"/>
            <a:chExt cx="9239703" cy="5152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E4627D-C6D9-664B-8BD2-400AA5E8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3731" y="14288"/>
              <a:ext cx="9162470" cy="5148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923AE-5E61-BD4B-9FDF-55E4EF3652FD}"/>
                </a:ext>
              </a:extLst>
            </p:cNvPr>
            <p:cNvSpPr txBox="1"/>
            <p:nvPr/>
          </p:nvSpPr>
          <p:spPr>
            <a:xfrm>
              <a:off x="-120964" y="4582404"/>
              <a:ext cx="475578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sĩ ngày đêm tập luyện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E84EFB-97E2-4EE8-6590-56BF53B2D41B}"/>
              </a:ext>
            </a:extLst>
          </p:cNvPr>
          <p:cNvSpPr txBox="1"/>
          <p:nvPr/>
        </p:nvSpPr>
        <p:spPr>
          <a:xfrm>
            <a:off x="3276601" y="39057"/>
            <a:ext cx="5867398" cy="830997"/>
          </a:xfrm>
          <a:prstGeom prst="rect">
            <a:avLst/>
          </a:prstGeom>
          <a:solidFill>
            <a:srgbClr val="F4F4F4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mục vào lược đồ hình 1 trả lời những câu hỏi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E2AF-996F-019C-66E1-1A83A5F9F087}"/>
              </a:ext>
            </a:extLst>
          </p:cNvPr>
          <p:cNvSpPr txBox="1"/>
          <p:nvPr/>
        </p:nvSpPr>
        <p:spPr>
          <a:xfrm>
            <a:off x="3114960" y="981369"/>
            <a:ext cx="602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đụng độ lớn đầu tiên giữa quân Mông Cổ và quân nhà Trần diễn ra tại đâu?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4240D-95F2-6F2C-7CEA-128FA0E58C81}"/>
              </a:ext>
            </a:extLst>
          </p:cNvPr>
          <p:cNvSpPr txBox="1"/>
          <p:nvPr/>
        </p:nvSpPr>
        <p:spPr>
          <a:xfrm>
            <a:off x="3114959" y="1971585"/>
            <a:ext cx="602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quân nhà Trần chủ động rút lui? Nhà Trần đã thực hiện kế sách gì để đầy quân địch vào tình thế khốn quẫn?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16035-AF62-9DAB-940B-EA2D086079FD}"/>
              </a:ext>
            </a:extLst>
          </p:cNvPr>
          <p:cNvSpPr txBox="1"/>
          <p:nvPr/>
        </p:nvSpPr>
        <p:spPr>
          <a:xfrm>
            <a:off x="3114961" y="4357479"/>
            <a:ext cx="608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quyết định địch phải rút lui diễn ra tại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3B57D-526D-D3DA-6A79-5C1F72C717AD}"/>
              </a:ext>
            </a:extLst>
          </p:cNvPr>
          <p:cNvSpPr txBox="1"/>
          <p:nvPr/>
        </p:nvSpPr>
        <p:spPr>
          <a:xfrm>
            <a:off x="3144441" y="3326709"/>
            <a:ext cx="602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của Trần Thủ độ thể hiện điều gì về tinh thần đánh giặc của quân dân nhà Trần?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7D60F-1177-8F70-ED8A-4BF0778A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6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08B1C-F73A-2641-556A-F21229B4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5B3A1C-CE8B-8B4F-AFAF-2E82558B6502}"/>
              </a:ext>
            </a:extLst>
          </p:cNvPr>
          <p:cNvGrpSpPr/>
          <p:nvPr/>
        </p:nvGrpSpPr>
        <p:grpSpPr>
          <a:xfrm>
            <a:off x="63495" y="-1"/>
            <a:ext cx="9144001" cy="5143501"/>
            <a:chOff x="0" y="-1"/>
            <a:chExt cx="9144001" cy="5143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9EBC9-9969-D742-86D9-7BCC06CD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FC0950-A32F-B74C-8EED-BB4461199E79}"/>
                </a:ext>
              </a:extLst>
            </p:cNvPr>
            <p:cNvSpPr/>
            <p:nvPr/>
          </p:nvSpPr>
          <p:spPr>
            <a:xfrm>
              <a:off x="1" y="0"/>
              <a:ext cx="9144000" cy="584775"/>
            </a:xfrm>
            <a:prstGeom prst="rect">
              <a:avLst/>
            </a:prstGeom>
            <a:solidFill>
              <a:srgbClr val="DDD2C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1258.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EA02E-CB76-DBDB-9C91-488982D3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1800" cy="5387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F9FC8-AE34-704B-E0BB-BD12EE50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321800" cy="5185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54971E-D9C8-9B82-91E0-B59C6526D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318" y="0"/>
            <a:ext cx="9409117" cy="53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0" y="949281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297055" y="54039"/>
            <a:ext cx="8293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83803" y="1435633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Từ cuối năm 1257,  quân Mông Cổ chuẩn bị xâm lược Đại Việt. Cử sứ giả đến thành Thăng Long dụ hàng.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1F6D9-6A25-976C-6014-E4993C7C6F1B}"/>
              </a:ext>
            </a:extLst>
          </p:cNvPr>
          <p:cNvSpPr txBox="1"/>
          <p:nvPr/>
        </p:nvSpPr>
        <p:spPr>
          <a:xfrm>
            <a:off x="83802" y="2474510"/>
            <a:ext cx="890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1/1258, 3 vạn quân Mông Cổ tiến vào nước ta.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7216-9794-5777-5E68-21D34E84EB7D}"/>
              </a:ext>
            </a:extLst>
          </p:cNvPr>
          <p:cNvSpPr txBox="1"/>
          <p:nvPr/>
        </p:nvSpPr>
        <p:spPr>
          <a:xfrm>
            <a:off x="83803" y="310362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thực hiện kế sách “vườn không nhà trống”.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334D2-9CB4-DFAC-795B-730703D34D5B}"/>
              </a:ext>
            </a:extLst>
          </p:cNvPr>
          <p:cNvSpPr txBox="1"/>
          <p:nvPr/>
        </p:nvSpPr>
        <p:spPr>
          <a:xfrm>
            <a:off x="83803" y="381750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mở cuộc phản công lớn ở Đông Bộ Đầu.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2564-45A8-4603-6375-C8A369430605}"/>
              </a:ext>
            </a:extLst>
          </p:cNvPr>
          <p:cNvSpPr txBox="1"/>
          <p:nvPr/>
        </p:nvSpPr>
        <p:spPr>
          <a:xfrm>
            <a:off x="83803" y="4531380"/>
            <a:ext cx="951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29/1/1258 quân Mông Cổ rút chạy về nước. </a:t>
            </a:r>
          </a:p>
        </p:txBody>
      </p:sp>
    </p:spTree>
    <p:extLst>
      <p:ext uri="{BB962C8B-B14F-4D97-AF65-F5344CB8AC3E}">
        <p14:creationId xmlns:p14="http://schemas.microsoft.com/office/powerpoint/2010/main" val="2686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85512" y="504562"/>
            <a:ext cx="4126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814387" y="2154114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211638" y="728660"/>
            <a:ext cx="4518025" cy="4086223"/>
            <a:chOff x="6260087" y="52222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03" t="25709" r="10605" b="35439"/>
            <a:stretch/>
          </p:blipFill>
          <p:spPr>
            <a:xfrm>
              <a:off x="6260087" y="52222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702383" y="1674762"/>
            <a:ext cx="3427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11987-B669-6248-95B3-03637DE6C355}"/>
              </a:ext>
            </a:extLst>
          </p:cNvPr>
          <p:cNvSpPr/>
          <p:nvPr/>
        </p:nvSpPr>
        <p:spPr>
          <a:xfrm>
            <a:off x="285952" y="276109"/>
            <a:ext cx="5657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Bạch đầu quân sĩ tại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Vãng vãng thuyết Nguyên Phong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 già tóc bạc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mãi chuyện Nguyên Phong</a:t>
            </a:r>
          </a:p>
        </p:txBody>
      </p:sp>
      <p:grpSp>
        <p:nvGrpSpPr>
          <p:cNvPr id="3" name="Google Shape;149;p29">
            <a:extLst>
              <a:ext uri="{FF2B5EF4-FFF2-40B4-BE49-F238E27FC236}">
                <a16:creationId xmlns:a16="http://schemas.microsoft.com/office/drawing/2014/main" id="{EE83AD37-52FD-5243-A854-AFAB4AD7E38A}"/>
              </a:ext>
            </a:extLst>
          </p:cNvPr>
          <p:cNvGrpSpPr/>
          <p:nvPr/>
        </p:nvGrpSpPr>
        <p:grpSpPr>
          <a:xfrm>
            <a:off x="28777" y="36513"/>
            <a:ext cx="6143221" cy="3124660"/>
            <a:chOff x="3013175" y="4489825"/>
            <a:chExt cx="1829000" cy="982850"/>
          </a:xfrm>
        </p:grpSpPr>
        <p:sp>
          <p:nvSpPr>
            <p:cNvPr id="4" name="Google Shape;150;p29">
              <a:extLst>
                <a:ext uri="{FF2B5EF4-FFF2-40B4-BE49-F238E27FC236}">
                  <a16:creationId xmlns:a16="http://schemas.microsoft.com/office/drawing/2014/main" id="{A3A318A1-28B5-0D49-A52E-B5AE3F9AAE6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1;p29">
              <a:extLst>
                <a:ext uri="{FF2B5EF4-FFF2-40B4-BE49-F238E27FC236}">
                  <a16:creationId xmlns:a16="http://schemas.microsoft.com/office/drawing/2014/main" id="{3E19F828-56DD-2F49-AFA0-725007CB2DC0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2;p29">
              <a:extLst>
                <a:ext uri="{FF2B5EF4-FFF2-40B4-BE49-F238E27FC236}">
                  <a16:creationId xmlns:a16="http://schemas.microsoft.com/office/drawing/2014/main" id="{19B42074-A832-CE4C-812E-234ACF27D1C9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3;p29">
              <a:extLst>
                <a:ext uri="{FF2B5EF4-FFF2-40B4-BE49-F238E27FC236}">
                  <a16:creationId xmlns:a16="http://schemas.microsoft.com/office/drawing/2014/main" id="{0B3F9E6D-7ACF-0940-978C-66FDE387CBA8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4;p29">
              <a:extLst>
                <a:ext uri="{FF2B5EF4-FFF2-40B4-BE49-F238E27FC236}">
                  <a16:creationId xmlns:a16="http://schemas.microsoft.com/office/drawing/2014/main" id="{9A911C38-4761-FE4B-831F-05ECF487ED1F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5;p29">
              <a:extLst>
                <a:ext uri="{FF2B5EF4-FFF2-40B4-BE49-F238E27FC236}">
                  <a16:creationId xmlns:a16="http://schemas.microsoft.com/office/drawing/2014/main" id="{56B2B568-6EE2-0D4B-8109-B69D95B42D6E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;p29">
              <a:extLst>
                <a:ext uri="{FF2B5EF4-FFF2-40B4-BE49-F238E27FC236}">
                  <a16:creationId xmlns:a16="http://schemas.microsoft.com/office/drawing/2014/main" id="{AD5BD534-F348-D841-AAFB-B515361BDC87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;p29">
              <a:extLst>
                <a:ext uri="{FF2B5EF4-FFF2-40B4-BE49-F238E27FC236}">
                  <a16:creationId xmlns:a16="http://schemas.microsoft.com/office/drawing/2014/main" id="{16EB4AAD-FDC8-304C-9C45-A1AD93BAFA05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8;p29">
              <a:extLst>
                <a:ext uri="{FF2B5EF4-FFF2-40B4-BE49-F238E27FC236}">
                  <a16:creationId xmlns:a16="http://schemas.microsoft.com/office/drawing/2014/main" id="{7D028A92-4179-A94F-8D98-6BC512BF7597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;p29">
              <a:extLst>
                <a:ext uri="{FF2B5EF4-FFF2-40B4-BE49-F238E27FC236}">
                  <a16:creationId xmlns:a16="http://schemas.microsoft.com/office/drawing/2014/main" id="{0818BA6F-2714-9046-96F8-61C61DB312E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0;p29">
              <a:extLst>
                <a:ext uri="{FF2B5EF4-FFF2-40B4-BE49-F238E27FC236}">
                  <a16:creationId xmlns:a16="http://schemas.microsoft.com/office/drawing/2014/main" id="{26E2AFBD-B97D-F44B-92F0-291DE53617C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1;p29">
              <a:extLst>
                <a:ext uri="{FF2B5EF4-FFF2-40B4-BE49-F238E27FC236}">
                  <a16:creationId xmlns:a16="http://schemas.microsoft.com/office/drawing/2014/main" id="{1026BFF5-11FE-7943-89A7-75FB2699F0BF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;p29">
              <a:extLst>
                <a:ext uri="{FF2B5EF4-FFF2-40B4-BE49-F238E27FC236}">
                  <a16:creationId xmlns:a16="http://schemas.microsoft.com/office/drawing/2014/main" id="{C4CCEF44-D4D6-2C44-9C15-5A32F90ACB97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;p29">
              <a:extLst>
                <a:ext uri="{FF2B5EF4-FFF2-40B4-BE49-F238E27FC236}">
                  <a16:creationId xmlns:a16="http://schemas.microsoft.com/office/drawing/2014/main" id="{FAE9D567-2095-334B-8D02-70FABFFA5B3D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;p29">
              <a:extLst>
                <a:ext uri="{FF2B5EF4-FFF2-40B4-BE49-F238E27FC236}">
                  <a16:creationId xmlns:a16="http://schemas.microsoft.com/office/drawing/2014/main" id="{43278002-1E20-8349-BC0A-B143179F40A2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5;p29">
              <a:extLst>
                <a:ext uri="{FF2B5EF4-FFF2-40B4-BE49-F238E27FC236}">
                  <a16:creationId xmlns:a16="http://schemas.microsoft.com/office/drawing/2014/main" id="{CEB75374-39D4-224C-9B83-85FDC2A3E099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6;p29">
              <a:extLst>
                <a:ext uri="{FF2B5EF4-FFF2-40B4-BE49-F238E27FC236}">
                  <a16:creationId xmlns:a16="http://schemas.microsoft.com/office/drawing/2014/main" id="{44556443-FB7F-8942-8D08-BB1595DEF02F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7;p29">
              <a:extLst>
                <a:ext uri="{FF2B5EF4-FFF2-40B4-BE49-F238E27FC236}">
                  <a16:creationId xmlns:a16="http://schemas.microsoft.com/office/drawing/2014/main" id="{158C9945-6C6B-774B-BE1E-908966D14D8A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;p29">
              <a:extLst>
                <a:ext uri="{FF2B5EF4-FFF2-40B4-BE49-F238E27FC236}">
                  <a16:creationId xmlns:a16="http://schemas.microsoft.com/office/drawing/2014/main" id="{0ECBDBA5-0274-AA47-A3CE-8F65AE20E4C0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;p29">
              <a:extLst>
                <a:ext uri="{FF2B5EF4-FFF2-40B4-BE49-F238E27FC236}">
                  <a16:creationId xmlns:a16="http://schemas.microsoft.com/office/drawing/2014/main" id="{5643007C-AE1E-2F4D-B698-41264362A48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;p29">
              <a:extLst>
                <a:ext uri="{FF2B5EF4-FFF2-40B4-BE49-F238E27FC236}">
                  <a16:creationId xmlns:a16="http://schemas.microsoft.com/office/drawing/2014/main" id="{9CC88BC0-3424-934E-8DB5-9F6CBCC9D1F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;p29">
              <a:extLst>
                <a:ext uri="{FF2B5EF4-FFF2-40B4-BE49-F238E27FC236}">
                  <a16:creationId xmlns:a16="http://schemas.microsoft.com/office/drawing/2014/main" id="{8B109926-B143-A049-90C0-BD7059F7B6D1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;p29">
              <a:extLst>
                <a:ext uri="{FF2B5EF4-FFF2-40B4-BE49-F238E27FC236}">
                  <a16:creationId xmlns:a16="http://schemas.microsoft.com/office/drawing/2014/main" id="{A72F7616-7839-C143-AFF4-063AC31C551B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;p29">
              <a:extLst>
                <a:ext uri="{FF2B5EF4-FFF2-40B4-BE49-F238E27FC236}">
                  <a16:creationId xmlns:a16="http://schemas.microsoft.com/office/drawing/2014/main" id="{CF017852-92FA-0847-BF08-E0C226E7BB1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4;p29">
              <a:extLst>
                <a:ext uri="{FF2B5EF4-FFF2-40B4-BE49-F238E27FC236}">
                  <a16:creationId xmlns:a16="http://schemas.microsoft.com/office/drawing/2014/main" id="{7F5FF15D-408C-FA46-9A71-5C7F72C4A3E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;p29">
              <a:extLst>
                <a:ext uri="{FF2B5EF4-FFF2-40B4-BE49-F238E27FC236}">
                  <a16:creationId xmlns:a16="http://schemas.microsoft.com/office/drawing/2014/main" id="{8DA96E0D-5F1D-1E42-B4EC-6533DE7C306B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6;p29">
              <a:extLst>
                <a:ext uri="{FF2B5EF4-FFF2-40B4-BE49-F238E27FC236}">
                  <a16:creationId xmlns:a16="http://schemas.microsoft.com/office/drawing/2014/main" id="{C7D7C486-25A4-C642-BFFD-EC82BA622198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7;p29">
              <a:extLst>
                <a:ext uri="{FF2B5EF4-FFF2-40B4-BE49-F238E27FC236}">
                  <a16:creationId xmlns:a16="http://schemas.microsoft.com/office/drawing/2014/main" id="{4E2041C1-7783-104C-96FE-E82799D29328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8;p29">
              <a:extLst>
                <a:ext uri="{FF2B5EF4-FFF2-40B4-BE49-F238E27FC236}">
                  <a16:creationId xmlns:a16="http://schemas.microsoft.com/office/drawing/2014/main" id="{52DF28CD-BF29-CB46-854A-3B44736B279B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;p29">
              <a:extLst>
                <a:ext uri="{FF2B5EF4-FFF2-40B4-BE49-F238E27FC236}">
                  <a16:creationId xmlns:a16="http://schemas.microsoft.com/office/drawing/2014/main" id="{3DBE0B6D-7905-5648-9743-C5BFE09AC718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;p29">
              <a:extLst>
                <a:ext uri="{FF2B5EF4-FFF2-40B4-BE49-F238E27FC236}">
                  <a16:creationId xmlns:a16="http://schemas.microsoft.com/office/drawing/2014/main" id="{8933F7F4-1304-6244-ADF2-999FCFABA50F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;p29">
              <a:extLst>
                <a:ext uri="{FF2B5EF4-FFF2-40B4-BE49-F238E27FC236}">
                  <a16:creationId xmlns:a16="http://schemas.microsoft.com/office/drawing/2014/main" id="{E059201C-D0EA-A742-BDE5-BF0F942979CE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2;p29">
              <a:extLst>
                <a:ext uri="{FF2B5EF4-FFF2-40B4-BE49-F238E27FC236}">
                  <a16:creationId xmlns:a16="http://schemas.microsoft.com/office/drawing/2014/main" id="{F35C0EF9-1F23-BD47-A39F-B0875AF0EC14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3;p29">
              <a:extLst>
                <a:ext uri="{FF2B5EF4-FFF2-40B4-BE49-F238E27FC236}">
                  <a16:creationId xmlns:a16="http://schemas.microsoft.com/office/drawing/2014/main" id="{02A1EE1F-C61E-F34C-9421-6615C09D15F6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4;p29">
              <a:extLst>
                <a:ext uri="{FF2B5EF4-FFF2-40B4-BE49-F238E27FC236}">
                  <a16:creationId xmlns:a16="http://schemas.microsoft.com/office/drawing/2014/main" id="{CE35FDC0-C439-8442-BCA0-89553D4AAFE2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5;p29">
              <a:extLst>
                <a:ext uri="{FF2B5EF4-FFF2-40B4-BE49-F238E27FC236}">
                  <a16:creationId xmlns:a16="http://schemas.microsoft.com/office/drawing/2014/main" id="{9D885BD0-1867-0A41-8FF0-F31F698C33F8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6;p29">
              <a:extLst>
                <a:ext uri="{FF2B5EF4-FFF2-40B4-BE49-F238E27FC236}">
                  <a16:creationId xmlns:a16="http://schemas.microsoft.com/office/drawing/2014/main" id="{FDD21144-FA4F-5549-BB48-AEE9786744E1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7;p29">
              <a:extLst>
                <a:ext uri="{FF2B5EF4-FFF2-40B4-BE49-F238E27FC236}">
                  <a16:creationId xmlns:a16="http://schemas.microsoft.com/office/drawing/2014/main" id="{911B5693-D46A-3C4E-97D5-3C7F857A4EEA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8;p29">
              <a:extLst>
                <a:ext uri="{FF2B5EF4-FFF2-40B4-BE49-F238E27FC236}">
                  <a16:creationId xmlns:a16="http://schemas.microsoft.com/office/drawing/2014/main" id="{8862AD5C-442B-AE46-925F-7246B1ABE8D8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9;p29">
              <a:extLst>
                <a:ext uri="{FF2B5EF4-FFF2-40B4-BE49-F238E27FC236}">
                  <a16:creationId xmlns:a16="http://schemas.microsoft.com/office/drawing/2014/main" id="{4D6283F4-F78A-F643-92C6-61753C0D775A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;p29">
              <a:extLst>
                <a:ext uri="{FF2B5EF4-FFF2-40B4-BE49-F238E27FC236}">
                  <a16:creationId xmlns:a16="http://schemas.microsoft.com/office/drawing/2014/main" id="{DB10F0D6-A2E5-324E-AA36-D3FAB4258E96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;p29">
              <a:extLst>
                <a:ext uri="{FF2B5EF4-FFF2-40B4-BE49-F238E27FC236}">
                  <a16:creationId xmlns:a16="http://schemas.microsoft.com/office/drawing/2014/main" id="{2DFBED1B-A824-D841-8A7D-ACB74EF4F17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;p29">
              <a:extLst>
                <a:ext uri="{FF2B5EF4-FFF2-40B4-BE49-F238E27FC236}">
                  <a16:creationId xmlns:a16="http://schemas.microsoft.com/office/drawing/2014/main" id="{05584590-3E89-204C-A21D-4A43E5AA7BB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;p29">
              <a:extLst>
                <a:ext uri="{FF2B5EF4-FFF2-40B4-BE49-F238E27FC236}">
                  <a16:creationId xmlns:a16="http://schemas.microsoft.com/office/drawing/2014/main" id="{94BDDE76-5B71-AB46-BAB2-44EACCC3A2D3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;p29">
              <a:extLst>
                <a:ext uri="{FF2B5EF4-FFF2-40B4-BE49-F238E27FC236}">
                  <a16:creationId xmlns:a16="http://schemas.microsoft.com/office/drawing/2014/main" id="{87D6E425-CAEA-144D-BEC6-DD2CEB0E322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;p29">
              <a:extLst>
                <a:ext uri="{FF2B5EF4-FFF2-40B4-BE49-F238E27FC236}">
                  <a16:creationId xmlns:a16="http://schemas.microsoft.com/office/drawing/2014/main" id="{3C00CD28-401B-EB42-8C3E-2C429343A4EE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;p29">
              <a:extLst>
                <a:ext uri="{FF2B5EF4-FFF2-40B4-BE49-F238E27FC236}">
                  <a16:creationId xmlns:a16="http://schemas.microsoft.com/office/drawing/2014/main" id="{5E4D9DFA-427C-7D40-BAD7-B936376812D9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;p29">
              <a:extLst>
                <a:ext uri="{FF2B5EF4-FFF2-40B4-BE49-F238E27FC236}">
                  <a16:creationId xmlns:a16="http://schemas.microsoft.com/office/drawing/2014/main" id="{769F0FC5-2A4D-A948-B7FC-EA31E7FEB630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8;p29">
              <a:extLst>
                <a:ext uri="{FF2B5EF4-FFF2-40B4-BE49-F238E27FC236}">
                  <a16:creationId xmlns:a16="http://schemas.microsoft.com/office/drawing/2014/main" id="{B42E960F-D4AB-F441-B901-49C1F57C2B97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9;p29">
              <a:extLst>
                <a:ext uri="{FF2B5EF4-FFF2-40B4-BE49-F238E27FC236}">
                  <a16:creationId xmlns:a16="http://schemas.microsoft.com/office/drawing/2014/main" id="{631747EC-87CB-E14A-AC93-751DD9DA7D35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;p29">
              <a:extLst>
                <a:ext uri="{FF2B5EF4-FFF2-40B4-BE49-F238E27FC236}">
                  <a16:creationId xmlns:a16="http://schemas.microsoft.com/office/drawing/2014/main" id="{098DB8E2-3AD0-0440-AB98-C855A950292F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;p29">
              <a:extLst>
                <a:ext uri="{FF2B5EF4-FFF2-40B4-BE49-F238E27FC236}">
                  <a16:creationId xmlns:a16="http://schemas.microsoft.com/office/drawing/2014/main" id="{CDEE86A5-9E63-B64D-B85F-ECC964C5B55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2;p29">
              <a:extLst>
                <a:ext uri="{FF2B5EF4-FFF2-40B4-BE49-F238E27FC236}">
                  <a16:creationId xmlns:a16="http://schemas.microsoft.com/office/drawing/2014/main" id="{53C9262E-23B3-DB41-9039-52D930283F0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3;p29">
              <a:extLst>
                <a:ext uri="{FF2B5EF4-FFF2-40B4-BE49-F238E27FC236}">
                  <a16:creationId xmlns:a16="http://schemas.microsoft.com/office/drawing/2014/main" id="{47BDE550-5647-1D4A-A8FD-CD0730449FE5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4;p29">
              <a:extLst>
                <a:ext uri="{FF2B5EF4-FFF2-40B4-BE49-F238E27FC236}">
                  <a16:creationId xmlns:a16="http://schemas.microsoft.com/office/drawing/2014/main" id="{1407E04C-EF79-BE41-BB3B-AEC3CA827299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5;p29">
              <a:extLst>
                <a:ext uri="{FF2B5EF4-FFF2-40B4-BE49-F238E27FC236}">
                  <a16:creationId xmlns:a16="http://schemas.microsoft.com/office/drawing/2014/main" id="{0ACA8D55-1566-A246-B4FC-5FE9F571513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;p29">
              <a:extLst>
                <a:ext uri="{FF2B5EF4-FFF2-40B4-BE49-F238E27FC236}">
                  <a16:creationId xmlns:a16="http://schemas.microsoft.com/office/drawing/2014/main" id="{49E2A84E-107D-534E-A484-C6F8584ABBEA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7;p29">
              <a:extLst>
                <a:ext uri="{FF2B5EF4-FFF2-40B4-BE49-F238E27FC236}">
                  <a16:creationId xmlns:a16="http://schemas.microsoft.com/office/drawing/2014/main" id="{73E27B9C-8E89-5B41-9B47-21C1BC370070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;p29">
              <a:extLst>
                <a:ext uri="{FF2B5EF4-FFF2-40B4-BE49-F238E27FC236}">
                  <a16:creationId xmlns:a16="http://schemas.microsoft.com/office/drawing/2014/main" id="{0D1AAE28-E58E-F64F-B225-99D6633B7225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;p29">
              <a:extLst>
                <a:ext uri="{FF2B5EF4-FFF2-40B4-BE49-F238E27FC236}">
                  <a16:creationId xmlns:a16="http://schemas.microsoft.com/office/drawing/2014/main" id="{A5F1B374-DE4A-7144-B1D6-F92E05060EAD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;p29">
              <a:extLst>
                <a:ext uri="{FF2B5EF4-FFF2-40B4-BE49-F238E27FC236}">
                  <a16:creationId xmlns:a16="http://schemas.microsoft.com/office/drawing/2014/main" id="{DD8AD3A3-E461-A043-9B46-C690F73DEFAB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1;p29">
              <a:extLst>
                <a:ext uri="{FF2B5EF4-FFF2-40B4-BE49-F238E27FC236}">
                  <a16:creationId xmlns:a16="http://schemas.microsoft.com/office/drawing/2014/main" id="{02605D5D-297C-7F44-B0EF-F51DE1CC7E00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2;p29">
              <a:extLst>
                <a:ext uri="{FF2B5EF4-FFF2-40B4-BE49-F238E27FC236}">
                  <a16:creationId xmlns:a16="http://schemas.microsoft.com/office/drawing/2014/main" id="{BE658C47-FC30-FF48-A031-C6795E1ADCCB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3;p29">
              <a:extLst>
                <a:ext uri="{FF2B5EF4-FFF2-40B4-BE49-F238E27FC236}">
                  <a16:creationId xmlns:a16="http://schemas.microsoft.com/office/drawing/2014/main" id="{1BB535ED-347F-C642-A909-F88CB56542FC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;p29">
              <a:extLst>
                <a:ext uri="{FF2B5EF4-FFF2-40B4-BE49-F238E27FC236}">
                  <a16:creationId xmlns:a16="http://schemas.microsoft.com/office/drawing/2014/main" id="{BECCFA3B-E70A-E44D-BA7A-621A1B9854F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;p29">
              <a:extLst>
                <a:ext uri="{FF2B5EF4-FFF2-40B4-BE49-F238E27FC236}">
                  <a16:creationId xmlns:a16="http://schemas.microsoft.com/office/drawing/2014/main" id="{8C0F1A3C-1BDB-FD40-9BCF-D6270BF2AD15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;p29">
              <a:extLst>
                <a:ext uri="{FF2B5EF4-FFF2-40B4-BE49-F238E27FC236}">
                  <a16:creationId xmlns:a16="http://schemas.microsoft.com/office/drawing/2014/main" id="{2B5A1DF0-7B1E-1D4B-BF4A-A8AA2E57BBB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7;p29">
              <a:extLst>
                <a:ext uri="{FF2B5EF4-FFF2-40B4-BE49-F238E27FC236}">
                  <a16:creationId xmlns:a16="http://schemas.microsoft.com/office/drawing/2014/main" id="{3A70C088-0011-624A-ADAF-1748DD1279C8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8;p29">
              <a:extLst>
                <a:ext uri="{FF2B5EF4-FFF2-40B4-BE49-F238E27FC236}">
                  <a16:creationId xmlns:a16="http://schemas.microsoft.com/office/drawing/2014/main" id="{747D4935-F0DA-C642-BB7D-86A02C5A1C30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9;p29">
              <a:extLst>
                <a:ext uri="{FF2B5EF4-FFF2-40B4-BE49-F238E27FC236}">
                  <a16:creationId xmlns:a16="http://schemas.microsoft.com/office/drawing/2014/main" id="{683C513F-3AB3-BA43-A186-34565BF9C69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0;p29">
              <a:extLst>
                <a:ext uri="{FF2B5EF4-FFF2-40B4-BE49-F238E27FC236}">
                  <a16:creationId xmlns:a16="http://schemas.microsoft.com/office/drawing/2014/main" id="{6CC3D092-AB59-794B-B5F9-73B2D43FBA13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1;p29">
              <a:extLst>
                <a:ext uri="{FF2B5EF4-FFF2-40B4-BE49-F238E27FC236}">
                  <a16:creationId xmlns:a16="http://schemas.microsoft.com/office/drawing/2014/main" id="{75EF3453-7BAE-C34D-B399-9AAAD1878C01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2;p29">
              <a:extLst>
                <a:ext uri="{FF2B5EF4-FFF2-40B4-BE49-F238E27FC236}">
                  <a16:creationId xmlns:a16="http://schemas.microsoft.com/office/drawing/2014/main" id="{AD68E051-0091-7449-8C65-D8F35A58DA4B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3;p29">
              <a:extLst>
                <a:ext uri="{FF2B5EF4-FFF2-40B4-BE49-F238E27FC236}">
                  <a16:creationId xmlns:a16="http://schemas.microsoft.com/office/drawing/2014/main" id="{7D9EB836-6E36-7B41-94C4-0D87C09AD7DF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;p29">
              <a:extLst>
                <a:ext uri="{FF2B5EF4-FFF2-40B4-BE49-F238E27FC236}">
                  <a16:creationId xmlns:a16="http://schemas.microsoft.com/office/drawing/2014/main" id="{7902B162-D18A-5F4D-986B-7F705DC2DC91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;p29">
              <a:extLst>
                <a:ext uri="{FF2B5EF4-FFF2-40B4-BE49-F238E27FC236}">
                  <a16:creationId xmlns:a16="http://schemas.microsoft.com/office/drawing/2014/main" id="{B78FD38B-39DB-4549-A148-1C93752AD87E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6;p29">
              <a:extLst>
                <a:ext uri="{FF2B5EF4-FFF2-40B4-BE49-F238E27FC236}">
                  <a16:creationId xmlns:a16="http://schemas.microsoft.com/office/drawing/2014/main" id="{AC5AE528-48BC-C449-A8FB-8D3C207C553D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7;p29">
              <a:extLst>
                <a:ext uri="{FF2B5EF4-FFF2-40B4-BE49-F238E27FC236}">
                  <a16:creationId xmlns:a16="http://schemas.microsoft.com/office/drawing/2014/main" id="{81FD4B67-9F40-5F46-905A-E6BC65BCB9B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8;p29">
              <a:extLst>
                <a:ext uri="{FF2B5EF4-FFF2-40B4-BE49-F238E27FC236}">
                  <a16:creationId xmlns:a16="http://schemas.microsoft.com/office/drawing/2014/main" id="{FCC10BE1-297F-4B45-A0BC-A8BA62D5235E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9;p29">
              <a:extLst>
                <a:ext uri="{FF2B5EF4-FFF2-40B4-BE49-F238E27FC236}">
                  <a16:creationId xmlns:a16="http://schemas.microsoft.com/office/drawing/2014/main" id="{B53B29EE-7826-1142-A883-E9FC8180CB01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0;p29">
              <a:extLst>
                <a:ext uri="{FF2B5EF4-FFF2-40B4-BE49-F238E27FC236}">
                  <a16:creationId xmlns:a16="http://schemas.microsoft.com/office/drawing/2014/main" id="{3A83B5A7-F286-CB41-A693-3107B7BF4188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1;p29">
              <a:extLst>
                <a:ext uri="{FF2B5EF4-FFF2-40B4-BE49-F238E27FC236}">
                  <a16:creationId xmlns:a16="http://schemas.microsoft.com/office/drawing/2014/main" id="{B55AE7FA-ACD2-6947-9385-2A8896BD7C64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;p29">
              <a:extLst>
                <a:ext uri="{FF2B5EF4-FFF2-40B4-BE49-F238E27FC236}">
                  <a16:creationId xmlns:a16="http://schemas.microsoft.com/office/drawing/2014/main" id="{15165258-5A9A-1D47-AD25-8ED4512136B3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;p29">
              <a:extLst>
                <a:ext uri="{FF2B5EF4-FFF2-40B4-BE49-F238E27FC236}">
                  <a16:creationId xmlns:a16="http://schemas.microsoft.com/office/drawing/2014/main" id="{004CBB26-D5A2-9B45-A54E-9EC11A5DE34C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;p29">
              <a:extLst>
                <a:ext uri="{FF2B5EF4-FFF2-40B4-BE49-F238E27FC236}">
                  <a16:creationId xmlns:a16="http://schemas.microsoft.com/office/drawing/2014/main" id="{1B0A245C-F8B7-8644-A760-33EA3FF1AC56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5;p29">
              <a:extLst>
                <a:ext uri="{FF2B5EF4-FFF2-40B4-BE49-F238E27FC236}">
                  <a16:creationId xmlns:a16="http://schemas.microsoft.com/office/drawing/2014/main" id="{D38802EB-82CA-6644-A77B-868F6246F4E0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6;p29">
              <a:extLst>
                <a:ext uri="{FF2B5EF4-FFF2-40B4-BE49-F238E27FC236}">
                  <a16:creationId xmlns:a16="http://schemas.microsoft.com/office/drawing/2014/main" id="{43CC8AC7-969A-C34A-B758-80FFED9B4EA4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7;p29">
              <a:extLst>
                <a:ext uri="{FF2B5EF4-FFF2-40B4-BE49-F238E27FC236}">
                  <a16:creationId xmlns:a16="http://schemas.microsoft.com/office/drawing/2014/main" id="{72DE254E-A0AA-C44A-9303-D6DB144FD4B2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8;p29">
              <a:extLst>
                <a:ext uri="{FF2B5EF4-FFF2-40B4-BE49-F238E27FC236}">
                  <a16:creationId xmlns:a16="http://schemas.microsoft.com/office/drawing/2014/main" id="{6AC5E885-1F66-774D-8F05-A777AA3F7DD4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9;p29">
              <a:extLst>
                <a:ext uri="{FF2B5EF4-FFF2-40B4-BE49-F238E27FC236}">
                  <a16:creationId xmlns:a16="http://schemas.microsoft.com/office/drawing/2014/main" id="{977BDFB8-CECF-6D46-91FA-C439AEB1462B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;p29">
              <a:extLst>
                <a:ext uri="{FF2B5EF4-FFF2-40B4-BE49-F238E27FC236}">
                  <a16:creationId xmlns:a16="http://schemas.microsoft.com/office/drawing/2014/main" id="{7DB7B7CD-4E5C-1A4B-958D-B7E59693E4D3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1;p29">
              <a:extLst>
                <a:ext uri="{FF2B5EF4-FFF2-40B4-BE49-F238E27FC236}">
                  <a16:creationId xmlns:a16="http://schemas.microsoft.com/office/drawing/2014/main" id="{6C67ECA3-1A81-B34C-81E8-A4BC1EDADA9E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;p29">
              <a:extLst>
                <a:ext uri="{FF2B5EF4-FFF2-40B4-BE49-F238E27FC236}">
                  <a16:creationId xmlns:a16="http://schemas.microsoft.com/office/drawing/2014/main" id="{887B8DBF-5E0F-5842-AB7E-760A8C4CC4B7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;p29">
              <a:extLst>
                <a:ext uri="{FF2B5EF4-FFF2-40B4-BE49-F238E27FC236}">
                  <a16:creationId xmlns:a16="http://schemas.microsoft.com/office/drawing/2014/main" id="{DBA3F0D8-ACC2-3840-8C91-170475EC8F72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4;p29">
              <a:extLst>
                <a:ext uri="{FF2B5EF4-FFF2-40B4-BE49-F238E27FC236}">
                  <a16:creationId xmlns:a16="http://schemas.microsoft.com/office/drawing/2014/main" id="{48A2B1DB-4370-B946-8F89-3059C2F2F213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5;p29">
              <a:extLst>
                <a:ext uri="{FF2B5EF4-FFF2-40B4-BE49-F238E27FC236}">
                  <a16:creationId xmlns:a16="http://schemas.microsoft.com/office/drawing/2014/main" id="{990099D6-2015-0F4C-8B4A-36FD7C1A67EE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6;p29">
              <a:extLst>
                <a:ext uri="{FF2B5EF4-FFF2-40B4-BE49-F238E27FC236}">
                  <a16:creationId xmlns:a16="http://schemas.microsoft.com/office/drawing/2014/main" id="{483F057B-F3E4-F94C-A93F-7F9650C11250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7;p29">
              <a:extLst>
                <a:ext uri="{FF2B5EF4-FFF2-40B4-BE49-F238E27FC236}">
                  <a16:creationId xmlns:a16="http://schemas.microsoft.com/office/drawing/2014/main" id="{C2968716-DE3F-BE4D-9C81-08E908CE8F0B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;p29">
              <a:extLst>
                <a:ext uri="{FF2B5EF4-FFF2-40B4-BE49-F238E27FC236}">
                  <a16:creationId xmlns:a16="http://schemas.microsoft.com/office/drawing/2014/main" id="{3B21652B-D005-AD42-BA32-6E8D879826CB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9;p29">
              <a:extLst>
                <a:ext uri="{FF2B5EF4-FFF2-40B4-BE49-F238E27FC236}">
                  <a16:creationId xmlns:a16="http://schemas.microsoft.com/office/drawing/2014/main" id="{8542CD6A-5EA9-104D-BB39-9D5EF7F21EBA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0;p29">
              <a:extLst>
                <a:ext uri="{FF2B5EF4-FFF2-40B4-BE49-F238E27FC236}">
                  <a16:creationId xmlns:a16="http://schemas.microsoft.com/office/drawing/2014/main" id="{E213F740-F52F-3648-8D22-C2268C4A4AF9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;p29">
              <a:extLst>
                <a:ext uri="{FF2B5EF4-FFF2-40B4-BE49-F238E27FC236}">
                  <a16:creationId xmlns:a16="http://schemas.microsoft.com/office/drawing/2014/main" id="{1B8E1A88-26E2-F944-BAA8-9C078E918341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2;p29">
              <a:extLst>
                <a:ext uri="{FF2B5EF4-FFF2-40B4-BE49-F238E27FC236}">
                  <a16:creationId xmlns:a16="http://schemas.microsoft.com/office/drawing/2014/main" id="{D8708EEF-D3CF-5B4F-ADE6-161C662A6272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3;p29">
              <a:extLst>
                <a:ext uri="{FF2B5EF4-FFF2-40B4-BE49-F238E27FC236}">
                  <a16:creationId xmlns:a16="http://schemas.microsoft.com/office/drawing/2014/main" id="{9E64FA50-F9F1-E64F-9D06-2608E565A3BE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4;p29">
              <a:extLst>
                <a:ext uri="{FF2B5EF4-FFF2-40B4-BE49-F238E27FC236}">
                  <a16:creationId xmlns:a16="http://schemas.microsoft.com/office/drawing/2014/main" id="{81475CDA-7C8E-DA45-ABE1-68DB0E585A22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5;p29">
              <a:extLst>
                <a:ext uri="{FF2B5EF4-FFF2-40B4-BE49-F238E27FC236}">
                  <a16:creationId xmlns:a16="http://schemas.microsoft.com/office/drawing/2014/main" id="{4E1EFCBD-73D2-2947-9076-6BF8B8E03876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6;p29">
              <a:extLst>
                <a:ext uri="{FF2B5EF4-FFF2-40B4-BE49-F238E27FC236}">
                  <a16:creationId xmlns:a16="http://schemas.microsoft.com/office/drawing/2014/main" id="{1756DE2C-004A-AD44-8AEA-746BE2E4F093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7;p29">
              <a:extLst>
                <a:ext uri="{FF2B5EF4-FFF2-40B4-BE49-F238E27FC236}">
                  <a16:creationId xmlns:a16="http://schemas.microsoft.com/office/drawing/2014/main" id="{04FA86CB-675A-614D-9A08-56AE02E664AB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8;p29">
              <a:extLst>
                <a:ext uri="{FF2B5EF4-FFF2-40B4-BE49-F238E27FC236}">
                  <a16:creationId xmlns:a16="http://schemas.microsoft.com/office/drawing/2014/main" id="{2634B89C-DAFB-4446-9339-7C820C37C4E6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;p29">
              <a:extLst>
                <a:ext uri="{FF2B5EF4-FFF2-40B4-BE49-F238E27FC236}">
                  <a16:creationId xmlns:a16="http://schemas.microsoft.com/office/drawing/2014/main" id="{D9B89A9F-6A38-7D49-BA2F-E0239B782435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0;p29">
              <a:extLst>
                <a:ext uri="{FF2B5EF4-FFF2-40B4-BE49-F238E27FC236}">
                  <a16:creationId xmlns:a16="http://schemas.microsoft.com/office/drawing/2014/main" id="{B153F4AC-40ED-AB41-833D-963C7520382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;p29">
              <a:extLst>
                <a:ext uri="{FF2B5EF4-FFF2-40B4-BE49-F238E27FC236}">
                  <a16:creationId xmlns:a16="http://schemas.microsoft.com/office/drawing/2014/main" id="{09E82321-85DC-BF4F-B23F-2451CAFB9F90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;p29">
              <a:extLst>
                <a:ext uri="{FF2B5EF4-FFF2-40B4-BE49-F238E27FC236}">
                  <a16:creationId xmlns:a16="http://schemas.microsoft.com/office/drawing/2014/main" id="{0EFFEF98-7723-BF47-8D59-5AFF0889A531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3;p29">
              <a:extLst>
                <a:ext uri="{FF2B5EF4-FFF2-40B4-BE49-F238E27FC236}">
                  <a16:creationId xmlns:a16="http://schemas.microsoft.com/office/drawing/2014/main" id="{10A72666-A543-5F4E-A442-9B1883861974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4;p29">
              <a:extLst>
                <a:ext uri="{FF2B5EF4-FFF2-40B4-BE49-F238E27FC236}">
                  <a16:creationId xmlns:a16="http://schemas.microsoft.com/office/drawing/2014/main" id="{A591D123-EBAD-F64C-8A8E-7742A5D7291D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;p29">
              <a:extLst>
                <a:ext uri="{FF2B5EF4-FFF2-40B4-BE49-F238E27FC236}">
                  <a16:creationId xmlns:a16="http://schemas.microsoft.com/office/drawing/2014/main" id="{CA698CC7-B417-CA4B-B0B8-6ACD67D52DDA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;p29">
              <a:extLst>
                <a:ext uri="{FF2B5EF4-FFF2-40B4-BE49-F238E27FC236}">
                  <a16:creationId xmlns:a16="http://schemas.microsoft.com/office/drawing/2014/main" id="{0EE648C8-7F2B-5446-8EB8-8A15F6E1B73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7;p29">
              <a:extLst>
                <a:ext uri="{FF2B5EF4-FFF2-40B4-BE49-F238E27FC236}">
                  <a16:creationId xmlns:a16="http://schemas.microsoft.com/office/drawing/2014/main" id="{649F10D9-D3A0-F744-AA84-28217AF3CD62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8;p29">
              <a:extLst>
                <a:ext uri="{FF2B5EF4-FFF2-40B4-BE49-F238E27FC236}">
                  <a16:creationId xmlns:a16="http://schemas.microsoft.com/office/drawing/2014/main" id="{087903A7-309A-F54C-B23D-70600F0BFAE9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9;p29">
              <a:extLst>
                <a:ext uri="{FF2B5EF4-FFF2-40B4-BE49-F238E27FC236}">
                  <a16:creationId xmlns:a16="http://schemas.microsoft.com/office/drawing/2014/main" id="{6178D2C7-AC41-EF40-A4C0-7D56F8D195E1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70;p29">
              <a:extLst>
                <a:ext uri="{FF2B5EF4-FFF2-40B4-BE49-F238E27FC236}">
                  <a16:creationId xmlns:a16="http://schemas.microsoft.com/office/drawing/2014/main" id="{9D3467B2-CB65-7343-B5A6-017864E8F215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1;p29">
              <a:extLst>
                <a:ext uri="{FF2B5EF4-FFF2-40B4-BE49-F238E27FC236}">
                  <a16:creationId xmlns:a16="http://schemas.microsoft.com/office/drawing/2014/main" id="{27293CB2-4859-1542-9B94-33DA6756A9B7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2;p29">
              <a:extLst>
                <a:ext uri="{FF2B5EF4-FFF2-40B4-BE49-F238E27FC236}">
                  <a16:creationId xmlns:a16="http://schemas.microsoft.com/office/drawing/2014/main" id="{5603AE9A-EE7F-DA40-B853-5050E99BAFE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3;p29">
              <a:extLst>
                <a:ext uri="{FF2B5EF4-FFF2-40B4-BE49-F238E27FC236}">
                  <a16:creationId xmlns:a16="http://schemas.microsoft.com/office/drawing/2014/main" id="{7391802E-1ECB-0648-8A5A-021B5D0BAB31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4;p29">
              <a:extLst>
                <a:ext uri="{FF2B5EF4-FFF2-40B4-BE49-F238E27FC236}">
                  <a16:creationId xmlns:a16="http://schemas.microsoft.com/office/drawing/2014/main" id="{AA28D0EB-9283-4441-9488-E0B7804D9D1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5;p29">
              <a:extLst>
                <a:ext uri="{FF2B5EF4-FFF2-40B4-BE49-F238E27FC236}">
                  <a16:creationId xmlns:a16="http://schemas.microsoft.com/office/drawing/2014/main" id="{A05F726A-350B-6D40-B2F1-1613AD816C8A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6;p29">
              <a:extLst>
                <a:ext uri="{FF2B5EF4-FFF2-40B4-BE49-F238E27FC236}">
                  <a16:creationId xmlns:a16="http://schemas.microsoft.com/office/drawing/2014/main" id="{A37E388C-70D3-784E-8AB3-9D6A6C165C1E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7;p29">
              <a:extLst>
                <a:ext uri="{FF2B5EF4-FFF2-40B4-BE49-F238E27FC236}">
                  <a16:creationId xmlns:a16="http://schemas.microsoft.com/office/drawing/2014/main" id="{D00F930F-3E19-CB4D-AF46-25A6419AA127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8;p29">
              <a:extLst>
                <a:ext uri="{FF2B5EF4-FFF2-40B4-BE49-F238E27FC236}">
                  <a16:creationId xmlns:a16="http://schemas.microsoft.com/office/drawing/2014/main" id="{18456CA3-98DD-7F4E-B796-A436F54E09DD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9;p29">
              <a:extLst>
                <a:ext uri="{FF2B5EF4-FFF2-40B4-BE49-F238E27FC236}">
                  <a16:creationId xmlns:a16="http://schemas.microsoft.com/office/drawing/2014/main" id="{1CB67C79-B567-A54B-9ADC-55924E97F2E5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0;p29">
              <a:extLst>
                <a:ext uri="{FF2B5EF4-FFF2-40B4-BE49-F238E27FC236}">
                  <a16:creationId xmlns:a16="http://schemas.microsoft.com/office/drawing/2014/main" id="{9E8EDA0F-689B-074C-92BD-55EDEE9D38F1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1;p29">
              <a:extLst>
                <a:ext uri="{FF2B5EF4-FFF2-40B4-BE49-F238E27FC236}">
                  <a16:creationId xmlns:a16="http://schemas.microsoft.com/office/drawing/2014/main" id="{24F6E8F9-DCEA-214F-A3D6-CFFAEADEA13D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2;p29">
              <a:extLst>
                <a:ext uri="{FF2B5EF4-FFF2-40B4-BE49-F238E27FC236}">
                  <a16:creationId xmlns:a16="http://schemas.microsoft.com/office/drawing/2014/main" id="{F73D8966-0939-564F-B6FF-B2F4C4F04C7B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3;p29">
              <a:extLst>
                <a:ext uri="{FF2B5EF4-FFF2-40B4-BE49-F238E27FC236}">
                  <a16:creationId xmlns:a16="http://schemas.microsoft.com/office/drawing/2014/main" id="{157F79C9-0AF6-9147-AFB9-37864380A1DB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4;p29">
              <a:extLst>
                <a:ext uri="{FF2B5EF4-FFF2-40B4-BE49-F238E27FC236}">
                  <a16:creationId xmlns:a16="http://schemas.microsoft.com/office/drawing/2014/main" id="{2E26C2E6-6FD9-F54C-92A6-FF2ED4EB393B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5;p29">
              <a:extLst>
                <a:ext uri="{FF2B5EF4-FFF2-40B4-BE49-F238E27FC236}">
                  <a16:creationId xmlns:a16="http://schemas.microsoft.com/office/drawing/2014/main" id="{19579EF7-9CFA-8B47-9E30-A2FCB6F9C4D4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;p29">
              <a:extLst>
                <a:ext uri="{FF2B5EF4-FFF2-40B4-BE49-F238E27FC236}">
                  <a16:creationId xmlns:a16="http://schemas.microsoft.com/office/drawing/2014/main" id="{772E19B3-053F-1A48-B846-8777F7882B3E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7;p29">
              <a:extLst>
                <a:ext uri="{FF2B5EF4-FFF2-40B4-BE49-F238E27FC236}">
                  <a16:creationId xmlns:a16="http://schemas.microsoft.com/office/drawing/2014/main" id="{95D265BD-BFEA-E941-84BC-C98EB149D3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8;p29">
              <a:extLst>
                <a:ext uri="{FF2B5EF4-FFF2-40B4-BE49-F238E27FC236}">
                  <a16:creationId xmlns:a16="http://schemas.microsoft.com/office/drawing/2014/main" id="{69E0EF87-1859-F848-B79C-F8CA61AE8EAC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9;p29">
              <a:extLst>
                <a:ext uri="{FF2B5EF4-FFF2-40B4-BE49-F238E27FC236}">
                  <a16:creationId xmlns:a16="http://schemas.microsoft.com/office/drawing/2014/main" id="{721ADC97-4692-3F4C-81C7-DAAC0E6A54BC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0;p29">
              <a:extLst>
                <a:ext uri="{FF2B5EF4-FFF2-40B4-BE49-F238E27FC236}">
                  <a16:creationId xmlns:a16="http://schemas.microsoft.com/office/drawing/2014/main" id="{A2ADA39A-B563-BC4F-9388-61AFF8477E01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1;p29">
              <a:extLst>
                <a:ext uri="{FF2B5EF4-FFF2-40B4-BE49-F238E27FC236}">
                  <a16:creationId xmlns:a16="http://schemas.microsoft.com/office/drawing/2014/main" id="{DE61B33F-2626-4943-B397-CED581927840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2;p29">
              <a:extLst>
                <a:ext uri="{FF2B5EF4-FFF2-40B4-BE49-F238E27FC236}">
                  <a16:creationId xmlns:a16="http://schemas.microsoft.com/office/drawing/2014/main" id="{150B7412-9C7D-2949-897B-DE50BC6EF6C5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3;p29">
              <a:extLst>
                <a:ext uri="{FF2B5EF4-FFF2-40B4-BE49-F238E27FC236}">
                  <a16:creationId xmlns:a16="http://schemas.microsoft.com/office/drawing/2014/main" id="{1326A7EC-3D93-0F42-A5B3-8DBBE1FE628D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4;p29">
              <a:extLst>
                <a:ext uri="{FF2B5EF4-FFF2-40B4-BE49-F238E27FC236}">
                  <a16:creationId xmlns:a16="http://schemas.microsoft.com/office/drawing/2014/main" id="{F2B6E81C-041A-844D-8A24-73CC8BBCCD46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5;p29">
              <a:extLst>
                <a:ext uri="{FF2B5EF4-FFF2-40B4-BE49-F238E27FC236}">
                  <a16:creationId xmlns:a16="http://schemas.microsoft.com/office/drawing/2014/main" id="{0F481062-12FE-BF48-8354-6D18A98A4604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;p29">
              <a:extLst>
                <a:ext uri="{FF2B5EF4-FFF2-40B4-BE49-F238E27FC236}">
                  <a16:creationId xmlns:a16="http://schemas.microsoft.com/office/drawing/2014/main" id="{66C03101-40B8-6F42-8982-1DA0B9E662E1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7;p29">
              <a:extLst>
                <a:ext uri="{FF2B5EF4-FFF2-40B4-BE49-F238E27FC236}">
                  <a16:creationId xmlns:a16="http://schemas.microsoft.com/office/drawing/2014/main" id="{557FA7D8-5F87-B646-83DA-2C98AA333803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8;p29">
              <a:extLst>
                <a:ext uri="{FF2B5EF4-FFF2-40B4-BE49-F238E27FC236}">
                  <a16:creationId xmlns:a16="http://schemas.microsoft.com/office/drawing/2014/main" id="{A7362FD6-1A0F-CE46-8982-CC60F092F6D2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9;p29">
              <a:extLst>
                <a:ext uri="{FF2B5EF4-FFF2-40B4-BE49-F238E27FC236}">
                  <a16:creationId xmlns:a16="http://schemas.microsoft.com/office/drawing/2014/main" id="{F7DBEE90-E734-2E42-A045-F16A9DDA3CE0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0;p29">
              <a:extLst>
                <a:ext uri="{FF2B5EF4-FFF2-40B4-BE49-F238E27FC236}">
                  <a16:creationId xmlns:a16="http://schemas.microsoft.com/office/drawing/2014/main" id="{0C980307-B938-DF44-91BB-5705BCDED294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1;p29">
              <a:extLst>
                <a:ext uri="{FF2B5EF4-FFF2-40B4-BE49-F238E27FC236}">
                  <a16:creationId xmlns:a16="http://schemas.microsoft.com/office/drawing/2014/main" id="{5B2463AF-03DC-A840-A027-8D98A39CB303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;p29">
              <a:extLst>
                <a:ext uri="{FF2B5EF4-FFF2-40B4-BE49-F238E27FC236}">
                  <a16:creationId xmlns:a16="http://schemas.microsoft.com/office/drawing/2014/main" id="{B8491DED-C245-974D-BA39-EA3D34F66551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;p29">
              <a:extLst>
                <a:ext uri="{FF2B5EF4-FFF2-40B4-BE49-F238E27FC236}">
                  <a16:creationId xmlns:a16="http://schemas.microsoft.com/office/drawing/2014/main" id="{26C5D549-FC13-E346-A055-6477F5901A53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4;p29">
              <a:extLst>
                <a:ext uri="{FF2B5EF4-FFF2-40B4-BE49-F238E27FC236}">
                  <a16:creationId xmlns:a16="http://schemas.microsoft.com/office/drawing/2014/main" id="{7CB62DD3-B2A3-CB45-8E02-700060942D4C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5;p29">
              <a:extLst>
                <a:ext uri="{FF2B5EF4-FFF2-40B4-BE49-F238E27FC236}">
                  <a16:creationId xmlns:a16="http://schemas.microsoft.com/office/drawing/2014/main" id="{E0D0B6C4-744B-8141-9A7E-0D2699CAF639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6;p29">
              <a:extLst>
                <a:ext uri="{FF2B5EF4-FFF2-40B4-BE49-F238E27FC236}">
                  <a16:creationId xmlns:a16="http://schemas.microsoft.com/office/drawing/2014/main" id="{6C4C1A41-16F2-5D4E-9251-37B0E44CA4A2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7;p29">
              <a:extLst>
                <a:ext uri="{FF2B5EF4-FFF2-40B4-BE49-F238E27FC236}">
                  <a16:creationId xmlns:a16="http://schemas.microsoft.com/office/drawing/2014/main" id="{2F3072EA-7B29-1948-A20C-B47D9A198C73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;p29">
              <a:extLst>
                <a:ext uri="{FF2B5EF4-FFF2-40B4-BE49-F238E27FC236}">
                  <a16:creationId xmlns:a16="http://schemas.microsoft.com/office/drawing/2014/main" id="{22B50829-D077-0F4D-AD09-8BBD52A6B667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;p29">
              <a:extLst>
                <a:ext uri="{FF2B5EF4-FFF2-40B4-BE49-F238E27FC236}">
                  <a16:creationId xmlns:a16="http://schemas.microsoft.com/office/drawing/2014/main" id="{80FF287B-F8E0-514E-8FA0-EDC9D0B7A727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0;p29">
              <a:extLst>
                <a:ext uri="{FF2B5EF4-FFF2-40B4-BE49-F238E27FC236}">
                  <a16:creationId xmlns:a16="http://schemas.microsoft.com/office/drawing/2014/main" id="{3196572F-C92B-0540-812E-B03217D57450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1;p29">
              <a:extLst>
                <a:ext uri="{FF2B5EF4-FFF2-40B4-BE49-F238E27FC236}">
                  <a16:creationId xmlns:a16="http://schemas.microsoft.com/office/drawing/2014/main" id="{9C3B9977-A6F1-0744-85EA-0DA824ECF08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2;p29">
              <a:extLst>
                <a:ext uri="{FF2B5EF4-FFF2-40B4-BE49-F238E27FC236}">
                  <a16:creationId xmlns:a16="http://schemas.microsoft.com/office/drawing/2014/main" id="{FDB488BF-03A3-D944-845F-BFA95CFEFD60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3;p29">
              <a:extLst>
                <a:ext uri="{FF2B5EF4-FFF2-40B4-BE49-F238E27FC236}">
                  <a16:creationId xmlns:a16="http://schemas.microsoft.com/office/drawing/2014/main" id="{91A2B47A-5B2D-4B42-BF2C-E6837B0ABBCE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4;p29">
              <a:extLst>
                <a:ext uri="{FF2B5EF4-FFF2-40B4-BE49-F238E27FC236}">
                  <a16:creationId xmlns:a16="http://schemas.microsoft.com/office/drawing/2014/main" id="{CEAA1726-F287-B64F-BFE3-FAA2113AEC89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5;p29">
              <a:extLst>
                <a:ext uri="{FF2B5EF4-FFF2-40B4-BE49-F238E27FC236}">
                  <a16:creationId xmlns:a16="http://schemas.microsoft.com/office/drawing/2014/main" id="{07EB8547-8CE8-304B-B84C-8E19E4BD64FE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6;p29">
              <a:extLst>
                <a:ext uri="{FF2B5EF4-FFF2-40B4-BE49-F238E27FC236}">
                  <a16:creationId xmlns:a16="http://schemas.microsoft.com/office/drawing/2014/main" id="{9F31B837-3322-624F-BE72-32B576E3ECC6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7;p29">
              <a:extLst>
                <a:ext uri="{FF2B5EF4-FFF2-40B4-BE49-F238E27FC236}">
                  <a16:creationId xmlns:a16="http://schemas.microsoft.com/office/drawing/2014/main" id="{5255E20A-6111-EF46-9BCA-34247E961A9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8;p29">
              <a:extLst>
                <a:ext uri="{FF2B5EF4-FFF2-40B4-BE49-F238E27FC236}">
                  <a16:creationId xmlns:a16="http://schemas.microsoft.com/office/drawing/2014/main" id="{5FE8E33C-04BC-8D48-ACFC-5A2C58B32B8D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9;p29">
              <a:extLst>
                <a:ext uri="{FF2B5EF4-FFF2-40B4-BE49-F238E27FC236}">
                  <a16:creationId xmlns:a16="http://schemas.microsoft.com/office/drawing/2014/main" id="{2A530799-606C-CA48-A569-76D96E3FA1DE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0;p29">
              <a:extLst>
                <a:ext uri="{FF2B5EF4-FFF2-40B4-BE49-F238E27FC236}">
                  <a16:creationId xmlns:a16="http://schemas.microsoft.com/office/drawing/2014/main" id="{3D47F655-0541-FB4E-94AA-E71A7C41706E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1;p29">
              <a:extLst>
                <a:ext uri="{FF2B5EF4-FFF2-40B4-BE49-F238E27FC236}">
                  <a16:creationId xmlns:a16="http://schemas.microsoft.com/office/drawing/2014/main" id="{1C27C74F-BD6E-C94C-BDB1-59DB6DE67657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;p29">
              <a:extLst>
                <a:ext uri="{FF2B5EF4-FFF2-40B4-BE49-F238E27FC236}">
                  <a16:creationId xmlns:a16="http://schemas.microsoft.com/office/drawing/2014/main" id="{CA33F502-50BF-F549-BC6C-82B8C3C58426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3;p29">
              <a:extLst>
                <a:ext uri="{FF2B5EF4-FFF2-40B4-BE49-F238E27FC236}">
                  <a16:creationId xmlns:a16="http://schemas.microsoft.com/office/drawing/2014/main" id="{B86DA39D-7EF8-FF43-8D10-1DB9D8C9826F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4;p29">
              <a:extLst>
                <a:ext uri="{FF2B5EF4-FFF2-40B4-BE49-F238E27FC236}">
                  <a16:creationId xmlns:a16="http://schemas.microsoft.com/office/drawing/2014/main" id="{83CC7B9F-1007-5245-9DB1-2A5C3347610C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5;p29">
              <a:extLst>
                <a:ext uri="{FF2B5EF4-FFF2-40B4-BE49-F238E27FC236}">
                  <a16:creationId xmlns:a16="http://schemas.microsoft.com/office/drawing/2014/main" id="{25567E9F-1879-574A-A130-90BE2C86A6DD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6;p29">
              <a:extLst>
                <a:ext uri="{FF2B5EF4-FFF2-40B4-BE49-F238E27FC236}">
                  <a16:creationId xmlns:a16="http://schemas.microsoft.com/office/drawing/2014/main" id="{B64E956B-DE39-5743-9F11-6FE9510D065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7;p29">
              <a:extLst>
                <a:ext uri="{FF2B5EF4-FFF2-40B4-BE49-F238E27FC236}">
                  <a16:creationId xmlns:a16="http://schemas.microsoft.com/office/drawing/2014/main" id="{CD317674-B92E-0042-AC78-CDE9383A74D2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DBACED-ED84-F042-AF71-5352BFE7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-276110"/>
            <a:ext cx="3603625" cy="54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Rectangle 7167">
            <a:extLst>
              <a:ext uri="{FF2B5EF4-FFF2-40B4-BE49-F238E27FC236}">
                <a16:creationId xmlns:a16="http://schemas.microsoft.com/office/drawing/2014/main" id="{1C93F317-5F6B-CC46-9FC9-175733115F53}"/>
              </a:ext>
            </a:extLst>
          </p:cNvPr>
          <p:cNvSpPr/>
          <p:nvPr/>
        </p:nvSpPr>
        <p:spPr>
          <a:xfrm>
            <a:off x="4408638" y="3317945"/>
            <a:ext cx="2149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2186E547-1951-DB41-A944-12E6DE17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0" y="3671888"/>
            <a:ext cx="3448145" cy="1471612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C4C239E-405D-EF4A-85DB-795CFCC5C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3448145" y="3671888"/>
            <a:ext cx="3538727" cy="1471612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D92570F-531B-454E-9078-F627E32FF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r="20037" b="43473"/>
          <a:stretch/>
        </p:blipFill>
        <p:spPr>
          <a:xfrm>
            <a:off x="6902490" y="3671888"/>
            <a:ext cx="2332093" cy="14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mưu của Mông Cổ trong chiến tranh xâm lược Đại Việt lần 1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9895" y="1917924"/>
            <a:ext cx="6152596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 lược Đại Việt để làm bàn đạp tấn công Nam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 lượt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Mông Cổ cho sứ giả đến đưa thư đe dọa và dụ hàng vua Trần, thái độ vua Trần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điểm cộng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93793"/>
            <a:ext cx="7402965" cy="15822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bị quân Mông xâm lược, triều đình nhà Trần đã có thái độ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1023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lớn nhất trong cuộc kháng chiến chống Mông – Nguyên lần thứ nhất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 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"Đầu thần chưa rơi xuống đất, xin bệ hạ đừng lo". Là câu nói của ai?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808400" y="1704087"/>
            <a:ext cx="51090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972056"/>
            <a:ext cx="3619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Theo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bài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nghiệm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đánh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giặc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trong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28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533400" y="2649360"/>
            <a:ext cx="3200400" cy="15046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>
                <a:latin typeface="SVN-Blenda Script" panose="02000804000000020003" pitchFamily="2" charset="0"/>
              </a:rPr>
              <a:t>Tìm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tòi</a:t>
            </a:r>
            <a:r>
              <a:rPr lang="en-US" sz="5400" dirty="0">
                <a:latin typeface="SVN-Blenda Script" panose="02000804000000020003" pitchFamily="2" charset="0"/>
              </a:rPr>
              <a:t>, </a:t>
            </a:r>
            <a:r>
              <a:rPr lang="en-US" sz="5400" dirty="0" err="1">
                <a:latin typeface="SVN-Blenda Script" panose="02000804000000020003" pitchFamily="2" charset="0"/>
              </a:rPr>
              <a:t>mở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rộng</a:t>
            </a:r>
            <a:endParaRPr lang="en-US" sz="5400" dirty="0">
              <a:latin typeface="SVN-Blenda Script" panose="02000804000000020003" pitchFamily="2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460081" y="973931"/>
            <a:ext cx="3805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hãy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ảnh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nói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vật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 </a:t>
            </a:r>
            <a:endParaRPr lang="vi-VN" sz="32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193841" y="29730"/>
            <a:ext cx="895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F7822-1785-124F-A01C-BF2CD772ED5A}"/>
              </a:ext>
            </a:extLst>
          </p:cNvPr>
          <p:cNvGrpSpPr/>
          <p:nvPr/>
        </p:nvGrpSpPr>
        <p:grpSpPr>
          <a:xfrm>
            <a:off x="2875893" y="1654906"/>
            <a:ext cx="5662863" cy="1524000"/>
            <a:chOff x="3240505" y="2871537"/>
            <a:chExt cx="5662863" cy="1524000"/>
          </a:xfrm>
        </p:grpSpPr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DA107729-877D-834A-A4F9-7BB2C6859AE4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2B7AE-E70C-CC4A-88FE-64D065D99219}"/>
                </a:ext>
              </a:extLst>
            </p:cNvPr>
            <p:cNvSpPr txBox="1"/>
            <p:nvPr/>
          </p:nvSpPr>
          <p:spPr>
            <a:xfrm>
              <a:off x="3529262" y="3210868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sự hiểu biết của mình về quân Mông Cổ?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CDD2E-22DB-CD43-B96C-F249EC9937EE}"/>
              </a:ext>
            </a:extLst>
          </p:cNvPr>
          <p:cNvGrpSpPr/>
          <p:nvPr/>
        </p:nvGrpSpPr>
        <p:grpSpPr>
          <a:xfrm>
            <a:off x="1" y="2121157"/>
            <a:ext cx="9110766" cy="2834344"/>
            <a:chOff x="547585" y="1827051"/>
            <a:chExt cx="7933302" cy="3128450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865736"/>
              <a:ext cx="2961479" cy="1089765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id="{B4D56C25-525E-5249-8D13-DD221E20FE4D}"/>
              </a:ext>
            </a:extLst>
          </p:cNvPr>
          <p:cNvGrpSpPr/>
          <p:nvPr/>
        </p:nvGrpSpPr>
        <p:grpSpPr>
          <a:xfrm rot="5400000">
            <a:off x="3594707" y="1145395"/>
            <a:ext cx="1827050" cy="124475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F5A0A9-61D1-CE40-AF83-7625F4C7F843}"/>
              </a:ext>
            </a:extLst>
          </p:cNvPr>
          <p:cNvSpPr/>
          <p:nvPr/>
        </p:nvSpPr>
        <p:spPr>
          <a:xfrm>
            <a:off x="4698006" y="-2501"/>
            <a:ext cx="4482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139565-77C8-9642-BEDC-70619225E180}"/>
              </a:ext>
            </a:extLst>
          </p:cNvPr>
          <p:cNvGrpSpPr/>
          <p:nvPr/>
        </p:nvGrpSpPr>
        <p:grpSpPr>
          <a:xfrm>
            <a:off x="0" y="4384416"/>
            <a:ext cx="8756263" cy="714375"/>
            <a:chOff x="2247900" y="3671888"/>
            <a:chExt cx="6896290" cy="147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F70894-EFCE-0F4C-AF80-CBC6DB54A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08411-A5FE-2B4C-9C61-8C3282EED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 flipH="1">
            <a:off x="8286748" y="3391967"/>
            <a:ext cx="940421" cy="170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29006-478B-9780-1D4F-6EACC55A669A}"/>
              </a:ext>
            </a:extLst>
          </p:cNvPr>
          <p:cNvSpPr txBox="1"/>
          <p:nvPr/>
        </p:nvSpPr>
        <p:spPr>
          <a:xfrm>
            <a:off x="0" y="0"/>
            <a:ext cx="457199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“Nỗi sợ hãi ghê gớm trước một đội quân dã man (Mông Cổ, sau năm 1279 là quân Mông - Nguyên) lan tận các nước xa xôi không những ở Pháp mà ở cả Tây Ban Nha là những nơi từ trước đến nay chưa hề biết đến cái tên Tác-ta”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(Theo Biên niên sử thành Pan-ta-lê-on ở Cô-lôn)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BEAAB-8F2D-0E85-374E-049D94A2BF8A}"/>
              </a:ext>
            </a:extLst>
          </p:cNvPr>
          <p:cNvSpPr txBox="1"/>
          <p:nvPr/>
        </p:nvSpPr>
        <p:spPr>
          <a:xfrm>
            <a:off x="4716378" y="0"/>
            <a:ext cx="4421736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“…Không còn một dòng suối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con sông nào tràn đầy nước mắt chúng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còn một ngọn núi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cánh đồng nào không bị quân Tác-ta giày xéo”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(Thơ của nhà thơ Phơ-rích. Người Ác-mê-ni).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35452-A256-C3A2-A7BB-E5DD0A0DD24D}"/>
              </a:ext>
            </a:extLst>
          </p:cNvPr>
          <p:cNvSpPr/>
          <p:nvPr/>
        </p:nvSpPr>
        <p:spPr>
          <a:xfrm>
            <a:off x="308233" y="4006058"/>
            <a:ext cx="7978760" cy="959383"/>
          </a:xfrm>
          <a:prstGeom prst="roundRect">
            <a:avLst/>
          </a:prstGeom>
          <a:solidFill>
            <a:srgbClr val="AFD9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nhận xét gì về sức mạnh của quân Mông Cổ qua hai tư liệu trên?</a:t>
            </a:r>
          </a:p>
        </p:txBody>
      </p:sp>
    </p:spTree>
    <p:extLst>
      <p:ext uri="{BB962C8B-B14F-4D97-AF65-F5344CB8AC3E}">
        <p14:creationId xmlns:p14="http://schemas.microsoft.com/office/powerpoint/2010/main" val="393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C95FD-7F4D-0B46-8958-28C8DA00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16F59C-8FED-194B-8D72-DC5920DB8B05}"/>
              </a:ext>
            </a:extLst>
          </p:cNvPr>
          <p:cNvSpPr/>
          <p:nvPr/>
        </p:nvSpPr>
        <p:spPr>
          <a:xfrm>
            <a:off x="2650684" y="0"/>
            <a:ext cx="54970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chinh chiến của Thành Cát Tư Hãn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74DFE-BE43-B243-97E0-51DB8747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52" y="624279"/>
            <a:ext cx="799831" cy="63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1448C-7898-2941-AE15-DEDA78A93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4257135" y="1257301"/>
            <a:ext cx="1319840" cy="799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1069E-F784-6D4B-B128-DBC6AA2DE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136530" y="2199550"/>
            <a:ext cx="1319840" cy="799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6F68E1-4E4D-B143-B006-2C898555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3200400" y="3312544"/>
            <a:ext cx="1319840" cy="799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0B683-1E12-CE49-8B6E-F6F56F19E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6817966" y="2599135"/>
            <a:ext cx="1319840" cy="799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30838-4E97-D04A-A301-EFC592DA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926118" y="927836"/>
            <a:ext cx="1319840" cy="7991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CFD59-00B0-5847-89DF-C5262FDA0620}"/>
              </a:ext>
            </a:extLst>
          </p:cNvPr>
          <p:cNvGrpSpPr/>
          <p:nvPr/>
        </p:nvGrpSpPr>
        <p:grpSpPr>
          <a:xfrm>
            <a:off x="-32084" y="-1"/>
            <a:ext cx="9176084" cy="5143501"/>
            <a:chOff x="-32084" y="-1"/>
            <a:chExt cx="9176084" cy="5143501"/>
          </a:xfrm>
        </p:grpSpPr>
        <p:pic>
          <p:nvPicPr>
            <p:cNvPr id="14" name="Picture 2" descr="Mở rộng đế quốc Mông Cổ 1206–1294 được chồng lên trên bản đồ chính trị hiện đại Âu Á">
              <a:extLst>
                <a:ext uri="{FF2B5EF4-FFF2-40B4-BE49-F238E27FC236}">
                  <a16:creationId xmlns:a16="http://schemas.microsoft.com/office/drawing/2014/main" id="{2A66C1F6-8B0D-4340-BEF3-04B91EC70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084" y="-1"/>
              <a:ext cx="9176084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7951C5-6552-494A-A0B1-935D8FEA5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62" r="21391"/>
            <a:stretch/>
          </p:blipFill>
          <p:spPr>
            <a:xfrm>
              <a:off x="6150371" y="208547"/>
              <a:ext cx="924197" cy="1165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15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82744-5149-9546-827B-EA2B7B97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623" y="1124665"/>
            <a:ext cx="4258865" cy="4258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97AE5-A4FA-444F-8692-1490DA688373}"/>
              </a:ext>
            </a:extLst>
          </p:cNvPr>
          <p:cNvSpPr/>
          <p:nvPr/>
        </p:nvSpPr>
        <p:spPr>
          <a:xfrm>
            <a:off x="5202239" y="298698"/>
            <a:ext cx="2487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  <a:latin typeface="baomoiregular"/>
              </a:rPr>
              <a:t> ,</a:t>
            </a:r>
            <a:endParaRPr lang="en-VN" sz="10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A140-12D0-5340-95B8-E283564EE061}"/>
              </a:ext>
            </a:extLst>
          </p:cNvPr>
          <p:cNvGrpSpPr/>
          <p:nvPr/>
        </p:nvGrpSpPr>
        <p:grpSpPr>
          <a:xfrm>
            <a:off x="3377241" y="3396228"/>
            <a:ext cx="5654615" cy="1592819"/>
            <a:chOff x="5389244" y="1499552"/>
            <a:chExt cx="5303521" cy="212375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5514128-3574-4648-8664-4599F92D1405}"/>
                </a:ext>
              </a:extLst>
            </p:cNvPr>
            <p:cNvSpPr/>
            <p:nvPr/>
          </p:nvSpPr>
          <p:spPr>
            <a:xfrm>
              <a:off x="5389245" y="1499552"/>
              <a:ext cx="5303520" cy="2123758"/>
            </a:xfrm>
            <a:prstGeom prst="roundRect">
              <a:avLst>
                <a:gd name="adj" fmla="val 23978"/>
              </a:avLst>
            </a:prstGeom>
            <a:ln w="889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84C178-A599-E840-B56F-11B9982734E3}"/>
                </a:ext>
              </a:extLst>
            </p:cNvPr>
            <p:cNvSpPr/>
            <p:nvPr/>
          </p:nvSpPr>
          <p:spPr>
            <a:xfrm>
              <a:off x="5389244" y="1852745"/>
              <a:ext cx="5303519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cuộc đời binh nghiệp của mình, </a:t>
              </a:r>
              <a:r>
                <a:rPr lang="vi-VN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Cát Tư Hãn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đã chỉ huy 32 chiến dịch lớn với 65 trận đánh, chinh phục được 31 triệu km</a:t>
              </a:r>
              <a:r>
                <a:rPr lang="vi-VN" sz="1800" baseline="300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đất đai, nhiều hơn bất cứ nhân vật nào trong lịch sử.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6474676-FB94-4A40-834A-6DE1087ED5C8}"/>
              </a:ext>
            </a:extLst>
          </p:cNvPr>
          <p:cNvSpPr/>
          <p:nvPr/>
        </p:nvSpPr>
        <p:spPr>
          <a:xfrm>
            <a:off x="4909185" y="1404372"/>
            <a:ext cx="2440521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cổ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E08720-C737-BA40-975E-3AB4AA87702D}"/>
              </a:ext>
            </a:extLst>
          </p:cNvPr>
          <p:cNvGrpSpPr/>
          <p:nvPr/>
        </p:nvGrpSpPr>
        <p:grpSpPr>
          <a:xfrm>
            <a:off x="4100131" y="2319461"/>
            <a:ext cx="4258865" cy="968589"/>
            <a:chOff x="5833447" y="337918"/>
            <a:chExt cx="5065168" cy="129145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E104796-C04F-D145-9347-8ED8537E90FA}"/>
                </a:ext>
              </a:extLst>
            </p:cNvPr>
            <p:cNvSpPr/>
            <p:nvPr/>
          </p:nvSpPr>
          <p:spPr>
            <a:xfrm>
              <a:off x="5979795" y="337918"/>
              <a:ext cx="4712970" cy="12606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1B7C6F-DA53-604F-8487-1E48127311BE}"/>
                </a:ext>
              </a:extLst>
            </p:cNvPr>
            <p:cNvSpPr/>
            <p:nvPr/>
          </p:nvSpPr>
          <p:spPr>
            <a:xfrm>
              <a:off x="5833447" y="398263"/>
              <a:ext cx="5065168" cy="1231107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 một nhà quân sự và một chính trị gia xuất sắc trong lịch sử </a:t>
              </a:r>
              <a:r>
                <a:rPr lang="vi-VN" sz="1800" dirty="0">
                  <a:solidFill>
                    <a:srgbClr val="337A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Mông Cổ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210154-30E2-0A47-9BEE-AE341EB03F11}"/>
              </a:ext>
            </a:extLst>
          </p:cNvPr>
          <p:cNvSpPr/>
          <p:nvPr/>
        </p:nvSpPr>
        <p:spPr>
          <a:xfrm>
            <a:off x="5262679" y="437198"/>
            <a:ext cx="1617345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1162 - 1227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64D87-769F-7D43-B4A3-4C30DF1E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" t="23115" r="2745" b="19798"/>
          <a:stretch/>
        </p:blipFill>
        <p:spPr>
          <a:xfrm>
            <a:off x="0" y="22531"/>
            <a:ext cx="3977641" cy="1759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60749-F938-5049-BAB8-14A7ECC3E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3825" y="19184"/>
            <a:ext cx="1400175" cy="1295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8DF00-F4E5-944D-BF99-AD0EA717ED53}"/>
              </a:ext>
            </a:extLst>
          </p:cNvPr>
          <p:cNvGrpSpPr/>
          <p:nvPr/>
        </p:nvGrpSpPr>
        <p:grpSpPr>
          <a:xfrm>
            <a:off x="-16041" y="-28550"/>
            <a:ext cx="9160041" cy="5182076"/>
            <a:chOff x="0" y="-12858"/>
            <a:chExt cx="9160041" cy="5182076"/>
          </a:xfrm>
        </p:grpSpPr>
        <p:pic>
          <p:nvPicPr>
            <p:cNvPr id="18" name="Picture 4" descr="成吉思汗十大经典的语录，句句霸气十足，充满男人的斗志与野心！-启路文学-古今文学经典传承">
              <a:extLst>
                <a:ext uri="{FF2B5EF4-FFF2-40B4-BE49-F238E27FC236}">
                  <a16:creationId xmlns:a16="http://schemas.microsoft.com/office/drawing/2014/main" id="{64B16ABD-2900-CC4F-962E-7C1EFF4F3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858"/>
              <a:ext cx="4852035" cy="51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成吉思汗——大蒙古国建立者-趣历史网">
              <a:extLst>
                <a:ext uri="{FF2B5EF4-FFF2-40B4-BE49-F238E27FC236}">
                  <a16:creationId xmlns:a16="http://schemas.microsoft.com/office/drawing/2014/main" id="{2EEF37A7-7C5C-E242-A2DF-B16134977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0" y="3184"/>
              <a:ext cx="4427621" cy="515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67EF74E-49CE-6E49-A63F-4B2255141DFF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496A86-497E-814A-BD9A-B6756F848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0BE574-9BEA-6844-BC17-AE1BEEC99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-296780" y="103762"/>
            <a:ext cx="973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182FBBA0-9299-5044-8FE7-5A807CCE05F8}"/>
              </a:ext>
            </a:extLst>
          </p:cNvPr>
          <p:cNvSpPr txBox="1"/>
          <p:nvPr/>
        </p:nvSpPr>
        <p:spPr>
          <a:xfrm>
            <a:off x="-24793" y="784700"/>
            <a:ext cx="817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mưu xâm lược đại Việt của Mông Cổ</a:t>
            </a:r>
            <a:endParaRPr lang="en-VN" sz="3200" dirty="0">
              <a:latin typeface="SVN-Blenda Script" panose="0200080400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85FEB80F-7EBA-4747-AFF5-969D7608B473}"/>
              </a:ext>
            </a:extLst>
          </p:cNvPr>
          <p:cNvGrpSpPr/>
          <p:nvPr/>
        </p:nvGrpSpPr>
        <p:grpSpPr>
          <a:xfrm>
            <a:off x="2967789" y="1933348"/>
            <a:ext cx="5662863" cy="1524000"/>
            <a:chOff x="3240505" y="2871537"/>
            <a:chExt cx="5662863" cy="1524000"/>
          </a:xfrm>
        </p:grpSpPr>
        <p:sp>
          <p:nvSpPr>
            <p:cNvPr id="340" name="Terminator 339">
              <a:extLst>
                <a:ext uri="{FF2B5EF4-FFF2-40B4-BE49-F238E27FC236}">
                  <a16:creationId xmlns:a16="http://schemas.microsoft.com/office/drawing/2014/main" id="{83285F20-2C28-3D43-8F44-C30DA5B5EA0F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3A45EEC-1D43-3C45-9DC4-77445BC36687}"/>
                </a:ext>
              </a:extLst>
            </p:cNvPr>
            <p:cNvSpPr txBox="1"/>
            <p:nvPr/>
          </p:nvSpPr>
          <p:spPr>
            <a:xfrm>
              <a:off x="3529262" y="3156483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quân Mông Cổ lại tiến hành xâm lược nước ta?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31C5EE-918D-FE44-B368-27EBF3533C51}"/>
              </a:ext>
            </a:extLst>
          </p:cNvPr>
          <p:cNvSpPr txBox="1"/>
          <p:nvPr/>
        </p:nvSpPr>
        <p:spPr>
          <a:xfrm>
            <a:off x="7268901" y="4421529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2C658-CE9F-6B44-BB27-7F1297F15CF0}"/>
              </a:ext>
            </a:extLst>
          </p:cNvPr>
          <p:cNvSpPr txBox="1"/>
          <p:nvPr/>
        </p:nvSpPr>
        <p:spPr>
          <a:xfrm>
            <a:off x="7268901" y="4687212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D085F-999F-2042-8E26-93925B37EDCB}"/>
              </a:ext>
            </a:extLst>
          </p:cNvPr>
          <p:cNvGrpSpPr/>
          <p:nvPr/>
        </p:nvGrpSpPr>
        <p:grpSpPr>
          <a:xfrm>
            <a:off x="-25197" y="31026"/>
            <a:ext cx="9149156" cy="5144083"/>
            <a:chOff x="-5156" y="-583"/>
            <a:chExt cx="9149156" cy="51440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B1410D-4272-0449-820F-7696972A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640"/>
            <a:stretch/>
          </p:blipFill>
          <p:spPr>
            <a:xfrm>
              <a:off x="-5156" y="-583"/>
              <a:ext cx="9149156" cy="51440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AAC2C4-A394-1B44-A62C-63FDCEACC119}"/>
                </a:ext>
              </a:extLst>
            </p:cNvPr>
            <p:cNvSpPr/>
            <p:nvPr/>
          </p:nvSpPr>
          <p:spPr>
            <a:xfrm>
              <a:off x="4624140" y="883388"/>
              <a:ext cx="2133600" cy="918830"/>
            </a:xfrm>
            <a:prstGeom prst="rect">
              <a:avLst/>
            </a:prstGeom>
            <a:solidFill>
              <a:srgbClr val="EFE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 Cổ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54677-ECBA-714F-8D59-C2A2BF1E44AD}"/>
                </a:ext>
              </a:extLst>
            </p:cNvPr>
            <p:cNvSpPr/>
            <p:nvPr/>
          </p:nvSpPr>
          <p:spPr>
            <a:xfrm>
              <a:off x="6757740" y="2535237"/>
              <a:ext cx="1014154" cy="701421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Tống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0BF1B-6957-1E4D-A383-AFB5B4B09A18}"/>
                </a:ext>
              </a:extLst>
            </p:cNvPr>
            <p:cNvSpPr/>
            <p:nvPr/>
          </p:nvSpPr>
          <p:spPr>
            <a:xfrm>
              <a:off x="7067107" y="4132262"/>
              <a:ext cx="439479" cy="234175"/>
            </a:xfrm>
            <a:prstGeom prst="rect">
              <a:avLst/>
            </a:prstGeom>
            <a:solidFill>
              <a:srgbClr val="AFD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E642B0E4-F909-8848-8DDD-57EB8F7C17B9}"/>
              </a:ext>
            </a:extLst>
          </p:cNvPr>
          <p:cNvSpPr/>
          <p:nvPr/>
        </p:nvSpPr>
        <p:spPr>
          <a:xfrm>
            <a:off x="6566354" y="3514450"/>
            <a:ext cx="382772" cy="808456"/>
          </a:xfrm>
          <a:custGeom>
            <a:avLst/>
            <a:gdLst>
              <a:gd name="connsiteX0" fmla="*/ 85060 w 382772"/>
              <a:gd name="connsiteY0" fmla="*/ 0 h 808456"/>
              <a:gd name="connsiteX1" fmla="*/ 141767 w 382772"/>
              <a:gd name="connsiteY1" fmla="*/ 14176 h 808456"/>
              <a:gd name="connsiteX2" fmla="*/ 198474 w 382772"/>
              <a:gd name="connsiteY2" fmla="*/ 35441 h 808456"/>
              <a:gd name="connsiteX3" fmla="*/ 226827 w 382772"/>
              <a:gd name="connsiteY3" fmla="*/ 49618 h 808456"/>
              <a:gd name="connsiteX4" fmla="*/ 283534 w 382772"/>
              <a:gd name="connsiteY4" fmla="*/ 70883 h 808456"/>
              <a:gd name="connsiteX5" fmla="*/ 297711 w 382772"/>
              <a:gd name="connsiteY5" fmla="*/ 92148 h 808456"/>
              <a:gd name="connsiteX6" fmla="*/ 340241 w 382772"/>
              <a:gd name="connsiteY6" fmla="*/ 120502 h 808456"/>
              <a:gd name="connsiteX7" fmla="*/ 375683 w 382772"/>
              <a:gd name="connsiteY7" fmla="*/ 184297 h 808456"/>
              <a:gd name="connsiteX8" fmla="*/ 368595 w 382772"/>
              <a:gd name="connsiteY8" fmla="*/ 219739 h 808456"/>
              <a:gd name="connsiteX9" fmla="*/ 340241 w 382772"/>
              <a:gd name="connsiteY9" fmla="*/ 262269 h 808456"/>
              <a:gd name="connsiteX10" fmla="*/ 318976 w 382772"/>
              <a:gd name="connsiteY10" fmla="*/ 311888 h 808456"/>
              <a:gd name="connsiteX11" fmla="*/ 311888 w 382772"/>
              <a:gd name="connsiteY11" fmla="*/ 333153 h 808456"/>
              <a:gd name="connsiteX12" fmla="*/ 283534 w 382772"/>
              <a:gd name="connsiteY12" fmla="*/ 375683 h 808456"/>
              <a:gd name="connsiteX13" fmla="*/ 269358 w 382772"/>
              <a:gd name="connsiteY13" fmla="*/ 418214 h 808456"/>
              <a:gd name="connsiteX14" fmla="*/ 276446 w 382772"/>
              <a:gd name="connsiteY14" fmla="*/ 489097 h 808456"/>
              <a:gd name="connsiteX15" fmla="*/ 297711 w 382772"/>
              <a:gd name="connsiteY15" fmla="*/ 559981 h 808456"/>
              <a:gd name="connsiteX16" fmla="*/ 304800 w 382772"/>
              <a:gd name="connsiteY16" fmla="*/ 581246 h 808456"/>
              <a:gd name="connsiteX17" fmla="*/ 311888 w 382772"/>
              <a:gd name="connsiteY17" fmla="*/ 602511 h 808456"/>
              <a:gd name="connsiteX18" fmla="*/ 326065 w 382772"/>
              <a:gd name="connsiteY18" fmla="*/ 630865 h 808456"/>
              <a:gd name="connsiteX19" fmla="*/ 340241 w 382772"/>
              <a:gd name="connsiteY19" fmla="*/ 652130 h 808456"/>
              <a:gd name="connsiteX20" fmla="*/ 354418 w 382772"/>
              <a:gd name="connsiteY20" fmla="*/ 701748 h 808456"/>
              <a:gd name="connsiteX21" fmla="*/ 361507 w 382772"/>
              <a:gd name="connsiteY21" fmla="*/ 723014 h 808456"/>
              <a:gd name="connsiteX22" fmla="*/ 368595 w 382772"/>
              <a:gd name="connsiteY22" fmla="*/ 751367 h 808456"/>
              <a:gd name="connsiteX23" fmla="*/ 382772 w 382772"/>
              <a:gd name="connsiteY23" fmla="*/ 800986 h 808456"/>
              <a:gd name="connsiteX24" fmla="*/ 361507 w 382772"/>
              <a:gd name="connsiteY24" fmla="*/ 808074 h 808456"/>
              <a:gd name="connsiteX25" fmla="*/ 333153 w 382772"/>
              <a:gd name="connsiteY25" fmla="*/ 786809 h 808456"/>
              <a:gd name="connsiteX26" fmla="*/ 290623 w 382772"/>
              <a:gd name="connsiteY26" fmla="*/ 751367 h 808456"/>
              <a:gd name="connsiteX27" fmla="*/ 283534 w 382772"/>
              <a:gd name="connsiteY27" fmla="*/ 730102 h 808456"/>
              <a:gd name="connsiteX28" fmla="*/ 255181 w 382772"/>
              <a:gd name="connsiteY28" fmla="*/ 687572 h 808456"/>
              <a:gd name="connsiteX29" fmla="*/ 241004 w 382772"/>
              <a:gd name="connsiteY29" fmla="*/ 637953 h 808456"/>
              <a:gd name="connsiteX30" fmla="*/ 226827 w 382772"/>
              <a:gd name="connsiteY30" fmla="*/ 595423 h 808456"/>
              <a:gd name="connsiteX31" fmla="*/ 198474 w 382772"/>
              <a:gd name="connsiteY31" fmla="*/ 552893 h 808456"/>
              <a:gd name="connsiteX32" fmla="*/ 155944 w 382772"/>
              <a:gd name="connsiteY32" fmla="*/ 524539 h 808456"/>
              <a:gd name="connsiteX33" fmla="*/ 141767 w 382772"/>
              <a:gd name="connsiteY33" fmla="*/ 482009 h 808456"/>
              <a:gd name="connsiteX34" fmla="*/ 134679 w 382772"/>
              <a:gd name="connsiteY34" fmla="*/ 460744 h 808456"/>
              <a:gd name="connsiteX35" fmla="*/ 120502 w 382772"/>
              <a:gd name="connsiteY35" fmla="*/ 439479 h 808456"/>
              <a:gd name="connsiteX36" fmla="*/ 113414 w 382772"/>
              <a:gd name="connsiteY36" fmla="*/ 411125 h 808456"/>
              <a:gd name="connsiteX37" fmla="*/ 163032 w 382772"/>
              <a:gd name="connsiteY37" fmla="*/ 382772 h 808456"/>
              <a:gd name="connsiteX38" fmla="*/ 148855 w 382772"/>
              <a:gd name="connsiteY38" fmla="*/ 340241 h 808456"/>
              <a:gd name="connsiteX39" fmla="*/ 120502 w 382772"/>
              <a:gd name="connsiteY39" fmla="*/ 297711 h 808456"/>
              <a:gd name="connsiteX40" fmla="*/ 106325 w 382772"/>
              <a:gd name="connsiteY40" fmla="*/ 276446 h 808456"/>
              <a:gd name="connsiteX41" fmla="*/ 85060 w 382772"/>
              <a:gd name="connsiteY41" fmla="*/ 262269 h 808456"/>
              <a:gd name="connsiteX42" fmla="*/ 63795 w 382772"/>
              <a:gd name="connsiteY42" fmla="*/ 255181 h 808456"/>
              <a:gd name="connsiteX43" fmla="*/ 49618 w 382772"/>
              <a:gd name="connsiteY43" fmla="*/ 233916 h 808456"/>
              <a:gd name="connsiteX44" fmla="*/ 28353 w 382772"/>
              <a:gd name="connsiteY44" fmla="*/ 226827 h 808456"/>
              <a:gd name="connsiteX45" fmla="*/ 7088 w 382772"/>
              <a:gd name="connsiteY45" fmla="*/ 205562 h 808456"/>
              <a:gd name="connsiteX46" fmla="*/ 0 w 382772"/>
              <a:gd name="connsiteY46" fmla="*/ 177209 h 808456"/>
              <a:gd name="connsiteX47" fmla="*/ 14176 w 382772"/>
              <a:gd name="connsiteY47" fmla="*/ 120502 h 808456"/>
              <a:gd name="connsiteX48" fmla="*/ 42530 w 382772"/>
              <a:gd name="connsiteY48" fmla="*/ 77972 h 808456"/>
              <a:gd name="connsiteX49" fmla="*/ 56707 w 382772"/>
              <a:gd name="connsiteY49" fmla="*/ 35441 h 808456"/>
              <a:gd name="connsiteX50" fmla="*/ 63795 w 382772"/>
              <a:gd name="connsiteY50" fmla="*/ 14176 h 808456"/>
              <a:gd name="connsiteX51" fmla="*/ 85060 w 382772"/>
              <a:gd name="connsiteY51" fmla="*/ 0 h 80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2772" h="808456">
                <a:moveTo>
                  <a:pt x="85060" y="0"/>
                </a:moveTo>
                <a:cubicBezTo>
                  <a:pt x="105859" y="4160"/>
                  <a:pt x="122697" y="6003"/>
                  <a:pt x="141767" y="14176"/>
                </a:cubicBezTo>
                <a:cubicBezTo>
                  <a:pt x="193662" y="36417"/>
                  <a:pt x="146198" y="22373"/>
                  <a:pt x="198474" y="35441"/>
                </a:cubicBezTo>
                <a:cubicBezTo>
                  <a:pt x="207925" y="40167"/>
                  <a:pt x="216803" y="46276"/>
                  <a:pt x="226827" y="49618"/>
                </a:cubicBezTo>
                <a:cubicBezTo>
                  <a:pt x="288143" y="70058"/>
                  <a:pt x="239856" y="41766"/>
                  <a:pt x="283534" y="70883"/>
                </a:cubicBezTo>
                <a:cubicBezTo>
                  <a:pt x="288260" y="77971"/>
                  <a:pt x="291300" y="86538"/>
                  <a:pt x="297711" y="92148"/>
                </a:cubicBezTo>
                <a:cubicBezTo>
                  <a:pt x="310534" y="103368"/>
                  <a:pt x="340241" y="120502"/>
                  <a:pt x="340241" y="120502"/>
                </a:cubicBezTo>
                <a:cubicBezTo>
                  <a:pt x="372740" y="169249"/>
                  <a:pt x="363207" y="146868"/>
                  <a:pt x="375683" y="184297"/>
                </a:cubicBezTo>
                <a:cubicBezTo>
                  <a:pt x="373320" y="196111"/>
                  <a:pt x="373580" y="208771"/>
                  <a:pt x="368595" y="219739"/>
                </a:cubicBezTo>
                <a:cubicBezTo>
                  <a:pt x="361544" y="235250"/>
                  <a:pt x="340241" y="262269"/>
                  <a:pt x="340241" y="262269"/>
                </a:cubicBezTo>
                <a:cubicBezTo>
                  <a:pt x="323618" y="312139"/>
                  <a:pt x="345253" y="250574"/>
                  <a:pt x="318976" y="311888"/>
                </a:cubicBezTo>
                <a:cubicBezTo>
                  <a:pt x="316033" y="318756"/>
                  <a:pt x="315517" y="326622"/>
                  <a:pt x="311888" y="333153"/>
                </a:cubicBezTo>
                <a:cubicBezTo>
                  <a:pt x="303613" y="348047"/>
                  <a:pt x="283534" y="375683"/>
                  <a:pt x="283534" y="375683"/>
                </a:cubicBezTo>
                <a:cubicBezTo>
                  <a:pt x="278809" y="389860"/>
                  <a:pt x="267871" y="403344"/>
                  <a:pt x="269358" y="418214"/>
                </a:cubicBezTo>
                <a:cubicBezTo>
                  <a:pt x="271721" y="441842"/>
                  <a:pt x="273088" y="465590"/>
                  <a:pt x="276446" y="489097"/>
                </a:cubicBezTo>
                <a:cubicBezTo>
                  <a:pt x="279125" y="507848"/>
                  <a:pt x="292776" y="545176"/>
                  <a:pt x="297711" y="559981"/>
                </a:cubicBezTo>
                <a:lnTo>
                  <a:pt x="304800" y="581246"/>
                </a:lnTo>
                <a:cubicBezTo>
                  <a:pt x="307163" y="588334"/>
                  <a:pt x="308547" y="595828"/>
                  <a:pt x="311888" y="602511"/>
                </a:cubicBezTo>
                <a:cubicBezTo>
                  <a:pt x="316614" y="611962"/>
                  <a:pt x="320822" y="621690"/>
                  <a:pt x="326065" y="630865"/>
                </a:cubicBezTo>
                <a:cubicBezTo>
                  <a:pt x="330292" y="638262"/>
                  <a:pt x="336431" y="644510"/>
                  <a:pt x="340241" y="652130"/>
                </a:cubicBezTo>
                <a:cubicBezTo>
                  <a:pt x="345909" y="663466"/>
                  <a:pt x="351388" y="691141"/>
                  <a:pt x="354418" y="701748"/>
                </a:cubicBezTo>
                <a:cubicBezTo>
                  <a:pt x="356471" y="708933"/>
                  <a:pt x="359454" y="715829"/>
                  <a:pt x="361507" y="723014"/>
                </a:cubicBezTo>
                <a:cubicBezTo>
                  <a:pt x="364183" y="732381"/>
                  <a:pt x="365919" y="742000"/>
                  <a:pt x="368595" y="751367"/>
                </a:cubicBezTo>
                <a:cubicBezTo>
                  <a:pt x="388941" y="822581"/>
                  <a:pt x="360601" y="712307"/>
                  <a:pt x="382772" y="800986"/>
                </a:cubicBezTo>
                <a:cubicBezTo>
                  <a:pt x="375684" y="803349"/>
                  <a:pt x="368691" y="810127"/>
                  <a:pt x="361507" y="808074"/>
                </a:cubicBezTo>
                <a:cubicBezTo>
                  <a:pt x="350148" y="804828"/>
                  <a:pt x="342767" y="793676"/>
                  <a:pt x="333153" y="786809"/>
                </a:cubicBezTo>
                <a:cubicBezTo>
                  <a:pt x="298615" y="762139"/>
                  <a:pt x="323716" y="784460"/>
                  <a:pt x="290623" y="751367"/>
                </a:cubicBezTo>
                <a:cubicBezTo>
                  <a:pt x="288260" y="744279"/>
                  <a:pt x="287163" y="736634"/>
                  <a:pt x="283534" y="730102"/>
                </a:cubicBezTo>
                <a:cubicBezTo>
                  <a:pt x="275259" y="715208"/>
                  <a:pt x="255181" y="687572"/>
                  <a:pt x="255181" y="687572"/>
                </a:cubicBezTo>
                <a:cubicBezTo>
                  <a:pt x="231351" y="616079"/>
                  <a:pt x="267718" y="726996"/>
                  <a:pt x="241004" y="637953"/>
                </a:cubicBezTo>
                <a:cubicBezTo>
                  <a:pt x="236710" y="623640"/>
                  <a:pt x="235116" y="607857"/>
                  <a:pt x="226827" y="595423"/>
                </a:cubicBezTo>
                <a:cubicBezTo>
                  <a:pt x="217376" y="581246"/>
                  <a:pt x="212651" y="562344"/>
                  <a:pt x="198474" y="552893"/>
                </a:cubicBezTo>
                <a:lnTo>
                  <a:pt x="155944" y="524539"/>
                </a:lnTo>
                <a:lnTo>
                  <a:pt x="141767" y="482009"/>
                </a:lnTo>
                <a:cubicBezTo>
                  <a:pt x="139404" y="474921"/>
                  <a:pt x="138824" y="466961"/>
                  <a:pt x="134679" y="460744"/>
                </a:cubicBezTo>
                <a:lnTo>
                  <a:pt x="120502" y="439479"/>
                </a:lnTo>
                <a:cubicBezTo>
                  <a:pt x="118139" y="430028"/>
                  <a:pt x="112036" y="420769"/>
                  <a:pt x="113414" y="411125"/>
                </a:cubicBezTo>
                <a:cubicBezTo>
                  <a:pt x="117402" y="383209"/>
                  <a:pt x="143096" y="386759"/>
                  <a:pt x="163032" y="382772"/>
                </a:cubicBezTo>
                <a:cubicBezTo>
                  <a:pt x="174609" y="348040"/>
                  <a:pt x="173633" y="372100"/>
                  <a:pt x="148855" y="340241"/>
                </a:cubicBezTo>
                <a:cubicBezTo>
                  <a:pt x="138395" y="326792"/>
                  <a:pt x="129953" y="311888"/>
                  <a:pt x="120502" y="297711"/>
                </a:cubicBezTo>
                <a:cubicBezTo>
                  <a:pt x="115776" y="290623"/>
                  <a:pt x="113413" y="281172"/>
                  <a:pt x="106325" y="276446"/>
                </a:cubicBezTo>
                <a:cubicBezTo>
                  <a:pt x="99237" y="271720"/>
                  <a:pt x="92680" y="266079"/>
                  <a:pt x="85060" y="262269"/>
                </a:cubicBezTo>
                <a:cubicBezTo>
                  <a:pt x="78377" y="258928"/>
                  <a:pt x="70883" y="257544"/>
                  <a:pt x="63795" y="255181"/>
                </a:cubicBezTo>
                <a:cubicBezTo>
                  <a:pt x="59069" y="248093"/>
                  <a:pt x="56270" y="239238"/>
                  <a:pt x="49618" y="233916"/>
                </a:cubicBezTo>
                <a:cubicBezTo>
                  <a:pt x="43784" y="229248"/>
                  <a:pt x="34570" y="230972"/>
                  <a:pt x="28353" y="226827"/>
                </a:cubicBezTo>
                <a:cubicBezTo>
                  <a:pt x="20012" y="221266"/>
                  <a:pt x="14176" y="212650"/>
                  <a:pt x="7088" y="205562"/>
                </a:cubicBezTo>
                <a:cubicBezTo>
                  <a:pt x="4725" y="196111"/>
                  <a:pt x="0" y="186951"/>
                  <a:pt x="0" y="177209"/>
                </a:cubicBezTo>
                <a:cubicBezTo>
                  <a:pt x="0" y="170926"/>
                  <a:pt x="8583" y="130570"/>
                  <a:pt x="14176" y="120502"/>
                </a:cubicBezTo>
                <a:cubicBezTo>
                  <a:pt x="22451" y="105608"/>
                  <a:pt x="42530" y="77972"/>
                  <a:pt x="42530" y="77972"/>
                </a:cubicBezTo>
                <a:lnTo>
                  <a:pt x="56707" y="35441"/>
                </a:lnTo>
                <a:cubicBezTo>
                  <a:pt x="59070" y="28353"/>
                  <a:pt x="56707" y="16539"/>
                  <a:pt x="63795" y="14176"/>
                </a:cubicBezTo>
                <a:lnTo>
                  <a:pt x="8506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C349CE8-26B4-EF48-93BE-13EFEAA01821}"/>
              </a:ext>
            </a:extLst>
          </p:cNvPr>
          <p:cNvSpPr/>
          <p:nvPr/>
        </p:nvSpPr>
        <p:spPr>
          <a:xfrm rot="19427733">
            <a:off x="6835939" y="1517068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B2F1CF1-7E77-6F4B-9E10-AF018E4350C1}"/>
              </a:ext>
            </a:extLst>
          </p:cNvPr>
          <p:cNvSpPr/>
          <p:nvPr/>
        </p:nvSpPr>
        <p:spPr>
          <a:xfrm rot="19427733">
            <a:off x="6508226" y="1746292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B10F199-AE12-BC4B-9DD8-F9D0AF0281F6}"/>
              </a:ext>
            </a:extLst>
          </p:cNvPr>
          <p:cNvSpPr/>
          <p:nvPr/>
        </p:nvSpPr>
        <p:spPr>
          <a:xfrm rot="19427733">
            <a:off x="7171814" y="1290759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00C51502-79D9-E446-AA48-58039E20DFF8}"/>
              </a:ext>
            </a:extLst>
          </p:cNvPr>
          <p:cNvSpPr/>
          <p:nvPr/>
        </p:nvSpPr>
        <p:spPr>
          <a:xfrm rot="13238365">
            <a:off x="6697491" y="3310110"/>
            <a:ext cx="253910" cy="383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5;p28">
            <a:extLst>
              <a:ext uri="{FF2B5EF4-FFF2-40B4-BE49-F238E27FC236}">
                <a16:creationId xmlns:a16="http://schemas.microsoft.com/office/drawing/2014/main" id="{CB6A3221-3394-EC40-A655-B38D8CC31AC3}"/>
              </a:ext>
            </a:extLst>
          </p:cNvPr>
          <p:cNvSpPr txBox="1">
            <a:spLocks/>
          </p:cNvSpPr>
          <p:nvPr/>
        </p:nvSpPr>
        <p:spPr>
          <a:xfrm>
            <a:off x="-100874" y="-241184"/>
            <a:ext cx="4399762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xâm lược nước ta  quân Mông Cổ đã chuẩn bị những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B85C0-C109-7C46-AC3E-3B57FD6E3C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989" t="6807" r="11580" b="6799"/>
          <a:stretch/>
        </p:blipFill>
        <p:spPr>
          <a:xfrm>
            <a:off x="4211638" y="0"/>
            <a:ext cx="4990336" cy="5145785"/>
          </a:xfrm>
          <a:custGeom>
            <a:avLst/>
            <a:gdLst>
              <a:gd name="connsiteX0" fmla="*/ 0 w 4990336"/>
              <a:gd name="connsiteY0" fmla="*/ 0 h 5145785"/>
              <a:gd name="connsiteX1" fmla="*/ 4990336 w 4990336"/>
              <a:gd name="connsiteY1" fmla="*/ 0 h 5145785"/>
              <a:gd name="connsiteX2" fmla="*/ 4990336 w 4990336"/>
              <a:gd name="connsiteY2" fmla="*/ 5145785 h 5145785"/>
              <a:gd name="connsiteX3" fmla="*/ 0 w 4990336"/>
              <a:gd name="connsiteY3" fmla="*/ 5145785 h 514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336" h="5145785">
                <a:moveTo>
                  <a:pt x="0" y="0"/>
                </a:moveTo>
                <a:lnTo>
                  <a:pt x="4990336" y="0"/>
                </a:lnTo>
                <a:lnTo>
                  <a:pt x="4990336" y="5145785"/>
                </a:lnTo>
                <a:lnTo>
                  <a:pt x="0" y="514578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" name="Google Shape;615;p39">
            <a:extLst>
              <a:ext uri="{FF2B5EF4-FFF2-40B4-BE49-F238E27FC236}">
                <a16:creationId xmlns:a16="http://schemas.microsoft.com/office/drawing/2014/main" id="{92AF6683-7A56-BB45-8284-13041B4057B5}"/>
              </a:ext>
            </a:extLst>
          </p:cNvPr>
          <p:cNvGrpSpPr/>
          <p:nvPr/>
        </p:nvGrpSpPr>
        <p:grpSpPr>
          <a:xfrm>
            <a:off x="8255895" y="0"/>
            <a:ext cx="649395" cy="674713"/>
            <a:chOff x="5926225" y="921350"/>
            <a:chExt cx="517800" cy="504350"/>
          </a:xfrm>
          <a:noFill/>
        </p:grpSpPr>
        <p:sp>
          <p:nvSpPr>
            <p:cNvPr id="15" name="Google Shape;616;p39">
              <a:extLst>
                <a:ext uri="{FF2B5EF4-FFF2-40B4-BE49-F238E27FC236}">
                  <a16:creationId xmlns:a16="http://schemas.microsoft.com/office/drawing/2014/main" id="{4D1B1183-E4B8-7940-9C76-2F8406661702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17;p39">
              <a:extLst>
                <a:ext uri="{FF2B5EF4-FFF2-40B4-BE49-F238E27FC236}">
                  <a16:creationId xmlns:a16="http://schemas.microsoft.com/office/drawing/2014/main" id="{C8D5EF6E-A07D-A744-86F5-8B8223C8FBA6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id="{2F90F0A2-B60C-8C49-9740-11BC588EC850}"/>
              </a:ext>
            </a:extLst>
          </p:cNvPr>
          <p:cNvSpPr/>
          <p:nvPr/>
        </p:nvSpPr>
        <p:spPr>
          <a:xfrm>
            <a:off x="8308953" y="346939"/>
            <a:ext cx="806329" cy="43173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92AC-7367-CD49-A445-96CF32A35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4" t="17360" b="43473"/>
          <a:stretch/>
        </p:blipFill>
        <p:spPr>
          <a:xfrm>
            <a:off x="0" y="3671889"/>
            <a:ext cx="4211638" cy="14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FC9F1-1E45-DA41-A21C-DE210B2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28669" y="958262"/>
            <a:ext cx="3565937" cy="422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83C419-054B-9746-975D-91F08B8EE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60" y="2571750"/>
            <a:ext cx="1241391" cy="1471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E495A5-FB38-6CD6-20DE-3F3FD191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8" y="3268938"/>
            <a:ext cx="384283" cy="45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2526B-F0FA-4145-9BF4-96DE89654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390" y="3001257"/>
            <a:ext cx="961284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870A8-EDA7-454C-9541-1732CFA93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59"/>
          <a:stretch/>
        </p:blipFill>
        <p:spPr>
          <a:xfrm>
            <a:off x="-248114" y="462101"/>
            <a:ext cx="2663722" cy="3672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15864A-6B3E-6C49-A5D5-312B50CDF5F7}"/>
              </a:ext>
            </a:extLst>
          </p:cNvPr>
          <p:cNvSpPr/>
          <p:nvPr/>
        </p:nvSpPr>
        <p:spPr>
          <a:xfrm>
            <a:off x="-415870" y="4169351"/>
            <a:ext cx="2987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 Thai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CFB09-1297-6042-BEFE-B264C2C8B69E}"/>
              </a:ext>
            </a:extLst>
          </p:cNvPr>
          <p:cNvSpPr txBox="1"/>
          <p:nvPr/>
        </p:nvSpPr>
        <p:spPr>
          <a:xfrm>
            <a:off x="3238459" y="4421500"/>
            <a:ext cx="24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vạn quân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60F2C-4BF2-3441-8D93-DA2BD71596B8}"/>
              </a:ext>
            </a:extLst>
          </p:cNvPr>
          <p:cNvSpPr txBox="1"/>
          <p:nvPr/>
        </p:nvSpPr>
        <p:spPr>
          <a:xfrm>
            <a:off x="-18767" y="-57695"/>
            <a:ext cx="384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 MINH HOẠ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9DE04-BECA-3244-8FFF-9B4E19E15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0" t="22599" r="15985" b="18953"/>
          <a:stretch/>
        </p:blipFill>
        <p:spPr>
          <a:xfrm rot="728289" flipH="1">
            <a:off x="2943141" y="550009"/>
            <a:ext cx="2906697" cy="384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03F47-DDF0-3341-AE3E-05C24D063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2" r="54042" b="11059"/>
          <a:stretch/>
        </p:blipFill>
        <p:spPr>
          <a:xfrm>
            <a:off x="6057455" y="749862"/>
            <a:ext cx="2987230" cy="45295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B1C72-6451-8646-90EB-EB3F54389C87}"/>
              </a:ext>
            </a:extLst>
          </p:cNvPr>
          <p:cNvGrpSpPr/>
          <p:nvPr/>
        </p:nvGrpSpPr>
        <p:grpSpPr>
          <a:xfrm>
            <a:off x="6260087" y="4585"/>
            <a:ext cx="2784597" cy="915032"/>
            <a:chOff x="6260087" y="4585"/>
            <a:chExt cx="2784597" cy="915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D17161-4CEE-064C-9A31-890DE5DCE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03" t="25709" r="10605" b="35439"/>
            <a:stretch/>
          </p:blipFill>
          <p:spPr>
            <a:xfrm>
              <a:off x="6260087" y="4585"/>
              <a:ext cx="2784597" cy="9150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ABA79D-3608-4E41-BFA0-2F0E39A6CE34}"/>
                </a:ext>
              </a:extLst>
            </p:cNvPr>
            <p:cNvSpPr/>
            <p:nvPr/>
          </p:nvSpPr>
          <p:spPr>
            <a:xfrm>
              <a:off x="6562548" y="191261"/>
              <a:ext cx="2179674" cy="617997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 DỤ HÀNG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C7F53-99A5-5E47-83D5-B8E0B62681B0}"/>
              </a:ext>
            </a:extLst>
          </p:cNvPr>
          <p:cNvGrpSpPr/>
          <p:nvPr/>
        </p:nvGrpSpPr>
        <p:grpSpPr>
          <a:xfrm>
            <a:off x="0" y="-20042"/>
            <a:ext cx="9144000" cy="5221460"/>
            <a:chOff x="0" y="-20042"/>
            <a:chExt cx="9144000" cy="52214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8D4332-2A36-BE49-ABDC-4797857F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20042"/>
              <a:ext cx="9144000" cy="51435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FB91E6-0DA6-564E-B175-B1B818934FBF}"/>
                </a:ext>
              </a:extLst>
            </p:cNvPr>
            <p:cNvSpPr txBox="1"/>
            <p:nvPr/>
          </p:nvSpPr>
          <p:spPr>
            <a:xfrm>
              <a:off x="1600200" y="4678198"/>
              <a:ext cx="7543800" cy="523220"/>
            </a:xfrm>
            <a:prstGeom prst="rect">
              <a:avLst/>
            </a:prstGeom>
            <a:solidFill>
              <a:srgbClr val="74665C">
                <a:alpha val="4869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minh hoạ quân Mông Cổ tiến vào nước 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867069</TotalTime>
  <Words>1115</Words>
  <Application>Microsoft Office PowerPoint</Application>
  <PresentationFormat>On-screen Show (16:9)</PresentationFormat>
  <Paragraphs>110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Open Sans</vt:lpstr>
      <vt:lpstr>Calibri Light</vt:lpstr>
      <vt:lpstr>Karla</vt:lpstr>
      <vt:lpstr>Arial</vt:lpstr>
      <vt:lpstr>Wingdings</vt:lpstr>
      <vt:lpstr>Tahoma</vt:lpstr>
      <vt:lpstr>Livvic Medium</vt:lpstr>
      <vt:lpstr>Rochester</vt:lpstr>
      <vt:lpstr>Livvic Light</vt:lpstr>
      <vt:lpstr>Calibri</vt:lpstr>
      <vt:lpstr>Times New Roman</vt:lpstr>
      <vt:lpstr>Livvic</vt:lpstr>
      <vt:lpstr>Redressed</vt:lpstr>
      <vt:lpstr>SVN-Blenda Script</vt:lpstr>
      <vt:lpstr>baomoiregular</vt:lpstr>
      <vt:lpstr>Muli</vt:lpstr>
      <vt:lpstr>Livvic SemiBold</vt:lpstr>
      <vt:lpstr>Papyrus History Lesson by Slidesgo</vt:lpstr>
      <vt:lpstr>Language Arts Subject for Highschool - 9th Grade: Comparing Texts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Tìm tòi, mở rộng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dc:creator>THANH HOAI</dc:creator>
  <cp:lastModifiedBy>THANH HOÀI</cp:lastModifiedBy>
  <cp:revision>54</cp:revision>
  <dcterms:modified xsi:type="dcterms:W3CDTF">2024-03-18T23:39:27Z</dcterms:modified>
</cp:coreProperties>
</file>