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tiff" ContentType="image/tiff"/>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4.xml" ContentType="application/vnd.openxmlformats-officedocument.theme+xml"/>
  <Override PartName="/ppt/slideLayouts/slideLayout63.xml" ContentType="application/vnd.openxmlformats-officedocument.presentationml.slideLayout+xml"/>
  <Override PartName="/ppt/theme/theme5.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8.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9.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0.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1.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6" r:id="rId1"/>
    <p:sldMasterId id="2147483699" r:id="rId2"/>
    <p:sldMasterId id="2147483724" r:id="rId3"/>
    <p:sldMasterId id="2147483750" r:id="rId4"/>
    <p:sldMasterId id="2147483773" r:id="rId5"/>
    <p:sldMasterId id="2147483775" r:id="rId6"/>
    <p:sldMasterId id="2147483782" r:id="rId7"/>
    <p:sldMasterId id="2147483787" r:id="rId8"/>
    <p:sldMasterId id="2147483828" r:id="rId9"/>
    <p:sldMasterId id="2147483841" r:id="rId10"/>
    <p:sldMasterId id="2147483853" r:id="rId11"/>
    <p:sldMasterId id="2147483883" r:id="rId12"/>
  </p:sldMasterIdLst>
  <p:notesMasterIdLst>
    <p:notesMasterId r:id="rId51"/>
  </p:notesMasterIdLst>
  <p:sldIdLst>
    <p:sldId id="595" r:id="rId13"/>
    <p:sldId id="312" r:id="rId14"/>
    <p:sldId id="323" r:id="rId15"/>
    <p:sldId id="308" r:id="rId16"/>
    <p:sldId id="322" r:id="rId17"/>
    <p:sldId id="256" r:id="rId18"/>
    <p:sldId id="699" r:id="rId19"/>
    <p:sldId id="259" r:id="rId20"/>
    <p:sldId id="260" r:id="rId21"/>
    <p:sldId id="261" r:id="rId22"/>
    <p:sldId id="326" r:id="rId23"/>
    <p:sldId id="262" r:id="rId24"/>
    <p:sldId id="268" r:id="rId25"/>
    <p:sldId id="429" r:id="rId26"/>
    <p:sldId id="272" r:id="rId27"/>
    <p:sldId id="424" r:id="rId28"/>
    <p:sldId id="264" r:id="rId29"/>
    <p:sldId id="379" r:id="rId30"/>
    <p:sldId id="2007577239" r:id="rId31"/>
    <p:sldId id="304" r:id="rId32"/>
    <p:sldId id="2007577235" r:id="rId33"/>
    <p:sldId id="305" r:id="rId34"/>
    <p:sldId id="278" r:id="rId35"/>
    <p:sldId id="343" r:id="rId36"/>
    <p:sldId id="427" r:id="rId37"/>
    <p:sldId id="383" r:id="rId38"/>
    <p:sldId id="2007577236" r:id="rId39"/>
    <p:sldId id="257" r:id="rId40"/>
    <p:sldId id="2007577238" r:id="rId41"/>
    <p:sldId id="2007577228" r:id="rId42"/>
    <p:sldId id="258" r:id="rId43"/>
    <p:sldId id="2007577230" r:id="rId44"/>
    <p:sldId id="2007577229" r:id="rId45"/>
    <p:sldId id="2007577232" r:id="rId46"/>
    <p:sldId id="265" r:id="rId47"/>
    <p:sldId id="266" r:id="rId48"/>
    <p:sldId id="267" r:id="rId49"/>
    <p:sldId id="2007577237" r:id="rId50"/>
  </p:sldIdLst>
  <p:sldSz cx="12192000" cy="6858000"/>
  <p:notesSz cx="6858000" cy="9144000"/>
  <p:defaultTextStyle>
    <a:defPPr>
      <a:defRPr lang="en-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86314"/>
  </p:normalViewPr>
  <p:slideViewPr>
    <p:cSldViewPr snapToGrid="0">
      <p:cViewPr varScale="1">
        <p:scale>
          <a:sx n="58" d="100"/>
          <a:sy n="58" d="100"/>
        </p:scale>
        <p:origin x="964" y="2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slide" Target="slides/slide27.xml"/><Relationship Id="rId21" Type="http://schemas.openxmlformats.org/officeDocument/2006/relationships/slide" Target="slides/slide9.xml"/><Relationship Id="rId34" Type="http://schemas.openxmlformats.org/officeDocument/2006/relationships/slide" Target="slides/slide22.xml"/><Relationship Id="rId42" Type="http://schemas.openxmlformats.org/officeDocument/2006/relationships/slide" Target="slides/slide30.xml"/><Relationship Id="rId47" Type="http://schemas.openxmlformats.org/officeDocument/2006/relationships/slide" Target="slides/slide35.xml"/><Relationship Id="rId50" Type="http://schemas.openxmlformats.org/officeDocument/2006/relationships/slide" Target="slides/slide38.xml"/><Relationship Id="rId55" Type="http://schemas.openxmlformats.org/officeDocument/2006/relationships/tableStyles" Target="tableStyles.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slide" Target="slides/slide26.xml"/><Relationship Id="rId46" Type="http://schemas.openxmlformats.org/officeDocument/2006/relationships/slide" Target="slides/slide34.xml"/><Relationship Id="rId2" Type="http://schemas.openxmlformats.org/officeDocument/2006/relationships/slideMaster" Target="slideMasters/slideMaster2.xml"/><Relationship Id="rId16" Type="http://schemas.openxmlformats.org/officeDocument/2006/relationships/slide" Target="slides/slide4.xml"/><Relationship Id="rId20" Type="http://schemas.openxmlformats.org/officeDocument/2006/relationships/slide" Target="slides/slide8.xml"/><Relationship Id="rId29" Type="http://schemas.openxmlformats.org/officeDocument/2006/relationships/slide" Target="slides/slide17.xml"/><Relationship Id="rId41" Type="http://schemas.openxmlformats.org/officeDocument/2006/relationships/slide" Target="slides/slide29.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slide" Target="slides/slide25.xml"/><Relationship Id="rId40" Type="http://schemas.openxmlformats.org/officeDocument/2006/relationships/slide" Target="slides/slide28.xml"/><Relationship Id="rId45" Type="http://schemas.openxmlformats.org/officeDocument/2006/relationships/slide" Target="slides/slide33.xml"/><Relationship Id="rId53"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49" Type="http://schemas.openxmlformats.org/officeDocument/2006/relationships/slide" Target="slides/slide37.xml"/><Relationship Id="rId10" Type="http://schemas.openxmlformats.org/officeDocument/2006/relationships/slideMaster" Target="slideMasters/slideMaster10.xml"/><Relationship Id="rId19" Type="http://schemas.openxmlformats.org/officeDocument/2006/relationships/slide" Target="slides/slide7.xml"/><Relationship Id="rId31" Type="http://schemas.openxmlformats.org/officeDocument/2006/relationships/slide" Target="slides/slide19.xml"/><Relationship Id="rId44" Type="http://schemas.openxmlformats.org/officeDocument/2006/relationships/slide" Target="slides/slide32.xml"/><Relationship Id="rId52"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 Id="rId43" Type="http://schemas.openxmlformats.org/officeDocument/2006/relationships/slide" Target="slides/slide31.xml"/><Relationship Id="rId48" Type="http://schemas.openxmlformats.org/officeDocument/2006/relationships/slide" Target="slides/slide36.xml"/><Relationship Id="rId8" Type="http://schemas.openxmlformats.org/officeDocument/2006/relationships/slideMaster" Target="slideMasters/slideMaster8.xml"/><Relationship Id="rId51" Type="http://schemas.openxmlformats.org/officeDocument/2006/relationships/notesMaster" Target="notesMasters/notesMaster1.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3E7FA4-1D29-D540-BF03-EF2A590E8BB0}" type="datetimeFigureOut">
              <a:t>3/19/2024</a:t>
            </a:fld>
            <a:endParaRPr lang="en-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3C24E73-F2CA-E748-9A81-639240BAAF55}" type="slidenum">
              <a:t>‹#›</a:t>
            </a:fld>
            <a:endParaRPr lang="en-VN"/>
          </a:p>
        </p:txBody>
      </p:sp>
    </p:spTree>
    <p:extLst>
      <p:ext uri="{BB962C8B-B14F-4D97-AF65-F5344CB8AC3E}">
        <p14:creationId xmlns:p14="http://schemas.microsoft.com/office/powerpoint/2010/main" val="3283611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57D04128-3C34-8645-B3D1-41416DE662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E4ED2FC2-2A32-7D4E-A9AC-52CD02598F15}"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18</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2883" name="Rectangle 2">
            <a:extLst>
              <a:ext uri="{FF2B5EF4-FFF2-40B4-BE49-F238E27FC236}">
                <a16:creationId xmlns:a16="http://schemas.microsoft.com/office/drawing/2014/main" id="{75690C0A-3428-AD46-8E81-BB0A5DD23122}"/>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4" name="Rectangle 3">
            <a:extLst>
              <a:ext uri="{FF2B5EF4-FFF2-40B4-BE49-F238E27FC236}">
                <a16:creationId xmlns:a16="http://schemas.microsoft.com/office/drawing/2014/main" id="{488FC905-426F-CF49-83E8-BE3346060B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02ED74C-2D2F-48A4-B9AB-7EFECD521823}"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355229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7"/>
        <p:cNvGrpSpPr/>
        <p:nvPr/>
      </p:nvGrpSpPr>
      <p:grpSpPr>
        <a:xfrm>
          <a:off x="0" y="0"/>
          <a:ext cx="0" cy="0"/>
          <a:chOff x="0" y="0"/>
          <a:chExt cx="0" cy="0"/>
        </a:xfrm>
      </p:grpSpPr>
      <p:sp>
        <p:nvSpPr>
          <p:cNvPr id="17068" name="Google Shape;17068;gb1a8945be4_0_10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9" name="Google Shape;17069;gb1a8945be4_0_10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65664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D3804740-3CD7-824B-ABC4-EB0820C965E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2400E514-898D-BB4F-AE14-92E39FCEB81A}"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26</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4931" name="Rectangle 2">
            <a:extLst>
              <a:ext uri="{FF2B5EF4-FFF2-40B4-BE49-F238E27FC236}">
                <a16:creationId xmlns:a16="http://schemas.microsoft.com/office/drawing/2014/main" id="{59E4F62C-0A8D-0540-ABF3-79BCBB0BC974}"/>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2" name="Rectangle 3">
            <a:extLst>
              <a:ext uri="{FF2B5EF4-FFF2-40B4-BE49-F238E27FC236}">
                <a16:creationId xmlns:a16="http://schemas.microsoft.com/office/drawing/2014/main" id="{4DEE9A9C-8CDF-EB4B-A383-6A4AA79B966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712916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a59451d78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a59451d78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85735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VN"/>
              <a:t>Bấm vào từng con số để ra câu hỏi</a:t>
            </a:r>
          </a:p>
        </p:txBody>
      </p:sp>
      <p:sp>
        <p:nvSpPr>
          <p:cNvPr id="4" name="Slide Number Placeholder 3"/>
          <p:cNvSpPr>
            <a:spLocks noGrp="1"/>
          </p:cNvSpPr>
          <p:nvPr>
            <p:ph type="sldNum" sz="quarter" idx="5"/>
          </p:nvPr>
        </p:nvSpPr>
        <p:spPr/>
        <p:txBody>
          <a:bodyPr/>
          <a:lstStyle/>
          <a:p>
            <a:fld id="{93C24E73-F2CA-E748-9A81-639240BAAF55}" type="slidenum">
              <a:rPr lang="en-VN"/>
              <a:t>32</a:t>
            </a:fld>
            <a:endParaRPr lang="en-VN"/>
          </a:p>
        </p:txBody>
      </p:sp>
    </p:spTree>
    <p:extLst>
      <p:ext uri="{BB962C8B-B14F-4D97-AF65-F5344CB8AC3E}">
        <p14:creationId xmlns:p14="http://schemas.microsoft.com/office/powerpoint/2010/main" val="19967466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a:p>
        </p:txBody>
      </p:sp>
      <p:sp>
        <p:nvSpPr>
          <p:cNvPr id="4" name="Slide Number Placeholder 3"/>
          <p:cNvSpPr>
            <a:spLocks noGrp="1"/>
          </p:cNvSpPr>
          <p:nvPr>
            <p:ph type="sldNum" sz="quarter" idx="5"/>
          </p:nvPr>
        </p:nvSpPr>
        <p:spPr/>
        <p:txBody>
          <a:bodyPr/>
          <a:lstStyle/>
          <a:p>
            <a:fld id="{93C24E73-F2CA-E748-9A81-639240BAAF55}" type="slidenum">
              <a:rPr lang="en-VN"/>
              <a:t>38</a:t>
            </a:fld>
            <a:endParaRPr lang="en-VN"/>
          </a:p>
        </p:txBody>
      </p:sp>
    </p:spTree>
    <p:extLst>
      <p:ext uri="{BB962C8B-B14F-4D97-AF65-F5344CB8AC3E}">
        <p14:creationId xmlns:p14="http://schemas.microsoft.com/office/powerpoint/2010/main" val="8149059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8"/>
        <p:cNvGrpSpPr/>
        <p:nvPr/>
      </p:nvGrpSpPr>
      <p:grpSpPr>
        <a:xfrm>
          <a:off x="0" y="0"/>
          <a:ext cx="0" cy="0"/>
          <a:chOff x="0" y="0"/>
          <a:chExt cx="0" cy="0"/>
        </a:xfrm>
      </p:grpSpPr>
      <p:sp>
        <p:nvSpPr>
          <p:cNvPr id="8689" name="Google Shape;8689;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0" name="Google Shape;8690;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70707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32983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b1a8945be4_0_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b1a8945be4_0_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30788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9"/>
        <p:cNvGrpSpPr/>
        <p:nvPr/>
      </p:nvGrpSpPr>
      <p:grpSpPr>
        <a:xfrm>
          <a:off x="0" y="0"/>
          <a:ext cx="0" cy="0"/>
          <a:chOff x="0" y="0"/>
          <a:chExt cx="0" cy="0"/>
        </a:xfrm>
      </p:grpSpPr>
      <p:sp>
        <p:nvSpPr>
          <p:cNvPr id="9120" name="Google Shape;9120;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1" name="Google Shape;9121;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1.xml"/><Relationship Id="rId4" Type="http://schemas.openxmlformats.org/officeDocument/2006/relationships/hyperlink" Target="http://bit.ly/2TtBDfr" TargetMode="Externa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4.xml"/><Relationship Id="rId4" Type="http://schemas.openxmlformats.org/officeDocument/2006/relationships/hyperlink" Target="https://www.freepik.com/" TargetMode="Externa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395593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6282136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08216-CF98-4F03-9322-8856E669B98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38048FD-B710-4695-9B50-32B202CB266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45BE973-33D3-449D-951D-1E841F60D67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D1A0B06-7D2A-4265-A080-0B3EE2C4691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2187C55-8B7B-49F6-BAF6-3449DF8E556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73C325C-4B1B-451F-9CBB-6881FAB43962}"/>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8" name="Footer Placeholder 7">
            <a:extLst>
              <a:ext uri="{FF2B5EF4-FFF2-40B4-BE49-F238E27FC236}">
                <a16:creationId xmlns:a16="http://schemas.microsoft.com/office/drawing/2014/main" id="{97566D2B-0565-4A4D-90D8-82C29D11115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215C296-17E5-4CB9-B2AD-67CEF936A991}"/>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301457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4505D-E7B4-4A6D-A49D-2C6B1EF3D1D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CCB3E9C-560F-4A83-AD0B-B460F82F0119}"/>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4" name="Footer Placeholder 3">
            <a:extLst>
              <a:ext uri="{FF2B5EF4-FFF2-40B4-BE49-F238E27FC236}">
                <a16:creationId xmlns:a16="http://schemas.microsoft.com/office/drawing/2014/main" id="{EB4AF810-AD0E-4B8E-952B-E7C317537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3B14A1-D149-4C35-9603-C004562CC29E}"/>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235233228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EA4303-FFFE-4728-972F-BAC16AF178E0}"/>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3" name="Footer Placeholder 2">
            <a:extLst>
              <a:ext uri="{FF2B5EF4-FFF2-40B4-BE49-F238E27FC236}">
                <a16:creationId xmlns:a16="http://schemas.microsoft.com/office/drawing/2014/main" id="{D6ABDD29-1DAD-46C9-B4CD-5CC0852D7A3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C760AD6-F39F-4C35-9823-C280542EE6B9}"/>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61748672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BFF3D0-A1C6-4C15-B13E-B7CE420F903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E77BC0B-3597-4ADA-9812-8C21568602C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3657A80-8B49-4C6C-AA35-8FEE8DBCC11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9A01B2-34E8-4EBB-98B8-ECBF5AB156B6}"/>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6" name="Footer Placeholder 5">
            <a:extLst>
              <a:ext uri="{FF2B5EF4-FFF2-40B4-BE49-F238E27FC236}">
                <a16:creationId xmlns:a16="http://schemas.microsoft.com/office/drawing/2014/main" id="{D459FFD6-31AB-43FD-B219-C796726A51A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D7A0E0-59D0-407C-9AC3-5DE57336E31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91602819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76C2-7501-4631-ABE8-A76B9DACCCC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D23DBF7-9447-4D35-AA6D-FD575C44772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282E6E3-87CD-4AF3-8AA7-4C89DA5A65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B0F6A4-1BD6-426B-849E-2B08E0789B00}"/>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6" name="Footer Placeholder 5">
            <a:extLst>
              <a:ext uri="{FF2B5EF4-FFF2-40B4-BE49-F238E27FC236}">
                <a16:creationId xmlns:a16="http://schemas.microsoft.com/office/drawing/2014/main" id="{B231E591-7196-4330-81FB-2E36D2734CC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B647E2-BC38-4089-9BB9-F2442CDF5EF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5362116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09438-E74E-4B0D-B6F1-A5C9C84B18D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D216BB7-3303-4F32-9AFD-A1BF1B2201D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C8B5A7-B07F-4D91-8154-D3C304ED2E4F}"/>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5" name="Footer Placeholder 4">
            <a:extLst>
              <a:ext uri="{FF2B5EF4-FFF2-40B4-BE49-F238E27FC236}">
                <a16:creationId xmlns:a16="http://schemas.microsoft.com/office/drawing/2014/main" id="{E0C94839-0CD8-4E53-8A6E-81C76A8F66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442B1F-888F-465A-9993-5F52E284B6B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7011999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3AC4A1-326F-425F-897E-089D2B9F4B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8790A29-9ECB-4613-9BF6-8574EAE4191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A14EA-21A4-4D26-93E4-F44AC32B8FFB}"/>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5" name="Footer Placeholder 4">
            <a:extLst>
              <a:ext uri="{FF2B5EF4-FFF2-40B4-BE49-F238E27FC236}">
                <a16:creationId xmlns:a16="http://schemas.microsoft.com/office/drawing/2014/main" id="{1E0FEBB7-0A36-40F2-B1DB-6C03CE5638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959ACC-3591-4D6E-A39A-ECC60599BCFA}"/>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5059130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txBox="1">
            <a:spLocks noGrp="1"/>
          </p:cNvSpPr>
          <p:nvPr>
            <p:ph type="ctrTitle"/>
          </p:nvPr>
        </p:nvSpPr>
        <p:spPr>
          <a:xfrm>
            <a:off x="1650999" y="1344717"/>
            <a:ext cx="8890000" cy="2736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5200"/>
              <a:buNone/>
              <a:defRPr sz="10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2" name="Google Shape;12;p2"/>
          <p:cNvSpPr txBox="1">
            <a:spLocks noGrp="1"/>
          </p:cNvSpPr>
          <p:nvPr>
            <p:ph type="subTitle" idx="1"/>
          </p:nvPr>
        </p:nvSpPr>
        <p:spPr>
          <a:xfrm>
            <a:off x="4267200" y="4319667"/>
            <a:ext cx="3657600" cy="1193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9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16951415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2135200" y="3247533"/>
            <a:ext cx="7921600" cy="1122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3600"/>
              <a:buNone/>
              <a:defRPr sz="6000">
                <a:solidFill>
                  <a:schemeClr val="accent3"/>
                </a:solidFill>
              </a:defRPr>
            </a:lvl1pPr>
            <a:lvl2pPr lvl="1" algn="ctr">
              <a:spcBef>
                <a:spcPts val="0"/>
              </a:spcBef>
              <a:spcAft>
                <a:spcPts val="0"/>
              </a:spcAft>
              <a:buClr>
                <a:schemeClr val="accent3"/>
              </a:buClr>
              <a:buSzPts val="3600"/>
              <a:buNone/>
              <a:defRPr sz="4800">
                <a:solidFill>
                  <a:schemeClr val="accent3"/>
                </a:solidFill>
              </a:defRPr>
            </a:lvl2pPr>
            <a:lvl3pPr lvl="2" algn="ctr">
              <a:spcBef>
                <a:spcPts val="0"/>
              </a:spcBef>
              <a:spcAft>
                <a:spcPts val="0"/>
              </a:spcAft>
              <a:buClr>
                <a:schemeClr val="accent3"/>
              </a:buClr>
              <a:buSzPts val="3600"/>
              <a:buNone/>
              <a:defRPr sz="4800">
                <a:solidFill>
                  <a:schemeClr val="accent3"/>
                </a:solidFill>
              </a:defRPr>
            </a:lvl3pPr>
            <a:lvl4pPr lvl="3" algn="ctr">
              <a:spcBef>
                <a:spcPts val="0"/>
              </a:spcBef>
              <a:spcAft>
                <a:spcPts val="0"/>
              </a:spcAft>
              <a:buClr>
                <a:schemeClr val="accent3"/>
              </a:buClr>
              <a:buSzPts val="3600"/>
              <a:buNone/>
              <a:defRPr sz="4800">
                <a:solidFill>
                  <a:schemeClr val="accent3"/>
                </a:solidFill>
              </a:defRPr>
            </a:lvl4pPr>
            <a:lvl5pPr lvl="4" algn="ctr">
              <a:spcBef>
                <a:spcPts val="0"/>
              </a:spcBef>
              <a:spcAft>
                <a:spcPts val="0"/>
              </a:spcAft>
              <a:buClr>
                <a:schemeClr val="accent3"/>
              </a:buClr>
              <a:buSzPts val="3600"/>
              <a:buNone/>
              <a:defRPr sz="4800">
                <a:solidFill>
                  <a:schemeClr val="accent3"/>
                </a:solidFill>
              </a:defRPr>
            </a:lvl5pPr>
            <a:lvl6pPr lvl="5" algn="ctr">
              <a:spcBef>
                <a:spcPts val="0"/>
              </a:spcBef>
              <a:spcAft>
                <a:spcPts val="0"/>
              </a:spcAft>
              <a:buClr>
                <a:schemeClr val="accent3"/>
              </a:buClr>
              <a:buSzPts val="3600"/>
              <a:buNone/>
              <a:defRPr sz="4800">
                <a:solidFill>
                  <a:schemeClr val="accent3"/>
                </a:solidFill>
              </a:defRPr>
            </a:lvl6pPr>
            <a:lvl7pPr lvl="6" algn="ctr">
              <a:spcBef>
                <a:spcPts val="0"/>
              </a:spcBef>
              <a:spcAft>
                <a:spcPts val="0"/>
              </a:spcAft>
              <a:buClr>
                <a:schemeClr val="accent3"/>
              </a:buClr>
              <a:buSzPts val="3600"/>
              <a:buNone/>
              <a:defRPr sz="4800">
                <a:solidFill>
                  <a:schemeClr val="accent3"/>
                </a:solidFill>
              </a:defRPr>
            </a:lvl7pPr>
            <a:lvl8pPr lvl="7" algn="ctr">
              <a:spcBef>
                <a:spcPts val="0"/>
              </a:spcBef>
              <a:spcAft>
                <a:spcPts val="0"/>
              </a:spcAft>
              <a:buClr>
                <a:schemeClr val="accent3"/>
              </a:buClr>
              <a:buSzPts val="3600"/>
              <a:buNone/>
              <a:defRPr sz="4800">
                <a:solidFill>
                  <a:schemeClr val="accent3"/>
                </a:solidFill>
              </a:defRPr>
            </a:lvl8pPr>
            <a:lvl9pPr lvl="8" algn="ctr">
              <a:spcBef>
                <a:spcPts val="0"/>
              </a:spcBef>
              <a:spcAft>
                <a:spcPts val="0"/>
              </a:spcAft>
              <a:buClr>
                <a:schemeClr val="accent3"/>
              </a:buClr>
              <a:buSzPts val="3600"/>
              <a:buNone/>
              <a:defRPr sz="4800">
                <a:solidFill>
                  <a:schemeClr val="accent3"/>
                </a:solidFill>
              </a:defRPr>
            </a:lvl9pPr>
          </a:lstStyle>
          <a:p>
            <a:endParaRPr/>
          </a:p>
        </p:txBody>
      </p:sp>
      <p:sp>
        <p:nvSpPr>
          <p:cNvPr id="15" name="Google Shape;15;p3"/>
          <p:cNvSpPr txBox="1">
            <a:spLocks noGrp="1"/>
          </p:cNvSpPr>
          <p:nvPr>
            <p:ph type="subTitle" idx="1"/>
          </p:nvPr>
        </p:nvSpPr>
        <p:spPr>
          <a:xfrm>
            <a:off x="3175200" y="4211333"/>
            <a:ext cx="5841600" cy="57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6" name="Google Shape;16;p3"/>
          <p:cNvSpPr txBox="1">
            <a:spLocks noGrp="1"/>
          </p:cNvSpPr>
          <p:nvPr>
            <p:ph type="title" idx="2" hasCustomPrompt="1"/>
          </p:nvPr>
        </p:nvSpPr>
        <p:spPr>
          <a:xfrm>
            <a:off x="5243600" y="2061033"/>
            <a:ext cx="1704800" cy="102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25521918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lgn="ctr">
              <a:spcBef>
                <a:spcPts val="0"/>
              </a:spcBef>
              <a:spcAft>
                <a:spcPts val="0"/>
              </a:spcAft>
              <a:buSzPts val="3500"/>
              <a:buNone/>
              <a:defRPr/>
            </a:lvl2pPr>
            <a:lvl3pPr lvl="2" algn="ctr">
              <a:spcBef>
                <a:spcPts val="0"/>
              </a:spcBef>
              <a:spcAft>
                <a:spcPts val="0"/>
              </a:spcAft>
              <a:buSzPts val="3500"/>
              <a:buNone/>
              <a:defRPr/>
            </a:lvl3pPr>
            <a:lvl4pPr lvl="3" algn="ctr">
              <a:spcBef>
                <a:spcPts val="0"/>
              </a:spcBef>
              <a:spcAft>
                <a:spcPts val="0"/>
              </a:spcAft>
              <a:buSzPts val="3500"/>
              <a:buNone/>
              <a:defRPr/>
            </a:lvl4pPr>
            <a:lvl5pPr lvl="4" algn="ctr">
              <a:spcBef>
                <a:spcPts val="0"/>
              </a:spcBef>
              <a:spcAft>
                <a:spcPts val="0"/>
              </a:spcAft>
              <a:buSzPts val="3500"/>
              <a:buNone/>
              <a:defRPr/>
            </a:lvl5pPr>
            <a:lvl6pPr lvl="5" algn="ctr">
              <a:spcBef>
                <a:spcPts val="0"/>
              </a:spcBef>
              <a:spcAft>
                <a:spcPts val="0"/>
              </a:spcAft>
              <a:buSzPts val="3500"/>
              <a:buNone/>
              <a:defRPr/>
            </a:lvl6pPr>
            <a:lvl7pPr lvl="6" algn="ctr">
              <a:spcBef>
                <a:spcPts val="0"/>
              </a:spcBef>
              <a:spcAft>
                <a:spcPts val="0"/>
              </a:spcAft>
              <a:buSzPts val="3500"/>
              <a:buNone/>
              <a:defRPr/>
            </a:lvl7pPr>
            <a:lvl8pPr lvl="7" algn="ctr">
              <a:spcBef>
                <a:spcPts val="0"/>
              </a:spcBef>
              <a:spcAft>
                <a:spcPts val="0"/>
              </a:spcAft>
              <a:buSzPts val="3500"/>
              <a:buNone/>
              <a:defRPr/>
            </a:lvl8pPr>
            <a:lvl9pPr lvl="8" algn="ctr">
              <a:spcBef>
                <a:spcPts val="0"/>
              </a:spcBef>
              <a:spcAft>
                <a:spcPts val="0"/>
              </a:spcAft>
              <a:buSzPts val="3500"/>
              <a:buNone/>
              <a:defRPr/>
            </a:lvl9pPr>
          </a:lstStyle>
          <a:p>
            <a:endParaRPr/>
          </a:p>
        </p:txBody>
      </p:sp>
      <p:sp>
        <p:nvSpPr>
          <p:cNvPr id="19" name="Google Shape;19;p4"/>
          <p:cNvSpPr txBox="1">
            <a:spLocks noGrp="1"/>
          </p:cNvSpPr>
          <p:nvPr>
            <p:ph type="body" idx="1"/>
          </p:nvPr>
        </p:nvSpPr>
        <p:spPr>
          <a:xfrm>
            <a:off x="1328300" y="1714500"/>
            <a:ext cx="9535200" cy="4423200"/>
          </a:xfrm>
          <a:prstGeom prst="rect">
            <a:avLst/>
          </a:prstGeom>
        </p:spPr>
        <p:txBody>
          <a:bodyPr spcFirstLastPara="1" wrap="square" lIns="91425" tIns="91425" rIns="91425" bIns="91425" anchor="ctr" anchorCtr="0">
            <a:noAutofit/>
          </a:bodyPr>
          <a:lstStyle>
            <a:lvl1pPr marL="609585" lvl="0" indent="-406390">
              <a:spcBef>
                <a:spcPts val="0"/>
              </a:spcBef>
              <a:spcAft>
                <a:spcPts val="0"/>
              </a:spcAft>
              <a:buSzPts val="1200"/>
              <a:buAutoNum type="arabicPeriod"/>
              <a:defRPr sz="1733"/>
            </a:lvl1pPr>
            <a:lvl2pPr marL="1219170" lvl="1" indent="-423323">
              <a:spcBef>
                <a:spcPts val="2133"/>
              </a:spcBef>
              <a:spcAft>
                <a:spcPts val="0"/>
              </a:spcAft>
              <a:buSzPts val="1400"/>
              <a:buAutoNum type="alphaLcPeriod"/>
              <a:defRPr/>
            </a:lvl2pPr>
            <a:lvl3pPr marL="1828754" lvl="2" indent="-423323">
              <a:spcBef>
                <a:spcPts val="2133"/>
              </a:spcBef>
              <a:spcAft>
                <a:spcPts val="0"/>
              </a:spcAft>
              <a:buSzPts val="1400"/>
              <a:buAutoNum type="romanLcPeriod"/>
              <a:defRPr/>
            </a:lvl3pPr>
            <a:lvl4pPr marL="2438339" lvl="3" indent="-423323">
              <a:spcBef>
                <a:spcPts val="2133"/>
              </a:spcBef>
              <a:spcAft>
                <a:spcPts val="0"/>
              </a:spcAft>
              <a:buSzPts val="1400"/>
              <a:buAutoNum type="arabicPeriod"/>
              <a:defRPr/>
            </a:lvl4pPr>
            <a:lvl5pPr marL="3047924" lvl="4" indent="-423323">
              <a:spcBef>
                <a:spcPts val="2133"/>
              </a:spcBef>
              <a:spcAft>
                <a:spcPts val="0"/>
              </a:spcAft>
              <a:buSzPts val="1400"/>
              <a:buAutoNum type="alphaLcPeriod"/>
              <a:defRPr/>
            </a:lvl5pPr>
            <a:lvl6pPr marL="3657509" lvl="5" indent="-423323">
              <a:spcBef>
                <a:spcPts val="2133"/>
              </a:spcBef>
              <a:spcAft>
                <a:spcPts val="0"/>
              </a:spcAft>
              <a:buSzPts val="1400"/>
              <a:buAutoNum type="romanLcPeriod"/>
              <a:defRPr/>
            </a:lvl6pPr>
            <a:lvl7pPr marL="4267093" lvl="6" indent="-423323">
              <a:spcBef>
                <a:spcPts val="2133"/>
              </a:spcBef>
              <a:spcAft>
                <a:spcPts val="0"/>
              </a:spcAft>
              <a:buSzPts val="1400"/>
              <a:buAutoNum type="arabicPeriod"/>
              <a:defRPr/>
            </a:lvl7pPr>
            <a:lvl8pPr marL="4876678" lvl="7" indent="-423323">
              <a:spcBef>
                <a:spcPts val="2133"/>
              </a:spcBef>
              <a:spcAft>
                <a:spcPts val="0"/>
              </a:spcAft>
              <a:buSzPts val="1400"/>
              <a:buAutoNum type="alphaLcPeriod"/>
              <a:defRPr/>
            </a:lvl8pPr>
            <a:lvl9pPr marL="5486263" lvl="8" indent="-423323">
              <a:spcBef>
                <a:spcPts val="2133"/>
              </a:spcBef>
              <a:spcAft>
                <a:spcPts val="2133"/>
              </a:spcAft>
              <a:buSzPts val="1400"/>
              <a:buAutoNum type="romanLcPeriod"/>
              <a:defRPr/>
            </a:lvl9pPr>
          </a:lstStyle>
          <a:p>
            <a:endParaRPr/>
          </a:p>
        </p:txBody>
      </p:sp>
    </p:spTree>
    <p:extLst>
      <p:ext uri="{BB962C8B-B14F-4D97-AF65-F5344CB8AC3E}">
        <p14:creationId xmlns:p14="http://schemas.microsoft.com/office/powerpoint/2010/main" val="18002129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4314892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 name="Google Shape;22;p5"/>
          <p:cNvSpPr txBox="1">
            <a:spLocks noGrp="1"/>
          </p:cNvSpPr>
          <p:nvPr>
            <p:ph type="subTitle" idx="1"/>
          </p:nvPr>
        </p:nvSpPr>
        <p:spPr>
          <a:xfrm>
            <a:off x="1328300"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3" name="Google Shape;23;p5"/>
          <p:cNvSpPr txBox="1">
            <a:spLocks noGrp="1"/>
          </p:cNvSpPr>
          <p:nvPr>
            <p:ph type="subTitle" idx="2"/>
          </p:nvPr>
        </p:nvSpPr>
        <p:spPr>
          <a:xfrm>
            <a:off x="1328300"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24" name="Google Shape;24;p5"/>
          <p:cNvSpPr txBox="1">
            <a:spLocks noGrp="1"/>
          </p:cNvSpPr>
          <p:nvPr>
            <p:ph type="subTitle" idx="3"/>
          </p:nvPr>
        </p:nvSpPr>
        <p:spPr>
          <a:xfrm>
            <a:off x="6316864"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5" name="Google Shape;25;p5"/>
          <p:cNvSpPr txBox="1">
            <a:spLocks noGrp="1"/>
          </p:cNvSpPr>
          <p:nvPr>
            <p:ph type="subTitle" idx="4"/>
          </p:nvPr>
        </p:nvSpPr>
        <p:spPr>
          <a:xfrm>
            <a:off x="6316864"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31211084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6"/>
        <p:cNvGrpSpPr/>
        <p:nvPr/>
      </p:nvGrpSpPr>
      <p:grpSpPr>
        <a:xfrm>
          <a:off x="0" y="0"/>
          <a:ext cx="0" cy="0"/>
          <a:chOff x="0" y="0"/>
          <a:chExt cx="0" cy="0"/>
        </a:xfrm>
      </p:grpSpPr>
      <p:sp>
        <p:nvSpPr>
          <p:cNvPr id="27" name="Google Shape;27;p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80287592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0" name="Google Shape;30;p7"/>
          <p:cNvSpPr txBox="1">
            <a:spLocks noGrp="1"/>
          </p:cNvSpPr>
          <p:nvPr>
            <p:ph type="body" idx="1"/>
          </p:nvPr>
        </p:nvSpPr>
        <p:spPr>
          <a:xfrm>
            <a:off x="1328300" y="1983133"/>
            <a:ext cx="4285200" cy="3708000"/>
          </a:xfrm>
          <a:prstGeom prst="rect">
            <a:avLst/>
          </a:prstGeom>
        </p:spPr>
        <p:txBody>
          <a:bodyPr spcFirstLastPara="1" wrap="square" lIns="91425" tIns="91425" rIns="91425" bIns="91425" anchor="ctr" anchorCtr="0">
            <a:noAutofit/>
          </a:bodyPr>
          <a:lstStyle>
            <a:lvl1pPr marL="609585" lvl="0" indent="-423323" rtl="0">
              <a:spcBef>
                <a:spcPts val="0"/>
              </a:spcBef>
              <a:spcAft>
                <a:spcPts val="0"/>
              </a:spcAft>
              <a:buClr>
                <a:schemeClr val="accent3"/>
              </a:buClr>
              <a:buSzPts val="1400"/>
              <a:buChar char="●"/>
              <a:defRPr sz="2133"/>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57861379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
        <p:cNvGrpSpPr/>
        <p:nvPr/>
      </p:nvGrpSpPr>
      <p:grpSpPr>
        <a:xfrm>
          <a:off x="0" y="0"/>
          <a:ext cx="0" cy="0"/>
          <a:chOff x="0" y="0"/>
          <a:chExt cx="0" cy="0"/>
        </a:xfrm>
      </p:grpSpPr>
      <p:sp>
        <p:nvSpPr>
          <p:cNvPr id="32" name="Google Shape;32;p8"/>
          <p:cNvSpPr txBox="1">
            <a:spLocks noGrp="1"/>
          </p:cNvSpPr>
          <p:nvPr>
            <p:ph type="title"/>
          </p:nvPr>
        </p:nvSpPr>
        <p:spPr>
          <a:xfrm>
            <a:off x="1850800" y="1516600"/>
            <a:ext cx="8490400" cy="38248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92522884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3"/>
        <p:cNvGrpSpPr/>
        <p:nvPr/>
      </p:nvGrpSpPr>
      <p:grpSpPr>
        <a:xfrm>
          <a:off x="0" y="0"/>
          <a:ext cx="0" cy="0"/>
          <a:chOff x="0" y="0"/>
          <a:chExt cx="0" cy="0"/>
        </a:xfrm>
      </p:grpSpPr>
      <p:sp>
        <p:nvSpPr>
          <p:cNvPr id="34" name="Google Shape;34;p9"/>
          <p:cNvSpPr txBox="1">
            <a:spLocks noGrp="1"/>
          </p:cNvSpPr>
          <p:nvPr>
            <p:ph type="title"/>
          </p:nvPr>
        </p:nvSpPr>
        <p:spPr>
          <a:xfrm>
            <a:off x="1323500" y="1741300"/>
            <a:ext cx="3934400" cy="1407600"/>
          </a:xfrm>
          <a:prstGeom prst="rect">
            <a:avLst/>
          </a:prstGeom>
        </p:spPr>
        <p:txBody>
          <a:bodyPr spcFirstLastPara="1" wrap="square" lIns="91425" tIns="91425" rIns="91425" bIns="91425" anchor="b" anchorCtr="0">
            <a:noAutofit/>
          </a:bodyPr>
          <a:lstStyle>
            <a:lvl1pPr lvl="0">
              <a:spcBef>
                <a:spcPts val="0"/>
              </a:spcBef>
              <a:spcAft>
                <a:spcPts val="0"/>
              </a:spcAft>
              <a:buSzPts val="7000"/>
              <a:buNone/>
              <a:defRPr sz="9333"/>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
        <p:nvSpPr>
          <p:cNvPr id="35" name="Google Shape;35;p9"/>
          <p:cNvSpPr txBox="1">
            <a:spLocks noGrp="1"/>
          </p:cNvSpPr>
          <p:nvPr>
            <p:ph type="subTitle" idx="1"/>
          </p:nvPr>
        </p:nvSpPr>
        <p:spPr>
          <a:xfrm>
            <a:off x="1323500" y="3265900"/>
            <a:ext cx="3934400" cy="1850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000"/>
              <a:buNone/>
              <a:defRPr sz="2667"/>
            </a:lvl1pPr>
            <a:lvl2pPr lvl="1" algn="ctr">
              <a:lnSpc>
                <a:spcPct val="100000"/>
              </a:lnSpc>
              <a:spcBef>
                <a:spcPts val="0"/>
              </a:spcBef>
              <a:spcAft>
                <a:spcPts val="0"/>
              </a:spcAft>
              <a:buSzPts val="2000"/>
              <a:buNone/>
              <a:defRPr sz="2667"/>
            </a:lvl2pPr>
            <a:lvl3pPr lvl="2" algn="ctr">
              <a:lnSpc>
                <a:spcPct val="100000"/>
              </a:lnSpc>
              <a:spcBef>
                <a:spcPts val="0"/>
              </a:spcBef>
              <a:spcAft>
                <a:spcPts val="0"/>
              </a:spcAft>
              <a:buSzPts val="2000"/>
              <a:buNone/>
              <a:defRPr sz="2667"/>
            </a:lvl3pPr>
            <a:lvl4pPr lvl="3" algn="ctr">
              <a:lnSpc>
                <a:spcPct val="100000"/>
              </a:lnSpc>
              <a:spcBef>
                <a:spcPts val="0"/>
              </a:spcBef>
              <a:spcAft>
                <a:spcPts val="0"/>
              </a:spcAft>
              <a:buSzPts val="2000"/>
              <a:buNone/>
              <a:defRPr sz="2667"/>
            </a:lvl4pPr>
            <a:lvl5pPr lvl="4" algn="ctr">
              <a:lnSpc>
                <a:spcPct val="100000"/>
              </a:lnSpc>
              <a:spcBef>
                <a:spcPts val="0"/>
              </a:spcBef>
              <a:spcAft>
                <a:spcPts val="0"/>
              </a:spcAft>
              <a:buSzPts val="2000"/>
              <a:buNone/>
              <a:defRPr sz="2667"/>
            </a:lvl5pPr>
            <a:lvl6pPr lvl="5" algn="ctr">
              <a:lnSpc>
                <a:spcPct val="100000"/>
              </a:lnSpc>
              <a:spcBef>
                <a:spcPts val="0"/>
              </a:spcBef>
              <a:spcAft>
                <a:spcPts val="0"/>
              </a:spcAft>
              <a:buSzPts val="2000"/>
              <a:buNone/>
              <a:defRPr sz="2667"/>
            </a:lvl6pPr>
            <a:lvl7pPr lvl="6" algn="ctr">
              <a:lnSpc>
                <a:spcPct val="100000"/>
              </a:lnSpc>
              <a:spcBef>
                <a:spcPts val="0"/>
              </a:spcBef>
              <a:spcAft>
                <a:spcPts val="0"/>
              </a:spcAft>
              <a:buSzPts val="2000"/>
              <a:buNone/>
              <a:defRPr sz="2667"/>
            </a:lvl7pPr>
            <a:lvl8pPr lvl="7" algn="ctr">
              <a:lnSpc>
                <a:spcPct val="100000"/>
              </a:lnSpc>
              <a:spcBef>
                <a:spcPts val="0"/>
              </a:spcBef>
              <a:spcAft>
                <a:spcPts val="0"/>
              </a:spcAft>
              <a:buSzPts val="2000"/>
              <a:buNone/>
              <a:defRPr sz="2667"/>
            </a:lvl8pPr>
            <a:lvl9pPr lvl="8" algn="ctr">
              <a:lnSpc>
                <a:spcPct val="100000"/>
              </a:lnSpc>
              <a:spcBef>
                <a:spcPts val="0"/>
              </a:spcBef>
              <a:spcAft>
                <a:spcPts val="0"/>
              </a:spcAft>
              <a:buSzPts val="2000"/>
              <a:buNone/>
              <a:defRPr sz="2667"/>
            </a:lvl9pPr>
          </a:lstStyle>
          <a:p>
            <a:endParaRPr/>
          </a:p>
        </p:txBody>
      </p:sp>
    </p:spTree>
    <p:extLst>
      <p:ext uri="{BB962C8B-B14F-4D97-AF65-F5344CB8AC3E}">
        <p14:creationId xmlns:p14="http://schemas.microsoft.com/office/powerpoint/2010/main" val="397021158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10"/>
          <p:cNvSpPr txBox="1">
            <a:spLocks noGrp="1"/>
          </p:cNvSpPr>
          <p:nvPr>
            <p:ph type="title"/>
          </p:nvPr>
        </p:nvSpPr>
        <p:spPr>
          <a:xfrm>
            <a:off x="3181000" y="593367"/>
            <a:ext cx="5830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46922417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2540000" y="2209800"/>
            <a:ext cx="7112000" cy="218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3"/>
              </a:buClr>
              <a:buSzPts val="12000"/>
              <a:buNone/>
              <a:defRPr sz="13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0" name="Google Shape;40;p11"/>
          <p:cNvSpPr txBox="1">
            <a:spLocks noGrp="1"/>
          </p:cNvSpPr>
          <p:nvPr>
            <p:ph type="body" idx="1"/>
          </p:nvPr>
        </p:nvSpPr>
        <p:spPr>
          <a:xfrm>
            <a:off x="2540000" y="4406167"/>
            <a:ext cx="7112000" cy="6992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2400"/>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49419411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1"/>
        <p:cNvGrpSpPr/>
        <p:nvPr/>
      </p:nvGrpSpPr>
      <p:grpSpPr>
        <a:xfrm>
          <a:off x="0" y="0"/>
          <a:ext cx="0" cy="0"/>
          <a:chOff x="0" y="0"/>
          <a:chExt cx="0" cy="0"/>
        </a:xfrm>
      </p:grpSpPr>
    </p:spTree>
    <p:extLst>
      <p:ext uri="{BB962C8B-B14F-4D97-AF65-F5344CB8AC3E}">
        <p14:creationId xmlns:p14="http://schemas.microsoft.com/office/powerpoint/2010/main" val="383018175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2"/>
        <p:cNvGrpSpPr/>
        <p:nvPr/>
      </p:nvGrpSpPr>
      <p:grpSpPr>
        <a:xfrm>
          <a:off x="0" y="0"/>
          <a:ext cx="0" cy="0"/>
          <a:chOff x="0" y="0"/>
          <a:chExt cx="0" cy="0"/>
        </a:xfrm>
      </p:grpSpPr>
      <p:sp>
        <p:nvSpPr>
          <p:cNvPr id="43" name="Google Shape;43;p13"/>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44" name="Google Shape;44;p13"/>
          <p:cNvSpPr txBox="1">
            <a:spLocks noGrp="1"/>
          </p:cNvSpPr>
          <p:nvPr>
            <p:ph type="subTitle" idx="1"/>
          </p:nvPr>
        </p:nvSpPr>
        <p:spPr>
          <a:xfrm>
            <a:off x="3354200" y="20690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5" name="Google Shape;45;p13"/>
          <p:cNvSpPr txBox="1">
            <a:spLocks noGrp="1"/>
          </p:cNvSpPr>
          <p:nvPr>
            <p:ph type="subTitle" idx="2"/>
          </p:nvPr>
        </p:nvSpPr>
        <p:spPr>
          <a:xfrm>
            <a:off x="8301233" y="2069067"/>
            <a:ext cx="15668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6" name="Google Shape;46;p13"/>
          <p:cNvSpPr txBox="1">
            <a:spLocks noGrp="1"/>
          </p:cNvSpPr>
          <p:nvPr>
            <p:ph type="subTitle" idx="3"/>
          </p:nvPr>
        </p:nvSpPr>
        <p:spPr>
          <a:xfrm>
            <a:off x="8301233"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3"/>
          <p:cNvSpPr txBox="1">
            <a:spLocks noGrp="1"/>
          </p:cNvSpPr>
          <p:nvPr>
            <p:ph type="subTitle" idx="4"/>
          </p:nvPr>
        </p:nvSpPr>
        <p:spPr>
          <a:xfrm>
            <a:off x="3354200"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3"/>
          <p:cNvSpPr txBox="1">
            <a:spLocks noGrp="1"/>
          </p:cNvSpPr>
          <p:nvPr>
            <p:ph type="subTitle" idx="5"/>
          </p:nvPr>
        </p:nvSpPr>
        <p:spPr>
          <a:xfrm>
            <a:off x="3354200"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9" name="Google Shape;49;p13"/>
          <p:cNvSpPr txBox="1">
            <a:spLocks noGrp="1"/>
          </p:cNvSpPr>
          <p:nvPr>
            <p:ph type="subTitle" idx="6"/>
          </p:nvPr>
        </p:nvSpPr>
        <p:spPr>
          <a:xfrm>
            <a:off x="8301233"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50" name="Google Shape;50;p13"/>
          <p:cNvSpPr txBox="1">
            <a:spLocks noGrp="1"/>
          </p:cNvSpPr>
          <p:nvPr>
            <p:ph type="subTitle" idx="7"/>
          </p:nvPr>
        </p:nvSpPr>
        <p:spPr>
          <a:xfrm>
            <a:off x="8301233"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3"/>
          <p:cNvSpPr txBox="1">
            <a:spLocks noGrp="1"/>
          </p:cNvSpPr>
          <p:nvPr>
            <p:ph type="subTitle" idx="8"/>
          </p:nvPr>
        </p:nvSpPr>
        <p:spPr>
          <a:xfrm>
            <a:off x="3354200"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2" name="Google Shape;52;p13"/>
          <p:cNvSpPr txBox="1">
            <a:spLocks noGrp="1"/>
          </p:cNvSpPr>
          <p:nvPr>
            <p:ph type="title" idx="9" hasCustomPrompt="1"/>
          </p:nvPr>
        </p:nvSpPr>
        <p:spPr>
          <a:xfrm>
            <a:off x="1506367" y="2239833"/>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3" name="Google Shape;53;p13"/>
          <p:cNvSpPr txBox="1">
            <a:spLocks noGrp="1"/>
          </p:cNvSpPr>
          <p:nvPr>
            <p:ph type="title" idx="13" hasCustomPrompt="1"/>
          </p:nvPr>
        </p:nvSpPr>
        <p:spPr>
          <a:xfrm>
            <a:off x="6456100" y="22399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4" name="Google Shape;54;p13"/>
          <p:cNvSpPr txBox="1">
            <a:spLocks noGrp="1"/>
          </p:cNvSpPr>
          <p:nvPr>
            <p:ph type="title" idx="14" hasCustomPrompt="1"/>
          </p:nvPr>
        </p:nvSpPr>
        <p:spPr>
          <a:xfrm>
            <a:off x="1506367"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5" name="Google Shape;55;p13"/>
          <p:cNvSpPr txBox="1">
            <a:spLocks noGrp="1"/>
          </p:cNvSpPr>
          <p:nvPr>
            <p:ph type="title" idx="15" hasCustomPrompt="1"/>
          </p:nvPr>
        </p:nvSpPr>
        <p:spPr>
          <a:xfrm>
            <a:off x="6456100"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332811942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
        <p:cNvGrpSpPr/>
        <p:nvPr/>
      </p:nvGrpSpPr>
      <p:grpSpPr>
        <a:xfrm>
          <a:off x="0" y="0"/>
          <a:ext cx="0" cy="0"/>
          <a:chOff x="0" y="0"/>
          <a:chExt cx="0" cy="0"/>
        </a:xfrm>
      </p:grpSpPr>
      <p:sp>
        <p:nvSpPr>
          <p:cNvPr id="57" name="Google Shape;57;p14"/>
          <p:cNvSpPr txBox="1">
            <a:spLocks noGrp="1"/>
          </p:cNvSpPr>
          <p:nvPr>
            <p:ph type="title"/>
          </p:nvPr>
        </p:nvSpPr>
        <p:spPr>
          <a:xfrm>
            <a:off x="5735200" y="4268351"/>
            <a:ext cx="4951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933">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8" name="Google Shape;58;p14"/>
          <p:cNvSpPr txBox="1">
            <a:spLocks noGrp="1"/>
          </p:cNvSpPr>
          <p:nvPr>
            <p:ph type="subTitle" idx="1"/>
          </p:nvPr>
        </p:nvSpPr>
        <p:spPr>
          <a:xfrm>
            <a:off x="5735200" y="1724451"/>
            <a:ext cx="4951600" cy="255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3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988752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18581227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61" name="Google Shape;61;p15"/>
          <p:cNvSpPr txBox="1">
            <a:spLocks noGrp="1"/>
          </p:cNvSpPr>
          <p:nvPr>
            <p:ph type="subTitle" idx="1"/>
          </p:nvPr>
        </p:nvSpPr>
        <p:spPr>
          <a:xfrm>
            <a:off x="13052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2" name="Google Shape;62;p15"/>
          <p:cNvSpPr txBox="1">
            <a:spLocks noGrp="1"/>
          </p:cNvSpPr>
          <p:nvPr>
            <p:ph type="subTitle" idx="2"/>
          </p:nvPr>
        </p:nvSpPr>
        <p:spPr>
          <a:xfrm>
            <a:off x="13052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3" name="Google Shape;63;p15"/>
          <p:cNvSpPr txBox="1">
            <a:spLocks noGrp="1"/>
          </p:cNvSpPr>
          <p:nvPr>
            <p:ph type="subTitle" idx="3"/>
          </p:nvPr>
        </p:nvSpPr>
        <p:spPr>
          <a:xfrm>
            <a:off x="83964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4" name="Google Shape;64;p15"/>
          <p:cNvSpPr txBox="1">
            <a:spLocks noGrp="1"/>
          </p:cNvSpPr>
          <p:nvPr>
            <p:ph type="subTitle" idx="4"/>
          </p:nvPr>
        </p:nvSpPr>
        <p:spPr>
          <a:xfrm>
            <a:off x="83964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5" name="Google Shape;65;p15"/>
          <p:cNvSpPr txBox="1">
            <a:spLocks noGrp="1"/>
          </p:cNvSpPr>
          <p:nvPr>
            <p:ph type="subTitle" idx="5"/>
          </p:nvPr>
        </p:nvSpPr>
        <p:spPr>
          <a:xfrm>
            <a:off x="4850799"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6" name="Google Shape;66;p15"/>
          <p:cNvSpPr txBox="1">
            <a:spLocks noGrp="1"/>
          </p:cNvSpPr>
          <p:nvPr>
            <p:ph type="subTitle" idx="6"/>
          </p:nvPr>
        </p:nvSpPr>
        <p:spPr>
          <a:xfrm>
            <a:off x="4850801"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7" name="Google Shape;67;p15"/>
          <p:cNvSpPr txBox="1">
            <a:spLocks noGrp="1"/>
          </p:cNvSpPr>
          <p:nvPr>
            <p:ph type="subTitle" idx="7"/>
          </p:nvPr>
        </p:nvSpPr>
        <p:spPr>
          <a:xfrm>
            <a:off x="13052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8" name="Google Shape;68;p15"/>
          <p:cNvSpPr txBox="1">
            <a:spLocks noGrp="1"/>
          </p:cNvSpPr>
          <p:nvPr>
            <p:ph type="subTitle" idx="8"/>
          </p:nvPr>
        </p:nvSpPr>
        <p:spPr>
          <a:xfrm>
            <a:off x="13052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9" name="Google Shape;69;p15"/>
          <p:cNvSpPr txBox="1">
            <a:spLocks noGrp="1"/>
          </p:cNvSpPr>
          <p:nvPr>
            <p:ph type="subTitle" idx="9"/>
          </p:nvPr>
        </p:nvSpPr>
        <p:spPr>
          <a:xfrm>
            <a:off x="83964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0" name="Google Shape;70;p15"/>
          <p:cNvSpPr txBox="1">
            <a:spLocks noGrp="1"/>
          </p:cNvSpPr>
          <p:nvPr>
            <p:ph type="subTitle" idx="13"/>
          </p:nvPr>
        </p:nvSpPr>
        <p:spPr>
          <a:xfrm>
            <a:off x="83964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71" name="Google Shape;71;p15"/>
          <p:cNvSpPr txBox="1">
            <a:spLocks noGrp="1"/>
          </p:cNvSpPr>
          <p:nvPr>
            <p:ph type="subTitle" idx="14"/>
          </p:nvPr>
        </p:nvSpPr>
        <p:spPr>
          <a:xfrm>
            <a:off x="4850799"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2" name="Google Shape;72;p15"/>
          <p:cNvSpPr txBox="1">
            <a:spLocks noGrp="1"/>
          </p:cNvSpPr>
          <p:nvPr>
            <p:ph type="subTitle" idx="15"/>
          </p:nvPr>
        </p:nvSpPr>
        <p:spPr>
          <a:xfrm>
            <a:off x="4850801"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188208185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 name="Google Shape;75;p16"/>
          <p:cNvSpPr txBox="1">
            <a:spLocks noGrp="1"/>
          </p:cNvSpPr>
          <p:nvPr>
            <p:ph type="subTitle" idx="1"/>
          </p:nvPr>
        </p:nvSpPr>
        <p:spPr>
          <a:xfrm>
            <a:off x="1328300" y="3446767"/>
            <a:ext cx="57004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6" name="Google Shape;76;p16"/>
          <p:cNvSpPr txBox="1">
            <a:spLocks noGrp="1"/>
          </p:cNvSpPr>
          <p:nvPr>
            <p:ph type="subTitle" idx="2"/>
          </p:nvPr>
        </p:nvSpPr>
        <p:spPr>
          <a:xfrm>
            <a:off x="1328300" y="4047639"/>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00834718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7"/>
        <p:cNvGrpSpPr/>
        <p:nvPr/>
      </p:nvGrpSpPr>
      <p:grpSpPr>
        <a:xfrm>
          <a:off x="0" y="0"/>
          <a:ext cx="0" cy="0"/>
          <a:chOff x="0" y="0"/>
          <a:chExt cx="0" cy="0"/>
        </a:xfrm>
      </p:grpSpPr>
      <p:sp>
        <p:nvSpPr>
          <p:cNvPr id="78" name="Google Shape;78;p17"/>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9" name="Google Shape;79;p17"/>
          <p:cNvSpPr txBox="1">
            <a:spLocks noGrp="1"/>
          </p:cNvSpPr>
          <p:nvPr>
            <p:ph type="subTitle" idx="1"/>
          </p:nvPr>
        </p:nvSpPr>
        <p:spPr>
          <a:xfrm>
            <a:off x="1328300" y="2837167"/>
            <a:ext cx="55520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0" name="Google Shape;80;p17"/>
          <p:cNvSpPr txBox="1">
            <a:spLocks noGrp="1"/>
          </p:cNvSpPr>
          <p:nvPr>
            <p:ph type="subTitle" idx="2"/>
          </p:nvPr>
        </p:nvSpPr>
        <p:spPr>
          <a:xfrm>
            <a:off x="1328300" y="3775800"/>
            <a:ext cx="45396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91746745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1"/>
        <p:cNvGrpSpPr/>
        <p:nvPr/>
      </p:nvGrpSpPr>
      <p:grpSpPr>
        <a:xfrm>
          <a:off x="0" y="0"/>
          <a:ext cx="0" cy="0"/>
          <a:chOff x="0" y="0"/>
          <a:chExt cx="0" cy="0"/>
        </a:xfrm>
      </p:grpSpPr>
      <p:sp>
        <p:nvSpPr>
          <p:cNvPr id="82" name="Google Shape;82;p18"/>
          <p:cNvSpPr txBox="1">
            <a:spLocks noGrp="1"/>
          </p:cNvSpPr>
          <p:nvPr>
            <p:ph type="title"/>
          </p:nvPr>
        </p:nvSpPr>
        <p:spPr>
          <a:xfrm>
            <a:off x="1325500" y="593367"/>
            <a:ext cx="95412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8"/>
          <p:cNvSpPr txBox="1">
            <a:spLocks noGrp="1"/>
          </p:cNvSpPr>
          <p:nvPr>
            <p:ph type="subTitle" idx="1"/>
          </p:nvPr>
        </p:nvSpPr>
        <p:spPr>
          <a:xfrm>
            <a:off x="1328300" y="3447655"/>
            <a:ext cx="55100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4" name="Google Shape;84;p18"/>
          <p:cNvSpPr txBox="1">
            <a:spLocks noGrp="1"/>
          </p:cNvSpPr>
          <p:nvPr>
            <p:ph type="subTitle" idx="2"/>
          </p:nvPr>
        </p:nvSpPr>
        <p:spPr>
          <a:xfrm>
            <a:off x="1328300" y="4048527"/>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85" name="Google Shape;85;p18"/>
          <p:cNvSpPr txBox="1">
            <a:spLocks noGrp="1"/>
          </p:cNvSpPr>
          <p:nvPr>
            <p:ph type="title" idx="3"/>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7472641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6"/>
        <p:cNvGrpSpPr/>
        <p:nvPr/>
      </p:nvGrpSpPr>
      <p:grpSpPr>
        <a:xfrm>
          <a:off x="0" y="0"/>
          <a:ext cx="0" cy="0"/>
          <a:chOff x="0" y="0"/>
          <a:chExt cx="0" cy="0"/>
        </a:xfrm>
      </p:grpSpPr>
      <p:sp>
        <p:nvSpPr>
          <p:cNvPr id="87" name="Google Shape;87;p19"/>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8" name="Google Shape;88;p19"/>
          <p:cNvSpPr txBox="1">
            <a:spLocks noGrp="1"/>
          </p:cNvSpPr>
          <p:nvPr>
            <p:ph type="subTitle" idx="1"/>
          </p:nvPr>
        </p:nvSpPr>
        <p:spPr>
          <a:xfrm>
            <a:off x="1328300" y="2829627"/>
            <a:ext cx="58316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9" name="Google Shape;89;p19"/>
          <p:cNvSpPr txBox="1">
            <a:spLocks noGrp="1"/>
          </p:cNvSpPr>
          <p:nvPr>
            <p:ph type="title" idx="2"/>
          </p:nvPr>
        </p:nvSpPr>
        <p:spPr>
          <a:xfrm>
            <a:off x="1592033" y="1846733"/>
            <a:ext cx="90080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90" name="Google Shape;90;p19"/>
          <p:cNvSpPr txBox="1">
            <a:spLocks noGrp="1"/>
          </p:cNvSpPr>
          <p:nvPr>
            <p:ph type="subTitle" idx="3"/>
          </p:nvPr>
        </p:nvSpPr>
        <p:spPr>
          <a:xfrm>
            <a:off x="1328300" y="3779813"/>
            <a:ext cx="4348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411974962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91"/>
        <p:cNvGrpSpPr/>
        <p:nvPr/>
      </p:nvGrpSpPr>
      <p:grpSpPr>
        <a:xfrm>
          <a:off x="0" y="0"/>
          <a:ext cx="0" cy="0"/>
          <a:chOff x="0" y="0"/>
          <a:chExt cx="0" cy="0"/>
        </a:xfrm>
      </p:grpSpPr>
      <p:sp>
        <p:nvSpPr>
          <p:cNvPr id="92" name="Google Shape;92;p20"/>
          <p:cNvSpPr txBox="1">
            <a:spLocks noGrp="1"/>
          </p:cNvSpPr>
          <p:nvPr>
            <p:ph type="title"/>
          </p:nvPr>
        </p:nvSpPr>
        <p:spPr>
          <a:xfrm>
            <a:off x="1703567" y="593367"/>
            <a:ext cx="87848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3" name="Google Shape;93;p20"/>
          <p:cNvSpPr txBox="1">
            <a:spLocks noGrp="1"/>
          </p:cNvSpPr>
          <p:nvPr>
            <p:ph type="subTitle" idx="1"/>
          </p:nvPr>
        </p:nvSpPr>
        <p:spPr>
          <a:xfrm>
            <a:off x="1328300" y="2500267"/>
            <a:ext cx="5732800" cy="12472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94" name="Google Shape;94;p20"/>
          <p:cNvSpPr txBox="1">
            <a:spLocks noGrp="1"/>
          </p:cNvSpPr>
          <p:nvPr>
            <p:ph type="subTitle" idx="2"/>
          </p:nvPr>
        </p:nvSpPr>
        <p:spPr>
          <a:xfrm>
            <a:off x="1328300" y="3775800"/>
            <a:ext cx="56012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6864295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95"/>
        <p:cNvGrpSpPr/>
        <p:nvPr/>
      </p:nvGrpSpPr>
      <p:grpSpPr>
        <a:xfrm>
          <a:off x="0" y="0"/>
          <a:ext cx="0" cy="0"/>
          <a:chOff x="0" y="0"/>
          <a:chExt cx="0" cy="0"/>
        </a:xfrm>
      </p:grpSpPr>
      <p:sp>
        <p:nvSpPr>
          <p:cNvPr id="96" name="Google Shape;96;p21"/>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7" name="Google Shape;97;p21"/>
          <p:cNvSpPr txBox="1">
            <a:spLocks noGrp="1"/>
          </p:cNvSpPr>
          <p:nvPr>
            <p:ph type="subTitle" idx="1"/>
          </p:nvPr>
        </p:nvSpPr>
        <p:spPr>
          <a:xfrm>
            <a:off x="18288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98" name="Google Shape;98;p21"/>
          <p:cNvSpPr txBox="1">
            <a:spLocks noGrp="1"/>
          </p:cNvSpPr>
          <p:nvPr>
            <p:ph type="subTitle" idx="2"/>
          </p:nvPr>
        </p:nvSpPr>
        <p:spPr>
          <a:xfrm>
            <a:off x="18288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99" name="Google Shape;99;p21"/>
          <p:cNvSpPr txBox="1">
            <a:spLocks noGrp="1"/>
          </p:cNvSpPr>
          <p:nvPr>
            <p:ph type="subTitle" idx="3"/>
          </p:nvPr>
        </p:nvSpPr>
        <p:spPr>
          <a:xfrm>
            <a:off x="85136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0" name="Google Shape;100;p21"/>
          <p:cNvSpPr txBox="1">
            <a:spLocks noGrp="1"/>
          </p:cNvSpPr>
          <p:nvPr>
            <p:ph type="subTitle" idx="4"/>
          </p:nvPr>
        </p:nvSpPr>
        <p:spPr>
          <a:xfrm>
            <a:off x="85136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101" name="Google Shape;101;p21"/>
          <p:cNvSpPr txBox="1">
            <a:spLocks noGrp="1"/>
          </p:cNvSpPr>
          <p:nvPr>
            <p:ph type="subTitle" idx="5"/>
          </p:nvPr>
        </p:nvSpPr>
        <p:spPr>
          <a:xfrm>
            <a:off x="51712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2" name="Google Shape;102;p21"/>
          <p:cNvSpPr txBox="1">
            <a:spLocks noGrp="1"/>
          </p:cNvSpPr>
          <p:nvPr>
            <p:ph type="subTitle" idx="6"/>
          </p:nvPr>
        </p:nvSpPr>
        <p:spPr>
          <a:xfrm>
            <a:off x="5171201"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23447070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03"/>
        <p:cNvGrpSpPr/>
        <p:nvPr/>
      </p:nvGrpSpPr>
      <p:grpSpPr>
        <a:xfrm>
          <a:off x="0" y="0"/>
          <a:ext cx="0" cy="0"/>
          <a:chOff x="0" y="0"/>
          <a:chExt cx="0" cy="0"/>
        </a:xfrm>
      </p:grpSpPr>
      <p:sp>
        <p:nvSpPr>
          <p:cNvPr id="104" name="Google Shape;104;p22"/>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 name="Google Shape;105;p22"/>
          <p:cNvSpPr txBox="1">
            <a:spLocks noGrp="1"/>
          </p:cNvSpPr>
          <p:nvPr>
            <p:ph type="subTitle" idx="1"/>
          </p:nvPr>
        </p:nvSpPr>
        <p:spPr>
          <a:xfrm>
            <a:off x="1415800" y="2121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6" name="Google Shape;106;p22"/>
          <p:cNvSpPr txBox="1">
            <a:spLocks noGrp="1"/>
          </p:cNvSpPr>
          <p:nvPr>
            <p:ph type="subTitle" idx="2"/>
          </p:nvPr>
        </p:nvSpPr>
        <p:spPr>
          <a:xfrm>
            <a:off x="1415800" y="2909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07" name="Google Shape;107;p22"/>
          <p:cNvSpPr txBox="1">
            <a:spLocks noGrp="1"/>
          </p:cNvSpPr>
          <p:nvPr>
            <p:ph type="subTitle" idx="3"/>
          </p:nvPr>
        </p:nvSpPr>
        <p:spPr>
          <a:xfrm>
            <a:off x="8710199" y="2121667"/>
            <a:ext cx="2309600" cy="763600"/>
          </a:xfrm>
          <a:prstGeom prst="rect">
            <a:avLst/>
          </a:prstGeom>
        </p:spPr>
        <p:txBody>
          <a:bodyPr spcFirstLastPara="1" wrap="square" lIns="0" tIns="91425" rIns="0" bIns="91425" anchor="t"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08" name="Google Shape;108;p22"/>
          <p:cNvSpPr txBox="1">
            <a:spLocks noGrp="1"/>
          </p:cNvSpPr>
          <p:nvPr>
            <p:ph type="subTitle" idx="4"/>
          </p:nvPr>
        </p:nvSpPr>
        <p:spPr>
          <a:xfrm>
            <a:off x="8710201" y="2909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
        <p:nvSpPr>
          <p:cNvPr id="109" name="Google Shape;109;p22"/>
          <p:cNvSpPr txBox="1">
            <a:spLocks noGrp="1"/>
          </p:cNvSpPr>
          <p:nvPr>
            <p:ph type="subTitle" idx="5"/>
          </p:nvPr>
        </p:nvSpPr>
        <p:spPr>
          <a:xfrm>
            <a:off x="1415800" y="4058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10" name="Google Shape;110;p22"/>
          <p:cNvSpPr txBox="1">
            <a:spLocks noGrp="1"/>
          </p:cNvSpPr>
          <p:nvPr>
            <p:ph type="subTitle" idx="6"/>
          </p:nvPr>
        </p:nvSpPr>
        <p:spPr>
          <a:xfrm>
            <a:off x="1415800" y="4846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11" name="Google Shape;111;p22"/>
          <p:cNvSpPr txBox="1">
            <a:spLocks noGrp="1"/>
          </p:cNvSpPr>
          <p:nvPr>
            <p:ph type="subTitle" idx="7"/>
          </p:nvPr>
        </p:nvSpPr>
        <p:spPr>
          <a:xfrm>
            <a:off x="8710199" y="4058667"/>
            <a:ext cx="2309600" cy="763600"/>
          </a:xfrm>
          <a:prstGeom prst="rect">
            <a:avLst/>
          </a:prstGeom>
        </p:spPr>
        <p:txBody>
          <a:bodyPr spcFirstLastPara="1" wrap="square" lIns="0" tIns="91425" rIns="0" bIns="91425" anchor="b"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12" name="Google Shape;112;p22"/>
          <p:cNvSpPr txBox="1">
            <a:spLocks noGrp="1"/>
          </p:cNvSpPr>
          <p:nvPr>
            <p:ph type="subTitle" idx="8"/>
          </p:nvPr>
        </p:nvSpPr>
        <p:spPr>
          <a:xfrm>
            <a:off x="8710201" y="4846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351975027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5" name="Google Shape;115;p23"/>
          <p:cNvSpPr txBox="1">
            <a:spLocks noGrp="1"/>
          </p:cNvSpPr>
          <p:nvPr>
            <p:ph type="title" idx="2"/>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34027050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16"/>
        <p:cNvGrpSpPr/>
        <p:nvPr/>
      </p:nvGrpSpPr>
      <p:grpSpPr>
        <a:xfrm>
          <a:off x="0" y="0"/>
          <a:ext cx="0" cy="0"/>
          <a:chOff x="0" y="0"/>
          <a:chExt cx="0" cy="0"/>
        </a:xfrm>
      </p:grpSpPr>
      <p:sp>
        <p:nvSpPr>
          <p:cNvPr id="117" name="Google Shape;117;p24"/>
          <p:cNvSpPr txBox="1">
            <a:spLocks noGrp="1"/>
          </p:cNvSpPr>
          <p:nvPr>
            <p:ph type="title" hasCustomPrompt="1"/>
          </p:nvPr>
        </p:nvSpPr>
        <p:spPr>
          <a:xfrm>
            <a:off x="3503400" y="12161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18" name="Google Shape;118;p24"/>
          <p:cNvSpPr txBox="1">
            <a:spLocks noGrp="1"/>
          </p:cNvSpPr>
          <p:nvPr>
            <p:ph type="subTitle" idx="1"/>
          </p:nvPr>
        </p:nvSpPr>
        <p:spPr>
          <a:xfrm>
            <a:off x="3503400" y="2088951"/>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9" name="Google Shape;119;p24"/>
          <p:cNvSpPr txBox="1">
            <a:spLocks noGrp="1"/>
          </p:cNvSpPr>
          <p:nvPr>
            <p:ph type="title" idx="2" hasCustomPrompt="1"/>
          </p:nvPr>
        </p:nvSpPr>
        <p:spPr>
          <a:xfrm>
            <a:off x="3503400" y="27909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0" name="Google Shape;120;p24"/>
          <p:cNvSpPr txBox="1">
            <a:spLocks noGrp="1"/>
          </p:cNvSpPr>
          <p:nvPr>
            <p:ph type="subTitle" idx="3"/>
          </p:nvPr>
        </p:nvSpPr>
        <p:spPr>
          <a:xfrm>
            <a:off x="3503400" y="3527884"/>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1" name="Google Shape;121;p24"/>
          <p:cNvSpPr txBox="1">
            <a:spLocks noGrp="1"/>
          </p:cNvSpPr>
          <p:nvPr>
            <p:ph type="title" idx="4" hasCustomPrompt="1"/>
          </p:nvPr>
        </p:nvSpPr>
        <p:spPr>
          <a:xfrm>
            <a:off x="3503400" y="4370617"/>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2" name="Google Shape;122;p24"/>
          <p:cNvSpPr txBox="1">
            <a:spLocks noGrp="1"/>
          </p:cNvSpPr>
          <p:nvPr>
            <p:ph type="subTitle" idx="5"/>
          </p:nvPr>
        </p:nvSpPr>
        <p:spPr>
          <a:xfrm>
            <a:off x="3503400" y="5102783"/>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982394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46623052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123"/>
        <p:cNvGrpSpPr/>
        <p:nvPr/>
      </p:nvGrpSpPr>
      <p:grpSpPr>
        <a:xfrm>
          <a:off x="0" y="0"/>
          <a:ext cx="0" cy="0"/>
          <a:chOff x="0" y="0"/>
          <a:chExt cx="0" cy="0"/>
        </a:xfrm>
      </p:grpSpPr>
      <p:sp>
        <p:nvSpPr>
          <p:cNvPr id="124" name="Google Shape;124;p25"/>
          <p:cNvSpPr txBox="1">
            <a:spLocks noGrp="1"/>
          </p:cNvSpPr>
          <p:nvPr>
            <p:ph type="title"/>
          </p:nvPr>
        </p:nvSpPr>
        <p:spPr>
          <a:xfrm>
            <a:off x="1328300" y="1939733"/>
            <a:ext cx="2919200" cy="15148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25"/>
          <p:cNvSpPr txBox="1">
            <a:spLocks noGrp="1"/>
          </p:cNvSpPr>
          <p:nvPr>
            <p:ph type="subTitle" idx="1"/>
          </p:nvPr>
        </p:nvSpPr>
        <p:spPr>
          <a:xfrm>
            <a:off x="1328300" y="3537067"/>
            <a:ext cx="3317600" cy="1381200"/>
          </a:xfrm>
          <a:prstGeom prst="rect">
            <a:avLst/>
          </a:prstGeom>
        </p:spPr>
        <p:txBody>
          <a:bodyPr spcFirstLastPara="1" wrap="square" lIns="9000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14732676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126"/>
        <p:cNvGrpSpPr/>
        <p:nvPr/>
      </p:nvGrpSpPr>
      <p:grpSpPr>
        <a:xfrm>
          <a:off x="0" y="0"/>
          <a:ext cx="0" cy="0"/>
          <a:chOff x="0" y="0"/>
          <a:chExt cx="0" cy="0"/>
        </a:xfrm>
      </p:grpSpPr>
      <p:sp>
        <p:nvSpPr>
          <p:cNvPr id="127" name="Google Shape;127;p26"/>
          <p:cNvSpPr txBox="1">
            <a:spLocks noGrp="1"/>
          </p:cNvSpPr>
          <p:nvPr>
            <p:ph type="title"/>
          </p:nvPr>
        </p:nvSpPr>
        <p:spPr>
          <a:xfrm flipH="1">
            <a:off x="7944500" y="1939733"/>
            <a:ext cx="2919200" cy="1514800"/>
          </a:xfrm>
          <a:prstGeom prst="rect">
            <a:avLst/>
          </a:prstGeom>
        </p:spPr>
        <p:txBody>
          <a:bodyPr spcFirstLastPara="1" wrap="square" lIns="91425" tIns="91425" rIns="90000" bIns="91425" anchor="ctr" anchorCtr="0">
            <a:noAutofit/>
          </a:bodyPr>
          <a:lstStyle>
            <a:lvl1pPr lvl="0" algn="r" rtl="0">
              <a:lnSpc>
                <a:spcPct val="80000"/>
              </a:lnSpc>
              <a:spcBef>
                <a:spcPts val="0"/>
              </a:spcBef>
              <a:spcAft>
                <a:spcPts val="0"/>
              </a:spcAft>
              <a:buSzPts val="35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sp>
        <p:nvSpPr>
          <p:cNvPr id="128" name="Google Shape;128;p26"/>
          <p:cNvSpPr txBox="1">
            <a:spLocks noGrp="1"/>
          </p:cNvSpPr>
          <p:nvPr>
            <p:ph type="subTitle" idx="1"/>
          </p:nvPr>
        </p:nvSpPr>
        <p:spPr>
          <a:xfrm flipH="1">
            <a:off x="7546100" y="3537067"/>
            <a:ext cx="3317600" cy="1381200"/>
          </a:xfrm>
          <a:prstGeom prst="rect">
            <a:avLst/>
          </a:prstGeom>
        </p:spPr>
        <p:txBody>
          <a:bodyPr spcFirstLastPara="1" wrap="square" lIns="90000" tIns="91425" rIns="9000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114744953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9"/>
        <p:cNvGrpSpPr/>
        <p:nvPr/>
      </p:nvGrpSpPr>
      <p:grpSpPr>
        <a:xfrm>
          <a:off x="0" y="0"/>
          <a:ext cx="0" cy="0"/>
          <a:chOff x="0" y="0"/>
          <a:chExt cx="0" cy="0"/>
        </a:xfrm>
      </p:grpSpPr>
      <p:sp>
        <p:nvSpPr>
          <p:cNvPr id="130" name="Google Shape;130;p27"/>
          <p:cNvSpPr txBox="1">
            <a:spLocks noGrp="1"/>
          </p:cNvSpPr>
          <p:nvPr>
            <p:ph type="subTitle" idx="1"/>
          </p:nvPr>
        </p:nvSpPr>
        <p:spPr>
          <a:xfrm>
            <a:off x="4171400" y="2783173"/>
            <a:ext cx="3849200" cy="13700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1" name="Google Shape;131;p27"/>
          <p:cNvSpPr txBox="1">
            <a:spLocks noGrp="1"/>
          </p:cNvSpPr>
          <p:nvPr>
            <p:ph type="title"/>
          </p:nvPr>
        </p:nvSpPr>
        <p:spPr>
          <a:xfrm>
            <a:off x="4000200" y="673500"/>
            <a:ext cx="4191600" cy="176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500"/>
              <a:buNone/>
              <a:defRPr sz="10000"/>
            </a:lvl1pPr>
            <a:lvl2pPr lvl="1" algn="ctr" rtl="0">
              <a:spcBef>
                <a:spcPts val="0"/>
              </a:spcBef>
              <a:spcAft>
                <a:spcPts val="0"/>
              </a:spcAft>
              <a:buSzPts val="7500"/>
              <a:buNone/>
              <a:defRPr sz="10000">
                <a:latin typeface="Roboto Condensed"/>
                <a:ea typeface="Roboto Condensed"/>
                <a:cs typeface="Roboto Condensed"/>
                <a:sym typeface="Roboto Condensed"/>
              </a:defRPr>
            </a:lvl2pPr>
            <a:lvl3pPr lvl="2" algn="ctr" rtl="0">
              <a:spcBef>
                <a:spcPts val="0"/>
              </a:spcBef>
              <a:spcAft>
                <a:spcPts val="0"/>
              </a:spcAft>
              <a:buSzPts val="7500"/>
              <a:buNone/>
              <a:defRPr sz="10000">
                <a:latin typeface="Roboto Condensed"/>
                <a:ea typeface="Roboto Condensed"/>
                <a:cs typeface="Roboto Condensed"/>
                <a:sym typeface="Roboto Condensed"/>
              </a:defRPr>
            </a:lvl3pPr>
            <a:lvl4pPr lvl="3" algn="ctr" rtl="0">
              <a:spcBef>
                <a:spcPts val="0"/>
              </a:spcBef>
              <a:spcAft>
                <a:spcPts val="0"/>
              </a:spcAft>
              <a:buSzPts val="7500"/>
              <a:buNone/>
              <a:defRPr sz="10000">
                <a:latin typeface="Roboto Condensed"/>
                <a:ea typeface="Roboto Condensed"/>
                <a:cs typeface="Roboto Condensed"/>
                <a:sym typeface="Roboto Condensed"/>
              </a:defRPr>
            </a:lvl4pPr>
            <a:lvl5pPr lvl="4" algn="ctr" rtl="0">
              <a:spcBef>
                <a:spcPts val="0"/>
              </a:spcBef>
              <a:spcAft>
                <a:spcPts val="0"/>
              </a:spcAft>
              <a:buSzPts val="7500"/>
              <a:buNone/>
              <a:defRPr sz="10000">
                <a:latin typeface="Roboto Condensed"/>
                <a:ea typeface="Roboto Condensed"/>
                <a:cs typeface="Roboto Condensed"/>
                <a:sym typeface="Roboto Condensed"/>
              </a:defRPr>
            </a:lvl5pPr>
            <a:lvl6pPr lvl="5" algn="ctr" rtl="0">
              <a:spcBef>
                <a:spcPts val="0"/>
              </a:spcBef>
              <a:spcAft>
                <a:spcPts val="0"/>
              </a:spcAft>
              <a:buSzPts val="7500"/>
              <a:buNone/>
              <a:defRPr sz="10000">
                <a:latin typeface="Roboto Condensed"/>
                <a:ea typeface="Roboto Condensed"/>
                <a:cs typeface="Roboto Condensed"/>
                <a:sym typeface="Roboto Condensed"/>
              </a:defRPr>
            </a:lvl6pPr>
            <a:lvl7pPr lvl="6" algn="ctr" rtl="0">
              <a:spcBef>
                <a:spcPts val="0"/>
              </a:spcBef>
              <a:spcAft>
                <a:spcPts val="0"/>
              </a:spcAft>
              <a:buSzPts val="7500"/>
              <a:buNone/>
              <a:defRPr sz="10000">
                <a:latin typeface="Roboto Condensed"/>
                <a:ea typeface="Roboto Condensed"/>
                <a:cs typeface="Roboto Condensed"/>
                <a:sym typeface="Roboto Condensed"/>
              </a:defRPr>
            </a:lvl7pPr>
            <a:lvl8pPr lvl="7" algn="ctr" rtl="0">
              <a:spcBef>
                <a:spcPts val="0"/>
              </a:spcBef>
              <a:spcAft>
                <a:spcPts val="0"/>
              </a:spcAft>
              <a:buSzPts val="7500"/>
              <a:buNone/>
              <a:defRPr sz="10000">
                <a:latin typeface="Roboto Condensed"/>
                <a:ea typeface="Roboto Condensed"/>
                <a:cs typeface="Roboto Condensed"/>
                <a:sym typeface="Roboto Condensed"/>
              </a:defRPr>
            </a:lvl8pPr>
            <a:lvl9pPr lvl="8" algn="ctr" rtl="0">
              <a:spcBef>
                <a:spcPts val="0"/>
              </a:spcBef>
              <a:spcAft>
                <a:spcPts val="0"/>
              </a:spcAft>
              <a:buSzPts val="7500"/>
              <a:buNone/>
              <a:defRPr sz="10000">
                <a:latin typeface="Roboto Condensed"/>
                <a:ea typeface="Roboto Condensed"/>
                <a:cs typeface="Roboto Condensed"/>
                <a:sym typeface="Roboto Condensed"/>
              </a:defRPr>
            </a:lvl9pPr>
          </a:lstStyle>
          <a:p>
            <a:endParaRPr/>
          </a:p>
        </p:txBody>
      </p:sp>
      <p:sp>
        <p:nvSpPr>
          <p:cNvPr id="132" name="Google Shape;132;p27"/>
          <p:cNvSpPr txBox="1">
            <a:spLocks noGrp="1"/>
          </p:cNvSpPr>
          <p:nvPr>
            <p:ph type="subTitle" idx="2"/>
          </p:nvPr>
        </p:nvSpPr>
        <p:spPr>
          <a:xfrm>
            <a:off x="4096000" y="5301984"/>
            <a:ext cx="4000000" cy="482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3" name="Google Shape;133;p27"/>
          <p:cNvSpPr txBox="1"/>
          <p:nvPr/>
        </p:nvSpPr>
        <p:spPr>
          <a:xfrm>
            <a:off x="3581667" y="4624981"/>
            <a:ext cx="5028800" cy="816000"/>
          </a:xfrm>
          <a:prstGeom prst="rect">
            <a:avLst/>
          </a:prstGeom>
          <a:noFill/>
          <a:ln>
            <a:noFill/>
          </a:ln>
        </p:spPr>
        <p:txBody>
          <a:bodyPr spcFirstLastPara="1" wrap="square" lIns="121900" tIns="121900" rIns="121900" bIns="121900" anchor="ctr" anchorCtr="0">
            <a:noAutofit/>
          </a:bodyPr>
          <a:lstStyle/>
          <a:p>
            <a:pPr marL="0" lvl="0" indent="0" algn="ctr" rtl="0">
              <a:spcBef>
                <a:spcPts val="400"/>
              </a:spcBef>
              <a:spcAft>
                <a:spcPts val="0"/>
              </a:spcAft>
              <a:buNone/>
            </a:pPr>
            <a:r>
              <a:rPr lang="en-GB" sz="1600">
                <a:solidFill>
                  <a:schemeClr val="dk2"/>
                </a:solidFill>
                <a:latin typeface="Patrick Hand"/>
                <a:ea typeface="Patrick Hand"/>
                <a:cs typeface="Patrick Hand"/>
                <a:sym typeface="Patrick Hand"/>
              </a:rPr>
              <a:t>CREDITS: This presentation template was created by </a:t>
            </a:r>
            <a:r>
              <a:rPr lang="en-GB" sz="1600" b="1">
                <a:solidFill>
                  <a:schemeClr val="dk2"/>
                </a:solidFill>
                <a:uFill>
                  <a:noFill/>
                </a:uFill>
                <a:latin typeface="Patrick Hand"/>
                <a:ea typeface="Patrick Hand"/>
                <a:cs typeface="Patrick Hand"/>
                <a:sym typeface="Patrick Hand"/>
                <a:hlinkClick r:id="rId2">
                  <a:extLst>
                    <a:ext uri="{A12FA001-AC4F-418D-AE19-62706E023703}">
                      <ahyp:hlinkClr xmlns:ahyp="http://schemas.microsoft.com/office/drawing/2018/hyperlinkcolor" val="tx"/>
                    </a:ext>
                  </a:extLst>
                </a:hlinkClick>
              </a:rPr>
              <a:t>Slidesgo</a:t>
            </a:r>
            <a:r>
              <a:rPr lang="en-GB" sz="1600">
                <a:solidFill>
                  <a:schemeClr val="dk2"/>
                </a:solidFill>
                <a:latin typeface="Patrick Hand"/>
                <a:ea typeface="Patrick Hand"/>
                <a:cs typeface="Patrick Hand"/>
                <a:sym typeface="Patrick Hand"/>
              </a:rPr>
              <a:t>, including icons by </a:t>
            </a:r>
            <a:r>
              <a:rPr lang="en-GB" sz="1600" b="1">
                <a:solidFill>
                  <a:schemeClr val="dk2"/>
                </a:solidFill>
                <a:uFill>
                  <a:noFill/>
                </a:uFill>
                <a:latin typeface="Patrick Hand"/>
                <a:ea typeface="Patrick Hand"/>
                <a:cs typeface="Patrick Hand"/>
                <a:sym typeface="Patrick Hand"/>
                <a:hlinkClick r:id="rId3">
                  <a:extLst>
                    <a:ext uri="{A12FA001-AC4F-418D-AE19-62706E023703}">
                      <ahyp:hlinkClr xmlns:ahyp="http://schemas.microsoft.com/office/drawing/2018/hyperlinkcolor" val="tx"/>
                    </a:ext>
                  </a:extLst>
                </a:hlinkClick>
              </a:rPr>
              <a:t>Flaticon</a:t>
            </a:r>
            <a:r>
              <a:rPr lang="en-GB" sz="1600">
                <a:solidFill>
                  <a:schemeClr val="dk2"/>
                </a:solidFill>
                <a:latin typeface="Patrick Hand"/>
                <a:ea typeface="Patrick Hand"/>
                <a:cs typeface="Patrick Hand"/>
                <a:sym typeface="Patrick Hand"/>
              </a:rPr>
              <a:t>, infographics &amp; images by </a:t>
            </a:r>
            <a:r>
              <a:rPr lang="en-GB" sz="1600" b="1">
                <a:solidFill>
                  <a:schemeClr val="dk2"/>
                </a:solidFill>
                <a:uFill>
                  <a:noFill/>
                </a:uFill>
                <a:latin typeface="Patrick Hand"/>
                <a:ea typeface="Patrick Hand"/>
                <a:cs typeface="Patrick Hand"/>
                <a:sym typeface="Patrick Hand"/>
                <a:hlinkClick r:id="rId4">
                  <a:extLst>
                    <a:ext uri="{A12FA001-AC4F-418D-AE19-62706E023703}">
                      <ahyp:hlinkClr xmlns:ahyp="http://schemas.microsoft.com/office/drawing/2018/hyperlinkcolor" val="tx"/>
                    </a:ext>
                  </a:extLst>
                </a:hlinkClick>
              </a:rPr>
              <a:t>Freepik</a:t>
            </a:r>
            <a:endParaRPr sz="1600" b="1">
              <a:solidFill>
                <a:schemeClr val="dk2"/>
              </a:solidFill>
              <a:latin typeface="Patrick Hand"/>
              <a:ea typeface="Patrick Hand"/>
              <a:cs typeface="Patrick Hand"/>
              <a:sym typeface="Patrick Hand"/>
            </a:endParaRPr>
          </a:p>
        </p:txBody>
      </p:sp>
    </p:spTree>
    <p:extLst>
      <p:ext uri="{BB962C8B-B14F-4D97-AF65-F5344CB8AC3E}">
        <p14:creationId xmlns:p14="http://schemas.microsoft.com/office/powerpoint/2010/main" val="86529767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34"/>
        <p:cNvGrpSpPr/>
        <p:nvPr/>
      </p:nvGrpSpPr>
      <p:grpSpPr>
        <a:xfrm>
          <a:off x="0" y="0"/>
          <a:ext cx="0" cy="0"/>
          <a:chOff x="0" y="0"/>
          <a:chExt cx="0" cy="0"/>
        </a:xfrm>
      </p:grpSpPr>
      <p:sp>
        <p:nvSpPr>
          <p:cNvPr id="135" name="Google Shape;135;p28"/>
          <p:cNvSpPr txBox="1">
            <a:spLocks noGrp="1"/>
          </p:cNvSpPr>
          <p:nvPr>
            <p:ph type="title"/>
          </p:nvPr>
        </p:nvSpPr>
        <p:spPr>
          <a:xfrm>
            <a:off x="1335800" y="643567"/>
            <a:ext cx="9520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373031932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6"/>
        <p:cNvGrpSpPr/>
        <p:nvPr/>
      </p:nvGrpSpPr>
      <p:grpSpPr>
        <a:xfrm>
          <a:off x="0" y="0"/>
          <a:ext cx="0" cy="0"/>
          <a:chOff x="0" y="0"/>
          <a:chExt cx="0" cy="0"/>
        </a:xfrm>
      </p:grpSpPr>
      <p:sp>
        <p:nvSpPr>
          <p:cNvPr id="137" name="Google Shape;137;p29"/>
          <p:cNvSpPr txBox="1">
            <a:spLocks noGrp="1"/>
          </p:cNvSpPr>
          <p:nvPr>
            <p:ph type="subTitle" idx="1"/>
          </p:nvPr>
        </p:nvSpPr>
        <p:spPr>
          <a:xfrm>
            <a:off x="13283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38" name="Google Shape;138;p29"/>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9" name="Google Shape;139;p29"/>
          <p:cNvSpPr txBox="1">
            <a:spLocks noGrp="1"/>
          </p:cNvSpPr>
          <p:nvPr>
            <p:ph type="subTitle" idx="2"/>
          </p:nvPr>
        </p:nvSpPr>
        <p:spPr>
          <a:xfrm>
            <a:off x="63071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extLst>
      <p:ext uri="{BB962C8B-B14F-4D97-AF65-F5344CB8AC3E}">
        <p14:creationId xmlns:p14="http://schemas.microsoft.com/office/powerpoint/2010/main" val="188899086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0"/>
        <p:cNvGrpSpPr/>
        <p:nvPr/>
      </p:nvGrpSpPr>
      <p:grpSpPr>
        <a:xfrm>
          <a:off x="0" y="0"/>
          <a:ext cx="0" cy="0"/>
          <a:chOff x="0" y="0"/>
          <a:chExt cx="0" cy="0"/>
        </a:xfrm>
      </p:grpSpPr>
    </p:spTree>
    <p:extLst>
      <p:ext uri="{BB962C8B-B14F-4D97-AF65-F5344CB8AC3E}">
        <p14:creationId xmlns:p14="http://schemas.microsoft.com/office/powerpoint/2010/main" val="349585093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83138108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0697501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4150098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618873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89538295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54671186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66944766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1933476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5057829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1949309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9034250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3691176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693630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01376147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8247633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1422444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8251676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0889653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7745733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6064644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3625952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20831804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462314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4618005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9544213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59347562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6107063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7285D8D-6AC3-1147-8632-1B928EE1623F}"/>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287900BF-2CE5-C24A-8ECB-20A56C896F7F}"/>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5DBB7B9-AD31-864A-A054-894298035A1B}"/>
              </a:ext>
            </a:extLst>
          </p:cNvPr>
          <p:cNvSpPr>
            <a:spLocks noGrp="1" noChangeArrowheads="1"/>
          </p:cNvSpPr>
          <p:nvPr>
            <p:ph type="sldNum" sz="quarter" idx="12"/>
          </p:nvPr>
        </p:nvSpPr>
        <p:spPr>
          <a:ln/>
        </p:spPr>
        <p:txBody>
          <a:bodyPr/>
          <a:lstStyle>
            <a:lvl1pPr>
              <a:defRPr/>
            </a:lvl1pPr>
          </a:lstStyle>
          <a:p>
            <a:fld id="{A026D7E3-4D22-8E43-A916-0E72225212CC}" type="slidenum">
              <a:rPr lang="da-DK" altLang="en-VN"/>
              <a:pPr/>
              <a:t>‹#›</a:t>
            </a:fld>
            <a:endParaRPr lang="da-DK" altLang="en-VN"/>
          </a:p>
        </p:txBody>
      </p:sp>
    </p:spTree>
    <p:extLst>
      <p:ext uri="{BB962C8B-B14F-4D97-AF65-F5344CB8AC3E}">
        <p14:creationId xmlns:p14="http://schemas.microsoft.com/office/powerpoint/2010/main" val="63085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121354904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121153026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E6ED41C-7C63-FF44-BDB7-FF2227632C26}"/>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40B15A63-C87E-164B-955C-CE992A1E0CFB}"/>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D3B63948-E402-3149-9790-154E342E6E55}"/>
              </a:ext>
            </a:extLst>
          </p:cNvPr>
          <p:cNvSpPr>
            <a:spLocks noGrp="1" noChangeArrowheads="1"/>
          </p:cNvSpPr>
          <p:nvPr>
            <p:ph type="sldNum" sz="quarter" idx="12"/>
          </p:nvPr>
        </p:nvSpPr>
        <p:spPr>
          <a:ln/>
        </p:spPr>
        <p:txBody>
          <a:bodyPr/>
          <a:lstStyle>
            <a:lvl1pPr>
              <a:defRPr/>
            </a:lvl1pPr>
          </a:lstStyle>
          <a:p>
            <a:fld id="{7040AA73-0C56-E943-9483-E64BFC3C2FF1}" type="slidenum">
              <a:rPr lang="da-DK" altLang="en-VN"/>
              <a:pPr/>
              <a:t>‹#›</a:t>
            </a:fld>
            <a:endParaRPr lang="da-DK" altLang="en-VN"/>
          </a:p>
        </p:txBody>
      </p:sp>
    </p:spTree>
    <p:extLst>
      <p:ext uri="{BB962C8B-B14F-4D97-AF65-F5344CB8AC3E}">
        <p14:creationId xmlns:p14="http://schemas.microsoft.com/office/powerpoint/2010/main" val="259998506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F14C56-507F-CD46-A349-552962D3423E}"/>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FF1CF15B-96DB-9D44-8F5D-2B1DD9CEF707}"/>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79C51DEF-9DE3-284C-8E3C-6D94D4356DE5}"/>
              </a:ext>
            </a:extLst>
          </p:cNvPr>
          <p:cNvSpPr>
            <a:spLocks noGrp="1" noChangeArrowheads="1"/>
          </p:cNvSpPr>
          <p:nvPr>
            <p:ph type="sldNum" sz="quarter" idx="12"/>
          </p:nvPr>
        </p:nvSpPr>
        <p:spPr>
          <a:ln/>
        </p:spPr>
        <p:txBody>
          <a:bodyPr/>
          <a:lstStyle>
            <a:lvl1pPr>
              <a:defRPr/>
            </a:lvl1pPr>
          </a:lstStyle>
          <a:p>
            <a:fld id="{C825F97B-4425-344B-9B82-D3738EC38F97}" type="slidenum">
              <a:rPr lang="da-DK" altLang="en-VN"/>
              <a:pPr/>
              <a:t>‹#›</a:t>
            </a:fld>
            <a:endParaRPr lang="da-DK" altLang="en-VN"/>
          </a:p>
        </p:txBody>
      </p:sp>
    </p:spTree>
    <p:extLst>
      <p:ext uri="{BB962C8B-B14F-4D97-AF65-F5344CB8AC3E}">
        <p14:creationId xmlns:p14="http://schemas.microsoft.com/office/powerpoint/2010/main" val="222605950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014A9331-84AA-EE42-9BC0-2CEAA16FFDD1}"/>
              </a:ext>
            </a:extLst>
          </p:cNvPr>
          <p:cNvSpPr>
            <a:spLocks noGrp="1" noChangeArrowheads="1"/>
          </p:cNvSpPr>
          <p:nvPr>
            <p:ph type="dt" sz="half" idx="10"/>
          </p:nvPr>
        </p:nvSpPr>
        <p:spPr>
          <a:ln/>
        </p:spPr>
        <p:txBody>
          <a:bodyPr/>
          <a:lstStyle>
            <a:lvl1pPr>
              <a:defRPr/>
            </a:lvl1pPr>
          </a:lstStyle>
          <a:p>
            <a:pPr>
              <a:defRPr/>
            </a:pPr>
            <a:endParaRPr lang="da-DK"/>
          </a:p>
        </p:txBody>
      </p:sp>
      <p:sp>
        <p:nvSpPr>
          <p:cNvPr id="8" name="Rectangle 5">
            <a:extLst>
              <a:ext uri="{FF2B5EF4-FFF2-40B4-BE49-F238E27FC236}">
                <a16:creationId xmlns:a16="http://schemas.microsoft.com/office/drawing/2014/main" id="{B79F2EB6-F2FB-0A43-A0FD-4F52D9658E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9" name="Rectangle 6">
            <a:extLst>
              <a:ext uri="{FF2B5EF4-FFF2-40B4-BE49-F238E27FC236}">
                <a16:creationId xmlns:a16="http://schemas.microsoft.com/office/drawing/2014/main" id="{6AF4B038-9113-A942-9C54-FF93179ED601}"/>
              </a:ext>
            </a:extLst>
          </p:cNvPr>
          <p:cNvSpPr>
            <a:spLocks noGrp="1" noChangeArrowheads="1"/>
          </p:cNvSpPr>
          <p:nvPr>
            <p:ph type="sldNum" sz="quarter" idx="12"/>
          </p:nvPr>
        </p:nvSpPr>
        <p:spPr>
          <a:ln/>
        </p:spPr>
        <p:txBody>
          <a:bodyPr/>
          <a:lstStyle>
            <a:lvl1pPr>
              <a:defRPr/>
            </a:lvl1pPr>
          </a:lstStyle>
          <a:p>
            <a:fld id="{8467595C-1496-6D40-A177-90DCB4BFD6B1}" type="slidenum">
              <a:rPr lang="da-DK" altLang="en-VN"/>
              <a:pPr/>
              <a:t>‹#›</a:t>
            </a:fld>
            <a:endParaRPr lang="da-DK" altLang="en-VN"/>
          </a:p>
        </p:txBody>
      </p:sp>
    </p:spTree>
    <p:extLst>
      <p:ext uri="{BB962C8B-B14F-4D97-AF65-F5344CB8AC3E}">
        <p14:creationId xmlns:p14="http://schemas.microsoft.com/office/powerpoint/2010/main" val="269250439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BB1B224-CC3A-DC4E-A1B7-40A6D0D8AB27}"/>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FFD359D6-6CEF-5D48-B2EA-A45C1D3006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7361657C-08BB-534F-8072-8958D7254526}"/>
              </a:ext>
            </a:extLst>
          </p:cNvPr>
          <p:cNvSpPr>
            <a:spLocks noGrp="1" noChangeArrowheads="1"/>
          </p:cNvSpPr>
          <p:nvPr>
            <p:ph type="sldNum" sz="quarter" idx="12"/>
          </p:nvPr>
        </p:nvSpPr>
        <p:spPr>
          <a:ln/>
        </p:spPr>
        <p:txBody>
          <a:bodyPr/>
          <a:lstStyle>
            <a:lvl1pPr>
              <a:defRPr/>
            </a:lvl1pPr>
          </a:lstStyle>
          <a:p>
            <a:fld id="{3AC6D111-EBB3-AE49-849A-9C12EF8C92E6}" type="slidenum">
              <a:rPr lang="da-DK" altLang="en-VN"/>
              <a:pPr/>
              <a:t>‹#›</a:t>
            </a:fld>
            <a:endParaRPr lang="da-DK" altLang="en-VN"/>
          </a:p>
        </p:txBody>
      </p:sp>
    </p:spTree>
    <p:extLst>
      <p:ext uri="{BB962C8B-B14F-4D97-AF65-F5344CB8AC3E}">
        <p14:creationId xmlns:p14="http://schemas.microsoft.com/office/powerpoint/2010/main" val="178611800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739EB13-DF61-A449-93C2-CD484C45517E}"/>
              </a:ext>
            </a:extLst>
          </p:cNvPr>
          <p:cNvSpPr>
            <a:spLocks noGrp="1" noChangeArrowheads="1"/>
          </p:cNvSpPr>
          <p:nvPr>
            <p:ph type="dt" sz="half" idx="10"/>
          </p:nvPr>
        </p:nvSpPr>
        <p:spPr>
          <a:ln/>
        </p:spPr>
        <p:txBody>
          <a:bodyPr/>
          <a:lstStyle>
            <a:lvl1pPr>
              <a:defRPr/>
            </a:lvl1pPr>
          </a:lstStyle>
          <a:p>
            <a:pPr>
              <a:defRPr/>
            </a:pPr>
            <a:endParaRPr lang="da-DK"/>
          </a:p>
        </p:txBody>
      </p:sp>
      <p:sp>
        <p:nvSpPr>
          <p:cNvPr id="3" name="Rectangle 5">
            <a:extLst>
              <a:ext uri="{FF2B5EF4-FFF2-40B4-BE49-F238E27FC236}">
                <a16:creationId xmlns:a16="http://schemas.microsoft.com/office/drawing/2014/main" id="{2FB3E7A8-5D2A-AE42-B7DC-3DA7611B5C4D}"/>
              </a:ext>
            </a:extLst>
          </p:cNvPr>
          <p:cNvSpPr>
            <a:spLocks noGrp="1" noChangeArrowheads="1"/>
          </p:cNvSpPr>
          <p:nvPr>
            <p:ph type="ftr" sz="quarter" idx="11"/>
          </p:nvPr>
        </p:nvSpPr>
        <p:spPr>
          <a:ln/>
        </p:spPr>
        <p:txBody>
          <a:bodyPr/>
          <a:lstStyle>
            <a:lvl1pPr>
              <a:defRPr/>
            </a:lvl1pPr>
          </a:lstStyle>
          <a:p>
            <a:pPr>
              <a:defRPr/>
            </a:pPr>
            <a:endParaRPr lang="da-DK"/>
          </a:p>
        </p:txBody>
      </p:sp>
      <p:sp>
        <p:nvSpPr>
          <p:cNvPr id="4" name="Rectangle 6">
            <a:extLst>
              <a:ext uri="{FF2B5EF4-FFF2-40B4-BE49-F238E27FC236}">
                <a16:creationId xmlns:a16="http://schemas.microsoft.com/office/drawing/2014/main" id="{089690E6-DFF6-A145-BD8A-6BF62D8F71D0}"/>
              </a:ext>
            </a:extLst>
          </p:cNvPr>
          <p:cNvSpPr>
            <a:spLocks noGrp="1" noChangeArrowheads="1"/>
          </p:cNvSpPr>
          <p:nvPr>
            <p:ph type="sldNum" sz="quarter" idx="12"/>
          </p:nvPr>
        </p:nvSpPr>
        <p:spPr>
          <a:ln/>
        </p:spPr>
        <p:txBody>
          <a:bodyPr/>
          <a:lstStyle>
            <a:lvl1pPr>
              <a:defRPr/>
            </a:lvl1pPr>
          </a:lstStyle>
          <a:p>
            <a:fld id="{158792EE-B215-524B-A09B-844DA520B5B3}" type="slidenum">
              <a:rPr lang="da-DK" altLang="en-VN"/>
              <a:pPr/>
              <a:t>‹#›</a:t>
            </a:fld>
            <a:endParaRPr lang="da-DK" altLang="en-VN"/>
          </a:p>
        </p:txBody>
      </p:sp>
    </p:spTree>
    <p:extLst>
      <p:ext uri="{BB962C8B-B14F-4D97-AF65-F5344CB8AC3E}">
        <p14:creationId xmlns:p14="http://schemas.microsoft.com/office/powerpoint/2010/main" val="27261553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F8D7A274-22A3-F949-9181-522E55EA0A41}"/>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6B47EBCA-DB40-3245-B97C-2DBFFE04D2B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93A3104-81A7-E747-B242-618AB5E0BDCC}"/>
              </a:ext>
            </a:extLst>
          </p:cNvPr>
          <p:cNvSpPr>
            <a:spLocks noGrp="1" noChangeArrowheads="1"/>
          </p:cNvSpPr>
          <p:nvPr>
            <p:ph type="sldNum" sz="quarter" idx="12"/>
          </p:nvPr>
        </p:nvSpPr>
        <p:spPr>
          <a:ln/>
        </p:spPr>
        <p:txBody>
          <a:bodyPr/>
          <a:lstStyle>
            <a:lvl1pPr>
              <a:defRPr/>
            </a:lvl1pPr>
          </a:lstStyle>
          <a:p>
            <a:fld id="{DA7981B7-13AF-D94D-AE82-2A2BD4A4C7BA}" type="slidenum">
              <a:rPr lang="da-DK" altLang="en-VN"/>
              <a:pPr/>
              <a:t>‹#›</a:t>
            </a:fld>
            <a:endParaRPr lang="da-DK" altLang="en-VN"/>
          </a:p>
        </p:txBody>
      </p:sp>
    </p:spTree>
    <p:extLst>
      <p:ext uri="{BB962C8B-B14F-4D97-AF65-F5344CB8AC3E}">
        <p14:creationId xmlns:p14="http://schemas.microsoft.com/office/powerpoint/2010/main" val="40968166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65330CF-E8C4-CB47-92D0-C3DCC224FCA0}"/>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D48DFFD5-9E39-9640-90E7-C3AF185F1169}"/>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2BFEBC0-13AB-234F-BA56-D3AB12589FD3}"/>
              </a:ext>
            </a:extLst>
          </p:cNvPr>
          <p:cNvSpPr>
            <a:spLocks noGrp="1" noChangeArrowheads="1"/>
          </p:cNvSpPr>
          <p:nvPr>
            <p:ph type="sldNum" sz="quarter" idx="12"/>
          </p:nvPr>
        </p:nvSpPr>
        <p:spPr>
          <a:ln/>
        </p:spPr>
        <p:txBody>
          <a:bodyPr/>
          <a:lstStyle>
            <a:lvl1pPr>
              <a:defRPr/>
            </a:lvl1pPr>
          </a:lstStyle>
          <a:p>
            <a:fld id="{B9028F4F-089A-8B4A-924C-E29292566C7A}" type="slidenum">
              <a:rPr lang="da-DK" altLang="en-VN"/>
              <a:pPr/>
              <a:t>‹#›</a:t>
            </a:fld>
            <a:endParaRPr lang="da-DK" altLang="en-VN"/>
          </a:p>
        </p:txBody>
      </p:sp>
    </p:spTree>
    <p:extLst>
      <p:ext uri="{BB962C8B-B14F-4D97-AF65-F5344CB8AC3E}">
        <p14:creationId xmlns:p14="http://schemas.microsoft.com/office/powerpoint/2010/main" val="7559068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4F3BF7F-91B4-DF4D-B6CB-70DD18E14027}"/>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74D5D3-F0E3-3D42-A766-D885329CF39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2F90B313-A291-424A-A3B2-EB3F268585CF}"/>
              </a:ext>
            </a:extLst>
          </p:cNvPr>
          <p:cNvSpPr>
            <a:spLocks noGrp="1" noChangeArrowheads="1"/>
          </p:cNvSpPr>
          <p:nvPr>
            <p:ph type="sldNum" sz="quarter" idx="12"/>
          </p:nvPr>
        </p:nvSpPr>
        <p:spPr>
          <a:ln/>
        </p:spPr>
        <p:txBody>
          <a:bodyPr/>
          <a:lstStyle>
            <a:lvl1pPr>
              <a:defRPr/>
            </a:lvl1pPr>
          </a:lstStyle>
          <a:p>
            <a:fld id="{DCB59634-1D1C-CB44-ADF6-E7D92E5AD4E2}" type="slidenum">
              <a:rPr lang="da-DK" altLang="en-VN"/>
              <a:pPr/>
              <a:t>‹#›</a:t>
            </a:fld>
            <a:endParaRPr lang="da-DK" altLang="en-VN"/>
          </a:p>
        </p:txBody>
      </p:sp>
    </p:spTree>
    <p:extLst>
      <p:ext uri="{BB962C8B-B14F-4D97-AF65-F5344CB8AC3E}">
        <p14:creationId xmlns:p14="http://schemas.microsoft.com/office/powerpoint/2010/main" val="187187020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896FAAA-FB93-D749-83CC-2918E957AC73}"/>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FF91C1-B2B8-C245-9691-EBEF8A7183E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C7307F8-CF5B-034A-8E6A-22D1CFC17F12}"/>
              </a:ext>
            </a:extLst>
          </p:cNvPr>
          <p:cNvSpPr>
            <a:spLocks noGrp="1" noChangeArrowheads="1"/>
          </p:cNvSpPr>
          <p:nvPr>
            <p:ph type="sldNum" sz="quarter" idx="12"/>
          </p:nvPr>
        </p:nvSpPr>
        <p:spPr>
          <a:ln/>
        </p:spPr>
        <p:txBody>
          <a:bodyPr/>
          <a:lstStyle>
            <a:lvl1pPr>
              <a:defRPr/>
            </a:lvl1pPr>
          </a:lstStyle>
          <a:p>
            <a:fld id="{16148B02-0B56-4543-9DA7-F7E7A5EE0098}" type="slidenum">
              <a:rPr lang="da-DK" altLang="en-VN"/>
              <a:pPr/>
              <a:t>‹#›</a:t>
            </a:fld>
            <a:endParaRPr lang="da-DK" altLang="en-VN"/>
          </a:p>
        </p:txBody>
      </p:sp>
    </p:spTree>
    <p:extLst>
      <p:ext uri="{BB962C8B-B14F-4D97-AF65-F5344CB8AC3E}">
        <p14:creationId xmlns:p14="http://schemas.microsoft.com/office/powerpoint/2010/main" val="31731827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1024155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FA290C40-8A79-3E43-8B64-6319CCB8E58B}"/>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AE3F4553-2DFD-AA44-9CC2-5CEC8D928550}"/>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9021A515-3AB9-F74C-AFCE-456C1EA6F4F6}"/>
              </a:ext>
            </a:extLst>
          </p:cNvPr>
          <p:cNvSpPr>
            <a:spLocks noGrp="1" noChangeArrowheads="1"/>
          </p:cNvSpPr>
          <p:nvPr>
            <p:ph type="sldNum" sz="quarter" idx="12"/>
          </p:nvPr>
        </p:nvSpPr>
        <p:spPr>
          <a:ln/>
        </p:spPr>
        <p:txBody>
          <a:bodyPr/>
          <a:lstStyle>
            <a:lvl1pPr>
              <a:defRPr/>
            </a:lvl1pPr>
          </a:lstStyle>
          <a:p>
            <a:fld id="{F8859CD7-25B7-D544-B2D3-D56CD078DEDE}" type="slidenum">
              <a:rPr lang="da-DK" altLang="en-VN"/>
              <a:pPr/>
              <a:t>‹#›</a:t>
            </a:fld>
            <a:endParaRPr lang="da-DK" altLang="en-VN"/>
          </a:p>
        </p:txBody>
      </p:sp>
    </p:spTree>
    <p:extLst>
      <p:ext uri="{BB962C8B-B14F-4D97-AF65-F5344CB8AC3E}">
        <p14:creationId xmlns:p14="http://schemas.microsoft.com/office/powerpoint/2010/main" val="100012162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3492075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375646532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0151584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78618786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29989635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29756503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235748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354229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16399450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2387192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46510914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69137137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92721287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8656118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8872149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77694174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1994720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84"/>
        <p:cNvGrpSpPr/>
        <p:nvPr/>
      </p:nvGrpSpPr>
      <p:grpSpPr>
        <a:xfrm>
          <a:off x="0" y="0"/>
          <a:ext cx="0" cy="0"/>
          <a:chOff x="0" y="0"/>
          <a:chExt cx="0" cy="0"/>
        </a:xfrm>
      </p:grpSpPr>
      <p:sp>
        <p:nvSpPr>
          <p:cNvPr id="85" name="Google Shape;85;p20"/>
          <p:cNvSpPr txBox="1">
            <a:spLocks noGrp="1"/>
          </p:cNvSpPr>
          <p:nvPr>
            <p:ph type="title" hasCustomPrompt="1"/>
          </p:nvPr>
        </p:nvSpPr>
        <p:spPr>
          <a:xfrm>
            <a:off x="7095233" y="117136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6" name="Google Shape;86;p20"/>
          <p:cNvSpPr txBox="1">
            <a:spLocks noGrp="1"/>
          </p:cNvSpPr>
          <p:nvPr>
            <p:ph type="title" idx="2" hasCustomPrompt="1"/>
          </p:nvPr>
        </p:nvSpPr>
        <p:spPr>
          <a:xfrm>
            <a:off x="7095233" y="442791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7" name="Google Shape;87;p20"/>
          <p:cNvSpPr txBox="1">
            <a:spLocks noGrp="1"/>
          </p:cNvSpPr>
          <p:nvPr>
            <p:ph type="title" idx="3" hasCustomPrompt="1"/>
          </p:nvPr>
        </p:nvSpPr>
        <p:spPr>
          <a:xfrm>
            <a:off x="7095233" y="2794000"/>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8" name="Google Shape;88;p20"/>
          <p:cNvSpPr txBox="1">
            <a:spLocks noGrp="1"/>
          </p:cNvSpPr>
          <p:nvPr>
            <p:ph type="subTitle" idx="1"/>
          </p:nvPr>
        </p:nvSpPr>
        <p:spPr>
          <a:xfrm>
            <a:off x="7095233" y="1823693"/>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accent4"/>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89" name="Google Shape;89;p20"/>
          <p:cNvSpPr txBox="1">
            <a:spLocks noGrp="1"/>
          </p:cNvSpPr>
          <p:nvPr>
            <p:ph type="subTitle" idx="4"/>
          </p:nvPr>
        </p:nvSpPr>
        <p:spPr>
          <a:xfrm>
            <a:off x="7095233" y="5056227"/>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0" name="Google Shape;90;p20"/>
          <p:cNvSpPr txBox="1">
            <a:spLocks noGrp="1"/>
          </p:cNvSpPr>
          <p:nvPr>
            <p:ph type="subTitle" idx="5"/>
          </p:nvPr>
        </p:nvSpPr>
        <p:spPr>
          <a:xfrm>
            <a:off x="7095233" y="3439960"/>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9273536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6285222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8989894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1908899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175037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2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6404366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5762732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1377507"/>
      </p:ext>
    </p:extLst>
  </p:cSld>
  <p:clrMapOvr>
    <a:masterClrMapping/>
  </p:clrMapOvr>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074790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04679431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自定义内页">
    <p:bg>
      <p:bgPr>
        <a:solidFill>
          <a:schemeClr val="bg1"/>
        </a:solid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27642838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9" name="任意多边形 8"/>
          <p:cNvSpPr/>
          <p:nvPr userDrawn="1"/>
        </p:nvSpPr>
        <p:spPr>
          <a:xfrm>
            <a:off x="0" y="6235644"/>
            <a:ext cx="12193587" cy="675249"/>
          </a:xfrm>
          <a:custGeom>
            <a:avLst/>
            <a:gdLst>
              <a:gd name="connsiteX0" fmla="*/ 1848026 w 12192000"/>
              <a:gd name="connsiteY0" fmla="*/ 1 h 1096647"/>
              <a:gd name="connsiteX1" fmla="*/ 3002111 w 12192000"/>
              <a:gd name="connsiteY1" fmla="*/ 237513 h 1096647"/>
              <a:gd name="connsiteX2" fmla="*/ 3047089 w 12192000"/>
              <a:gd name="connsiteY2" fmla="*/ 186452 h 1096647"/>
              <a:gd name="connsiteX3" fmla="*/ 3047089 w 12192000"/>
              <a:gd name="connsiteY3" fmla="*/ 186090 h 1096647"/>
              <a:gd name="connsiteX4" fmla="*/ 4571971 w 12192000"/>
              <a:gd name="connsiteY4" fmla="*/ 186090 h 1096647"/>
              <a:gd name="connsiteX5" fmla="*/ 6096853 w 12192000"/>
              <a:gd name="connsiteY5" fmla="*/ 186090 h 1096647"/>
              <a:gd name="connsiteX6" fmla="*/ 6096853 w 12192000"/>
              <a:gd name="connsiteY6" fmla="*/ 188511 h 1096647"/>
              <a:gd name="connsiteX7" fmla="*/ 6136844 w 12192000"/>
              <a:gd name="connsiteY7" fmla="*/ 142548 h 1096647"/>
              <a:gd name="connsiteX8" fmla="*/ 6428715 w 12192000"/>
              <a:gd name="connsiteY8" fmla="*/ 7236 h 1096647"/>
              <a:gd name="connsiteX9" fmla="*/ 7620030 w 12192000"/>
              <a:gd name="connsiteY9" fmla="*/ 190470 h 1096647"/>
              <a:gd name="connsiteX10" fmla="*/ 9097259 w 12192000"/>
              <a:gd name="connsiteY10" fmla="*/ 244568 h 1096647"/>
              <a:gd name="connsiteX11" fmla="*/ 9142236 w 12192000"/>
              <a:gd name="connsiteY11" fmla="*/ 193507 h 1096647"/>
              <a:gd name="connsiteX12" fmla="*/ 9142236 w 12192000"/>
              <a:gd name="connsiteY12" fmla="*/ 193146 h 1096647"/>
              <a:gd name="connsiteX13" fmla="*/ 10667118 w 12192000"/>
              <a:gd name="connsiteY13" fmla="*/ 193146 h 1096647"/>
              <a:gd name="connsiteX14" fmla="*/ 12192000 w 12192000"/>
              <a:gd name="connsiteY14" fmla="*/ 193146 h 1096647"/>
              <a:gd name="connsiteX15" fmla="*/ 12192000 w 12192000"/>
              <a:gd name="connsiteY15" fmla="*/ 1096647 h 1096647"/>
              <a:gd name="connsiteX16" fmla="*/ 0 w 12192000"/>
              <a:gd name="connsiteY16" fmla="*/ 1096647 h 1096647"/>
              <a:gd name="connsiteX17" fmla="*/ 0 w 12192000"/>
              <a:gd name="connsiteY17" fmla="*/ 183415 h 1096647"/>
              <a:gd name="connsiteX18" fmla="*/ 333568 w 12192000"/>
              <a:gd name="connsiteY18" fmla="*/ 181 h 1096647"/>
              <a:gd name="connsiteX19" fmla="*/ 1524882 w 12192000"/>
              <a:gd name="connsiteY19" fmla="*/ 183415 h 1096647"/>
              <a:gd name="connsiteX20" fmla="*/ 1848026 w 12192000"/>
              <a:gd name="connsiteY20" fmla="*/ 1 h 109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1096647">
                <a:moveTo>
                  <a:pt x="1848026" y="1"/>
                </a:moveTo>
                <a:cubicBezTo>
                  <a:pt x="2232722" y="981"/>
                  <a:pt x="2617417" y="631037"/>
                  <a:pt x="3002111" y="237513"/>
                </a:cubicBezTo>
                <a:lnTo>
                  <a:pt x="3047089" y="186452"/>
                </a:lnTo>
                <a:lnTo>
                  <a:pt x="3047089" y="186090"/>
                </a:lnTo>
                <a:cubicBezTo>
                  <a:pt x="3555383" y="-449278"/>
                  <a:pt x="4063678" y="821458"/>
                  <a:pt x="4571971" y="186090"/>
                </a:cubicBezTo>
                <a:cubicBezTo>
                  <a:pt x="5080265" y="-449278"/>
                  <a:pt x="5588560" y="821458"/>
                  <a:pt x="6096853" y="186090"/>
                </a:cubicBezTo>
                <a:lnTo>
                  <a:pt x="6096853" y="188511"/>
                </a:lnTo>
                <a:lnTo>
                  <a:pt x="6136844" y="142548"/>
                </a:lnTo>
                <a:cubicBezTo>
                  <a:pt x="6234135" y="40341"/>
                  <a:pt x="6331425" y="4148"/>
                  <a:pt x="6428715" y="7236"/>
                </a:cubicBezTo>
                <a:cubicBezTo>
                  <a:pt x="6825820" y="19839"/>
                  <a:pt x="7222925" y="686852"/>
                  <a:pt x="7620030" y="190470"/>
                </a:cubicBezTo>
                <a:cubicBezTo>
                  <a:pt x="8112439" y="-425043"/>
                  <a:pt x="8604849" y="748279"/>
                  <a:pt x="9097259" y="244568"/>
                </a:cubicBezTo>
                <a:lnTo>
                  <a:pt x="9142236" y="193507"/>
                </a:lnTo>
                <a:lnTo>
                  <a:pt x="9142236" y="193146"/>
                </a:lnTo>
                <a:cubicBezTo>
                  <a:pt x="9650530" y="-442223"/>
                  <a:pt x="10158824" y="828513"/>
                  <a:pt x="10667118" y="193146"/>
                </a:cubicBezTo>
                <a:cubicBezTo>
                  <a:pt x="11175412" y="-442223"/>
                  <a:pt x="11683706" y="828513"/>
                  <a:pt x="12192000" y="193146"/>
                </a:cubicBezTo>
                <a:lnTo>
                  <a:pt x="12192000" y="1096647"/>
                </a:lnTo>
                <a:lnTo>
                  <a:pt x="0" y="1096647"/>
                </a:lnTo>
                <a:lnTo>
                  <a:pt x="0" y="183415"/>
                </a:lnTo>
                <a:cubicBezTo>
                  <a:pt x="111190" y="44428"/>
                  <a:pt x="222379" y="-3349"/>
                  <a:pt x="333568" y="181"/>
                </a:cubicBezTo>
                <a:cubicBezTo>
                  <a:pt x="730673" y="12784"/>
                  <a:pt x="1127777" y="679796"/>
                  <a:pt x="1524882" y="183415"/>
                </a:cubicBezTo>
                <a:cubicBezTo>
                  <a:pt x="1632597" y="48772"/>
                  <a:pt x="1740311" y="-274"/>
                  <a:pt x="1848026" y="1"/>
                </a:cubicBezTo>
                <a:close/>
              </a:path>
            </a:pathLst>
          </a:custGeom>
          <a:solidFill>
            <a:srgbClr val="68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
        <p:nvSpPr>
          <p:cNvPr id="10" name="任意多边形 9"/>
          <p:cNvSpPr/>
          <p:nvPr userDrawn="1"/>
        </p:nvSpPr>
        <p:spPr>
          <a:xfrm flipH="1">
            <a:off x="0" y="6165305"/>
            <a:ext cx="12193587" cy="626013"/>
          </a:xfrm>
          <a:custGeom>
            <a:avLst/>
            <a:gdLst>
              <a:gd name="connsiteX0" fmla="*/ 1848026 w 12192000"/>
              <a:gd name="connsiteY0" fmla="*/ 1 h 944247"/>
              <a:gd name="connsiteX1" fmla="*/ 1524882 w 12192000"/>
              <a:gd name="connsiteY1" fmla="*/ 183415 h 944247"/>
              <a:gd name="connsiteX2" fmla="*/ 333568 w 12192000"/>
              <a:gd name="connsiteY2" fmla="*/ 181 h 944247"/>
              <a:gd name="connsiteX3" fmla="*/ 0 w 12192000"/>
              <a:gd name="connsiteY3" fmla="*/ 183415 h 944247"/>
              <a:gd name="connsiteX4" fmla="*/ 0 w 12192000"/>
              <a:gd name="connsiteY4" fmla="*/ 944247 h 944247"/>
              <a:gd name="connsiteX5" fmla="*/ 12192000 w 12192000"/>
              <a:gd name="connsiteY5" fmla="*/ 944247 h 944247"/>
              <a:gd name="connsiteX6" fmla="*/ 12192000 w 12192000"/>
              <a:gd name="connsiteY6" fmla="*/ 193146 h 944247"/>
              <a:gd name="connsiteX7" fmla="*/ 10667118 w 12192000"/>
              <a:gd name="connsiteY7" fmla="*/ 193146 h 944247"/>
              <a:gd name="connsiteX8" fmla="*/ 9142236 w 12192000"/>
              <a:gd name="connsiteY8" fmla="*/ 193146 h 944247"/>
              <a:gd name="connsiteX9" fmla="*/ 9142236 w 12192000"/>
              <a:gd name="connsiteY9" fmla="*/ 193507 h 944247"/>
              <a:gd name="connsiteX10" fmla="*/ 9097259 w 12192000"/>
              <a:gd name="connsiteY10" fmla="*/ 244568 h 944247"/>
              <a:gd name="connsiteX11" fmla="*/ 7620030 w 12192000"/>
              <a:gd name="connsiteY11" fmla="*/ 190470 h 944247"/>
              <a:gd name="connsiteX12" fmla="*/ 6428715 w 12192000"/>
              <a:gd name="connsiteY12" fmla="*/ 7236 h 944247"/>
              <a:gd name="connsiteX13" fmla="*/ 6136844 w 12192000"/>
              <a:gd name="connsiteY13" fmla="*/ 142548 h 944247"/>
              <a:gd name="connsiteX14" fmla="*/ 6096852 w 12192000"/>
              <a:gd name="connsiteY14" fmla="*/ 188511 h 944247"/>
              <a:gd name="connsiteX15" fmla="*/ 6096852 w 12192000"/>
              <a:gd name="connsiteY15" fmla="*/ 186090 h 944247"/>
              <a:gd name="connsiteX16" fmla="*/ 4571971 w 12192000"/>
              <a:gd name="connsiteY16" fmla="*/ 186090 h 944247"/>
              <a:gd name="connsiteX17" fmla="*/ 3047088 w 12192000"/>
              <a:gd name="connsiteY17" fmla="*/ 186090 h 944247"/>
              <a:gd name="connsiteX18" fmla="*/ 3047088 w 12192000"/>
              <a:gd name="connsiteY18" fmla="*/ 186452 h 944247"/>
              <a:gd name="connsiteX19" fmla="*/ 3002111 w 12192000"/>
              <a:gd name="connsiteY19" fmla="*/ 237513 h 944247"/>
              <a:gd name="connsiteX20" fmla="*/ 1848026 w 12192000"/>
              <a:gd name="connsiteY20" fmla="*/ 1 h 9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944247">
                <a:moveTo>
                  <a:pt x="1848026" y="1"/>
                </a:moveTo>
                <a:cubicBezTo>
                  <a:pt x="1740311" y="-274"/>
                  <a:pt x="1632597" y="48772"/>
                  <a:pt x="1524882" y="183415"/>
                </a:cubicBezTo>
                <a:cubicBezTo>
                  <a:pt x="1127777" y="679796"/>
                  <a:pt x="730672" y="12784"/>
                  <a:pt x="333568" y="181"/>
                </a:cubicBezTo>
                <a:cubicBezTo>
                  <a:pt x="222378" y="-3349"/>
                  <a:pt x="111189" y="44428"/>
                  <a:pt x="0" y="183415"/>
                </a:cubicBezTo>
                <a:lnTo>
                  <a:pt x="0" y="944247"/>
                </a:lnTo>
                <a:lnTo>
                  <a:pt x="12192000" y="944247"/>
                </a:lnTo>
                <a:lnTo>
                  <a:pt x="12192000" y="193146"/>
                </a:lnTo>
                <a:cubicBezTo>
                  <a:pt x="11683706" y="828513"/>
                  <a:pt x="11175412" y="-442223"/>
                  <a:pt x="10667118" y="193146"/>
                </a:cubicBezTo>
                <a:cubicBezTo>
                  <a:pt x="10158824" y="828513"/>
                  <a:pt x="9650530" y="-442223"/>
                  <a:pt x="9142236" y="193146"/>
                </a:cubicBezTo>
                <a:lnTo>
                  <a:pt x="9142236" y="193507"/>
                </a:lnTo>
                <a:lnTo>
                  <a:pt x="9097259" y="244568"/>
                </a:lnTo>
                <a:cubicBezTo>
                  <a:pt x="8604849" y="748279"/>
                  <a:pt x="8112439" y="-425043"/>
                  <a:pt x="7620030" y="190470"/>
                </a:cubicBezTo>
                <a:cubicBezTo>
                  <a:pt x="7222925" y="686852"/>
                  <a:pt x="6825820" y="19839"/>
                  <a:pt x="6428715" y="7236"/>
                </a:cubicBezTo>
                <a:cubicBezTo>
                  <a:pt x="6331425" y="4148"/>
                  <a:pt x="6234135" y="40341"/>
                  <a:pt x="6136844" y="142548"/>
                </a:cubicBezTo>
                <a:lnTo>
                  <a:pt x="6096852" y="188511"/>
                </a:lnTo>
                <a:lnTo>
                  <a:pt x="6096852" y="186090"/>
                </a:lnTo>
                <a:cubicBezTo>
                  <a:pt x="5588559" y="821458"/>
                  <a:pt x="5080265" y="-449278"/>
                  <a:pt x="4571971" y="186090"/>
                </a:cubicBezTo>
                <a:cubicBezTo>
                  <a:pt x="4063677" y="821458"/>
                  <a:pt x="3555382" y="-449278"/>
                  <a:pt x="3047088" y="186090"/>
                </a:cubicBezTo>
                <a:lnTo>
                  <a:pt x="3047088" y="186452"/>
                </a:lnTo>
                <a:lnTo>
                  <a:pt x="3002111" y="237513"/>
                </a:lnTo>
                <a:cubicBezTo>
                  <a:pt x="2617416" y="631037"/>
                  <a:pt x="2232722" y="981"/>
                  <a:pt x="1848026" y="1"/>
                </a:cubicBezTo>
                <a:close/>
              </a:path>
            </a:pathLst>
          </a:custGeom>
          <a:solidFill>
            <a:srgbClr val="0BB5C7">
              <a:alpha val="3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Tree>
    <p:extLst>
      <p:ext uri="{BB962C8B-B14F-4D97-AF65-F5344CB8AC3E}">
        <p14:creationId xmlns:p14="http://schemas.microsoft.com/office/powerpoint/2010/main" val="160070683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4543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35F537-CBBC-BF49-BBF7-0B8B62CE3477}"/>
              </a:ext>
            </a:extLst>
          </p:cNvPr>
          <p:cNvSpPr>
            <a:spLocks noGrp="1"/>
          </p:cNvSpPr>
          <p:nvPr>
            <p:ph type="dt" sz="half" idx="10"/>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5" name="Footer Placeholder 4">
            <a:extLst>
              <a:ext uri="{FF2B5EF4-FFF2-40B4-BE49-F238E27FC236}">
                <a16:creationId xmlns:a16="http://schemas.microsoft.com/office/drawing/2014/main" id="{1C21C0CA-3258-4948-9435-3CF68BFA5F27}"/>
              </a:ext>
            </a:extLst>
          </p:cNvPr>
          <p:cNvSpPr>
            <a:spLocks noGrp="1"/>
          </p:cNvSpPr>
          <p:nvPr>
            <p:ph type="ftr" sz="quarter" idx="11"/>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6" name="Slide Number Placeholder 5">
            <a:extLst>
              <a:ext uri="{FF2B5EF4-FFF2-40B4-BE49-F238E27FC236}">
                <a16:creationId xmlns:a16="http://schemas.microsoft.com/office/drawing/2014/main" id="{43DA8F83-3B37-9A4C-9F3F-9002EF398957}"/>
              </a:ext>
            </a:extLst>
          </p:cNvPr>
          <p:cNvSpPr>
            <a:spLocks noGrp="1"/>
          </p:cNvSpPr>
          <p:nvPr>
            <p:ph type="sldNum" sz="quarter" idx="12"/>
          </p:nvPr>
        </p:nvSpPr>
        <p:spPr/>
        <p:txBody>
          <a:bodyPr/>
          <a:lstStyle>
            <a:lvl1pPr>
              <a:buFont typeface="Arial" panose="020B0604020202020204" pitchFamily="34" charset="0"/>
              <a:buNone/>
              <a:defRPr>
                <a:latin typeface="Tahoma" panose="020B0604030504040204" pitchFamily="34" charset="0"/>
              </a:defRPr>
            </a:lvl1pPr>
          </a:lstStyle>
          <a:p>
            <a:fld id="{0097A0DF-5D5F-9B40-8EBA-8DCAA35A5BEE}" type="slidenum">
              <a:rPr lang="en-US" altLang="en-VN"/>
              <a:pPr/>
              <a:t>‹#›</a:t>
            </a:fld>
            <a:endParaRPr lang="en-US" altLang="en-VN"/>
          </a:p>
        </p:txBody>
      </p:sp>
    </p:spTree>
    <p:extLst>
      <p:ext uri="{BB962C8B-B14F-4D97-AF65-F5344CB8AC3E}">
        <p14:creationId xmlns:p14="http://schemas.microsoft.com/office/powerpoint/2010/main" val="7810573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862428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1042967" y="1037461"/>
            <a:ext cx="10106061" cy="5152851"/>
          </a:xfrm>
          <a:custGeom>
            <a:avLst/>
            <a:gdLst/>
            <a:ahLst/>
            <a:cxnLst/>
            <a:rect l="l" t="t" r="r" b="b"/>
            <a:pathLst>
              <a:path w="3592202" h="1831582" extrusionOk="0">
                <a:moveTo>
                  <a:pt x="3554475" y="588873"/>
                </a:moveTo>
                <a:cubicBezTo>
                  <a:pt x="3581881" y="-89254"/>
                  <a:pt x="2593478" y="24995"/>
                  <a:pt x="2107652" y="528"/>
                </a:cubicBezTo>
                <a:cubicBezTo>
                  <a:pt x="1659207" y="-4515"/>
                  <a:pt x="1181252" y="27319"/>
                  <a:pt x="750347" y="64701"/>
                </a:cubicBezTo>
                <a:cubicBezTo>
                  <a:pt x="-8045" y="130474"/>
                  <a:pt x="40101" y="825724"/>
                  <a:pt x="6973" y="1349129"/>
                </a:cubicBezTo>
                <a:cubicBezTo>
                  <a:pt x="-5853" y="1475480"/>
                  <a:pt x="-13088" y="1628228"/>
                  <a:pt x="99056" y="1715663"/>
                </a:cubicBezTo>
                <a:cubicBezTo>
                  <a:pt x="135341" y="1744165"/>
                  <a:pt x="181120" y="1758789"/>
                  <a:pt x="226394" y="1766090"/>
                </a:cubicBezTo>
                <a:cubicBezTo>
                  <a:pt x="547610" y="1798407"/>
                  <a:pt x="870976" y="1810947"/>
                  <a:pt x="1193749" y="1821405"/>
                </a:cubicBezTo>
                <a:cubicBezTo>
                  <a:pt x="1869266" y="1838945"/>
                  <a:pt x="2634630" y="1839954"/>
                  <a:pt x="3306903" y="1773939"/>
                </a:cubicBezTo>
                <a:cubicBezTo>
                  <a:pt x="3542965" y="1713230"/>
                  <a:pt x="3574777" y="1531804"/>
                  <a:pt x="3589730" y="1335448"/>
                </a:cubicBezTo>
                <a:cubicBezTo>
                  <a:pt x="3601744" y="1168470"/>
                  <a:pt x="3566731" y="755807"/>
                  <a:pt x="3554475" y="58887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 name="Google Shape;11;p2"/>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 name="Google Shape;12;p2"/>
          <p:cNvSpPr/>
          <p:nvPr/>
        </p:nvSpPr>
        <p:spPr>
          <a:xfrm>
            <a:off x="9947125" y="723249"/>
            <a:ext cx="1085676" cy="1363305"/>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 name="Google Shape;13;p2"/>
          <p:cNvSpPr/>
          <p:nvPr/>
        </p:nvSpPr>
        <p:spPr>
          <a:xfrm>
            <a:off x="10829291" y="1094674"/>
            <a:ext cx="247627" cy="44776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 name="Google Shape;14;p2"/>
          <p:cNvSpPr/>
          <p:nvPr/>
        </p:nvSpPr>
        <p:spPr>
          <a:xfrm>
            <a:off x="3930557" y="673688"/>
            <a:ext cx="1108161" cy="128192"/>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 name="Google Shape;15;p2"/>
          <p:cNvSpPr/>
          <p:nvPr/>
        </p:nvSpPr>
        <p:spPr>
          <a:xfrm>
            <a:off x="5157624" y="649722"/>
            <a:ext cx="371152" cy="57465"/>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 name="Google Shape;16;p2"/>
          <p:cNvSpPr/>
          <p:nvPr/>
        </p:nvSpPr>
        <p:spPr>
          <a:xfrm>
            <a:off x="4733007" y="6019681"/>
            <a:ext cx="1174159" cy="63036"/>
          </a:xfrm>
          <a:custGeom>
            <a:avLst/>
            <a:gdLst/>
            <a:ahLst/>
            <a:cxnLst/>
            <a:rect l="l" t="t" r="r" b="b"/>
            <a:pathLst>
              <a:path w="417355" h="22406" extrusionOk="0">
                <a:moveTo>
                  <a:pt x="409929" y="3189"/>
                </a:moveTo>
                <a:lnTo>
                  <a:pt x="209122" y="5951"/>
                </a:lnTo>
                <a:cubicBezTo>
                  <a:pt x="142580" y="6872"/>
                  <a:pt x="74658" y="11476"/>
                  <a:pt x="8775" y="119"/>
                </a:cubicBezTo>
                <a:cubicBezTo>
                  <a:pt x="-302" y="-1459"/>
                  <a:pt x="-3897" y="13142"/>
                  <a:pt x="5618" y="14787"/>
                </a:cubicBezTo>
                <a:cubicBezTo>
                  <a:pt x="71391" y="26122"/>
                  <a:pt x="139029" y="21715"/>
                  <a:pt x="205351" y="20794"/>
                </a:cubicBezTo>
                <a:lnTo>
                  <a:pt x="410521" y="17966"/>
                </a:lnTo>
                <a:cubicBezTo>
                  <a:pt x="419817" y="17747"/>
                  <a:pt x="419641" y="2969"/>
                  <a:pt x="409929" y="318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 name="Google Shape;17;p2"/>
          <p:cNvSpPr/>
          <p:nvPr/>
        </p:nvSpPr>
        <p:spPr>
          <a:xfrm>
            <a:off x="5233479" y="6161424"/>
            <a:ext cx="380520" cy="46856"/>
          </a:xfrm>
          <a:custGeom>
            <a:avLst/>
            <a:gdLst/>
            <a:ahLst/>
            <a:cxnLst/>
            <a:rect l="l" t="t" r="r" b="b"/>
            <a:pathLst>
              <a:path w="135256" h="16655" extrusionOk="0">
                <a:moveTo>
                  <a:pt x="129610" y="810"/>
                </a:moveTo>
                <a:cubicBezTo>
                  <a:pt x="88677" y="-549"/>
                  <a:pt x="47766" y="-198"/>
                  <a:pt x="6832" y="1863"/>
                </a:cubicBezTo>
                <a:cubicBezTo>
                  <a:pt x="-2442" y="2345"/>
                  <a:pt x="-2310" y="17210"/>
                  <a:pt x="7446" y="16640"/>
                </a:cubicBezTo>
                <a:cubicBezTo>
                  <a:pt x="47130" y="14601"/>
                  <a:pt x="86835" y="14228"/>
                  <a:pt x="126562" y="15478"/>
                </a:cubicBezTo>
                <a:cubicBezTo>
                  <a:pt x="135507" y="15785"/>
                  <a:pt x="139191" y="1117"/>
                  <a:pt x="129610" y="81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 name="Google Shape;18;p2"/>
          <p:cNvSpPr txBox="1">
            <a:spLocks noGrp="1"/>
          </p:cNvSpPr>
          <p:nvPr>
            <p:ph type="ctrTitle"/>
          </p:nvPr>
        </p:nvSpPr>
        <p:spPr>
          <a:xfrm>
            <a:off x="2490533" y="2308633"/>
            <a:ext cx="7210800" cy="2240800"/>
          </a:xfrm>
          <a:prstGeom prst="rect">
            <a:avLst/>
          </a:prstGeom>
        </p:spPr>
        <p:txBody>
          <a:bodyPr spcFirstLastPara="1" wrap="square" lIns="0" tIns="0" rIns="0" bIns="0" anchor="ctr" anchorCtr="0">
            <a:noAutofit/>
          </a:bodyPr>
          <a:lstStyle>
            <a:lvl1pPr lvl="0" algn="ctr" rtl="0">
              <a:spcBef>
                <a:spcPts val="0"/>
              </a:spcBef>
              <a:spcAft>
                <a:spcPts val="0"/>
              </a:spcAft>
              <a:buSzPts val="6800"/>
              <a:buNone/>
              <a:defRPr sz="9066"/>
            </a:lvl1pPr>
            <a:lvl2pPr lvl="1" algn="ctr" rtl="0">
              <a:spcBef>
                <a:spcPts val="0"/>
              </a:spcBef>
              <a:spcAft>
                <a:spcPts val="0"/>
              </a:spcAft>
              <a:buSzPts val="6800"/>
              <a:buNone/>
              <a:defRPr sz="9066"/>
            </a:lvl2pPr>
            <a:lvl3pPr lvl="2" algn="ctr" rtl="0">
              <a:spcBef>
                <a:spcPts val="0"/>
              </a:spcBef>
              <a:spcAft>
                <a:spcPts val="0"/>
              </a:spcAft>
              <a:buSzPts val="6800"/>
              <a:buNone/>
              <a:defRPr sz="9066"/>
            </a:lvl3pPr>
            <a:lvl4pPr lvl="3" algn="ctr" rtl="0">
              <a:spcBef>
                <a:spcPts val="0"/>
              </a:spcBef>
              <a:spcAft>
                <a:spcPts val="0"/>
              </a:spcAft>
              <a:buSzPts val="6800"/>
              <a:buNone/>
              <a:defRPr sz="9066"/>
            </a:lvl4pPr>
            <a:lvl5pPr lvl="4" algn="ctr" rtl="0">
              <a:spcBef>
                <a:spcPts val="0"/>
              </a:spcBef>
              <a:spcAft>
                <a:spcPts val="0"/>
              </a:spcAft>
              <a:buSzPts val="6800"/>
              <a:buNone/>
              <a:defRPr sz="9066"/>
            </a:lvl5pPr>
            <a:lvl6pPr lvl="5" algn="ctr" rtl="0">
              <a:spcBef>
                <a:spcPts val="0"/>
              </a:spcBef>
              <a:spcAft>
                <a:spcPts val="0"/>
              </a:spcAft>
              <a:buSzPts val="6800"/>
              <a:buNone/>
              <a:defRPr sz="9066"/>
            </a:lvl6pPr>
            <a:lvl7pPr lvl="6" algn="ctr" rtl="0">
              <a:spcBef>
                <a:spcPts val="0"/>
              </a:spcBef>
              <a:spcAft>
                <a:spcPts val="0"/>
              </a:spcAft>
              <a:buSzPts val="6800"/>
              <a:buNone/>
              <a:defRPr sz="9066"/>
            </a:lvl7pPr>
            <a:lvl8pPr lvl="7" algn="ctr" rtl="0">
              <a:spcBef>
                <a:spcPts val="0"/>
              </a:spcBef>
              <a:spcAft>
                <a:spcPts val="0"/>
              </a:spcAft>
              <a:buSzPts val="6800"/>
              <a:buNone/>
              <a:defRPr sz="9066"/>
            </a:lvl8pPr>
            <a:lvl9pPr lvl="8" algn="ctr" rtl="0">
              <a:spcBef>
                <a:spcPts val="0"/>
              </a:spcBef>
              <a:spcAft>
                <a:spcPts val="0"/>
              </a:spcAft>
              <a:buSzPts val="6800"/>
              <a:buNone/>
              <a:defRPr sz="9066"/>
            </a:lvl9pPr>
          </a:lstStyle>
          <a:p>
            <a:endParaRPr/>
          </a:p>
        </p:txBody>
      </p:sp>
      <p:sp>
        <p:nvSpPr>
          <p:cNvPr id="19" name="Google Shape;19;p2"/>
          <p:cNvSpPr/>
          <p:nvPr/>
        </p:nvSpPr>
        <p:spPr>
          <a:xfrm rot="-871776">
            <a:off x="792726" y="883466"/>
            <a:ext cx="1646557" cy="1854183"/>
          </a:xfrm>
          <a:custGeom>
            <a:avLst/>
            <a:gdLst/>
            <a:ahLst/>
            <a:cxnLst/>
            <a:rect l="l" t="t" r="r" b="b"/>
            <a:pathLst>
              <a:path w="584559" h="658270" extrusionOk="0">
                <a:moveTo>
                  <a:pt x="400656" y="592594"/>
                </a:moveTo>
                <a:cubicBezTo>
                  <a:pt x="398705" y="592697"/>
                  <a:pt x="396842" y="593473"/>
                  <a:pt x="395395" y="594786"/>
                </a:cubicBezTo>
                <a:cubicBezTo>
                  <a:pt x="372790" y="614869"/>
                  <a:pt x="326968" y="608292"/>
                  <a:pt x="296493" y="605310"/>
                </a:cubicBezTo>
                <a:cubicBezTo>
                  <a:pt x="253302" y="602043"/>
                  <a:pt x="220963" y="596014"/>
                  <a:pt x="191671" y="585731"/>
                </a:cubicBezTo>
                <a:cubicBezTo>
                  <a:pt x="185292" y="583232"/>
                  <a:pt x="178517" y="589173"/>
                  <a:pt x="177552" y="595027"/>
                </a:cubicBezTo>
                <a:cubicBezTo>
                  <a:pt x="176719" y="598472"/>
                  <a:pt x="178846" y="601934"/>
                  <a:pt x="182288" y="602767"/>
                </a:cubicBezTo>
                <a:cubicBezTo>
                  <a:pt x="218069" y="615921"/>
                  <a:pt x="265294" y="622893"/>
                  <a:pt x="316028" y="625524"/>
                </a:cubicBezTo>
                <a:cubicBezTo>
                  <a:pt x="346152" y="628462"/>
                  <a:pt x="384498" y="628528"/>
                  <a:pt x="404515" y="610440"/>
                </a:cubicBezTo>
                <a:cubicBezTo>
                  <a:pt x="412320" y="604038"/>
                  <a:pt x="407585" y="592901"/>
                  <a:pt x="400656" y="592594"/>
                </a:cubicBezTo>
                <a:close/>
                <a:moveTo>
                  <a:pt x="310547" y="639710"/>
                </a:moveTo>
                <a:lnTo>
                  <a:pt x="268429" y="637692"/>
                </a:lnTo>
                <a:cubicBezTo>
                  <a:pt x="263694" y="637495"/>
                  <a:pt x="258191" y="639490"/>
                  <a:pt x="256788" y="645673"/>
                </a:cubicBezTo>
                <a:cubicBezTo>
                  <a:pt x="256042" y="649839"/>
                  <a:pt x="258191" y="655671"/>
                  <a:pt x="263365" y="656241"/>
                </a:cubicBezTo>
                <a:lnTo>
                  <a:pt x="305460" y="658258"/>
                </a:lnTo>
                <a:cubicBezTo>
                  <a:pt x="310218" y="658455"/>
                  <a:pt x="315699" y="656460"/>
                  <a:pt x="317124" y="650277"/>
                </a:cubicBezTo>
                <a:cubicBezTo>
                  <a:pt x="317847" y="646111"/>
                  <a:pt x="315699" y="640258"/>
                  <a:pt x="310547" y="639710"/>
                </a:cubicBezTo>
                <a:close/>
                <a:moveTo>
                  <a:pt x="85075" y="404459"/>
                </a:moveTo>
                <a:cubicBezTo>
                  <a:pt x="50631" y="383609"/>
                  <a:pt x="26799" y="349648"/>
                  <a:pt x="17985" y="308824"/>
                </a:cubicBezTo>
                <a:cubicBezTo>
                  <a:pt x="14894" y="296437"/>
                  <a:pt x="-2448" y="306303"/>
                  <a:pt x="292" y="316257"/>
                </a:cubicBezTo>
                <a:cubicBezTo>
                  <a:pt x="9829" y="360347"/>
                  <a:pt x="37038" y="397925"/>
                  <a:pt x="77028" y="422064"/>
                </a:cubicBezTo>
                <a:cubicBezTo>
                  <a:pt x="82224" y="425572"/>
                  <a:pt x="87991" y="421034"/>
                  <a:pt x="89262" y="415641"/>
                </a:cubicBezTo>
                <a:cubicBezTo>
                  <a:pt x="90643" y="411394"/>
                  <a:pt x="88911" y="406755"/>
                  <a:pt x="85075" y="404459"/>
                </a:cubicBezTo>
                <a:close/>
                <a:moveTo>
                  <a:pt x="329906" y="581522"/>
                </a:moveTo>
                <a:cubicBezTo>
                  <a:pt x="357816" y="581522"/>
                  <a:pt x="380332" y="577751"/>
                  <a:pt x="400656" y="569661"/>
                </a:cubicBezTo>
                <a:cubicBezTo>
                  <a:pt x="405261" y="567896"/>
                  <a:pt x="407870" y="563002"/>
                  <a:pt x="406752" y="558194"/>
                </a:cubicBezTo>
                <a:cubicBezTo>
                  <a:pt x="406357" y="554364"/>
                  <a:pt x="403243" y="551382"/>
                  <a:pt x="399407" y="551134"/>
                </a:cubicBezTo>
                <a:cubicBezTo>
                  <a:pt x="398135" y="551161"/>
                  <a:pt x="396885" y="551428"/>
                  <a:pt x="395701" y="551924"/>
                </a:cubicBezTo>
                <a:cubicBezTo>
                  <a:pt x="365511" y="565078"/>
                  <a:pt x="319887" y="564201"/>
                  <a:pt x="285399" y="560123"/>
                </a:cubicBezTo>
                <a:cubicBezTo>
                  <a:pt x="250079" y="556857"/>
                  <a:pt x="213553" y="549337"/>
                  <a:pt x="177004" y="540545"/>
                </a:cubicBezTo>
                <a:cubicBezTo>
                  <a:pt x="172137" y="540545"/>
                  <a:pt x="169352" y="544930"/>
                  <a:pt x="168826" y="549095"/>
                </a:cubicBezTo>
                <a:cubicBezTo>
                  <a:pt x="167884" y="553862"/>
                  <a:pt x="170887" y="558516"/>
                  <a:pt x="175623" y="559619"/>
                </a:cubicBezTo>
                <a:cubicBezTo>
                  <a:pt x="226663" y="572796"/>
                  <a:pt x="279633" y="581061"/>
                  <a:pt x="329906" y="581522"/>
                </a:cubicBezTo>
                <a:close/>
                <a:moveTo>
                  <a:pt x="216951" y="106307"/>
                </a:moveTo>
                <a:cubicBezTo>
                  <a:pt x="171238" y="119725"/>
                  <a:pt x="136444" y="158926"/>
                  <a:pt x="123991" y="204968"/>
                </a:cubicBezTo>
                <a:cubicBezTo>
                  <a:pt x="122237" y="210887"/>
                  <a:pt x="126183" y="214877"/>
                  <a:pt x="132081" y="214899"/>
                </a:cubicBezTo>
                <a:cubicBezTo>
                  <a:pt x="136860" y="215086"/>
                  <a:pt x="141114" y="211902"/>
                  <a:pt x="142276" y="207270"/>
                </a:cubicBezTo>
                <a:cubicBezTo>
                  <a:pt x="152602" y="168886"/>
                  <a:pt x="181104" y="138014"/>
                  <a:pt x="218551" y="124658"/>
                </a:cubicBezTo>
                <a:cubicBezTo>
                  <a:pt x="228198" y="121216"/>
                  <a:pt x="226334" y="106811"/>
                  <a:pt x="216951" y="106307"/>
                </a:cubicBezTo>
                <a:close/>
                <a:moveTo>
                  <a:pt x="259660" y="91574"/>
                </a:moveTo>
                <a:cubicBezTo>
                  <a:pt x="248325" y="91574"/>
                  <a:pt x="248127" y="110232"/>
                  <a:pt x="260690" y="110297"/>
                </a:cubicBezTo>
                <a:cubicBezTo>
                  <a:pt x="272025" y="110407"/>
                  <a:pt x="272201" y="91640"/>
                  <a:pt x="259660" y="91574"/>
                </a:cubicBezTo>
                <a:close/>
                <a:moveTo>
                  <a:pt x="557483" y="48689"/>
                </a:moveTo>
                <a:cubicBezTo>
                  <a:pt x="551256" y="39700"/>
                  <a:pt x="533760" y="49939"/>
                  <a:pt x="541193" y="59235"/>
                </a:cubicBezTo>
                <a:cubicBezTo>
                  <a:pt x="556321" y="77557"/>
                  <a:pt x="565003" y="100330"/>
                  <a:pt x="565946" y="124066"/>
                </a:cubicBezTo>
                <a:cubicBezTo>
                  <a:pt x="565770" y="128275"/>
                  <a:pt x="569059" y="131825"/>
                  <a:pt x="573268" y="131992"/>
                </a:cubicBezTo>
                <a:cubicBezTo>
                  <a:pt x="573532" y="132003"/>
                  <a:pt x="573817" y="131998"/>
                  <a:pt x="574080" y="131981"/>
                </a:cubicBezTo>
                <a:cubicBezTo>
                  <a:pt x="579561" y="132272"/>
                  <a:pt x="584253" y="128058"/>
                  <a:pt x="584538" y="122569"/>
                </a:cubicBezTo>
                <a:cubicBezTo>
                  <a:pt x="584560" y="122323"/>
                  <a:pt x="584560" y="122075"/>
                  <a:pt x="584560" y="121830"/>
                </a:cubicBezTo>
                <a:cubicBezTo>
                  <a:pt x="583639" y="95169"/>
                  <a:pt x="574146" y="69515"/>
                  <a:pt x="557483" y="48689"/>
                </a:cubicBezTo>
                <a:close/>
                <a:moveTo>
                  <a:pt x="403682" y="258"/>
                </a:moveTo>
                <a:cubicBezTo>
                  <a:pt x="392720" y="-2395"/>
                  <a:pt x="387765" y="16219"/>
                  <a:pt x="399780" y="18960"/>
                </a:cubicBezTo>
                <a:cubicBezTo>
                  <a:pt x="493595" y="37946"/>
                  <a:pt x="532160" y="149148"/>
                  <a:pt x="535120" y="227659"/>
                </a:cubicBezTo>
                <a:cubicBezTo>
                  <a:pt x="535076" y="232018"/>
                  <a:pt x="538562" y="235590"/>
                  <a:pt x="542925" y="235633"/>
                </a:cubicBezTo>
                <a:cubicBezTo>
                  <a:pt x="543122" y="235636"/>
                  <a:pt x="543320" y="235631"/>
                  <a:pt x="543517" y="235618"/>
                </a:cubicBezTo>
                <a:cubicBezTo>
                  <a:pt x="546499" y="235695"/>
                  <a:pt x="549371" y="234555"/>
                  <a:pt x="551497" y="232461"/>
                </a:cubicBezTo>
                <a:cubicBezTo>
                  <a:pt x="553208" y="230630"/>
                  <a:pt x="554062" y="228157"/>
                  <a:pt x="553822" y="225664"/>
                </a:cubicBezTo>
                <a:cubicBezTo>
                  <a:pt x="551629" y="188393"/>
                  <a:pt x="542859" y="133800"/>
                  <a:pt x="514993" y="85610"/>
                </a:cubicBezTo>
                <a:cubicBezTo>
                  <a:pt x="488442" y="39898"/>
                  <a:pt x="451017" y="11220"/>
                  <a:pt x="403682" y="258"/>
                </a:cubicBezTo>
                <a:close/>
                <a:moveTo>
                  <a:pt x="431548" y="75240"/>
                </a:moveTo>
                <a:cubicBezTo>
                  <a:pt x="312936" y="-26709"/>
                  <a:pt x="83934" y="43559"/>
                  <a:pt x="55323" y="204968"/>
                </a:cubicBezTo>
                <a:cubicBezTo>
                  <a:pt x="46553" y="255569"/>
                  <a:pt x="59708" y="304373"/>
                  <a:pt x="92134" y="342369"/>
                </a:cubicBezTo>
                <a:cubicBezTo>
                  <a:pt x="111406" y="364995"/>
                  <a:pt x="133352" y="384398"/>
                  <a:pt x="147757" y="411431"/>
                </a:cubicBezTo>
                <a:cubicBezTo>
                  <a:pt x="162161" y="438464"/>
                  <a:pt x="168498" y="469312"/>
                  <a:pt x="166524" y="502681"/>
                </a:cubicBezTo>
                <a:cubicBezTo>
                  <a:pt x="166480" y="503654"/>
                  <a:pt x="165998" y="504556"/>
                  <a:pt x="165209" y="505137"/>
                </a:cubicBezTo>
                <a:cubicBezTo>
                  <a:pt x="161986" y="507785"/>
                  <a:pt x="160495" y="512012"/>
                  <a:pt x="161350" y="516099"/>
                </a:cubicBezTo>
                <a:cubicBezTo>
                  <a:pt x="161964" y="519442"/>
                  <a:pt x="164573" y="522060"/>
                  <a:pt x="167928" y="522676"/>
                </a:cubicBezTo>
                <a:cubicBezTo>
                  <a:pt x="215043" y="533845"/>
                  <a:pt x="263124" y="540387"/>
                  <a:pt x="311511" y="542211"/>
                </a:cubicBezTo>
                <a:cubicBezTo>
                  <a:pt x="350011" y="543022"/>
                  <a:pt x="388510" y="548218"/>
                  <a:pt x="425651" y="525855"/>
                </a:cubicBezTo>
                <a:cubicBezTo>
                  <a:pt x="429180" y="523911"/>
                  <a:pt x="430847" y="519741"/>
                  <a:pt x="429619" y="515902"/>
                </a:cubicBezTo>
                <a:cubicBezTo>
                  <a:pt x="428610" y="511990"/>
                  <a:pt x="425190" y="509184"/>
                  <a:pt x="421156" y="508973"/>
                </a:cubicBezTo>
                <a:cubicBezTo>
                  <a:pt x="418656" y="508601"/>
                  <a:pt x="416004" y="511626"/>
                  <a:pt x="413526" y="510048"/>
                </a:cubicBezTo>
                <a:cubicBezTo>
                  <a:pt x="412518" y="509440"/>
                  <a:pt x="411926" y="508346"/>
                  <a:pt x="411948" y="507176"/>
                </a:cubicBezTo>
                <a:cubicBezTo>
                  <a:pt x="412452" y="477012"/>
                  <a:pt x="419906" y="447368"/>
                  <a:pt x="433719" y="420552"/>
                </a:cubicBezTo>
                <a:cubicBezTo>
                  <a:pt x="441458" y="405731"/>
                  <a:pt x="451697" y="392642"/>
                  <a:pt x="461607" y="379969"/>
                </a:cubicBezTo>
                <a:cubicBezTo>
                  <a:pt x="467856" y="371989"/>
                  <a:pt x="474323" y="363723"/>
                  <a:pt x="480045" y="355151"/>
                </a:cubicBezTo>
                <a:cubicBezTo>
                  <a:pt x="530231" y="279708"/>
                  <a:pt x="512033" y="136629"/>
                  <a:pt x="431548" y="75240"/>
                </a:cubicBezTo>
                <a:close/>
                <a:moveTo>
                  <a:pt x="334116" y="324171"/>
                </a:moveTo>
                <a:cubicBezTo>
                  <a:pt x="324644" y="390296"/>
                  <a:pt x="323548" y="458108"/>
                  <a:pt x="320961" y="523312"/>
                </a:cubicBezTo>
                <a:cubicBezTo>
                  <a:pt x="320303" y="523941"/>
                  <a:pt x="319404" y="524268"/>
                  <a:pt x="318483" y="524211"/>
                </a:cubicBezTo>
                <a:cubicBezTo>
                  <a:pt x="310788" y="523685"/>
                  <a:pt x="302873" y="523027"/>
                  <a:pt x="295419" y="522567"/>
                </a:cubicBezTo>
                <a:cubicBezTo>
                  <a:pt x="285224" y="521909"/>
                  <a:pt x="274832" y="520988"/>
                  <a:pt x="263694" y="519760"/>
                </a:cubicBezTo>
                <a:cubicBezTo>
                  <a:pt x="262006" y="519589"/>
                  <a:pt x="260734" y="518149"/>
                  <a:pt x="260756" y="516450"/>
                </a:cubicBezTo>
                <a:cubicBezTo>
                  <a:pt x="256108" y="449957"/>
                  <a:pt x="246001" y="383960"/>
                  <a:pt x="230522" y="319129"/>
                </a:cubicBezTo>
                <a:cubicBezTo>
                  <a:pt x="230127" y="317344"/>
                  <a:pt x="231245" y="315575"/>
                  <a:pt x="233021" y="315174"/>
                </a:cubicBezTo>
                <a:cubicBezTo>
                  <a:pt x="233263" y="315123"/>
                  <a:pt x="233482" y="315097"/>
                  <a:pt x="233723" y="315095"/>
                </a:cubicBezTo>
                <a:cubicBezTo>
                  <a:pt x="235170" y="315095"/>
                  <a:pt x="236639" y="315270"/>
                  <a:pt x="238108" y="315270"/>
                </a:cubicBezTo>
                <a:cubicBezTo>
                  <a:pt x="248654" y="315443"/>
                  <a:pt x="258914" y="311896"/>
                  <a:pt x="267114" y="305250"/>
                </a:cubicBezTo>
                <a:cubicBezTo>
                  <a:pt x="268342" y="304255"/>
                  <a:pt x="270074" y="304255"/>
                  <a:pt x="271302" y="305250"/>
                </a:cubicBezTo>
                <a:cubicBezTo>
                  <a:pt x="284128" y="315555"/>
                  <a:pt x="301338" y="320773"/>
                  <a:pt x="322452" y="320773"/>
                </a:cubicBezTo>
                <a:cubicBezTo>
                  <a:pt x="326003" y="321321"/>
                  <a:pt x="334291" y="318164"/>
                  <a:pt x="334116" y="324171"/>
                </a:cubicBezTo>
                <a:close/>
                <a:moveTo>
                  <a:pt x="269811" y="253245"/>
                </a:moveTo>
                <a:cubicBezTo>
                  <a:pt x="271214" y="252283"/>
                  <a:pt x="273100" y="252539"/>
                  <a:pt x="274196" y="253837"/>
                </a:cubicBezTo>
                <a:cubicBezTo>
                  <a:pt x="276783" y="256863"/>
                  <a:pt x="276892" y="261292"/>
                  <a:pt x="274481" y="266992"/>
                </a:cubicBezTo>
                <a:cubicBezTo>
                  <a:pt x="273779" y="268665"/>
                  <a:pt x="271850" y="269452"/>
                  <a:pt x="270183" y="268746"/>
                </a:cubicBezTo>
                <a:cubicBezTo>
                  <a:pt x="269504" y="268468"/>
                  <a:pt x="268956" y="267983"/>
                  <a:pt x="268605" y="267365"/>
                </a:cubicBezTo>
                <a:cubicBezTo>
                  <a:pt x="263694" y="259033"/>
                  <a:pt x="267268" y="254934"/>
                  <a:pt x="269811" y="253245"/>
                </a:cubicBezTo>
                <a:close/>
                <a:moveTo>
                  <a:pt x="478971" y="317945"/>
                </a:moveTo>
                <a:cubicBezTo>
                  <a:pt x="470201" y="344035"/>
                  <a:pt x="451127" y="362759"/>
                  <a:pt x="435539" y="384157"/>
                </a:cubicBezTo>
                <a:cubicBezTo>
                  <a:pt x="407300" y="422707"/>
                  <a:pt x="392523" y="469481"/>
                  <a:pt x="393487" y="517261"/>
                </a:cubicBezTo>
                <a:cubicBezTo>
                  <a:pt x="393750" y="518936"/>
                  <a:pt x="392698" y="520536"/>
                  <a:pt x="391054" y="520966"/>
                </a:cubicBezTo>
                <a:cubicBezTo>
                  <a:pt x="377241" y="524161"/>
                  <a:pt x="363100" y="525634"/>
                  <a:pt x="348937" y="525351"/>
                </a:cubicBezTo>
                <a:cubicBezTo>
                  <a:pt x="345473" y="525351"/>
                  <a:pt x="339641" y="526338"/>
                  <a:pt x="340561" y="520966"/>
                </a:cubicBezTo>
                <a:cubicBezTo>
                  <a:pt x="340145" y="453831"/>
                  <a:pt x="344332" y="386744"/>
                  <a:pt x="353102" y="320181"/>
                </a:cubicBezTo>
                <a:cubicBezTo>
                  <a:pt x="353431" y="315796"/>
                  <a:pt x="359942" y="316695"/>
                  <a:pt x="363056" y="315423"/>
                </a:cubicBezTo>
                <a:cubicBezTo>
                  <a:pt x="374566" y="312310"/>
                  <a:pt x="368669" y="297182"/>
                  <a:pt x="359855" y="297643"/>
                </a:cubicBezTo>
                <a:cubicBezTo>
                  <a:pt x="341175" y="301567"/>
                  <a:pt x="314603" y="306675"/>
                  <a:pt x="295068" y="297029"/>
                </a:cubicBezTo>
                <a:cubicBezTo>
                  <a:pt x="291100" y="295229"/>
                  <a:pt x="287372" y="292953"/>
                  <a:pt x="283952" y="290254"/>
                </a:cubicBezTo>
                <a:cubicBezTo>
                  <a:pt x="282593" y="289206"/>
                  <a:pt x="282286" y="287294"/>
                  <a:pt x="283228" y="285869"/>
                </a:cubicBezTo>
                <a:cubicBezTo>
                  <a:pt x="293402" y="269864"/>
                  <a:pt x="297633" y="254144"/>
                  <a:pt x="294586" y="243818"/>
                </a:cubicBezTo>
                <a:cubicBezTo>
                  <a:pt x="292393" y="235662"/>
                  <a:pt x="283623" y="229698"/>
                  <a:pt x="275029" y="229720"/>
                </a:cubicBezTo>
                <a:cubicBezTo>
                  <a:pt x="265733" y="229720"/>
                  <a:pt x="256590" y="235991"/>
                  <a:pt x="252249" y="245331"/>
                </a:cubicBezTo>
                <a:cubicBezTo>
                  <a:pt x="245672" y="259560"/>
                  <a:pt x="249859" y="276288"/>
                  <a:pt x="256020" y="287206"/>
                </a:cubicBezTo>
                <a:cubicBezTo>
                  <a:pt x="256810" y="288616"/>
                  <a:pt x="256459" y="290392"/>
                  <a:pt x="255187" y="291394"/>
                </a:cubicBezTo>
                <a:cubicBezTo>
                  <a:pt x="250539" y="294950"/>
                  <a:pt x="244817" y="296785"/>
                  <a:pt x="238963" y="296590"/>
                </a:cubicBezTo>
                <a:cubicBezTo>
                  <a:pt x="226707" y="296912"/>
                  <a:pt x="215723" y="289024"/>
                  <a:pt x="212127" y="277297"/>
                </a:cubicBezTo>
                <a:cubicBezTo>
                  <a:pt x="211491" y="273854"/>
                  <a:pt x="208444" y="271397"/>
                  <a:pt x="204936" y="271509"/>
                </a:cubicBezTo>
                <a:cubicBezTo>
                  <a:pt x="201341" y="271592"/>
                  <a:pt x="197986" y="273302"/>
                  <a:pt x="195815" y="276157"/>
                </a:cubicBezTo>
                <a:cubicBezTo>
                  <a:pt x="189764" y="284093"/>
                  <a:pt x="200858" y="298914"/>
                  <a:pt x="207458" y="304351"/>
                </a:cubicBezTo>
                <a:cubicBezTo>
                  <a:pt x="209277" y="305689"/>
                  <a:pt x="208268" y="308364"/>
                  <a:pt x="208860" y="310096"/>
                </a:cubicBezTo>
                <a:cubicBezTo>
                  <a:pt x="224471" y="376768"/>
                  <a:pt x="239270" y="447015"/>
                  <a:pt x="240717" y="515573"/>
                </a:cubicBezTo>
                <a:cubicBezTo>
                  <a:pt x="239993" y="516254"/>
                  <a:pt x="238985" y="516561"/>
                  <a:pt x="237998" y="516406"/>
                </a:cubicBezTo>
                <a:cubicBezTo>
                  <a:pt x="221051" y="513950"/>
                  <a:pt x="203971" y="510881"/>
                  <a:pt x="187243" y="507263"/>
                </a:cubicBezTo>
                <a:cubicBezTo>
                  <a:pt x="185445" y="506853"/>
                  <a:pt x="184327" y="505064"/>
                  <a:pt x="184743" y="503271"/>
                </a:cubicBezTo>
                <a:cubicBezTo>
                  <a:pt x="184743" y="503264"/>
                  <a:pt x="184743" y="503258"/>
                  <a:pt x="184743" y="503251"/>
                </a:cubicBezTo>
                <a:cubicBezTo>
                  <a:pt x="189128" y="453088"/>
                  <a:pt x="172027" y="403538"/>
                  <a:pt x="138351" y="364491"/>
                </a:cubicBezTo>
                <a:cubicBezTo>
                  <a:pt x="121272" y="344758"/>
                  <a:pt x="101847" y="327526"/>
                  <a:pt x="88583" y="304373"/>
                </a:cubicBezTo>
                <a:cubicBezTo>
                  <a:pt x="76480" y="282423"/>
                  <a:pt x="70473" y="257630"/>
                  <a:pt x="71174" y="232571"/>
                </a:cubicBezTo>
                <a:cubicBezTo>
                  <a:pt x="72928" y="120448"/>
                  <a:pt x="178451" y="56078"/>
                  <a:pt x="275073" y="47045"/>
                </a:cubicBezTo>
                <a:cubicBezTo>
                  <a:pt x="428588" y="33145"/>
                  <a:pt x="520649" y="175808"/>
                  <a:pt x="478971" y="31796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 name="Google Shape;20;p2"/>
          <p:cNvSpPr/>
          <p:nvPr/>
        </p:nvSpPr>
        <p:spPr>
          <a:xfrm rot="-5400000">
            <a:off x="728001" y="4316907"/>
            <a:ext cx="720335" cy="352399"/>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 name="Google Shape;21;p2"/>
          <p:cNvSpPr/>
          <p:nvPr/>
        </p:nvSpPr>
        <p:spPr>
          <a:xfrm rot="1737742">
            <a:off x="10600281" y="5251215"/>
            <a:ext cx="282332" cy="357549"/>
          </a:xfrm>
          <a:custGeom>
            <a:avLst/>
            <a:gdLst/>
            <a:ahLst/>
            <a:cxnLst/>
            <a:rect l="l" t="t" r="r" b="b"/>
            <a:pathLst>
              <a:path w="100280" h="126996" extrusionOk="0">
                <a:moveTo>
                  <a:pt x="96357" y="74864"/>
                </a:moveTo>
                <a:cubicBezTo>
                  <a:pt x="82786" y="68484"/>
                  <a:pt x="69679" y="61157"/>
                  <a:pt x="57134" y="52940"/>
                </a:cubicBezTo>
                <a:cubicBezTo>
                  <a:pt x="68090" y="38401"/>
                  <a:pt x="80061" y="24657"/>
                  <a:pt x="92959" y="11809"/>
                </a:cubicBezTo>
                <a:cubicBezTo>
                  <a:pt x="99865" y="4925"/>
                  <a:pt x="88969" y="-4459"/>
                  <a:pt x="81997" y="2382"/>
                </a:cubicBezTo>
                <a:cubicBezTo>
                  <a:pt x="68721" y="15624"/>
                  <a:pt x="56406" y="29794"/>
                  <a:pt x="45141" y="44784"/>
                </a:cubicBezTo>
                <a:cubicBezTo>
                  <a:pt x="33594" y="36487"/>
                  <a:pt x="22607" y="27435"/>
                  <a:pt x="12255" y="17685"/>
                </a:cubicBezTo>
                <a:cubicBezTo>
                  <a:pt x="5480" y="11305"/>
                  <a:pt x="-4518" y="22793"/>
                  <a:pt x="2257" y="29173"/>
                </a:cubicBezTo>
                <a:cubicBezTo>
                  <a:pt x="12947" y="39230"/>
                  <a:pt x="24293" y="48568"/>
                  <a:pt x="36218" y="57127"/>
                </a:cubicBezTo>
                <a:cubicBezTo>
                  <a:pt x="23171" y="75947"/>
                  <a:pt x="11779" y="95863"/>
                  <a:pt x="2169" y="116652"/>
                </a:cubicBezTo>
                <a:cubicBezTo>
                  <a:pt x="-1953" y="125554"/>
                  <a:pt x="11246" y="131429"/>
                  <a:pt x="15324" y="122703"/>
                </a:cubicBezTo>
                <a:cubicBezTo>
                  <a:pt x="24609" y="102651"/>
                  <a:pt x="35613" y="83439"/>
                  <a:pt x="48211" y="65283"/>
                </a:cubicBezTo>
                <a:cubicBezTo>
                  <a:pt x="61447" y="73978"/>
                  <a:pt x="75279" y="81731"/>
                  <a:pt x="89604" y="88479"/>
                </a:cubicBezTo>
                <a:cubicBezTo>
                  <a:pt x="97936" y="92360"/>
                  <a:pt x="104951" y="78898"/>
                  <a:pt x="96357" y="7486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16110970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22"/>
        <p:cNvGrpSpPr/>
        <p:nvPr/>
      </p:nvGrpSpPr>
      <p:grpSpPr>
        <a:xfrm>
          <a:off x="0" y="0"/>
          <a:ext cx="0" cy="0"/>
          <a:chOff x="0" y="0"/>
          <a:chExt cx="0" cy="0"/>
        </a:xfrm>
      </p:grpSpPr>
      <p:sp>
        <p:nvSpPr>
          <p:cNvPr id="23" name="Google Shape;23;p3"/>
          <p:cNvSpPr/>
          <p:nvPr/>
        </p:nvSpPr>
        <p:spPr>
          <a:xfrm rot="-898861">
            <a:off x="986397" y="578171"/>
            <a:ext cx="1949100" cy="2141211"/>
          </a:xfrm>
          <a:custGeom>
            <a:avLst/>
            <a:gdLst/>
            <a:ahLst/>
            <a:cxnLst/>
            <a:rect l="l" t="t" r="r" b="b"/>
            <a:pathLst>
              <a:path w="462239" h="507799" extrusionOk="0">
                <a:moveTo>
                  <a:pt x="459973" y="179541"/>
                </a:moveTo>
                <a:cubicBezTo>
                  <a:pt x="458636" y="122779"/>
                  <a:pt x="461727" y="55887"/>
                  <a:pt x="399242" y="30652"/>
                </a:cubicBezTo>
                <a:cubicBezTo>
                  <a:pt x="293347" y="-13921"/>
                  <a:pt x="170306" y="-1205"/>
                  <a:pt x="59171" y="14844"/>
                </a:cubicBezTo>
                <a:cubicBezTo>
                  <a:pt x="33585" y="19514"/>
                  <a:pt x="9512" y="39816"/>
                  <a:pt x="8569" y="67090"/>
                </a:cubicBezTo>
                <a:cubicBezTo>
                  <a:pt x="-7195" y="174126"/>
                  <a:pt x="2605" y="285590"/>
                  <a:pt x="7933" y="393766"/>
                </a:cubicBezTo>
                <a:cubicBezTo>
                  <a:pt x="10235" y="423781"/>
                  <a:pt x="16703" y="454453"/>
                  <a:pt x="42377" y="473550"/>
                </a:cubicBezTo>
                <a:cubicBezTo>
                  <a:pt x="111527" y="513693"/>
                  <a:pt x="199071" y="505691"/>
                  <a:pt x="276684" y="507664"/>
                </a:cubicBezTo>
                <a:cubicBezTo>
                  <a:pt x="477513" y="513540"/>
                  <a:pt x="465279" y="327137"/>
                  <a:pt x="459973" y="179541"/>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3"/>
          <p:cNvSpPr txBox="1">
            <a:spLocks noGrp="1"/>
          </p:cNvSpPr>
          <p:nvPr>
            <p:ph type="ctrTitle"/>
          </p:nvPr>
        </p:nvSpPr>
        <p:spPr>
          <a:xfrm>
            <a:off x="2364667" y="2640033"/>
            <a:ext cx="7462800" cy="8948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69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 name="Google Shape;25;p3"/>
          <p:cNvSpPr txBox="1">
            <a:spLocks noGrp="1"/>
          </p:cNvSpPr>
          <p:nvPr>
            <p:ph type="subTitle" idx="1"/>
          </p:nvPr>
        </p:nvSpPr>
        <p:spPr>
          <a:xfrm>
            <a:off x="2364667" y="3552568"/>
            <a:ext cx="7462800" cy="5152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2"/>
              </a:buClr>
              <a:buSzPts val="2200"/>
              <a:buNone/>
              <a:defRPr>
                <a:solidFill>
                  <a:schemeClr val="accent2"/>
                </a:solidFill>
              </a:defRPr>
            </a:lvl1pPr>
            <a:lvl2pPr lvl="1" algn="ctr" rtl="0">
              <a:spcBef>
                <a:spcPts val="1333"/>
              </a:spcBef>
              <a:spcAft>
                <a:spcPts val="0"/>
              </a:spcAft>
              <a:buClr>
                <a:schemeClr val="accent2"/>
              </a:buClr>
              <a:buSzPts val="3000"/>
              <a:buNone/>
              <a:defRPr sz="4000">
                <a:solidFill>
                  <a:schemeClr val="accent2"/>
                </a:solidFill>
              </a:defRPr>
            </a:lvl2pPr>
            <a:lvl3pPr lvl="2" algn="ctr" rtl="0">
              <a:spcBef>
                <a:spcPts val="1333"/>
              </a:spcBef>
              <a:spcAft>
                <a:spcPts val="0"/>
              </a:spcAft>
              <a:buClr>
                <a:schemeClr val="accent2"/>
              </a:buClr>
              <a:buSzPts val="3000"/>
              <a:buNone/>
              <a:defRPr sz="4000">
                <a:solidFill>
                  <a:schemeClr val="accent2"/>
                </a:solidFill>
              </a:defRPr>
            </a:lvl3pPr>
            <a:lvl4pPr lvl="3" algn="ctr" rtl="0">
              <a:spcBef>
                <a:spcPts val="1333"/>
              </a:spcBef>
              <a:spcAft>
                <a:spcPts val="0"/>
              </a:spcAft>
              <a:buClr>
                <a:schemeClr val="accent2"/>
              </a:buClr>
              <a:buSzPts val="3000"/>
              <a:buNone/>
              <a:defRPr sz="4000">
                <a:solidFill>
                  <a:schemeClr val="accent2"/>
                </a:solidFill>
              </a:defRPr>
            </a:lvl4pPr>
            <a:lvl5pPr lvl="4" algn="ctr" rtl="0">
              <a:spcBef>
                <a:spcPts val="1333"/>
              </a:spcBef>
              <a:spcAft>
                <a:spcPts val="0"/>
              </a:spcAft>
              <a:buClr>
                <a:schemeClr val="accent2"/>
              </a:buClr>
              <a:buSzPts val="3000"/>
              <a:buNone/>
              <a:defRPr sz="4000">
                <a:solidFill>
                  <a:schemeClr val="accent2"/>
                </a:solidFill>
              </a:defRPr>
            </a:lvl5pPr>
            <a:lvl6pPr lvl="5" algn="ctr" rtl="0">
              <a:spcBef>
                <a:spcPts val="1333"/>
              </a:spcBef>
              <a:spcAft>
                <a:spcPts val="0"/>
              </a:spcAft>
              <a:buClr>
                <a:schemeClr val="accent2"/>
              </a:buClr>
              <a:buSzPts val="3000"/>
              <a:buNone/>
              <a:defRPr sz="4000">
                <a:solidFill>
                  <a:schemeClr val="accent2"/>
                </a:solidFill>
              </a:defRPr>
            </a:lvl6pPr>
            <a:lvl7pPr lvl="6" algn="ctr" rtl="0">
              <a:spcBef>
                <a:spcPts val="1333"/>
              </a:spcBef>
              <a:spcAft>
                <a:spcPts val="0"/>
              </a:spcAft>
              <a:buClr>
                <a:schemeClr val="accent2"/>
              </a:buClr>
              <a:buSzPts val="3000"/>
              <a:buNone/>
              <a:defRPr sz="4000">
                <a:solidFill>
                  <a:schemeClr val="accent2"/>
                </a:solidFill>
              </a:defRPr>
            </a:lvl7pPr>
            <a:lvl8pPr lvl="7" algn="ctr" rtl="0">
              <a:spcBef>
                <a:spcPts val="1333"/>
              </a:spcBef>
              <a:spcAft>
                <a:spcPts val="0"/>
              </a:spcAft>
              <a:buClr>
                <a:schemeClr val="accent2"/>
              </a:buClr>
              <a:buSzPts val="3000"/>
              <a:buNone/>
              <a:defRPr sz="4000">
                <a:solidFill>
                  <a:schemeClr val="accent2"/>
                </a:solidFill>
              </a:defRPr>
            </a:lvl8pPr>
            <a:lvl9pPr lvl="8" algn="ctr" rtl="0">
              <a:spcBef>
                <a:spcPts val="1333"/>
              </a:spcBef>
              <a:spcAft>
                <a:spcPts val="1333"/>
              </a:spcAft>
              <a:buClr>
                <a:schemeClr val="accent2"/>
              </a:buClr>
              <a:buSzPts val="3000"/>
              <a:buNone/>
              <a:defRPr sz="4000">
                <a:solidFill>
                  <a:schemeClr val="accent2"/>
                </a:solidFill>
              </a:defRPr>
            </a:lvl9pPr>
          </a:lstStyle>
          <a:p>
            <a:endParaRPr/>
          </a:p>
        </p:txBody>
      </p:sp>
      <p:sp>
        <p:nvSpPr>
          <p:cNvPr id="26" name="Google Shape;26;p3"/>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 name="Google Shape;27;p3"/>
          <p:cNvSpPr/>
          <p:nvPr/>
        </p:nvSpPr>
        <p:spPr>
          <a:xfrm rot="4673461">
            <a:off x="10062169" y="4833925"/>
            <a:ext cx="1085385" cy="1362939"/>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 name="Google Shape;28;p3"/>
          <p:cNvSpPr/>
          <p:nvPr/>
        </p:nvSpPr>
        <p:spPr>
          <a:xfrm rot="4673461">
            <a:off x="10662533" y="5726429"/>
            <a:ext cx="247560" cy="44764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 name="Google Shape;29;p3"/>
          <p:cNvSpPr/>
          <p:nvPr/>
        </p:nvSpPr>
        <p:spPr>
          <a:xfrm rot="-5167633">
            <a:off x="450936" y="4656294"/>
            <a:ext cx="1108065" cy="128181"/>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 name="Google Shape;30;p3"/>
          <p:cNvSpPr/>
          <p:nvPr/>
        </p:nvSpPr>
        <p:spPr>
          <a:xfrm rot="-5167633">
            <a:off x="818716" y="3831037"/>
            <a:ext cx="371120" cy="57460"/>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 name="Google Shape;31;p3"/>
          <p:cNvSpPr/>
          <p:nvPr/>
        </p:nvSpPr>
        <p:spPr>
          <a:xfrm>
            <a:off x="7016333" y="616327"/>
            <a:ext cx="908065" cy="285776"/>
          </a:xfrm>
          <a:custGeom>
            <a:avLst/>
            <a:gdLst/>
            <a:ahLst/>
            <a:cxnLst/>
            <a:rect l="l" t="t" r="r" b="b"/>
            <a:pathLst>
              <a:path w="322772" h="101579" extrusionOk="0">
                <a:moveTo>
                  <a:pt x="308867" y="12831"/>
                </a:moveTo>
                <a:cubicBezTo>
                  <a:pt x="298146" y="35457"/>
                  <a:pt x="274994" y="116227"/>
                  <a:pt x="241691" y="74877"/>
                </a:cubicBezTo>
                <a:cubicBezTo>
                  <a:pt x="226606" y="51615"/>
                  <a:pt x="229566" y="5595"/>
                  <a:pt x="194224" y="334"/>
                </a:cubicBezTo>
                <a:cubicBezTo>
                  <a:pt x="178877" y="-1990"/>
                  <a:pt x="165349" y="8161"/>
                  <a:pt x="157325" y="20460"/>
                </a:cubicBezTo>
                <a:cubicBezTo>
                  <a:pt x="146363" y="37211"/>
                  <a:pt x="147130" y="60538"/>
                  <a:pt x="133361" y="75425"/>
                </a:cubicBezTo>
                <a:cubicBezTo>
                  <a:pt x="125907" y="83493"/>
                  <a:pt x="113761" y="87221"/>
                  <a:pt x="105692" y="77925"/>
                </a:cubicBezTo>
                <a:cubicBezTo>
                  <a:pt x="91836" y="58697"/>
                  <a:pt x="101308" y="30480"/>
                  <a:pt x="85040" y="12019"/>
                </a:cubicBezTo>
                <a:cubicBezTo>
                  <a:pt x="56538" y="-22380"/>
                  <a:pt x="11110" y="29318"/>
                  <a:pt x="630" y="55386"/>
                </a:cubicBezTo>
                <a:cubicBezTo>
                  <a:pt x="-3009" y="64441"/>
                  <a:pt x="10145" y="70339"/>
                  <a:pt x="13785" y="61415"/>
                </a:cubicBezTo>
                <a:cubicBezTo>
                  <a:pt x="27992" y="24319"/>
                  <a:pt x="78221" y="-12668"/>
                  <a:pt x="82496" y="51571"/>
                </a:cubicBezTo>
                <a:cubicBezTo>
                  <a:pt x="84097" y="65734"/>
                  <a:pt x="86640" y="82003"/>
                  <a:pt x="98129" y="91803"/>
                </a:cubicBezTo>
                <a:cubicBezTo>
                  <a:pt x="110954" y="102765"/>
                  <a:pt x="128560" y="98863"/>
                  <a:pt x="140355" y="88558"/>
                </a:cubicBezTo>
                <a:cubicBezTo>
                  <a:pt x="155703" y="75184"/>
                  <a:pt x="157632" y="55079"/>
                  <a:pt x="164867" y="37255"/>
                </a:cubicBezTo>
                <a:cubicBezTo>
                  <a:pt x="172102" y="19430"/>
                  <a:pt x="191308" y="5464"/>
                  <a:pt x="205690" y="25086"/>
                </a:cubicBezTo>
                <a:cubicBezTo>
                  <a:pt x="222397" y="47844"/>
                  <a:pt x="217508" y="92066"/>
                  <a:pt x="250965" y="100880"/>
                </a:cubicBezTo>
                <a:cubicBezTo>
                  <a:pt x="294375" y="108729"/>
                  <a:pt x="307464" y="48633"/>
                  <a:pt x="322022" y="18904"/>
                </a:cubicBezTo>
                <a:cubicBezTo>
                  <a:pt x="326034" y="9915"/>
                  <a:pt x="312836" y="4039"/>
                  <a:pt x="308867" y="128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 name="Google Shape;32;p3"/>
          <p:cNvSpPr/>
          <p:nvPr/>
        </p:nvSpPr>
        <p:spPr>
          <a:xfrm>
            <a:off x="3772882" y="6015481"/>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3"/>
          <p:cNvSpPr/>
          <p:nvPr/>
        </p:nvSpPr>
        <p:spPr>
          <a:xfrm>
            <a:off x="5746073" y="605997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3"/>
          <p:cNvSpPr/>
          <p:nvPr/>
        </p:nvSpPr>
        <p:spPr>
          <a:xfrm>
            <a:off x="10280983" y="889496"/>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 name="Google Shape;35;p3"/>
          <p:cNvSpPr/>
          <p:nvPr/>
        </p:nvSpPr>
        <p:spPr>
          <a:xfrm>
            <a:off x="10487272" y="822701"/>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355716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54"/>
        <p:cNvGrpSpPr/>
        <p:nvPr/>
      </p:nvGrpSpPr>
      <p:grpSpPr>
        <a:xfrm>
          <a:off x="0" y="0"/>
          <a:ext cx="0" cy="0"/>
          <a:chOff x="0" y="0"/>
          <a:chExt cx="0" cy="0"/>
        </a:xfrm>
      </p:grpSpPr>
      <p:sp>
        <p:nvSpPr>
          <p:cNvPr id="55" name="Google Shape;55;p5"/>
          <p:cNvSpPr/>
          <p:nvPr/>
        </p:nvSpPr>
        <p:spPr>
          <a:xfrm rot="-884877">
            <a:off x="10663059" y="4753112"/>
            <a:ext cx="1217088" cy="1237712"/>
          </a:xfrm>
          <a:custGeom>
            <a:avLst/>
            <a:gdLst/>
            <a:ahLst/>
            <a:cxnLst/>
            <a:rect l="l" t="t" r="r" b="b"/>
            <a:pathLst>
              <a:path w="549996" h="559316" extrusionOk="0">
                <a:moveTo>
                  <a:pt x="536665" y="198722"/>
                </a:moveTo>
                <a:cubicBezTo>
                  <a:pt x="507988" y="55467"/>
                  <a:pt x="324589" y="-49573"/>
                  <a:pt x="179295" y="24291"/>
                </a:cubicBezTo>
                <a:cubicBezTo>
                  <a:pt x="17974" y="106420"/>
                  <a:pt x="-81169" y="375917"/>
                  <a:pt x="88111" y="512244"/>
                </a:cubicBezTo>
                <a:cubicBezTo>
                  <a:pt x="141168" y="554536"/>
                  <a:pt x="210888" y="558504"/>
                  <a:pt x="276092" y="557584"/>
                </a:cubicBezTo>
                <a:cubicBezTo>
                  <a:pt x="484178" y="579947"/>
                  <a:pt x="588999" y="381814"/>
                  <a:pt x="536665" y="198722"/>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 name="Google Shape;56;p5"/>
          <p:cNvSpPr/>
          <p:nvPr/>
        </p:nvSpPr>
        <p:spPr>
          <a:xfrm>
            <a:off x="856701" y="442364"/>
            <a:ext cx="9257791" cy="1237008"/>
          </a:xfrm>
          <a:custGeom>
            <a:avLst/>
            <a:gdLst/>
            <a:ahLst/>
            <a:cxnLst/>
            <a:rect l="l" t="t" r="r" b="b"/>
            <a:pathLst>
              <a:path w="3290684" h="399035" extrusionOk="0">
                <a:moveTo>
                  <a:pt x="3288221" y="146895"/>
                </a:moveTo>
                <a:cubicBezTo>
                  <a:pt x="3288879" y="83708"/>
                  <a:pt x="3268160" y="25739"/>
                  <a:pt x="3196488" y="21201"/>
                </a:cubicBezTo>
                <a:cubicBezTo>
                  <a:pt x="2907830" y="16005"/>
                  <a:pt x="2618711" y="18197"/>
                  <a:pt x="2329921" y="14777"/>
                </a:cubicBezTo>
                <a:cubicBezTo>
                  <a:pt x="1580495" y="9866"/>
                  <a:pt x="931222" y="0"/>
                  <a:pt x="181841" y="0"/>
                </a:cubicBezTo>
                <a:cubicBezTo>
                  <a:pt x="-44245" y="0"/>
                  <a:pt x="4866" y="162044"/>
                  <a:pt x="3813" y="206244"/>
                </a:cubicBezTo>
                <a:cubicBezTo>
                  <a:pt x="-6272" y="347395"/>
                  <a:pt x="64456" y="394927"/>
                  <a:pt x="198174" y="383395"/>
                </a:cubicBezTo>
                <a:lnTo>
                  <a:pt x="1064019" y="387780"/>
                </a:lnTo>
                <a:lnTo>
                  <a:pt x="2795708" y="396549"/>
                </a:lnTo>
                <a:cubicBezTo>
                  <a:pt x="2909277" y="397119"/>
                  <a:pt x="3023284" y="400671"/>
                  <a:pt x="3136832" y="398128"/>
                </a:cubicBezTo>
                <a:cubicBezTo>
                  <a:pt x="3275790" y="400627"/>
                  <a:pt x="3299512" y="257767"/>
                  <a:pt x="3288221" y="146895"/>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 name="Google Shape;57;p5"/>
          <p:cNvSpPr/>
          <p:nvPr/>
        </p:nvSpPr>
        <p:spPr>
          <a:xfrm>
            <a:off x="490926" y="562837"/>
            <a:ext cx="11173145" cy="5736772"/>
          </a:xfrm>
          <a:custGeom>
            <a:avLst/>
            <a:gdLst/>
            <a:ahLst/>
            <a:cxnLst/>
            <a:rect l="l" t="t" r="r" b="b"/>
            <a:pathLst>
              <a:path w="3971497" h="2039137" extrusionOk="0">
                <a:moveTo>
                  <a:pt x="3947725" y="299512"/>
                </a:moveTo>
                <a:cubicBezTo>
                  <a:pt x="3924134" y="113307"/>
                  <a:pt x="3885284" y="33501"/>
                  <a:pt x="3686450" y="8902"/>
                </a:cubicBezTo>
                <a:cubicBezTo>
                  <a:pt x="3601997" y="-3398"/>
                  <a:pt x="3538196" y="330"/>
                  <a:pt x="3453085" y="1250"/>
                </a:cubicBezTo>
                <a:cubicBezTo>
                  <a:pt x="2545650" y="21443"/>
                  <a:pt x="1638390" y="51765"/>
                  <a:pt x="731371" y="878"/>
                </a:cubicBezTo>
                <a:cubicBezTo>
                  <a:pt x="642467" y="-87"/>
                  <a:pt x="553519" y="1250"/>
                  <a:pt x="464769" y="6534"/>
                </a:cubicBezTo>
                <a:cubicBezTo>
                  <a:pt x="385183" y="11292"/>
                  <a:pt x="302374" y="15304"/>
                  <a:pt x="224563" y="33743"/>
                </a:cubicBezTo>
                <a:cubicBezTo>
                  <a:pt x="159908" y="49090"/>
                  <a:pt x="106653" y="83204"/>
                  <a:pt x="86570" y="149329"/>
                </a:cubicBezTo>
                <a:cubicBezTo>
                  <a:pt x="9067" y="671747"/>
                  <a:pt x="-7925" y="1209227"/>
                  <a:pt x="2994" y="1737127"/>
                </a:cubicBezTo>
                <a:cubicBezTo>
                  <a:pt x="7729" y="2035301"/>
                  <a:pt x="225024" y="2012784"/>
                  <a:pt x="454881" y="2012828"/>
                </a:cubicBezTo>
                <a:cubicBezTo>
                  <a:pt x="1452075" y="2021379"/>
                  <a:pt x="2463170" y="2030543"/>
                  <a:pt x="3459136" y="2039138"/>
                </a:cubicBezTo>
                <a:cubicBezTo>
                  <a:pt x="3468432" y="2039138"/>
                  <a:pt x="3468235" y="2024426"/>
                  <a:pt x="3458544" y="2024339"/>
                </a:cubicBezTo>
                <a:cubicBezTo>
                  <a:pt x="2395752" y="2013552"/>
                  <a:pt x="1331030" y="2008487"/>
                  <a:pt x="268237" y="1995157"/>
                </a:cubicBezTo>
                <a:cubicBezTo>
                  <a:pt x="201871" y="1991167"/>
                  <a:pt x="129981" y="1978933"/>
                  <a:pt x="80870" y="1929997"/>
                </a:cubicBezTo>
                <a:cubicBezTo>
                  <a:pt x="27856" y="1877181"/>
                  <a:pt x="19898" y="1797332"/>
                  <a:pt x="17289" y="1726406"/>
                </a:cubicBezTo>
                <a:cubicBezTo>
                  <a:pt x="11150" y="1553355"/>
                  <a:pt x="12904" y="1379647"/>
                  <a:pt x="17289" y="1206596"/>
                </a:cubicBezTo>
                <a:cubicBezTo>
                  <a:pt x="24962" y="897125"/>
                  <a:pt x="46317" y="588368"/>
                  <a:pt x="81352" y="280328"/>
                </a:cubicBezTo>
                <a:cubicBezTo>
                  <a:pt x="89990" y="206026"/>
                  <a:pt x="89333" y="112868"/>
                  <a:pt x="163591" y="71825"/>
                </a:cubicBezTo>
                <a:cubicBezTo>
                  <a:pt x="194285" y="54286"/>
                  <a:pt x="229825" y="46349"/>
                  <a:pt x="264444" y="40978"/>
                </a:cubicBezTo>
                <a:cubicBezTo>
                  <a:pt x="347341" y="28174"/>
                  <a:pt x="431728" y="22408"/>
                  <a:pt x="515502" y="18746"/>
                </a:cubicBezTo>
                <a:cubicBezTo>
                  <a:pt x="692894" y="11029"/>
                  <a:pt x="870483" y="17869"/>
                  <a:pt x="1047743" y="26113"/>
                </a:cubicBezTo>
                <a:cubicBezTo>
                  <a:pt x="1755029" y="63845"/>
                  <a:pt x="2462863" y="37711"/>
                  <a:pt x="3170346" y="20654"/>
                </a:cubicBezTo>
                <a:cubicBezTo>
                  <a:pt x="3346028" y="20478"/>
                  <a:pt x="3500947" y="3289"/>
                  <a:pt x="3675948" y="22605"/>
                </a:cubicBezTo>
                <a:cubicBezTo>
                  <a:pt x="3819576" y="42556"/>
                  <a:pt x="3893001" y="73821"/>
                  <a:pt x="3920034" y="229880"/>
                </a:cubicBezTo>
                <a:cubicBezTo>
                  <a:pt x="4003348" y="663591"/>
                  <a:pt x="3918609" y="1093707"/>
                  <a:pt x="3926392" y="1543489"/>
                </a:cubicBezTo>
                <a:cubicBezTo>
                  <a:pt x="3926568" y="1553092"/>
                  <a:pt x="3940665" y="1547436"/>
                  <a:pt x="3940490" y="1538337"/>
                </a:cubicBezTo>
                <a:cubicBezTo>
                  <a:pt x="3933321" y="1127383"/>
                  <a:pt x="4008215" y="711694"/>
                  <a:pt x="3947725" y="29951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5"/>
          <p:cNvSpPr txBox="1">
            <a:spLocks noGrp="1"/>
          </p:cNvSpPr>
          <p:nvPr>
            <p:ph type="title"/>
          </p:nvPr>
        </p:nvSpPr>
        <p:spPr>
          <a:xfrm>
            <a:off x="1177833" y="911467"/>
            <a:ext cx="8568400" cy="528400"/>
          </a:xfrm>
          <a:prstGeom prst="rect">
            <a:avLst/>
          </a:prstGeom>
        </p:spPr>
        <p:txBody>
          <a:bodyPr spcFirstLastPara="1" wrap="square" lIns="0" tIns="0" rIns="0" bIns="0"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 name="Google Shape;59;p5"/>
          <p:cNvSpPr txBox="1">
            <a:spLocks noGrp="1"/>
          </p:cNvSpPr>
          <p:nvPr>
            <p:ph type="body" idx="1"/>
          </p:nvPr>
        </p:nvSpPr>
        <p:spPr>
          <a:xfrm>
            <a:off x="1584233" y="2008467"/>
            <a:ext cx="8568400" cy="3787200"/>
          </a:xfrm>
          <a:prstGeom prst="rect">
            <a:avLst/>
          </a:prstGeom>
        </p:spPr>
        <p:txBody>
          <a:bodyPr spcFirstLastPara="1" wrap="square" lIns="0" tIns="0" rIns="0" bIns="0" anchor="t" anchorCtr="0">
            <a:noAutofit/>
          </a:bodyPr>
          <a:lstStyle>
            <a:lvl1pPr marL="609585" lvl="0" indent="-491054" rtl="0">
              <a:spcBef>
                <a:spcPts val="0"/>
              </a:spcBef>
              <a:spcAft>
                <a:spcPts val="0"/>
              </a:spcAft>
              <a:buSzPts val="2200"/>
              <a:buChar char="✗"/>
              <a:defRPr/>
            </a:lvl1pPr>
            <a:lvl2pPr marL="1219170" lvl="1" indent="-491054" rtl="0">
              <a:spcBef>
                <a:spcPts val="1333"/>
              </a:spcBef>
              <a:spcAft>
                <a:spcPts val="0"/>
              </a:spcAft>
              <a:buSzPts val="2200"/>
              <a:buChar char="✗"/>
              <a:defRPr/>
            </a:lvl2pPr>
            <a:lvl3pPr marL="1828754" lvl="2" indent="-491054" rtl="0">
              <a:spcBef>
                <a:spcPts val="1333"/>
              </a:spcBef>
              <a:spcAft>
                <a:spcPts val="0"/>
              </a:spcAft>
              <a:buSzPts val="2200"/>
              <a:buChar char="■"/>
              <a:defRPr/>
            </a:lvl3pPr>
            <a:lvl4pPr marL="2438339" lvl="3" indent="-491054" rtl="0">
              <a:spcBef>
                <a:spcPts val="1333"/>
              </a:spcBef>
              <a:spcAft>
                <a:spcPts val="0"/>
              </a:spcAft>
              <a:buSzPts val="2200"/>
              <a:buChar char="●"/>
              <a:defRPr/>
            </a:lvl4pPr>
            <a:lvl5pPr marL="3047924" lvl="4" indent="-491054" rtl="0">
              <a:spcBef>
                <a:spcPts val="1333"/>
              </a:spcBef>
              <a:spcAft>
                <a:spcPts val="0"/>
              </a:spcAft>
              <a:buSzPts val="2200"/>
              <a:buChar char="○"/>
              <a:defRPr/>
            </a:lvl5pPr>
            <a:lvl6pPr marL="3657509" lvl="5" indent="-491054" rtl="0">
              <a:spcBef>
                <a:spcPts val="1333"/>
              </a:spcBef>
              <a:spcAft>
                <a:spcPts val="0"/>
              </a:spcAft>
              <a:buSzPts val="2200"/>
              <a:buChar char="■"/>
              <a:defRPr/>
            </a:lvl6pPr>
            <a:lvl7pPr marL="4267093" lvl="6" indent="-491054" rtl="0">
              <a:spcBef>
                <a:spcPts val="1333"/>
              </a:spcBef>
              <a:spcAft>
                <a:spcPts val="0"/>
              </a:spcAft>
              <a:buSzPts val="2200"/>
              <a:buChar char="●"/>
              <a:defRPr/>
            </a:lvl7pPr>
            <a:lvl8pPr marL="4876678" lvl="7" indent="-491054" rtl="0">
              <a:spcBef>
                <a:spcPts val="1333"/>
              </a:spcBef>
              <a:spcAft>
                <a:spcPts val="0"/>
              </a:spcAft>
              <a:buSzPts val="2200"/>
              <a:buChar char="○"/>
              <a:defRPr/>
            </a:lvl8pPr>
            <a:lvl9pPr marL="5486263" lvl="8" indent="-491054" rtl="0">
              <a:spcBef>
                <a:spcPts val="1333"/>
              </a:spcBef>
              <a:spcAft>
                <a:spcPts val="1333"/>
              </a:spcAft>
              <a:buSzPts val="2200"/>
              <a:buChar char="■"/>
              <a:defRPr/>
            </a:lvl9pPr>
          </a:lstStyle>
          <a:p>
            <a:endParaRPr/>
          </a:p>
        </p:txBody>
      </p:sp>
      <p:sp>
        <p:nvSpPr>
          <p:cNvPr id="60" name="Google Shape;60;p5"/>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61" name="Google Shape;61;p5"/>
          <p:cNvSpPr/>
          <p:nvPr/>
        </p:nvSpPr>
        <p:spPr>
          <a:xfrm>
            <a:off x="4287149" y="494923"/>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 name="Google Shape;62;p5"/>
          <p:cNvSpPr/>
          <p:nvPr/>
        </p:nvSpPr>
        <p:spPr>
          <a:xfrm>
            <a:off x="6260340" y="53941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 name="Google Shape;63;p5"/>
          <p:cNvSpPr/>
          <p:nvPr/>
        </p:nvSpPr>
        <p:spPr>
          <a:xfrm>
            <a:off x="11162116" y="529829"/>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 name="Google Shape;64;p5"/>
          <p:cNvSpPr/>
          <p:nvPr/>
        </p:nvSpPr>
        <p:spPr>
          <a:xfrm>
            <a:off x="326324" y="5459148"/>
            <a:ext cx="995005" cy="1034280"/>
          </a:xfrm>
          <a:custGeom>
            <a:avLst/>
            <a:gdLst/>
            <a:ahLst/>
            <a:cxnLst/>
            <a:rect l="l" t="t" r="r" b="b"/>
            <a:pathLst>
              <a:path w="353675" h="367635" extrusionOk="0">
                <a:moveTo>
                  <a:pt x="349850" y="316408"/>
                </a:moveTo>
                <a:cubicBezTo>
                  <a:pt x="344216" y="307967"/>
                  <a:pt x="337265" y="300140"/>
                  <a:pt x="331061" y="292094"/>
                </a:cubicBezTo>
                <a:cubicBezTo>
                  <a:pt x="325295" y="284639"/>
                  <a:pt x="312907" y="293387"/>
                  <a:pt x="318542" y="300688"/>
                </a:cubicBezTo>
                <a:cubicBezTo>
                  <a:pt x="320142" y="302661"/>
                  <a:pt x="330951" y="317022"/>
                  <a:pt x="332574" y="318447"/>
                </a:cubicBezTo>
                <a:cubicBezTo>
                  <a:pt x="270198" y="313689"/>
                  <a:pt x="197781" y="305292"/>
                  <a:pt x="142554" y="274598"/>
                </a:cubicBezTo>
                <a:cubicBezTo>
                  <a:pt x="87348" y="239760"/>
                  <a:pt x="52202" y="175937"/>
                  <a:pt x="31747" y="115404"/>
                </a:cubicBezTo>
                <a:cubicBezTo>
                  <a:pt x="20542" y="80171"/>
                  <a:pt x="14804" y="43432"/>
                  <a:pt x="14733" y="6461"/>
                </a:cubicBezTo>
                <a:cubicBezTo>
                  <a:pt x="14733" y="-3318"/>
                  <a:pt x="-44" y="-1323"/>
                  <a:pt x="0" y="7930"/>
                </a:cubicBezTo>
                <a:cubicBezTo>
                  <a:pt x="1184" y="107971"/>
                  <a:pt x="41065" y="213209"/>
                  <a:pt x="119862" y="277470"/>
                </a:cubicBezTo>
                <a:cubicBezTo>
                  <a:pt x="177501" y="318403"/>
                  <a:pt x="263467" y="328116"/>
                  <a:pt x="332705" y="333158"/>
                </a:cubicBezTo>
                <a:cubicBezTo>
                  <a:pt x="322510" y="340196"/>
                  <a:pt x="316437" y="346182"/>
                  <a:pt x="307470" y="353702"/>
                </a:cubicBezTo>
                <a:cubicBezTo>
                  <a:pt x="300301" y="359863"/>
                  <a:pt x="307821" y="372250"/>
                  <a:pt x="315275" y="365848"/>
                </a:cubicBezTo>
                <a:lnTo>
                  <a:pt x="340028" y="344647"/>
                </a:lnTo>
                <a:cubicBezTo>
                  <a:pt x="350048" y="337171"/>
                  <a:pt x="359037" y="328927"/>
                  <a:pt x="349850" y="31640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 name="Google Shape;65;p5"/>
          <p:cNvSpPr/>
          <p:nvPr/>
        </p:nvSpPr>
        <p:spPr>
          <a:xfrm>
            <a:off x="11437699" y="3943239"/>
            <a:ext cx="267869" cy="230389"/>
          </a:xfrm>
          <a:custGeom>
            <a:avLst/>
            <a:gdLst/>
            <a:ahLst/>
            <a:cxnLst/>
            <a:rect l="l" t="t" r="r" b="b"/>
            <a:pathLst>
              <a:path w="95214" h="81892" extrusionOk="0">
                <a:moveTo>
                  <a:pt x="92489" y="65480"/>
                </a:moveTo>
                <a:lnTo>
                  <a:pt x="61028" y="43753"/>
                </a:lnTo>
                <a:cubicBezTo>
                  <a:pt x="70521" y="33157"/>
                  <a:pt x="80036" y="22580"/>
                  <a:pt x="89530" y="12028"/>
                </a:cubicBezTo>
                <a:cubicBezTo>
                  <a:pt x="96107" y="4771"/>
                  <a:pt x="85145" y="-4635"/>
                  <a:pt x="78567" y="2600"/>
                </a:cubicBezTo>
                <a:lnTo>
                  <a:pt x="48991" y="35487"/>
                </a:lnTo>
                <a:lnTo>
                  <a:pt x="12684" y="10383"/>
                </a:lnTo>
                <a:cubicBezTo>
                  <a:pt x="5098" y="5144"/>
                  <a:pt x="-4856" y="16610"/>
                  <a:pt x="2687" y="21872"/>
                </a:cubicBezTo>
                <a:lnTo>
                  <a:pt x="38796" y="46844"/>
                </a:lnTo>
                <a:lnTo>
                  <a:pt x="18275" y="69865"/>
                </a:lnTo>
                <a:cubicBezTo>
                  <a:pt x="11697" y="77122"/>
                  <a:pt x="22660" y="86527"/>
                  <a:pt x="29237" y="79292"/>
                </a:cubicBezTo>
                <a:lnTo>
                  <a:pt x="50942" y="55175"/>
                </a:lnTo>
                <a:lnTo>
                  <a:pt x="82601" y="77100"/>
                </a:lnTo>
                <a:cubicBezTo>
                  <a:pt x="90078" y="82296"/>
                  <a:pt x="100119" y="70829"/>
                  <a:pt x="92489" y="6548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 name="Google Shape;66;p5"/>
          <p:cNvSpPr/>
          <p:nvPr/>
        </p:nvSpPr>
        <p:spPr>
          <a:xfrm>
            <a:off x="6471862" y="6143069"/>
            <a:ext cx="1135532" cy="206881"/>
          </a:xfrm>
          <a:custGeom>
            <a:avLst/>
            <a:gdLst/>
            <a:ahLst/>
            <a:cxnLst/>
            <a:rect l="l" t="t" r="r" b="b"/>
            <a:pathLst>
              <a:path w="403625" h="73536" extrusionOk="0">
                <a:moveTo>
                  <a:pt x="402034" y="57995"/>
                </a:moveTo>
                <a:cubicBezTo>
                  <a:pt x="349920" y="-4643"/>
                  <a:pt x="347223" y="-12273"/>
                  <a:pt x="293815" y="54948"/>
                </a:cubicBezTo>
                <a:cubicBezTo>
                  <a:pt x="244682" y="-17404"/>
                  <a:pt x="251829" y="2986"/>
                  <a:pt x="191361" y="49225"/>
                </a:cubicBezTo>
                <a:cubicBezTo>
                  <a:pt x="145320" y="-15189"/>
                  <a:pt x="150911" y="-15343"/>
                  <a:pt x="96669" y="42648"/>
                </a:cubicBezTo>
                <a:cubicBezTo>
                  <a:pt x="86321" y="25893"/>
                  <a:pt x="71785" y="12113"/>
                  <a:pt x="54508" y="2657"/>
                </a:cubicBezTo>
                <a:cubicBezTo>
                  <a:pt x="43897" y="-1442"/>
                  <a:pt x="13290" y="41442"/>
                  <a:pt x="2152" y="49554"/>
                </a:cubicBezTo>
                <a:cubicBezTo>
                  <a:pt x="-4644" y="56548"/>
                  <a:pt x="6230" y="65932"/>
                  <a:pt x="12983" y="58982"/>
                </a:cubicBezTo>
                <a:lnTo>
                  <a:pt x="52009" y="18838"/>
                </a:lnTo>
                <a:cubicBezTo>
                  <a:pt x="82462" y="34426"/>
                  <a:pt x="86825" y="72531"/>
                  <a:pt x="100243" y="59552"/>
                </a:cubicBezTo>
                <a:lnTo>
                  <a:pt x="120852" y="38307"/>
                </a:lnTo>
                <a:cubicBezTo>
                  <a:pt x="130455" y="27871"/>
                  <a:pt x="145298" y="3447"/>
                  <a:pt x="155800" y="26621"/>
                </a:cubicBezTo>
                <a:cubicBezTo>
                  <a:pt x="197105" y="84085"/>
                  <a:pt x="181473" y="72663"/>
                  <a:pt x="233785" y="33330"/>
                </a:cubicBezTo>
                <a:cubicBezTo>
                  <a:pt x="249659" y="14036"/>
                  <a:pt x="257223" y="29405"/>
                  <a:pt x="267264" y="44731"/>
                </a:cubicBezTo>
                <a:lnTo>
                  <a:pt x="286843" y="71040"/>
                </a:lnTo>
                <a:cubicBezTo>
                  <a:pt x="300195" y="86058"/>
                  <a:pt x="326855" y="28594"/>
                  <a:pt x="341106" y="23990"/>
                </a:cubicBezTo>
                <a:cubicBezTo>
                  <a:pt x="357462" y="17522"/>
                  <a:pt x="377238" y="56614"/>
                  <a:pt x="389493" y="66611"/>
                </a:cubicBezTo>
                <a:cubicBezTo>
                  <a:pt x="395632" y="73671"/>
                  <a:pt x="408020" y="64945"/>
                  <a:pt x="402034" y="5799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 name="Google Shape;67;p5"/>
          <p:cNvSpPr/>
          <p:nvPr/>
        </p:nvSpPr>
        <p:spPr>
          <a:xfrm>
            <a:off x="11368405" y="463034"/>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27107187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
        <p:cNvGrpSpPr/>
        <p:nvPr/>
      </p:nvGrpSpPr>
      <p:grpSpPr>
        <a:xfrm>
          <a:off x="0" y="0"/>
          <a:ext cx="0" cy="0"/>
          <a:chOff x="0" y="0"/>
          <a:chExt cx="0" cy="0"/>
        </a:xfrm>
      </p:grpSpPr>
      <p:sp>
        <p:nvSpPr>
          <p:cNvPr id="37" name="Google Shape;37;p4"/>
          <p:cNvSpPr/>
          <p:nvPr/>
        </p:nvSpPr>
        <p:spPr>
          <a:xfrm>
            <a:off x="2281785" y="1406383"/>
            <a:ext cx="3939" cy="1863"/>
          </a:xfrm>
          <a:custGeom>
            <a:avLst/>
            <a:gdLst/>
            <a:ahLst/>
            <a:cxnLst/>
            <a:rect l="l" t="t" r="r" b="b"/>
            <a:pathLst>
              <a:path w="1400" h="662" extrusionOk="0">
                <a:moveTo>
                  <a:pt x="0" y="663"/>
                </a:moveTo>
                <a:cubicBezTo>
                  <a:pt x="2192" y="-368"/>
                  <a:pt x="1513" y="-61"/>
                  <a:pt x="0" y="66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 name="Google Shape;38;p4"/>
          <p:cNvSpPr/>
          <p:nvPr/>
        </p:nvSpPr>
        <p:spPr>
          <a:xfrm>
            <a:off x="1053255" y="674684"/>
            <a:ext cx="10558975" cy="5828245"/>
          </a:xfrm>
          <a:custGeom>
            <a:avLst/>
            <a:gdLst/>
            <a:ahLst/>
            <a:cxnLst/>
            <a:rect l="l" t="t" r="r" b="b"/>
            <a:pathLst>
              <a:path w="3753190" h="2071651" extrusionOk="0">
                <a:moveTo>
                  <a:pt x="3559557" y="312526"/>
                </a:moveTo>
                <a:cubicBezTo>
                  <a:pt x="3462673" y="190537"/>
                  <a:pt x="3320580" y="114262"/>
                  <a:pt x="3169958" y="80871"/>
                </a:cubicBezTo>
                <a:cubicBezTo>
                  <a:pt x="2666702" y="-4635"/>
                  <a:pt x="2149217" y="-1697"/>
                  <a:pt x="1639734" y="934"/>
                </a:cubicBezTo>
                <a:cubicBezTo>
                  <a:pt x="1246802" y="10932"/>
                  <a:pt x="855690" y="56206"/>
                  <a:pt x="467318" y="117923"/>
                </a:cubicBezTo>
                <a:cubicBezTo>
                  <a:pt x="174056" y="164557"/>
                  <a:pt x="89909" y="643718"/>
                  <a:pt x="35646" y="899687"/>
                </a:cubicBezTo>
                <a:cubicBezTo>
                  <a:pt x="-28637" y="1401979"/>
                  <a:pt x="-84588" y="1869849"/>
                  <a:pt x="614695" y="1936390"/>
                </a:cubicBezTo>
                <a:cubicBezTo>
                  <a:pt x="1341779" y="2005561"/>
                  <a:pt x="2076558" y="2008434"/>
                  <a:pt x="2804213" y="1931237"/>
                </a:cubicBezTo>
                <a:cubicBezTo>
                  <a:pt x="2974808" y="1913456"/>
                  <a:pt x="3089078" y="1906791"/>
                  <a:pt x="3089078" y="1906791"/>
                </a:cubicBezTo>
                <a:cubicBezTo>
                  <a:pt x="3099164" y="1977323"/>
                  <a:pt x="3363661" y="2103279"/>
                  <a:pt x="3459384" y="2064341"/>
                </a:cubicBezTo>
                <a:cubicBezTo>
                  <a:pt x="3373725" y="1984887"/>
                  <a:pt x="3328363" y="1836962"/>
                  <a:pt x="3328363" y="1836962"/>
                </a:cubicBezTo>
                <a:cubicBezTo>
                  <a:pt x="3697529" y="1838781"/>
                  <a:pt x="3736708" y="1487660"/>
                  <a:pt x="3747407" y="1232568"/>
                </a:cubicBezTo>
                <a:cubicBezTo>
                  <a:pt x="3760452" y="920406"/>
                  <a:pt x="3769770" y="568692"/>
                  <a:pt x="3559557" y="312526"/>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 name="Google Shape;39;p4"/>
          <p:cNvSpPr/>
          <p:nvPr/>
        </p:nvSpPr>
        <p:spPr>
          <a:xfrm>
            <a:off x="705895" y="466400"/>
            <a:ext cx="10750127" cy="6016339"/>
          </a:xfrm>
          <a:custGeom>
            <a:avLst/>
            <a:gdLst/>
            <a:ahLst/>
            <a:cxnLst/>
            <a:rect l="l" t="t" r="r" b="b"/>
            <a:pathLst>
              <a:path w="3821135" h="2138509" extrusionOk="0">
                <a:moveTo>
                  <a:pt x="3819859" y="752034"/>
                </a:moveTo>
                <a:cubicBezTo>
                  <a:pt x="3812054" y="539103"/>
                  <a:pt x="3741062" y="308303"/>
                  <a:pt x="3556764" y="183793"/>
                </a:cubicBezTo>
                <a:cubicBezTo>
                  <a:pt x="3418070" y="94210"/>
                  <a:pt x="3245918" y="93267"/>
                  <a:pt x="3087294" y="70619"/>
                </a:cubicBezTo>
                <a:cubicBezTo>
                  <a:pt x="2233223" y="-29401"/>
                  <a:pt x="1371303" y="-1973"/>
                  <a:pt x="513768" y="25410"/>
                </a:cubicBezTo>
                <a:cubicBezTo>
                  <a:pt x="504472" y="25717"/>
                  <a:pt x="504626" y="40517"/>
                  <a:pt x="514360" y="40210"/>
                </a:cubicBezTo>
                <a:cubicBezTo>
                  <a:pt x="1396429" y="12037"/>
                  <a:pt x="2283672" y="-16268"/>
                  <a:pt x="3161333" y="94714"/>
                </a:cubicBezTo>
                <a:cubicBezTo>
                  <a:pt x="3242301" y="104953"/>
                  <a:pt x="3324781" y="113350"/>
                  <a:pt x="3403994" y="133740"/>
                </a:cubicBezTo>
                <a:cubicBezTo>
                  <a:pt x="3829331" y="245730"/>
                  <a:pt x="3826151" y="758590"/>
                  <a:pt x="3794098" y="1112320"/>
                </a:cubicBezTo>
                <a:cubicBezTo>
                  <a:pt x="3788682" y="1201882"/>
                  <a:pt x="3783289" y="1291422"/>
                  <a:pt x="3777873" y="1380984"/>
                </a:cubicBezTo>
                <a:cubicBezTo>
                  <a:pt x="3772919" y="1463047"/>
                  <a:pt x="3775440" y="1551052"/>
                  <a:pt x="3749985" y="1630069"/>
                </a:cubicBezTo>
                <a:cubicBezTo>
                  <a:pt x="3682304" y="1828398"/>
                  <a:pt x="3446681" y="1860474"/>
                  <a:pt x="3265453" y="1869353"/>
                </a:cubicBezTo>
                <a:cubicBezTo>
                  <a:pt x="3261550" y="1869572"/>
                  <a:pt x="3258525" y="1872861"/>
                  <a:pt x="3258634" y="1876786"/>
                </a:cubicBezTo>
                <a:cubicBezTo>
                  <a:pt x="3253372" y="1875865"/>
                  <a:pt x="3247256" y="1880315"/>
                  <a:pt x="3249865" y="1886191"/>
                </a:cubicBezTo>
                <a:cubicBezTo>
                  <a:pt x="3272885" y="1936245"/>
                  <a:pt x="3299743" y="1984457"/>
                  <a:pt x="3330196" y="2030367"/>
                </a:cubicBezTo>
                <a:cubicBezTo>
                  <a:pt x="3349928" y="2060119"/>
                  <a:pt x="3371305" y="2094321"/>
                  <a:pt x="3399850" y="2118065"/>
                </a:cubicBezTo>
                <a:cubicBezTo>
                  <a:pt x="3244186" y="2098991"/>
                  <a:pt x="3086110" y="2032976"/>
                  <a:pt x="3003959" y="1892242"/>
                </a:cubicBezTo>
                <a:cubicBezTo>
                  <a:pt x="2999859" y="1885183"/>
                  <a:pt x="2990103" y="1890752"/>
                  <a:pt x="2990453" y="1897526"/>
                </a:cubicBezTo>
                <a:cubicBezTo>
                  <a:pt x="2129739" y="1952338"/>
                  <a:pt x="1256221" y="2013003"/>
                  <a:pt x="401887" y="1860956"/>
                </a:cubicBezTo>
                <a:cubicBezTo>
                  <a:pt x="297351" y="1841224"/>
                  <a:pt x="184352" y="1811078"/>
                  <a:pt x="108098" y="1731974"/>
                </a:cubicBezTo>
                <a:cubicBezTo>
                  <a:pt x="16212" y="1636602"/>
                  <a:pt x="18953" y="1494092"/>
                  <a:pt x="16147" y="1370482"/>
                </a:cubicBezTo>
                <a:cubicBezTo>
                  <a:pt x="9487" y="1077504"/>
                  <a:pt x="25437" y="784439"/>
                  <a:pt x="63854" y="493916"/>
                </a:cubicBezTo>
                <a:cubicBezTo>
                  <a:pt x="68605" y="458026"/>
                  <a:pt x="73720" y="422223"/>
                  <a:pt x="79202" y="386486"/>
                </a:cubicBezTo>
                <a:cubicBezTo>
                  <a:pt x="80649" y="376795"/>
                  <a:pt x="66200" y="374800"/>
                  <a:pt x="64775" y="384140"/>
                </a:cubicBezTo>
                <a:cubicBezTo>
                  <a:pt x="20408" y="677030"/>
                  <a:pt x="-1230" y="972902"/>
                  <a:pt x="54" y="1269125"/>
                </a:cubicBezTo>
                <a:cubicBezTo>
                  <a:pt x="3869" y="1541932"/>
                  <a:pt x="-19854" y="1759752"/>
                  <a:pt x="293580" y="1850871"/>
                </a:cubicBezTo>
                <a:cubicBezTo>
                  <a:pt x="349290" y="1867336"/>
                  <a:pt x="406579" y="1877421"/>
                  <a:pt x="463868" y="1886739"/>
                </a:cubicBezTo>
                <a:cubicBezTo>
                  <a:pt x="1302153" y="2022671"/>
                  <a:pt x="2155128" y="1967049"/>
                  <a:pt x="2998127" y="1911755"/>
                </a:cubicBezTo>
                <a:cubicBezTo>
                  <a:pt x="3084838" y="2049463"/>
                  <a:pt x="3246971" y="2117276"/>
                  <a:pt x="3404016" y="2133610"/>
                </a:cubicBezTo>
                <a:cubicBezTo>
                  <a:pt x="3407984" y="2133961"/>
                  <a:pt x="3411624" y="2131330"/>
                  <a:pt x="3412501" y="2127427"/>
                </a:cubicBezTo>
                <a:cubicBezTo>
                  <a:pt x="3418552" y="2131461"/>
                  <a:pt x="3424954" y="2134969"/>
                  <a:pt x="3431619" y="2137885"/>
                </a:cubicBezTo>
                <a:cubicBezTo>
                  <a:pt x="3440060" y="2141546"/>
                  <a:pt x="3446966" y="2128063"/>
                  <a:pt x="3438372" y="2124292"/>
                </a:cubicBezTo>
                <a:cubicBezTo>
                  <a:pt x="3394128" y="2105152"/>
                  <a:pt x="3366021" y="2057137"/>
                  <a:pt x="3340479" y="2018506"/>
                </a:cubicBezTo>
                <a:cubicBezTo>
                  <a:pt x="3312196" y="1975643"/>
                  <a:pt x="3287092" y="1930742"/>
                  <a:pt x="3265409" y="1884174"/>
                </a:cubicBezTo>
                <a:cubicBezTo>
                  <a:pt x="3490267" y="1876413"/>
                  <a:pt x="3757769" y="1818401"/>
                  <a:pt x="3780987" y="1549825"/>
                </a:cubicBezTo>
                <a:cubicBezTo>
                  <a:pt x="3790809" y="1463069"/>
                  <a:pt x="3792848" y="1374976"/>
                  <a:pt x="3798132" y="1287826"/>
                </a:cubicBezTo>
                <a:cubicBezTo>
                  <a:pt x="3806945" y="1109339"/>
                  <a:pt x="3826261" y="930851"/>
                  <a:pt x="3819859" y="75203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0" name="Google Shape;40;p4"/>
          <p:cNvGrpSpPr/>
          <p:nvPr/>
        </p:nvGrpSpPr>
        <p:grpSpPr>
          <a:xfrm>
            <a:off x="733633" y="491494"/>
            <a:ext cx="1170972" cy="836719"/>
            <a:chOff x="550224" y="368620"/>
            <a:chExt cx="878229" cy="627539"/>
          </a:xfrm>
        </p:grpSpPr>
        <p:sp>
          <p:nvSpPr>
            <p:cNvPr id="41" name="Google Shape;41;p4"/>
            <p:cNvSpPr/>
            <p:nvPr/>
          </p:nvSpPr>
          <p:spPr>
            <a:xfrm>
              <a:off x="550224" y="368620"/>
              <a:ext cx="430805" cy="627539"/>
            </a:xfrm>
            <a:custGeom>
              <a:avLst/>
              <a:gdLst/>
              <a:ahLst/>
              <a:cxnLst/>
              <a:rect l="l" t="t" r="r" b="b"/>
              <a:pathLst>
                <a:path w="204173" h="297412" extrusionOk="0">
                  <a:moveTo>
                    <a:pt x="139600" y="3918"/>
                  </a:moveTo>
                  <a:cubicBezTo>
                    <a:pt x="98338" y="-8491"/>
                    <a:pt x="54708" y="9706"/>
                    <a:pt x="28442" y="42571"/>
                  </a:cubicBezTo>
                  <a:cubicBezTo>
                    <a:pt x="-1200" y="79689"/>
                    <a:pt x="-6483" y="131738"/>
                    <a:pt x="7088" y="176311"/>
                  </a:cubicBezTo>
                  <a:cubicBezTo>
                    <a:pt x="15375" y="203497"/>
                    <a:pt x="33244" y="222045"/>
                    <a:pt x="55322" y="238993"/>
                  </a:cubicBezTo>
                  <a:cubicBezTo>
                    <a:pt x="80842" y="258550"/>
                    <a:pt x="107305" y="276835"/>
                    <a:pt x="134360" y="294199"/>
                  </a:cubicBezTo>
                  <a:cubicBezTo>
                    <a:pt x="135671" y="295098"/>
                    <a:pt x="137291" y="295449"/>
                    <a:pt x="138855" y="295142"/>
                  </a:cubicBezTo>
                  <a:cubicBezTo>
                    <a:pt x="140391" y="296326"/>
                    <a:pt x="142213" y="297093"/>
                    <a:pt x="144138" y="297334"/>
                  </a:cubicBezTo>
                  <a:cubicBezTo>
                    <a:pt x="153237" y="298606"/>
                    <a:pt x="156855" y="283982"/>
                    <a:pt x="147295" y="282667"/>
                  </a:cubicBezTo>
                  <a:cubicBezTo>
                    <a:pt x="145827" y="282448"/>
                    <a:pt x="140981" y="260479"/>
                    <a:pt x="140148" y="257081"/>
                  </a:cubicBezTo>
                  <a:cubicBezTo>
                    <a:pt x="133825" y="231100"/>
                    <a:pt x="132067" y="204221"/>
                    <a:pt x="134952" y="177648"/>
                  </a:cubicBezTo>
                  <a:cubicBezTo>
                    <a:pt x="176609" y="182954"/>
                    <a:pt x="202633" y="143665"/>
                    <a:pt x="203883" y="105670"/>
                  </a:cubicBezTo>
                  <a:cubicBezTo>
                    <a:pt x="206974" y="59694"/>
                    <a:pt x="185444" y="17687"/>
                    <a:pt x="139600" y="3918"/>
                  </a:cubicBezTo>
                  <a:close/>
                  <a:moveTo>
                    <a:pt x="183054" y="133777"/>
                  </a:moveTo>
                  <a:cubicBezTo>
                    <a:pt x="174767" y="153268"/>
                    <a:pt x="153741" y="169383"/>
                    <a:pt x="131882" y="161709"/>
                  </a:cubicBezTo>
                  <a:cubicBezTo>
                    <a:pt x="129346" y="160810"/>
                    <a:pt x="126524" y="161336"/>
                    <a:pt x="124472" y="163068"/>
                  </a:cubicBezTo>
                  <a:cubicBezTo>
                    <a:pt x="123380" y="163770"/>
                    <a:pt x="122532" y="164800"/>
                    <a:pt x="122038" y="166006"/>
                  </a:cubicBezTo>
                  <a:cubicBezTo>
                    <a:pt x="121199" y="167475"/>
                    <a:pt x="120874" y="169185"/>
                    <a:pt x="121118" y="170852"/>
                  </a:cubicBezTo>
                  <a:cubicBezTo>
                    <a:pt x="116602" y="204944"/>
                    <a:pt x="119253" y="239629"/>
                    <a:pt x="128901" y="272647"/>
                  </a:cubicBezTo>
                  <a:cubicBezTo>
                    <a:pt x="113583" y="262540"/>
                    <a:pt x="98506" y="252082"/>
                    <a:pt x="83670" y="241229"/>
                  </a:cubicBezTo>
                  <a:cubicBezTo>
                    <a:pt x="67008" y="229039"/>
                    <a:pt x="48460" y="216783"/>
                    <a:pt x="35699" y="200274"/>
                  </a:cubicBezTo>
                  <a:cubicBezTo>
                    <a:pt x="-9706" y="138886"/>
                    <a:pt x="18840" y="27553"/>
                    <a:pt x="100223" y="15450"/>
                  </a:cubicBezTo>
                  <a:cubicBezTo>
                    <a:pt x="169505" y="7667"/>
                    <a:pt x="206601" y="72783"/>
                    <a:pt x="183054" y="1337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 name="Google Shape;42;p4"/>
            <p:cNvSpPr/>
            <p:nvPr/>
          </p:nvSpPr>
          <p:spPr>
            <a:xfrm>
              <a:off x="1007307" y="372376"/>
              <a:ext cx="421145" cy="613504"/>
            </a:xfrm>
            <a:custGeom>
              <a:avLst/>
              <a:gdLst/>
              <a:ahLst/>
              <a:cxnLst/>
              <a:rect l="l" t="t" r="r" b="b"/>
              <a:pathLst>
                <a:path w="199595" h="290760" extrusionOk="0">
                  <a:moveTo>
                    <a:pt x="136439" y="3825"/>
                  </a:moveTo>
                  <a:cubicBezTo>
                    <a:pt x="96098" y="-8299"/>
                    <a:pt x="53476" y="9504"/>
                    <a:pt x="27803" y="41623"/>
                  </a:cubicBezTo>
                  <a:cubicBezTo>
                    <a:pt x="-1182" y="77908"/>
                    <a:pt x="-6334" y="128751"/>
                    <a:pt x="6930" y="172359"/>
                  </a:cubicBezTo>
                  <a:cubicBezTo>
                    <a:pt x="15021" y="198932"/>
                    <a:pt x="32494" y="217063"/>
                    <a:pt x="54090" y="233616"/>
                  </a:cubicBezTo>
                  <a:cubicBezTo>
                    <a:pt x="79040" y="252735"/>
                    <a:pt x="104911" y="270603"/>
                    <a:pt x="131352" y="287573"/>
                  </a:cubicBezTo>
                  <a:cubicBezTo>
                    <a:pt x="132626" y="288472"/>
                    <a:pt x="134211" y="288801"/>
                    <a:pt x="135737" y="288494"/>
                  </a:cubicBezTo>
                  <a:cubicBezTo>
                    <a:pt x="137241" y="289678"/>
                    <a:pt x="139037" y="290423"/>
                    <a:pt x="140933" y="290686"/>
                  </a:cubicBezTo>
                  <a:cubicBezTo>
                    <a:pt x="149813" y="291914"/>
                    <a:pt x="153343" y="277641"/>
                    <a:pt x="144003" y="276347"/>
                  </a:cubicBezTo>
                  <a:cubicBezTo>
                    <a:pt x="142556" y="276150"/>
                    <a:pt x="137842" y="254664"/>
                    <a:pt x="137009" y="251332"/>
                  </a:cubicBezTo>
                  <a:cubicBezTo>
                    <a:pt x="130839" y="225943"/>
                    <a:pt x="129125" y="199677"/>
                    <a:pt x="131944" y="173697"/>
                  </a:cubicBezTo>
                  <a:cubicBezTo>
                    <a:pt x="172768" y="178893"/>
                    <a:pt x="198091" y="140481"/>
                    <a:pt x="199318" y="103341"/>
                  </a:cubicBezTo>
                  <a:cubicBezTo>
                    <a:pt x="202300" y="58352"/>
                    <a:pt x="181253" y="17287"/>
                    <a:pt x="136439" y="3825"/>
                  </a:cubicBezTo>
                  <a:close/>
                  <a:moveTo>
                    <a:pt x="178907" y="130768"/>
                  </a:moveTo>
                  <a:cubicBezTo>
                    <a:pt x="170794" y="149799"/>
                    <a:pt x="150251" y="165541"/>
                    <a:pt x="128897" y="158042"/>
                  </a:cubicBezTo>
                  <a:cubicBezTo>
                    <a:pt x="126417" y="157187"/>
                    <a:pt x="123670" y="157692"/>
                    <a:pt x="121662" y="159380"/>
                  </a:cubicBezTo>
                  <a:cubicBezTo>
                    <a:pt x="120592" y="160082"/>
                    <a:pt x="119756" y="161068"/>
                    <a:pt x="119272" y="162252"/>
                  </a:cubicBezTo>
                  <a:cubicBezTo>
                    <a:pt x="118458" y="163699"/>
                    <a:pt x="118143" y="165343"/>
                    <a:pt x="118373" y="166988"/>
                  </a:cubicBezTo>
                  <a:cubicBezTo>
                    <a:pt x="113973" y="200335"/>
                    <a:pt x="116571" y="234230"/>
                    <a:pt x="126003" y="266503"/>
                  </a:cubicBezTo>
                  <a:cubicBezTo>
                    <a:pt x="111006" y="256615"/>
                    <a:pt x="96266" y="246399"/>
                    <a:pt x="81781" y="235809"/>
                  </a:cubicBezTo>
                  <a:cubicBezTo>
                    <a:pt x="65491" y="223882"/>
                    <a:pt x="47359" y="211911"/>
                    <a:pt x="34884" y="195775"/>
                  </a:cubicBezTo>
                  <a:cubicBezTo>
                    <a:pt x="-9491" y="135855"/>
                    <a:pt x="18419" y="26955"/>
                    <a:pt x="97961" y="15116"/>
                  </a:cubicBezTo>
                  <a:cubicBezTo>
                    <a:pt x="165664" y="7508"/>
                    <a:pt x="202015" y="71133"/>
                    <a:pt x="178907" y="13076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 name="Google Shape;43;p4"/>
            <p:cNvSpPr/>
            <p:nvPr/>
          </p:nvSpPr>
          <p:spPr>
            <a:xfrm>
              <a:off x="1305031" y="475050"/>
              <a:ext cx="59409" cy="175613"/>
            </a:xfrm>
            <a:custGeom>
              <a:avLst/>
              <a:gdLst/>
              <a:ahLst/>
              <a:cxnLst/>
              <a:rect l="l" t="t" r="r" b="b"/>
              <a:pathLst>
                <a:path w="28156" h="83229" extrusionOk="0">
                  <a:moveTo>
                    <a:pt x="12001" y="2074"/>
                  </a:moveTo>
                  <a:cubicBezTo>
                    <a:pt x="5687" y="-4723"/>
                    <a:pt x="-4289" y="6788"/>
                    <a:pt x="2004" y="13584"/>
                  </a:cubicBezTo>
                  <a:cubicBezTo>
                    <a:pt x="17298" y="29699"/>
                    <a:pt x="17395" y="54956"/>
                    <a:pt x="2223" y="71180"/>
                  </a:cubicBezTo>
                  <a:cubicBezTo>
                    <a:pt x="-4354" y="78459"/>
                    <a:pt x="6608" y="87887"/>
                    <a:pt x="13054" y="80608"/>
                  </a:cubicBezTo>
                  <a:cubicBezTo>
                    <a:pt x="33750" y="57455"/>
                    <a:pt x="32961" y="24678"/>
                    <a:pt x="12001" y="20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 name="Google Shape;44;p4"/>
            <p:cNvSpPr/>
            <p:nvPr/>
          </p:nvSpPr>
          <p:spPr>
            <a:xfrm>
              <a:off x="1260832" y="642594"/>
              <a:ext cx="30076" cy="31226"/>
            </a:xfrm>
            <a:custGeom>
              <a:avLst/>
              <a:gdLst/>
              <a:ahLst/>
              <a:cxnLst/>
              <a:rect l="l" t="t" r="r" b="b"/>
              <a:pathLst>
                <a:path w="14254" h="14799" extrusionOk="0">
                  <a:moveTo>
                    <a:pt x="6816" y="0"/>
                  </a:moveTo>
                  <a:cubicBezTo>
                    <a:pt x="-2458" y="0"/>
                    <a:pt x="-2283" y="14799"/>
                    <a:pt x="7430" y="14799"/>
                  </a:cubicBezTo>
                  <a:cubicBezTo>
                    <a:pt x="16726" y="14799"/>
                    <a:pt x="16529" y="0"/>
                    <a:pt x="6816"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 name="Google Shape;45;p4"/>
            <p:cNvSpPr/>
            <p:nvPr/>
          </p:nvSpPr>
          <p:spPr>
            <a:xfrm>
              <a:off x="611671" y="601479"/>
              <a:ext cx="103968" cy="202921"/>
            </a:xfrm>
            <a:custGeom>
              <a:avLst/>
              <a:gdLst/>
              <a:ahLst/>
              <a:cxnLst/>
              <a:rect l="l" t="t" r="r" b="b"/>
              <a:pathLst>
                <a:path w="49274" h="96171" extrusionOk="0">
                  <a:moveTo>
                    <a:pt x="46778" y="83022"/>
                  </a:moveTo>
                  <a:cubicBezTo>
                    <a:pt x="27791" y="67456"/>
                    <a:pt x="9199" y="33057"/>
                    <a:pt x="16281" y="8194"/>
                  </a:cubicBezTo>
                  <a:cubicBezTo>
                    <a:pt x="18978" y="-1277"/>
                    <a:pt x="4442" y="-3163"/>
                    <a:pt x="1877" y="5848"/>
                  </a:cubicBezTo>
                  <a:cubicBezTo>
                    <a:pt x="-2947" y="22796"/>
                    <a:pt x="2271" y="39436"/>
                    <a:pt x="9112" y="55091"/>
                  </a:cubicBezTo>
                  <a:cubicBezTo>
                    <a:pt x="15689" y="70153"/>
                    <a:pt x="23933" y="83965"/>
                    <a:pt x="36802" y="94555"/>
                  </a:cubicBezTo>
                  <a:cubicBezTo>
                    <a:pt x="43994" y="100409"/>
                    <a:pt x="53991" y="88920"/>
                    <a:pt x="46778" y="8302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6" name="Google Shape;46;p4"/>
          <p:cNvSpPr txBox="1">
            <a:spLocks noGrp="1"/>
          </p:cNvSpPr>
          <p:nvPr>
            <p:ph type="body" idx="1"/>
          </p:nvPr>
        </p:nvSpPr>
        <p:spPr>
          <a:xfrm>
            <a:off x="2285733" y="1582433"/>
            <a:ext cx="7620400" cy="3693200"/>
          </a:xfrm>
          <a:prstGeom prst="rect">
            <a:avLst/>
          </a:prstGeom>
        </p:spPr>
        <p:txBody>
          <a:bodyPr spcFirstLastPara="1" wrap="square" lIns="0" tIns="0" rIns="0" bIns="0" anchor="ctr" anchorCtr="0">
            <a:noAutofit/>
          </a:bodyPr>
          <a:lstStyle>
            <a:lvl1pPr marL="609585" lvl="0" indent="-541853" algn="ctr" rtl="0">
              <a:spcBef>
                <a:spcPts val="0"/>
              </a:spcBef>
              <a:spcAft>
                <a:spcPts val="0"/>
              </a:spcAft>
              <a:buSzPts val="2800"/>
              <a:buFont typeface="Nunito SemiBold"/>
              <a:buChar char="✗"/>
              <a:defRPr sz="3733">
                <a:latin typeface="Nunito SemiBold"/>
                <a:ea typeface="Nunito SemiBold"/>
                <a:cs typeface="Nunito SemiBold"/>
                <a:sym typeface="Nunito SemiBold"/>
              </a:defRPr>
            </a:lvl1pPr>
            <a:lvl2pPr marL="1219170" lvl="1"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2pPr>
            <a:lvl3pPr marL="1828754" lvl="2"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3pPr>
            <a:lvl4pPr marL="2438339" lvl="3"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4pPr>
            <a:lvl5pPr marL="3047924" lvl="4"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5pPr>
            <a:lvl6pPr marL="3657509" lvl="5"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6pPr>
            <a:lvl7pPr marL="4267093" lvl="6"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7pPr>
            <a:lvl8pPr marL="4876678" lvl="7"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8pPr>
            <a:lvl9pPr marL="5486263" lvl="8" indent="-541853" algn="ctr" rtl="0">
              <a:spcBef>
                <a:spcPts val="1333"/>
              </a:spcBef>
              <a:spcAft>
                <a:spcPts val="1333"/>
              </a:spcAft>
              <a:buSzPts val="2800"/>
              <a:buFont typeface="Nunito SemiBold"/>
              <a:buChar char="■"/>
              <a:defRPr sz="3733">
                <a:latin typeface="Nunito SemiBold"/>
                <a:ea typeface="Nunito SemiBold"/>
                <a:cs typeface="Nunito SemiBold"/>
                <a:sym typeface="Nunito SemiBold"/>
              </a:defRPr>
            </a:lvl9pPr>
          </a:lstStyle>
          <a:p>
            <a:endParaRPr/>
          </a:p>
        </p:txBody>
      </p:sp>
      <p:sp>
        <p:nvSpPr>
          <p:cNvPr id="47" name="Google Shape;47;p4"/>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48" name="Google Shape;48;p4"/>
          <p:cNvSpPr/>
          <p:nvPr/>
        </p:nvSpPr>
        <p:spPr>
          <a:xfrm rot="-10653455">
            <a:off x="411872" y="4549353"/>
            <a:ext cx="1086664" cy="1364544"/>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4"/>
          <p:cNvSpPr/>
          <p:nvPr/>
        </p:nvSpPr>
        <p:spPr>
          <a:xfrm rot="5624237">
            <a:off x="11052895" y="3822455"/>
            <a:ext cx="720159" cy="352312"/>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 name="Google Shape;50;p4"/>
          <p:cNvSpPr/>
          <p:nvPr/>
        </p:nvSpPr>
        <p:spPr>
          <a:xfrm rot="5400000">
            <a:off x="8345524" y="-158950"/>
            <a:ext cx="151107" cy="1272065"/>
          </a:xfrm>
          <a:custGeom>
            <a:avLst/>
            <a:gdLst/>
            <a:ahLst/>
            <a:cxnLst/>
            <a:rect l="l" t="t" r="r" b="b"/>
            <a:pathLst>
              <a:path w="53711" h="452156" extrusionOk="0">
                <a:moveTo>
                  <a:pt x="39194" y="6047"/>
                </a:moveTo>
                <a:cubicBezTo>
                  <a:pt x="16217" y="151582"/>
                  <a:pt x="8039" y="298805"/>
                  <a:pt x="15" y="445744"/>
                </a:cubicBezTo>
                <a:cubicBezTo>
                  <a:pt x="-533" y="455478"/>
                  <a:pt x="14244" y="453439"/>
                  <a:pt x="14748" y="444275"/>
                </a:cubicBezTo>
                <a:cubicBezTo>
                  <a:pt x="22707" y="298586"/>
                  <a:pt x="30819" y="152678"/>
                  <a:pt x="53598" y="8393"/>
                </a:cubicBezTo>
                <a:cubicBezTo>
                  <a:pt x="55133" y="-1298"/>
                  <a:pt x="40597" y="-3271"/>
                  <a:pt x="39194" y="604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 name="Google Shape;51;p4"/>
          <p:cNvSpPr/>
          <p:nvPr/>
        </p:nvSpPr>
        <p:spPr>
          <a:xfrm rot="5400000">
            <a:off x="8612885" y="97747"/>
            <a:ext cx="107249" cy="532052"/>
          </a:xfrm>
          <a:custGeom>
            <a:avLst/>
            <a:gdLst/>
            <a:ahLst/>
            <a:cxnLst/>
            <a:rect l="l" t="t" r="r" b="b"/>
            <a:pathLst>
              <a:path w="38122" h="189118" extrusionOk="0">
                <a:moveTo>
                  <a:pt x="23673" y="6072"/>
                </a:moveTo>
                <a:cubicBezTo>
                  <a:pt x="15809" y="64288"/>
                  <a:pt x="7945" y="122498"/>
                  <a:pt x="82" y="180701"/>
                </a:cubicBezTo>
                <a:cubicBezTo>
                  <a:pt x="-1212" y="190414"/>
                  <a:pt x="13237" y="192409"/>
                  <a:pt x="14486" y="183047"/>
                </a:cubicBezTo>
                <a:cubicBezTo>
                  <a:pt x="22364" y="124844"/>
                  <a:pt x="30213" y="66634"/>
                  <a:pt x="38033" y="8418"/>
                </a:cubicBezTo>
                <a:cubicBezTo>
                  <a:pt x="39393" y="-1295"/>
                  <a:pt x="24879" y="-3290"/>
                  <a:pt x="23673" y="607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4"/>
          <p:cNvSpPr/>
          <p:nvPr/>
        </p:nvSpPr>
        <p:spPr>
          <a:xfrm flipH="1">
            <a:off x="648134" y="338347"/>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 name="Google Shape;53;p4"/>
          <p:cNvSpPr/>
          <p:nvPr/>
        </p:nvSpPr>
        <p:spPr>
          <a:xfrm flipH="1">
            <a:off x="679413" y="307517"/>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09350060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0" y="-14"/>
            <a:ext cx="12192000" cy="6858027"/>
            <a:chOff x="238125" y="846675"/>
            <a:chExt cx="7143750" cy="4018375"/>
          </a:xfrm>
        </p:grpSpPr>
        <p:sp>
          <p:nvSpPr>
            <p:cNvPr id="10" name="Google Shape;10;p2"/>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38125" y="846675"/>
              <a:ext cx="7143750" cy="4018375"/>
            </a:xfrm>
            <a:custGeom>
              <a:avLst/>
              <a:gdLst/>
              <a:ahLst/>
              <a:cxnLst/>
              <a:rect l="l" t="t" r="r" b="b"/>
              <a:pathLst>
                <a:path w="285750" h="160735" extrusionOk="0">
                  <a:moveTo>
                    <a:pt x="52245"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75925" y="10550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 name="Google Shape;15;p2"/>
          <p:cNvSpPr txBox="1">
            <a:spLocks noGrp="1"/>
          </p:cNvSpPr>
          <p:nvPr>
            <p:ph type="ctrTitle"/>
          </p:nvPr>
        </p:nvSpPr>
        <p:spPr>
          <a:xfrm>
            <a:off x="951200" y="922400"/>
            <a:ext cx="10289600" cy="1454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866"/>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6" name="Google Shape;16;p2"/>
          <p:cNvSpPr txBox="1">
            <a:spLocks noGrp="1"/>
          </p:cNvSpPr>
          <p:nvPr>
            <p:ph type="subTitle" idx="1"/>
          </p:nvPr>
        </p:nvSpPr>
        <p:spPr>
          <a:xfrm>
            <a:off x="2998367" y="2323967"/>
            <a:ext cx="6195200" cy="53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52711455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4"/>
        </a:solidFill>
        <a:effectLst/>
      </p:bgPr>
    </p:bg>
    <p:spTree>
      <p:nvGrpSpPr>
        <p:cNvPr id="1" name="Shape 25"/>
        <p:cNvGrpSpPr/>
        <p:nvPr/>
      </p:nvGrpSpPr>
      <p:grpSpPr>
        <a:xfrm>
          <a:off x="0" y="0"/>
          <a:ext cx="0" cy="0"/>
          <a:chOff x="0" y="0"/>
          <a:chExt cx="0" cy="0"/>
        </a:xfrm>
      </p:grpSpPr>
      <p:grpSp>
        <p:nvGrpSpPr>
          <p:cNvPr id="26" name="Google Shape;26;p4"/>
          <p:cNvGrpSpPr/>
          <p:nvPr/>
        </p:nvGrpSpPr>
        <p:grpSpPr>
          <a:xfrm>
            <a:off x="-33" y="-103"/>
            <a:ext cx="12192000" cy="6858563"/>
            <a:chOff x="-25" y="-77"/>
            <a:chExt cx="9144000" cy="5143922"/>
          </a:xfrm>
        </p:grpSpPr>
        <p:sp>
          <p:nvSpPr>
            <p:cNvPr id="27" name="Google Shape;27;p4"/>
            <p:cNvSpPr/>
            <p:nvPr/>
          </p:nvSpPr>
          <p:spPr>
            <a:xfrm rot="5400000">
              <a:off x="6382850" y="2357612"/>
              <a:ext cx="4601862" cy="443138"/>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 name="Google Shape;28;p4"/>
            <p:cNvGrpSpPr/>
            <p:nvPr/>
          </p:nvGrpSpPr>
          <p:grpSpPr>
            <a:xfrm flipH="1">
              <a:off x="-25" y="-77"/>
              <a:ext cx="9144000" cy="5143922"/>
              <a:chOff x="238125" y="846675"/>
              <a:chExt cx="7143750" cy="4018375"/>
            </a:xfrm>
          </p:grpSpPr>
          <p:sp>
            <p:nvSpPr>
              <p:cNvPr id="29" name="Google Shape;29;p4"/>
              <p:cNvSpPr/>
              <p:nvPr/>
            </p:nvSpPr>
            <p:spPr>
              <a:xfrm>
                <a:off x="238125" y="846675"/>
                <a:ext cx="7143750" cy="4018375"/>
              </a:xfrm>
              <a:custGeom>
                <a:avLst/>
                <a:gdLst/>
                <a:ahLst/>
                <a:cxnLst/>
                <a:rect l="l" t="t" r="r" b="b"/>
                <a:pathLst>
                  <a:path w="285750" h="160735" extrusionOk="0">
                    <a:moveTo>
                      <a:pt x="285750"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4"/>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1" name="Google Shape;31;p4"/>
          <p:cNvSpPr txBox="1">
            <a:spLocks noGrp="1"/>
          </p:cNvSpPr>
          <p:nvPr>
            <p:ph type="title"/>
          </p:nvPr>
        </p:nvSpPr>
        <p:spPr>
          <a:xfrm>
            <a:off x="1078367" y="671267"/>
            <a:ext cx="100352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2" name="Google Shape;32;p4"/>
          <p:cNvSpPr txBox="1">
            <a:spLocks noGrp="1"/>
          </p:cNvSpPr>
          <p:nvPr>
            <p:ph type="body" idx="1"/>
          </p:nvPr>
        </p:nvSpPr>
        <p:spPr>
          <a:xfrm>
            <a:off x="951200" y="1379833"/>
            <a:ext cx="10289600" cy="48356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Font typeface="Livvic"/>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spTree>
    <p:extLst>
      <p:ext uri="{BB962C8B-B14F-4D97-AF65-F5344CB8AC3E}">
        <p14:creationId xmlns:p14="http://schemas.microsoft.com/office/powerpoint/2010/main" val="30292582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1"/>
        <p:cNvGrpSpPr/>
        <p:nvPr/>
      </p:nvGrpSpPr>
      <p:grpSpPr>
        <a:xfrm>
          <a:off x="0" y="0"/>
          <a:ext cx="0" cy="0"/>
          <a:chOff x="0" y="0"/>
          <a:chExt cx="0" cy="0"/>
        </a:xfrm>
      </p:grpSpPr>
      <p:grpSp>
        <p:nvGrpSpPr>
          <p:cNvPr id="52" name="Google Shape;52;p7"/>
          <p:cNvGrpSpPr/>
          <p:nvPr/>
        </p:nvGrpSpPr>
        <p:grpSpPr>
          <a:xfrm>
            <a:off x="-555109" y="0"/>
            <a:ext cx="12747117" cy="6858032"/>
            <a:chOff x="-416332" y="0"/>
            <a:chExt cx="9560338" cy="5143524"/>
          </a:xfrm>
        </p:grpSpPr>
        <p:sp>
          <p:nvSpPr>
            <p:cNvPr id="53" name="Google Shape;53;p7"/>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7"/>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7"/>
            <p:cNvSpPr/>
            <p:nvPr/>
          </p:nvSpPr>
          <p:spPr>
            <a:xfrm flipH="1">
              <a:off x="176384" y="266678"/>
              <a:ext cx="8791616" cy="846592"/>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7"/>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 name="Google Shape;57;p7"/>
          <p:cNvSpPr txBox="1">
            <a:spLocks noGrp="1"/>
          </p:cNvSpPr>
          <p:nvPr>
            <p:ph type="body" idx="1"/>
          </p:nvPr>
        </p:nvSpPr>
        <p:spPr>
          <a:xfrm>
            <a:off x="1466500" y="1955200"/>
            <a:ext cx="6676400" cy="31028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3"/>
              </a:buClr>
              <a:buSzPts val="1200"/>
              <a:buChar char="●"/>
              <a:defRPr/>
            </a:lvl1pPr>
            <a:lvl2pPr marL="1219170" lvl="1" indent="-406390">
              <a:spcBef>
                <a:spcPts val="1333"/>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58" name="Google Shape;58;p7"/>
          <p:cNvSpPr txBox="1">
            <a:spLocks noGrp="1"/>
          </p:cNvSpPr>
          <p:nvPr>
            <p:ph type="title"/>
          </p:nvPr>
        </p:nvSpPr>
        <p:spPr>
          <a:xfrm>
            <a:off x="1078367" y="671267"/>
            <a:ext cx="1003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13212214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4"/>
        </a:solidFill>
        <a:effectLst/>
      </p:bgPr>
    </p:bg>
    <p:spTree>
      <p:nvGrpSpPr>
        <p:cNvPr id="1" name="Shape 65"/>
        <p:cNvGrpSpPr/>
        <p:nvPr/>
      </p:nvGrpSpPr>
      <p:grpSpPr>
        <a:xfrm>
          <a:off x="0" y="0"/>
          <a:ext cx="0" cy="0"/>
          <a:chOff x="0" y="0"/>
          <a:chExt cx="0" cy="0"/>
        </a:xfrm>
      </p:grpSpPr>
      <p:grpSp>
        <p:nvGrpSpPr>
          <p:cNvPr id="66" name="Google Shape;66;p9"/>
          <p:cNvGrpSpPr/>
          <p:nvPr/>
        </p:nvGrpSpPr>
        <p:grpSpPr>
          <a:xfrm>
            <a:off x="1" y="1"/>
            <a:ext cx="12192000" cy="6858027"/>
            <a:chOff x="238125" y="846675"/>
            <a:chExt cx="7143750" cy="4018375"/>
          </a:xfrm>
        </p:grpSpPr>
        <p:sp>
          <p:nvSpPr>
            <p:cNvPr id="67" name="Google Shape;67;p9"/>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9"/>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9"/>
            <p:cNvSpPr/>
            <p:nvPr/>
          </p:nvSpPr>
          <p:spPr>
            <a:xfrm>
              <a:off x="375925" y="10553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00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9"/>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1" name="Google Shape;71;p9"/>
          <p:cNvSpPr txBox="1">
            <a:spLocks noGrp="1"/>
          </p:cNvSpPr>
          <p:nvPr>
            <p:ph type="title"/>
          </p:nvPr>
        </p:nvSpPr>
        <p:spPr>
          <a:xfrm>
            <a:off x="827100" y="2022700"/>
            <a:ext cx="5393600" cy="185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128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72" name="Google Shape;72;p9"/>
          <p:cNvSpPr txBox="1">
            <a:spLocks noGrp="1"/>
          </p:cNvSpPr>
          <p:nvPr>
            <p:ph type="subTitle" idx="1"/>
          </p:nvPr>
        </p:nvSpPr>
        <p:spPr>
          <a:xfrm>
            <a:off x="1003000" y="3730900"/>
            <a:ext cx="5041600" cy="120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23612760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3"/>
        <p:cNvGrpSpPr/>
        <p:nvPr/>
      </p:nvGrpSpPr>
      <p:grpSpPr>
        <a:xfrm>
          <a:off x="0" y="0"/>
          <a:ext cx="0" cy="0"/>
          <a:chOff x="0" y="0"/>
          <a:chExt cx="0" cy="0"/>
        </a:xfrm>
      </p:grpSpPr>
      <p:grpSp>
        <p:nvGrpSpPr>
          <p:cNvPr id="74" name="Google Shape;74;p10"/>
          <p:cNvGrpSpPr/>
          <p:nvPr/>
        </p:nvGrpSpPr>
        <p:grpSpPr>
          <a:xfrm>
            <a:off x="-13150" y="1"/>
            <a:ext cx="12218551" cy="6867175"/>
            <a:chOff x="-9863" y="0"/>
            <a:chExt cx="9163913" cy="5150381"/>
          </a:xfrm>
        </p:grpSpPr>
        <p:sp>
          <p:nvSpPr>
            <p:cNvPr id="75" name="Google Shape;75;p10"/>
            <p:cNvSpPr/>
            <p:nvPr/>
          </p:nvSpPr>
          <p:spPr>
            <a:xfrm rot="5400000" flipH="1">
              <a:off x="4465656" y="461986"/>
              <a:ext cx="212884" cy="9163904"/>
            </a:xfrm>
            <a:custGeom>
              <a:avLst/>
              <a:gdLst/>
              <a:ahLst/>
              <a:cxnLst/>
              <a:rect l="l" t="t" r="r" b="b"/>
              <a:pathLst>
                <a:path w="285750" h="160735" extrusionOk="0">
                  <a:moveTo>
                    <a:pt x="0" y="0"/>
                  </a:moveTo>
                  <a:lnTo>
                    <a:pt x="0" y="160734"/>
                  </a:lnTo>
                  <a:lnTo>
                    <a:pt x="285750" y="16073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10"/>
            <p:cNvSpPr/>
            <p:nvPr/>
          </p:nvSpPr>
          <p:spPr>
            <a:xfrm rot="-5400000" flipH="1">
              <a:off x="4385811" y="-4385812"/>
              <a:ext cx="372189" cy="9143812"/>
            </a:xfrm>
            <a:custGeom>
              <a:avLst/>
              <a:gdLst/>
              <a:ahLst/>
              <a:cxnLst/>
              <a:rect l="l" t="t" r="r" b="b"/>
              <a:pathLst>
                <a:path w="285750" h="160735" extrusionOk="0">
                  <a:moveTo>
                    <a:pt x="0" y="0"/>
                  </a:moveTo>
                  <a:lnTo>
                    <a:pt x="0" y="160734"/>
                  </a:lnTo>
                  <a:lnTo>
                    <a:pt x="285750" y="160734"/>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10"/>
            <p:cNvSpPr/>
            <p:nvPr/>
          </p:nvSpPr>
          <p:spPr>
            <a:xfrm rot="5400000">
              <a:off x="4370640" y="-4370452"/>
              <a:ext cx="402908" cy="9143812"/>
            </a:xfrm>
            <a:custGeom>
              <a:avLst/>
              <a:gdLst/>
              <a:ahLst/>
              <a:cxnLst/>
              <a:rect l="l" t="t" r="r" b="b"/>
              <a:pathLst>
                <a:path w="285750" h="160735" extrusionOk="0">
                  <a:moveTo>
                    <a:pt x="0" y="0"/>
                  </a:moveTo>
                  <a:lnTo>
                    <a:pt x="0" y="160734"/>
                  </a:lnTo>
                  <a:lnTo>
                    <a:pt x="285750" y="16073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10"/>
            <p:cNvSpPr/>
            <p:nvPr/>
          </p:nvSpPr>
          <p:spPr>
            <a:xfrm rot="-5400000">
              <a:off x="4410284" y="406622"/>
              <a:ext cx="323612" cy="9163904"/>
            </a:xfrm>
            <a:custGeom>
              <a:avLst/>
              <a:gdLst/>
              <a:ahLst/>
              <a:cxnLst/>
              <a:rect l="l" t="t" r="r" b="b"/>
              <a:pathLst>
                <a:path w="285750" h="160735" extrusionOk="0">
                  <a:moveTo>
                    <a:pt x="0" y="0"/>
                  </a:moveTo>
                  <a:lnTo>
                    <a:pt x="0" y="160734"/>
                  </a:lnTo>
                  <a:lnTo>
                    <a:pt x="285750" y="160734"/>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 name="Google Shape;79;p10"/>
          <p:cNvSpPr txBox="1">
            <a:spLocks noGrp="1"/>
          </p:cNvSpPr>
          <p:nvPr>
            <p:ph type="title"/>
          </p:nvPr>
        </p:nvSpPr>
        <p:spPr>
          <a:xfrm>
            <a:off x="3468767" y="631164"/>
            <a:ext cx="5254400" cy="1209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31151516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4"/>
        </a:solidFill>
        <a:effectLst/>
      </p:bgPr>
    </p:bg>
    <p:spTree>
      <p:nvGrpSpPr>
        <p:cNvPr id="1" name="Shape 89"/>
        <p:cNvGrpSpPr/>
        <p:nvPr/>
      </p:nvGrpSpPr>
      <p:grpSpPr>
        <a:xfrm>
          <a:off x="0" y="0"/>
          <a:ext cx="0" cy="0"/>
          <a:chOff x="0" y="0"/>
          <a:chExt cx="0" cy="0"/>
        </a:xfrm>
      </p:grpSpPr>
      <p:grpSp>
        <p:nvGrpSpPr>
          <p:cNvPr id="90" name="Google Shape;90;p13"/>
          <p:cNvGrpSpPr/>
          <p:nvPr/>
        </p:nvGrpSpPr>
        <p:grpSpPr>
          <a:xfrm>
            <a:off x="657224" y="727033"/>
            <a:ext cx="10746952" cy="5403899"/>
            <a:chOff x="492918" y="545275"/>
            <a:chExt cx="8060214" cy="4052924"/>
          </a:xfrm>
        </p:grpSpPr>
        <p:sp>
          <p:nvSpPr>
            <p:cNvPr id="91" name="Google Shape;91;p13"/>
            <p:cNvSpPr/>
            <p:nvPr/>
          </p:nvSpPr>
          <p:spPr>
            <a:xfrm flipH="1">
              <a:off x="492918" y="545275"/>
              <a:ext cx="97957" cy="4052858"/>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2" name="Google Shape;92;p13"/>
            <p:cNvGrpSpPr/>
            <p:nvPr/>
          </p:nvGrpSpPr>
          <p:grpSpPr>
            <a:xfrm>
              <a:off x="590863" y="545300"/>
              <a:ext cx="7962269" cy="4052899"/>
              <a:chOff x="238010" y="1159200"/>
              <a:chExt cx="6972825" cy="3542125"/>
            </a:xfrm>
          </p:grpSpPr>
          <p:sp>
            <p:nvSpPr>
              <p:cNvPr id="93" name="Google Shape;93;p13"/>
              <p:cNvSpPr/>
              <p:nvPr/>
            </p:nvSpPr>
            <p:spPr>
              <a:xfrm>
                <a:off x="238010" y="3682666"/>
                <a:ext cx="6972825" cy="1004771"/>
              </a:xfrm>
              <a:custGeom>
                <a:avLst/>
                <a:gdLst/>
                <a:ahLst/>
                <a:cxnLst/>
                <a:rect l="l" t="t" r="r" b="b"/>
                <a:pathLst>
                  <a:path w="274737" h="26457" extrusionOk="0">
                    <a:moveTo>
                      <a:pt x="274737" y="0"/>
                    </a:moveTo>
                    <a:lnTo>
                      <a:pt x="0" y="26456"/>
                    </a:lnTo>
                    <a:lnTo>
                      <a:pt x="274737" y="26456"/>
                    </a:lnTo>
                    <a:lnTo>
                      <a:pt x="274737"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13"/>
              <p:cNvSpPr/>
              <p:nvPr/>
            </p:nvSpPr>
            <p:spPr>
              <a:xfrm>
                <a:off x="238125" y="1159200"/>
                <a:ext cx="6972600" cy="3542125"/>
              </a:xfrm>
              <a:custGeom>
                <a:avLst/>
                <a:gdLst/>
                <a:ahLst/>
                <a:cxnLst/>
                <a:rect l="l" t="t" r="r" b="b"/>
                <a:pathLst>
                  <a:path w="278904" h="141685" extrusionOk="0">
                    <a:moveTo>
                      <a:pt x="0" y="1"/>
                    </a:moveTo>
                    <a:lnTo>
                      <a:pt x="0" y="141685"/>
                    </a:lnTo>
                    <a:lnTo>
                      <a:pt x="278904" y="132755"/>
                    </a:lnTo>
                    <a:lnTo>
                      <a:pt x="2789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 name="Google Shape;95;p13"/>
            <p:cNvSpPr/>
            <p:nvPr/>
          </p:nvSpPr>
          <p:spPr>
            <a:xfrm flipH="1">
              <a:off x="590593" y="545300"/>
              <a:ext cx="7961907" cy="207944"/>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 name="Google Shape;96;p13"/>
          <p:cNvSpPr txBox="1">
            <a:spLocks noGrp="1"/>
          </p:cNvSpPr>
          <p:nvPr>
            <p:ph type="title"/>
          </p:nvPr>
        </p:nvSpPr>
        <p:spPr>
          <a:xfrm>
            <a:off x="1926033" y="4067133"/>
            <a:ext cx="7949600" cy="763600"/>
          </a:xfrm>
          <a:prstGeom prst="rect">
            <a:avLst/>
          </a:prstGeom>
        </p:spPr>
        <p:txBody>
          <a:bodyPr spcFirstLastPara="1" wrap="square" lIns="91425" tIns="91425" rIns="91425" bIns="91425" anchor="t" anchorCtr="0">
            <a:noAutofit/>
          </a:bodyPr>
          <a:lstStyle>
            <a:lvl1pPr lvl="0" algn="r">
              <a:spcBef>
                <a:spcPts val="0"/>
              </a:spcBef>
              <a:spcAft>
                <a:spcPts val="0"/>
              </a:spcAft>
              <a:buSzPts val="3000"/>
              <a:buNone/>
              <a:defRPr sz="2667"/>
            </a:lvl1pPr>
            <a:lvl2pPr lvl="1">
              <a:spcBef>
                <a:spcPts val="0"/>
              </a:spcBef>
              <a:spcAft>
                <a:spcPts val="0"/>
              </a:spcAft>
              <a:buSzPts val="3000"/>
              <a:buNone/>
              <a:defRPr>
                <a:latin typeface="ABeeZee"/>
                <a:ea typeface="ABeeZee"/>
                <a:cs typeface="ABeeZee"/>
                <a:sym typeface="ABeeZee"/>
              </a:defRPr>
            </a:lvl2pPr>
            <a:lvl3pPr lvl="2">
              <a:spcBef>
                <a:spcPts val="0"/>
              </a:spcBef>
              <a:spcAft>
                <a:spcPts val="0"/>
              </a:spcAft>
              <a:buSzPts val="3000"/>
              <a:buNone/>
              <a:defRPr>
                <a:latin typeface="ABeeZee"/>
                <a:ea typeface="ABeeZee"/>
                <a:cs typeface="ABeeZee"/>
                <a:sym typeface="ABeeZee"/>
              </a:defRPr>
            </a:lvl3pPr>
            <a:lvl4pPr lvl="3">
              <a:spcBef>
                <a:spcPts val="0"/>
              </a:spcBef>
              <a:spcAft>
                <a:spcPts val="0"/>
              </a:spcAft>
              <a:buSzPts val="3000"/>
              <a:buNone/>
              <a:defRPr>
                <a:latin typeface="ABeeZee"/>
                <a:ea typeface="ABeeZee"/>
                <a:cs typeface="ABeeZee"/>
                <a:sym typeface="ABeeZee"/>
              </a:defRPr>
            </a:lvl4pPr>
            <a:lvl5pPr lvl="4">
              <a:spcBef>
                <a:spcPts val="0"/>
              </a:spcBef>
              <a:spcAft>
                <a:spcPts val="0"/>
              </a:spcAft>
              <a:buSzPts val="3000"/>
              <a:buNone/>
              <a:defRPr>
                <a:latin typeface="ABeeZee"/>
                <a:ea typeface="ABeeZee"/>
                <a:cs typeface="ABeeZee"/>
                <a:sym typeface="ABeeZee"/>
              </a:defRPr>
            </a:lvl5pPr>
            <a:lvl6pPr lvl="5">
              <a:spcBef>
                <a:spcPts val="0"/>
              </a:spcBef>
              <a:spcAft>
                <a:spcPts val="0"/>
              </a:spcAft>
              <a:buSzPts val="3000"/>
              <a:buNone/>
              <a:defRPr>
                <a:latin typeface="ABeeZee"/>
                <a:ea typeface="ABeeZee"/>
                <a:cs typeface="ABeeZee"/>
                <a:sym typeface="ABeeZee"/>
              </a:defRPr>
            </a:lvl6pPr>
            <a:lvl7pPr lvl="6">
              <a:spcBef>
                <a:spcPts val="0"/>
              </a:spcBef>
              <a:spcAft>
                <a:spcPts val="0"/>
              </a:spcAft>
              <a:buSzPts val="3000"/>
              <a:buNone/>
              <a:defRPr>
                <a:latin typeface="ABeeZee"/>
                <a:ea typeface="ABeeZee"/>
                <a:cs typeface="ABeeZee"/>
                <a:sym typeface="ABeeZee"/>
              </a:defRPr>
            </a:lvl7pPr>
            <a:lvl8pPr lvl="7">
              <a:spcBef>
                <a:spcPts val="0"/>
              </a:spcBef>
              <a:spcAft>
                <a:spcPts val="0"/>
              </a:spcAft>
              <a:buSzPts val="3000"/>
              <a:buNone/>
              <a:defRPr>
                <a:latin typeface="ABeeZee"/>
                <a:ea typeface="ABeeZee"/>
                <a:cs typeface="ABeeZee"/>
                <a:sym typeface="ABeeZee"/>
              </a:defRPr>
            </a:lvl8pPr>
            <a:lvl9pPr lvl="8">
              <a:spcBef>
                <a:spcPts val="0"/>
              </a:spcBef>
              <a:spcAft>
                <a:spcPts val="0"/>
              </a:spcAft>
              <a:buSzPts val="3000"/>
              <a:buNone/>
              <a:defRPr>
                <a:latin typeface="ABeeZee"/>
                <a:ea typeface="ABeeZee"/>
                <a:cs typeface="ABeeZee"/>
                <a:sym typeface="ABeeZee"/>
              </a:defRPr>
            </a:lvl9pPr>
          </a:lstStyle>
          <a:p>
            <a:endParaRPr/>
          </a:p>
        </p:txBody>
      </p:sp>
      <p:sp>
        <p:nvSpPr>
          <p:cNvPr id="97" name="Google Shape;97;p13"/>
          <p:cNvSpPr txBox="1">
            <a:spLocks noGrp="1"/>
          </p:cNvSpPr>
          <p:nvPr>
            <p:ph type="subTitle" idx="1"/>
          </p:nvPr>
        </p:nvSpPr>
        <p:spPr>
          <a:xfrm>
            <a:off x="1925833" y="2425933"/>
            <a:ext cx="7950000" cy="164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1500"/>
              <a:buNone/>
              <a:defRPr sz="3200"/>
            </a:lvl1pPr>
            <a:lvl2pPr lvl="1">
              <a:spcBef>
                <a:spcPts val="0"/>
              </a:spcBef>
              <a:spcAft>
                <a:spcPts val="0"/>
              </a:spcAft>
              <a:buSzPts val="1500"/>
              <a:buNone/>
              <a:defRPr/>
            </a:lvl2pPr>
            <a:lvl3pPr lvl="2">
              <a:spcBef>
                <a:spcPts val="0"/>
              </a:spcBef>
              <a:spcAft>
                <a:spcPts val="0"/>
              </a:spcAft>
              <a:buSzPts val="1500"/>
              <a:buNone/>
              <a:defRPr/>
            </a:lvl3pPr>
            <a:lvl4pPr lvl="3">
              <a:spcBef>
                <a:spcPts val="0"/>
              </a:spcBef>
              <a:spcAft>
                <a:spcPts val="0"/>
              </a:spcAft>
              <a:buSzPts val="1500"/>
              <a:buNone/>
              <a:defRPr/>
            </a:lvl4pPr>
            <a:lvl5pPr lvl="4">
              <a:spcBef>
                <a:spcPts val="0"/>
              </a:spcBef>
              <a:spcAft>
                <a:spcPts val="0"/>
              </a:spcAft>
              <a:buSzPts val="1500"/>
              <a:buNone/>
              <a:defRPr/>
            </a:lvl5pPr>
            <a:lvl6pPr lvl="5">
              <a:spcBef>
                <a:spcPts val="0"/>
              </a:spcBef>
              <a:spcAft>
                <a:spcPts val="0"/>
              </a:spcAft>
              <a:buSzPts val="1500"/>
              <a:buNone/>
              <a:defRPr/>
            </a:lvl6pPr>
            <a:lvl7pPr lvl="6">
              <a:spcBef>
                <a:spcPts val="0"/>
              </a:spcBef>
              <a:spcAft>
                <a:spcPts val="0"/>
              </a:spcAft>
              <a:buSzPts val="1500"/>
              <a:buNone/>
              <a:defRPr/>
            </a:lvl7pPr>
            <a:lvl8pPr lvl="7">
              <a:spcBef>
                <a:spcPts val="0"/>
              </a:spcBef>
              <a:spcAft>
                <a:spcPts val="0"/>
              </a:spcAft>
              <a:buSzPts val="1500"/>
              <a:buNone/>
              <a:defRPr/>
            </a:lvl8pPr>
            <a:lvl9pPr lvl="8">
              <a:spcBef>
                <a:spcPts val="0"/>
              </a:spcBef>
              <a:spcAft>
                <a:spcPts val="0"/>
              </a:spcAft>
              <a:buSzPts val="1500"/>
              <a:buNone/>
              <a:defRPr/>
            </a:lvl9pPr>
          </a:lstStyle>
          <a:p>
            <a:endParaRPr/>
          </a:p>
        </p:txBody>
      </p:sp>
    </p:spTree>
    <p:extLst>
      <p:ext uri="{BB962C8B-B14F-4D97-AF65-F5344CB8AC3E}">
        <p14:creationId xmlns:p14="http://schemas.microsoft.com/office/powerpoint/2010/main" val="26772214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275987653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98"/>
        <p:cNvGrpSpPr/>
        <p:nvPr/>
      </p:nvGrpSpPr>
      <p:grpSpPr>
        <a:xfrm>
          <a:off x="0" y="0"/>
          <a:ext cx="0" cy="0"/>
          <a:chOff x="0" y="0"/>
          <a:chExt cx="0" cy="0"/>
        </a:xfrm>
      </p:grpSpPr>
      <p:grpSp>
        <p:nvGrpSpPr>
          <p:cNvPr id="99" name="Google Shape;99;p14"/>
          <p:cNvGrpSpPr/>
          <p:nvPr/>
        </p:nvGrpSpPr>
        <p:grpSpPr>
          <a:xfrm>
            <a:off x="-555109" y="0"/>
            <a:ext cx="12747117" cy="6858032"/>
            <a:chOff x="-416332" y="0"/>
            <a:chExt cx="9560338" cy="5143524"/>
          </a:xfrm>
        </p:grpSpPr>
        <p:sp>
          <p:nvSpPr>
            <p:cNvPr id="100" name="Google Shape;100;p14"/>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14"/>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14"/>
            <p:cNvSpPr/>
            <p:nvPr/>
          </p:nvSpPr>
          <p:spPr>
            <a:xfrm flipH="1">
              <a:off x="176384" y="266678"/>
              <a:ext cx="8791616" cy="846592"/>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14"/>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 name="Google Shape;104;p14"/>
          <p:cNvSpPr txBox="1">
            <a:spLocks noGrp="1"/>
          </p:cNvSpPr>
          <p:nvPr>
            <p:ph type="title"/>
          </p:nvPr>
        </p:nvSpPr>
        <p:spPr>
          <a:xfrm>
            <a:off x="1021200" y="1175133"/>
            <a:ext cx="5846000" cy="1289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5" name="Google Shape;105;p14"/>
          <p:cNvSpPr txBox="1">
            <a:spLocks noGrp="1"/>
          </p:cNvSpPr>
          <p:nvPr>
            <p:ph type="body" idx="1"/>
          </p:nvPr>
        </p:nvSpPr>
        <p:spPr>
          <a:xfrm>
            <a:off x="1021200" y="2566067"/>
            <a:ext cx="6119200" cy="3116800"/>
          </a:xfrm>
          <a:prstGeom prst="rect">
            <a:avLst/>
          </a:prstGeom>
        </p:spPr>
        <p:txBody>
          <a:bodyPr spcFirstLastPara="1" wrap="square" lIns="91425" tIns="91425" rIns="91425" bIns="91425" anchor="t" anchorCtr="0">
            <a:noAutofit/>
          </a:bodyPr>
          <a:lstStyle>
            <a:lvl1pPr marL="609585" lvl="0" indent="-431789" rtl="0">
              <a:spcBef>
                <a:spcPts val="0"/>
              </a:spcBef>
              <a:spcAft>
                <a:spcPts val="0"/>
              </a:spcAft>
              <a:buClr>
                <a:schemeClr val="accent3"/>
              </a:buClr>
              <a:buSzPts val="1500"/>
              <a:buChar char="●"/>
              <a:defRPr sz="1600"/>
            </a:lvl1pPr>
            <a:lvl2pPr marL="1219170" lvl="1" indent="-431789" rtl="0">
              <a:spcBef>
                <a:spcPts val="0"/>
              </a:spcBef>
              <a:spcAft>
                <a:spcPts val="0"/>
              </a:spcAft>
              <a:buSzPts val="1500"/>
              <a:buChar char="○"/>
              <a:defRPr/>
            </a:lvl2pPr>
            <a:lvl3pPr marL="1828754" lvl="2" indent="-431789" rtl="0">
              <a:spcBef>
                <a:spcPts val="0"/>
              </a:spcBef>
              <a:spcAft>
                <a:spcPts val="0"/>
              </a:spcAft>
              <a:buSzPts val="1500"/>
              <a:buChar char="■"/>
              <a:defRPr/>
            </a:lvl3pPr>
            <a:lvl4pPr marL="2438339" lvl="3" indent="-431789" rtl="0">
              <a:spcBef>
                <a:spcPts val="0"/>
              </a:spcBef>
              <a:spcAft>
                <a:spcPts val="0"/>
              </a:spcAft>
              <a:buSzPts val="1500"/>
              <a:buChar char="●"/>
              <a:defRPr/>
            </a:lvl4pPr>
            <a:lvl5pPr marL="3047924" lvl="4" indent="-431789" rtl="0">
              <a:spcBef>
                <a:spcPts val="0"/>
              </a:spcBef>
              <a:spcAft>
                <a:spcPts val="0"/>
              </a:spcAft>
              <a:buSzPts val="1500"/>
              <a:buChar char="○"/>
              <a:defRPr/>
            </a:lvl5pPr>
            <a:lvl6pPr marL="3657509" lvl="5" indent="-431789" rtl="0">
              <a:spcBef>
                <a:spcPts val="0"/>
              </a:spcBef>
              <a:spcAft>
                <a:spcPts val="0"/>
              </a:spcAft>
              <a:buSzPts val="1500"/>
              <a:buChar char="■"/>
              <a:defRPr/>
            </a:lvl6pPr>
            <a:lvl7pPr marL="4267093" lvl="6" indent="-431789" rtl="0">
              <a:spcBef>
                <a:spcPts val="0"/>
              </a:spcBef>
              <a:spcAft>
                <a:spcPts val="0"/>
              </a:spcAft>
              <a:buSzPts val="1500"/>
              <a:buChar char="●"/>
              <a:defRPr/>
            </a:lvl7pPr>
            <a:lvl8pPr marL="4876678" lvl="7" indent="-431789" rtl="0">
              <a:spcBef>
                <a:spcPts val="0"/>
              </a:spcBef>
              <a:spcAft>
                <a:spcPts val="0"/>
              </a:spcAft>
              <a:buSzPts val="1500"/>
              <a:buChar char="○"/>
              <a:defRPr/>
            </a:lvl8pPr>
            <a:lvl9pPr marL="5486263" lvl="8" indent="-431789" rtl="0">
              <a:spcBef>
                <a:spcPts val="0"/>
              </a:spcBef>
              <a:spcAft>
                <a:spcPts val="0"/>
              </a:spcAft>
              <a:buSzPts val="1500"/>
              <a:buChar char="■"/>
              <a:defRPr/>
            </a:lvl9pPr>
          </a:lstStyle>
          <a:p>
            <a:endParaRPr/>
          </a:p>
        </p:txBody>
      </p:sp>
    </p:spTree>
    <p:extLst>
      <p:ext uri="{BB962C8B-B14F-4D97-AF65-F5344CB8AC3E}">
        <p14:creationId xmlns:p14="http://schemas.microsoft.com/office/powerpoint/2010/main" val="14202664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body 3">
  <p:cSld name="Title and body 3">
    <p:spTree>
      <p:nvGrpSpPr>
        <p:cNvPr id="1" name="Shape 106"/>
        <p:cNvGrpSpPr/>
        <p:nvPr/>
      </p:nvGrpSpPr>
      <p:grpSpPr>
        <a:xfrm>
          <a:off x="0" y="0"/>
          <a:ext cx="0" cy="0"/>
          <a:chOff x="0" y="0"/>
          <a:chExt cx="0" cy="0"/>
        </a:xfrm>
      </p:grpSpPr>
      <p:grpSp>
        <p:nvGrpSpPr>
          <p:cNvPr id="107" name="Google Shape;107;p15"/>
          <p:cNvGrpSpPr/>
          <p:nvPr/>
        </p:nvGrpSpPr>
        <p:grpSpPr>
          <a:xfrm>
            <a:off x="-555109" y="0"/>
            <a:ext cx="12747117" cy="6858032"/>
            <a:chOff x="-416332" y="0"/>
            <a:chExt cx="9560338" cy="5143524"/>
          </a:xfrm>
        </p:grpSpPr>
        <p:sp>
          <p:nvSpPr>
            <p:cNvPr id="108" name="Google Shape;108;p15"/>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15"/>
            <p:cNvSpPr/>
            <p:nvPr/>
          </p:nvSpPr>
          <p:spPr>
            <a:xfrm rot="5400000">
              <a:off x="7000300" y="2979647"/>
              <a:ext cx="3460325" cy="333213"/>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15"/>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15"/>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 name="Google Shape;112;p15"/>
          <p:cNvSpPr txBox="1">
            <a:spLocks noGrp="1"/>
          </p:cNvSpPr>
          <p:nvPr>
            <p:ph type="body" idx="1"/>
          </p:nvPr>
        </p:nvSpPr>
        <p:spPr>
          <a:xfrm>
            <a:off x="6018800" y="2451733"/>
            <a:ext cx="4549200" cy="2930400"/>
          </a:xfrm>
          <a:prstGeom prst="rect">
            <a:avLst/>
          </a:prstGeom>
        </p:spPr>
        <p:txBody>
          <a:bodyPr spcFirstLastPara="1" wrap="square" lIns="91425" tIns="91425" rIns="91425" bIns="91425" anchor="t" anchorCtr="0">
            <a:noAutofit/>
          </a:bodyPr>
          <a:lstStyle>
            <a:lvl1pPr marL="609585" lvl="0" indent="-431789" rtl="0">
              <a:spcBef>
                <a:spcPts val="0"/>
              </a:spcBef>
              <a:spcAft>
                <a:spcPts val="0"/>
              </a:spcAft>
              <a:buClr>
                <a:schemeClr val="accent3"/>
              </a:buClr>
              <a:buSzPts val="1500"/>
              <a:buChar char="●"/>
              <a:defRPr/>
            </a:lvl1pPr>
            <a:lvl2pPr marL="1219170" lvl="1" indent="-431789" rtl="0">
              <a:spcBef>
                <a:spcPts val="1333"/>
              </a:spcBef>
              <a:spcAft>
                <a:spcPts val="0"/>
              </a:spcAft>
              <a:buSzPts val="1500"/>
              <a:buChar char="○"/>
              <a:defRPr/>
            </a:lvl2pPr>
            <a:lvl3pPr marL="1828754" lvl="2" indent="-431789" rtl="0">
              <a:spcBef>
                <a:spcPts val="0"/>
              </a:spcBef>
              <a:spcAft>
                <a:spcPts val="0"/>
              </a:spcAft>
              <a:buSzPts val="1500"/>
              <a:buChar char="■"/>
              <a:defRPr/>
            </a:lvl3pPr>
            <a:lvl4pPr marL="2438339" lvl="3" indent="-431789" rtl="0">
              <a:spcBef>
                <a:spcPts val="0"/>
              </a:spcBef>
              <a:spcAft>
                <a:spcPts val="0"/>
              </a:spcAft>
              <a:buSzPts val="1500"/>
              <a:buChar char="●"/>
              <a:defRPr/>
            </a:lvl4pPr>
            <a:lvl5pPr marL="3047924" lvl="4" indent="-431789" rtl="0">
              <a:spcBef>
                <a:spcPts val="0"/>
              </a:spcBef>
              <a:spcAft>
                <a:spcPts val="0"/>
              </a:spcAft>
              <a:buSzPts val="1500"/>
              <a:buChar char="○"/>
              <a:defRPr/>
            </a:lvl5pPr>
            <a:lvl6pPr marL="3657509" lvl="5" indent="-431789" rtl="0">
              <a:spcBef>
                <a:spcPts val="0"/>
              </a:spcBef>
              <a:spcAft>
                <a:spcPts val="0"/>
              </a:spcAft>
              <a:buSzPts val="1500"/>
              <a:buChar char="■"/>
              <a:defRPr/>
            </a:lvl6pPr>
            <a:lvl7pPr marL="4267093" lvl="6" indent="-431789" rtl="0">
              <a:spcBef>
                <a:spcPts val="0"/>
              </a:spcBef>
              <a:spcAft>
                <a:spcPts val="0"/>
              </a:spcAft>
              <a:buSzPts val="1500"/>
              <a:buChar char="●"/>
              <a:defRPr/>
            </a:lvl7pPr>
            <a:lvl8pPr marL="4876678" lvl="7" indent="-431789" rtl="0">
              <a:spcBef>
                <a:spcPts val="0"/>
              </a:spcBef>
              <a:spcAft>
                <a:spcPts val="0"/>
              </a:spcAft>
              <a:buSzPts val="1500"/>
              <a:buChar char="○"/>
              <a:defRPr/>
            </a:lvl8pPr>
            <a:lvl9pPr marL="5486263" lvl="8" indent="-431789" rtl="0">
              <a:spcBef>
                <a:spcPts val="0"/>
              </a:spcBef>
              <a:spcAft>
                <a:spcPts val="0"/>
              </a:spcAft>
              <a:buSzPts val="1500"/>
              <a:buChar char="■"/>
              <a:defRPr/>
            </a:lvl9pPr>
          </a:lstStyle>
          <a:p>
            <a:endParaRPr/>
          </a:p>
        </p:txBody>
      </p:sp>
      <p:sp>
        <p:nvSpPr>
          <p:cNvPr id="113" name="Google Shape;113;p15"/>
          <p:cNvSpPr txBox="1">
            <a:spLocks noGrp="1"/>
          </p:cNvSpPr>
          <p:nvPr>
            <p:ph type="subTitle" idx="2"/>
          </p:nvPr>
        </p:nvSpPr>
        <p:spPr>
          <a:xfrm>
            <a:off x="6018800" y="1932667"/>
            <a:ext cx="5222000" cy="501200"/>
          </a:xfrm>
          <a:prstGeom prst="rect">
            <a:avLst/>
          </a:prstGeom>
        </p:spPr>
        <p:txBody>
          <a:bodyPr spcFirstLastPara="1" wrap="square" lIns="91425" tIns="91425" rIns="91425" bIns="91425" anchor="ctr" anchorCtr="0">
            <a:noAutofit/>
          </a:bodyPr>
          <a:lstStyle>
            <a:lvl1pPr lvl="0" rtl="0">
              <a:spcBef>
                <a:spcPts val="0"/>
              </a:spcBef>
              <a:spcAft>
                <a:spcPts val="0"/>
              </a:spcAft>
              <a:buSzPts val="1500"/>
              <a:buNone/>
              <a:defRPr sz="2667">
                <a:solidFill>
                  <a:schemeClr val="accent1"/>
                </a:solidFill>
                <a:latin typeface="Amaranth"/>
                <a:ea typeface="Amaranth"/>
                <a:cs typeface="Amaranth"/>
                <a:sym typeface="Amaranth"/>
              </a:defRPr>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a:endParaRPr/>
          </a:p>
        </p:txBody>
      </p:sp>
      <p:sp>
        <p:nvSpPr>
          <p:cNvPr id="114" name="Google Shape;114;p15"/>
          <p:cNvSpPr txBox="1">
            <a:spLocks noGrp="1"/>
          </p:cNvSpPr>
          <p:nvPr>
            <p:ph type="title"/>
          </p:nvPr>
        </p:nvSpPr>
        <p:spPr>
          <a:xfrm>
            <a:off x="1078367" y="635204"/>
            <a:ext cx="10035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65366203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67"/>
        <p:cNvGrpSpPr/>
        <p:nvPr/>
      </p:nvGrpSpPr>
      <p:grpSpPr>
        <a:xfrm>
          <a:off x="0" y="0"/>
          <a:ext cx="0" cy="0"/>
          <a:chOff x="0" y="0"/>
          <a:chExt cx="0" cy="0"/>
        </a:xfrm>
      </p:grpSpPr>
      <p:grpSp>
        <p:nvGrpSpPr>
          <p:cNvPr id="368" name="Google Shape;368;p35"/>
          <p:cNvGrpSpPr/>
          <p:nvPr/>
        </p:nvGrpSpPr>
        <p:grpSpPr>
          <a:xfrm>
            <a:off x="-555109" y="0"/>
            <a:ext cx="12747117" cy="6858032"/>
            <a:chOff x="-416332" y="0"/>
            <a:chExt cx="9560338" cy="5143524"/>
          </a:xfrm>
        </p:grpSpPr>
        <p:sp>
          <p:nvSpPr>
            <p:cNvPr id="369" name="Google Shape;369;p35"/>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5"/>
            <p:cNvSpPr/>
            <p:nvPr/>
          </p:nvSpPr>
          <p:spPr>
            <a:xfrm rot="5400000">
              <a:off x="6444799" y="2371597"/>
              <a:ext cx="4590872" cy="44208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5"/>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5"/>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3473837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73"/>
        <p:cNvGrpSpPr/>
        <p:nvPr/>
      </p:nvGrpSpPr>
      <p:grpSpPr>
        <a:xfrm>
          <a:off x="0" y="0"/>
          <a:ext cx="0" cy="0"/>
          <a:chOff x="0" y="0"/>
          <a:chExt cx="0" cy="0"/>
        </a:xfrm>
      </p:grpSpPr>
      <p:grpSp>
        <p:nvGrpSpPr>
          <p:cNvPr id="374" name="Google Shape;374;p36"/>
          <p:cNvGrpSpPr/>
          <p:nvPr/>
        </p:nvGrpSpPr>
        <p:grpSpPr>
          <a:xfrm>
            <a:off x="0" y="-14"/>
            <a:ext cx="12192000" cy="6858027"/>
            <a:chOff x="238125" y="846675"/>
            <a:chExt cx="7143750" cy="4018375"/>
          </a:xfrm>
        </p:grpSpPr>
        <p:sp>
          <p:nvSpPr>
            <p:cNvPr id="375" name="Google Shape;375;p36"/>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6"/>
            <p:cNvSpPr/>
            <p:nvPr/>
          </p:nvSpPr>
          <p:spPr>
            <a:xfrm>
              <a:off x="238125" y="846675"/>
              <a:ext cx="7143750" cy="4018375"/>
            </a:xfrm>
            <a:custGeom>
              <a:avLst/>
              <a:gdLst/>
              <a:ahLst/>
              <a:cxnLst/>
              <a:rect l="l" t="t" r="r" b="b"/>
              <a:pathLst>
                <a:path w="285750" h="160735" extrusionOk="0">
                  <a:moveTo>
                    <a:pt x="52245"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6"/>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6"/>
            <p:cNvSpPr/>
            <p:nvPr/>
          </p:nvSpPr>
          <p:spPr>
            <a:xfrm>
              <a:off x="375925" y="10550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6"/>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6992581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77245990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21061316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50818075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547888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7214670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2384192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32030382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06159643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34531522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57620005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3037627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2" y="365127"/>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650788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5"/>
        <p:cNvGrpSpPr/>
        <p:nvPr/>
      </p:nvGrpSpPr>
      <p:grpSpPr>
        <a:xfrm>
          <a:off x="0" y="0"/>
          <a:ext cx="0" cy="0"/>
          <a:chOff x="0" y="0"/>
          <a:chExt cx="0" cy="0"/>
        </a:xfrm>
      </p:grpSpPr>
      <p:sp>
        <p:nvSpPr>
          <p:cNvPr id="456" name="Google Shape;456;p18"/>
          <p:cNvSpPr txBox="1">
            <a:spLocks noGrp="1"/>
          </p:cNvSpPr>
          <p:nvPr>
            <p:ph type="title"/>
          </p:nvPr>
        </p:nvSpPr>
        <p:spPr>
          <a:xfrm>
            <a:off x="1011700" y="521645"/>
            <a:ext cx="10168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200"/>
              <a:buFont typeface="Rajdhani"/>
              <a:buNone/>
              <a:defRPr b="1">
                <a:solidFill>
                  <a:schemeClr val="accent6"/>
                </a:solidFill>
                <a:latin typeface="Rajdhani"/>
                <a:ea typeface="Rajdhani"/>
                <a:cs typeface="Rajdhani"/>
                <a:sym typeface="Rajdhani"/>
              </a:defRPr>
            </a:lvl1pPr>
            <a:lvl2pPr lvl="1"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2pPr>
            <a:lvl3pPr lvl="2"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3pPr>
            <a:lvl4pPr lvl="3"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4pPr>
            <a:lvl5pPr lvl="4"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5pPr>
            <a:lvl6pPr lvl="5"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6pPr>
            <a:lvl7pPr lvl="6"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7pPr>
            <a:lvl8pPr lvl="7"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8pPr>
            <a:lvl9pPr lvl="8"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9pPr>
          </a:lstStyle>
          <a:p>
            <a:endParaRPr/>
          </a:p>
        </p:txBody>
      </p:sp>
      <p:grpSp>
        <p:nvGrpSpPr>
          <p:cNvPr id="457" name="Google Shape;457;p18"/>
          <p:cNvGrpSpPr/>
          <p:nvPr/>
        </p:nvGrpSpPr>
        <p:grpSpPr>
          <a:xfrm>
            <a:off x="-2152594" y="-891658"/>
            <a:ext cx="16925004" cy="9185980"/>
            <a:chOff x="-1614447" y="-668745"/>
            <a:chExt cx="12693753" cy="6889485"/>
          </a:xfrm>
        </p:grpSpPr>
        <p:grpSp>
          <p:nvGrpSpPr>
            <p:cNvPr id="458" name="Google Shape;458;p18"/>
            <p:cNvGrpSpPr/>
            <p:nvPr/>
          </p:nvGrpSpPr>
          <p:grpSpPr>
            <a:xfrm>
              <a:off x="-1614447" y="4335248"/>
              <a:ext cx="2795340" cy="1885492"/>
              <a:chOff x="965100" y="1428788"/>
              <a:chExt cx="1354200" cy="913425"/>
            </a:xfrm>
          </p:grpSpPr>
          <p:sp>
            <p:nvSpPr>
              <p:cNvPr id="459" name="Google Shape;459;p18"/>
              <p:cNvSpPr/>
              <p:nvPr/>
            </p:nvSpPr>
            <p:spPr>
              <a:xfrm>
                <a:off x="1024800" y="1480513"/>
                <a:ext cx="1238800" cy="803850"/>
              </a:xfrm>
              <a:custGeom>
                <a:avLst/>
                <a:gdLst/>
                <a:ahLst/>
                <a:cxnLst/>
                <a:rect l="l" t="t" r="r" b="b"/>
                <a:pathLst>
                  <a:path w="49552" h="32154" fill="none" extrusionOk="0">
                    <a:moveTo>
                      <a:pt x="4579" y="32153"/>
                    </a:moveTo>
                    <a:cubicBezTo>
                      <a:pt x="3894" y="32153"/>
                      <a:pt x="3122" y="31957"/>
                      <a:pt x="2229" y="31541"/>
                    </a:cubicBezTo>
                    <a:cubicBezTo>
                      <a:pt x="1078" y="31027"/>
                      <a:pt x="416" y="30414"/>
                      <a:pt x="208" y="29668"/>
                    </a:cubicBezTo>
                    <a:cubicBezTo>
                      <a:pt x="0" y="28970"/>
                      <a:pt x="208" y="28284"/>
                      <a:pt x="392" y="27598"/>
                    </a:cubicBezTo>
                    <a:cubicBezTo>
                      <a:pt x="429" y="27439"/>
                      <a:pt x="465" y="27304"/>
                      <a:pt x="514" y="27170"/>
                    </a:cubicBezTo>
                    <a:cubicBezTo>
                      <a:pt x="600" y="26815"/>
                      <a:pt x="661" y="26447"/>
                      <a:pt x="735" y="26092"/>
                    </a:cubicBezTo>
                    <a:cubicBezTo>
                      <a:pt x="894" y="25260"/>
                      <a:pt x="1065" y="24366"/>
                      <a:pt x="1518" y="23631"/>
                    </a:cubicBezTo>
                    <a:cubicBezTo>
                      <a:pt x="2388" y="22235"/>
                      <a:pt x="4041" y="21685"/>
                      <a:pt x="5632" y="21170"/>
                    </a:cubicBezTo>
                    <a:cubicBezTo>
                      <a:pt x="5914" y="21072"/>
                      <a:pt x="6208" y="20987"/>
                      <a:pt x="6477" y="20876"/>
                    </a:cubicBezTo>
                    <a:cubicBezTo>
                      <a:pt x="8240" y="20252"/>
                      <a:pt x="10199" y="18868"/>
                      <a:pt x="9967" y="16995"/>
                    </a:cubicBezTo>
                    <a:cubicBezTo>
                      <a:pt x="9918" y="16603"/>
                      <a:pt x="9783" y="16224"/>
                      <a:pt x="9648" y="15856"/>
                    </a:cubicBezTo>
                    <a:cubicBezTo>
                      <a:pt x="9489" y="15465"/>
                      <a:pt x="9342" y="15048"/>
                      <a:pt x="9306" y="14620"/>
                    </a:cubicBezTo>
                    <a:cubicBezTo>
                      <a:pt x="9220" y="13481"/>
                      <a:pt x="9906" y="12538"/>
                      <a:pt x="10579" y="11620"/>
                    </a:cubicBezTo>
                    <a:cubicBezTo>
                      <a:pt x="11203" y="10763"/>
                      <a:pt x="11865" y="9857"/>
                      <a:pt x="11865" y="8828"/>
                    </a:cubicBezTo>
                    <a:cubicBezTo>
                      <a:pt x="11865" y="8571"/>
                      <a:pt x="11816" y="8326"/>
                      <a:pt x="11791" y="8069"/>
                    </a:cubicBezTo>
                    <a:cubicBezTo>
                      <a:pt x="11754" y="7837"/>
                      <a:pt x="11718" y="7592"/>
                      <a:pt x="11718" y="7359"/>
                    </a:cubicBezTo>
                    <a:cubicBezTo>
                      <a:pt x="11669" y="5510"/>
                      <a:pt x="13469" y="4163"/>
                      <a:pt x="15170" y="3674"/>
                    </a:cubicBezTo>
                    <a:cubicBezTo>
                      <a:pt x="16823" y="3196"/>
                      <a:pt x="18574" y="3233"/>
                      <a:pt x="20252" y="3257"/>
                    </a:cubicBezTo>
                    <a:cubicBezTo>
                      <a:pt x="21696" y="3294"/>
                      <a:pt x="23178" y="3306"/>
                      <a:pt x="24586" y="3025"/>
                    </a:cubicBezTo>
                    <a:cubicBezTo>
                      <a:pt x="25921" y="2768"/>
                      <a:pt x="27206" y="2229"/>
                      <a:pt x="28443" y="1715"/>
                    </a:cubicBezTo>
                    <a:cubicBezTo>
                      <a:pt x="29116" y="1421"/>
                      <a:pt x="29814" y="1127"/>
                      <a:pt x="30537" y="882"/>
                    </a:cubicBezTo>
                    <a:cubicBezTo>
                      <a:pt x="33047" y="13"/>
                      <a:pt x="35128" y="0"/>
                      <a:pt x="36757" y="845"/>
                    </a:cubicBezTo>
                    <a:cubicBezTo>
                      <a:pt x="37797" y="1372"/>
                      <a:pt x="38605" y="2278"/>
                      <a:pt x="39365" y="3135"/>
                    </a:cubicBezTo>
                    <a:cubicBezTo>
                      <a:pt x="40013" y="3857"/>
                      <a:pt x="40687" y="4604"/>
                      <a:pt x="41495" y="5143"/>
                    </a:cubicBezTo>
                    <a:cubicBezTo>
                      <a:pt x="42413" y="5755"/>
                      <a:pt x="43491" y="6098"/>
                      <a:pt x="44531" y="6416"/>
                    </a:cubicBezTo>
                    <a:cubicBezTo>
                      <a:pt x="44972" y="6551"/>
                      <a:pt x="45425" y="6698"/>
                      <a:pt x="45878" y="6857"/>
                    </a:cubicBezTo>
                    <a:cubicBezTo>
                      <a:pt x="47899" y="7604"/>
                      <a:pt x="49552" y="9722"/>
                      <a:pt x="49343" y="11277"/>
                    </a:cubicBezTo>
                    <a:cubicBezTo>
                      <a:pt x="49209" y="12306"/>
                      <a:pt x="48303" y="12967"/>
                      <a:pt x="46772" y="13114"/>
                    </a:cubicBezTo>
                    <a:lnTo>
                      <a:pt x="46503" y="13150"/>
                    </a:lnTo>
                    <a:cubicBezTo>
                      <a:pt x="45046" y="13285"/>
                      <a:pt x="42609" y="13518"/>
                      <a:pt x="42095" y="15024"/>
                    </a:cubicBezTo>
                    <a:cubicBezTo>
                      <a:pt x="41850" y="15734"/>
                      <a:pt x="42083" y="16456"/>
                      <a:pt x="42328" y="17215"/>
                    </a:cubicBezTo>
                    <a:cubicBezTo>
                      <a:pt x="42670" y="18293"/>
                      <a:pt x="43025" y="19407"/>
                      <a:pt x="42058" y="20558"/>
                    </a:cubicBezTo>
                    <a:lnTo>
                      <a:pt x="42058" y="20558"/>
                    </a:lnTo>
                    <a:cubicBezTo>
                      <a:pt x="41838" y="20827"/>
                      <a:pt x="41544" y="21060"/>
                      <a:pt x="41262" y="21268"/>
                    </a:cubicBezTo>
                    <a:cubicBezTo>
                      <a:pt x="40956" y="21513"/>
                      <a:pt x="40638" y="21758"/>
                      <a:pt x="40405" y="22064"/>
                    </a:cubicBezTo>
                    <a:cubicBezTo>
                      <a:pt x="39977" y="22640"/>
                      <a:pt x="39854" y="23374"/>
                      <a:pt x="39720" y="24097"/>
                    </a:cubicBezTo>
                    <a:cubicBezTo>
                      <a:pt x="39585" y="24819"/>
                      <a:pt x="39462" y="25590"/>
                      <a:pt x="38985" y="26190"/>
                    </a:cubicBezTo>
                    <a:cubicBezTo>
                      <a:pt x="38165" y="27243"/>
                      <a:pt x="36659" y="27378"/>
                      <a:pt x="35324" y="27427"/>
                    </a:cubicBezTo>
                    <a:cubicBezTo>
                      <a:pt x="33794" y="27476"/>
                      <a:pt x="31896" y="27537"/>
                      <a:pt x="30402" y="26643"/>
                    </a:cubicBezTo>
                    <a:cubicBezTo>
                      <a:pt x="30169" y="26509"/>
                      <a:pt x="29961" y="26362"/>
                      <a:pt x="29741" y="26203"/>
                    </a:cubicBezTo>
                    <a:cubicBezTo>
                      <a:pt x="29447" y="25994"/>
                      <a:pt x="29141" y="25774"/>
                      <a:pt x="28810" y="25603"/>
                    </a:cubicBezTo>
                    <a:cubicBezTo>
                      <a:pt x="26986" y="24745"/>
                      <a:pt x="24880" y="25872"/>
                      <a:pt x="23778" y="26631"/>
                    </a:cubicBezTo>
                    <a:cubicBezTo>
                      <a:pt x="23423" y="26876"/>
                      <a:pt x="23080" y="27121"/>
                      <a:pt x="22749" y="27378"/>
                    </a:cubicBezTo>
                    <a:cubicBezTo>
                      <a:pt x="21635" y="28211"/>
                      <a:pt x="20472" y="29068"/>
                      <a:pt x="19101" y="29374"/>
                    </a:cubicBezTo>
                    <a:cubicBezTo>
                      <a:pt x="17668" y="29692"/>
                      <a:pt x="16138" y="29386"/>
                      <a:pt x="14656" y="29080"/>
                    </a:cubicBezTo>
                    <a:cubicBezTo>
                      <a:pt x="12771" y="28700"/>
                      <a:pt x="10995" y="28333"/>
                      <a:pt x="9404" y="29190"/>
                    </a:cubicBezTo>
                    <a:cubicBezTo>
                      <a:pt x="8791" y="29508"/>
                      <a:pt x="8265" y="29998"/>
                      <a:pt x="7751" y="30476"/>
                    </a:cubicBezTo>
                    <a:cubicBezTo>
                      <a:pt x="7065" y="31112"/>
                      <a:pt x="6343" y="31786"/>
                      <a:pt x="5412" y="32031"/>
                    </a:cubicBezTo>
                    <a:cubicBezTo>
                      <a:pt x="5130" y="32129"/>
                      <a:pt x="4861" y="32153"/>
                      <a:pt x="4579" y="3215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8"/>
              <p:cNvSpPr/>
              <p:nvPr/>
            </p:nvSpPr>
            <p:spPr>
              <a:xfrm>
                <a:off x="1115700" y="1572038"/>
                <a:ext cx="1019650" cy="629350"/>
              </a:xfrm>
              <a:custGeom>
                <a:avLst/>
                <a:gdLst/>
                <a:ahLst/>
                <a:cxnLst/>
                <a:rect l="l" t="t" r="r" b="b"/>
                <a:pathLst>
                  <a:path w="40786" h="25174" fill="none" extrusionOk="0">
                    <a:moveTo>
                      <a:pt x="576" y="25149"/>
                    </a:moveTo>
                    <a:cubicBezTo>
                      <a:pt x="392" y="25149"/>
                      <a:pt x="184" y="25088"/>
                      <a:pt x="37" y="24807"/>
                    </a:cubicBezTo>
                    <a:cubicBezTo>
                      <a:pt x="1" y="24696"/>
                      <a:pt x="37" y="24599"/>
                      <a:pt x="99" y="24488"/>
                    </a:cubicBezTo>
                    <a:cubicBezTo>
                      <a:pt x="135" y="24439"/>
                      <a:pt x="148" y="24378"/>
                      <a:pt x="160" y="24329"/>
                    </a:cubicBezTo>
                    <a:cubicBezTo>
                      <a:pt x="282" y="23876"/>
                      <a:pt x="368" y="23435"/>
                      <a:pt x="441" y="23031"/>
                    </a:cubicBezTo>
                    <a:cubicBezTo>
                      <a:pt x="527" y="22578"/>
                      <a:pt x="637" y="21942"/>
                      <a:pt x="760" y="21746"/>
                    </a:cubicBezTo>
                    <a:cubicBezTo>
                      <a:pt x="992" y="21391"/>
                      <a:pt x="2229" y="20987"/>
                      <a:pt x="3062" y="20705"/>
                    </a:cubicBezTo>
                    <a:cubicBezTo>
                      <a:pt x="3331" y="20619"/>
                      <a:pt x="3649" y="20509"/>
                      <a:pt x="3955" y="20399"/>
                    </a:cubicBezTo>
                    <a:cubicBezTo>
                      <a:pt x="7837" y="19040"/>
                      <a:pt x="10077" y="16089"/>
                      <a:pt x="9698" y="12906"/>
                    </a:cubicBezTo>
                    <a:cubicBezTo>
                      <a:pt x="9600" y="12097"/>
                      <a:pt x="9367" y="11449"/>
                      <a:pt x="9184" y="10971"/>
                    </a:cubicBezTo>
                    <a:cubicBezTo>
                      <a:pt x="9184" y="10959"/>
                      <a:pt x="9159" y="10934"/>
                      <a:pt x="9147" y="10922"/>
                    </a:cubicBezTo>
                    <a:cubicBezTo>
                      <a:pt x="9122" y="10885"/>
                      <a:pt x="9098" y="10836"/>
                      <a:pt x="9098" y="10787"/>
                    </a:cubicBezTo>
                    <a:cubicBezTo>
                      <a:pt x="9122" y="10591"/>
                      <a:pt x="9306" y="10396"/>
                      <a:pt x="9490" y="10187"/>
                    </a:cubicBezTo>
                    <a:cubicBezTo>
                      <a:pt x="9563" y="10114"/>
                      <a:pt x="9624" y="10040"/>
                      <a:pt x="9686" y="9967"/>
                    </a:cubicBezTo>
                    <a:cubicBezTo>
                      <a:pt x="10494" y="8841"/>
                      <a:pt x="11608" y="7310"/>
                      <a:pt x="11632" y="5192"/>
                    </a:cubicBezTo>
                    <a:cubicBezTo>
                      <a:pt x="11632" y="4665"/>
                      <a:pt x="11547" y="4225"/>
                      <a:pt x="11510" y="3906"/>
                    </a:cubicBezTo>
                    <a:lnTo>
                      <a:pt x="11510" y="3882"/>
                    </a:lnTo>
                    <a:cubicBezTo>
                      <a:pt x="11510" y="3869"/>
                      <a:pt x="11485" y="3845"/>
                      <a:pt x="11510" y="3821"/>
                    </a:cubicBezTo>
                    <a:cubicBezTo>
                      <a:pt x="11571" y="3637"/>
                      <a:pt x="11877" y="3478"/>
                      <a:pt x="12465" y="3306"/>
                    </a:cubicBezTo>
                    <a:cubicBezTo>
                      <a:pt x="13383" y="3049"/>
                      <a:pt x="14461" y="3012"/>
                      <a:pt x="15391" y="3012"/>
                    </a:cubicBezTo>
                    <a:cubicBezTo>
                      <a:pt x="15771" y="3012"/>
                      <a:pt x="16163" y="3012"/>
                      <a:pt x="16542" y="3025"/>
                    </a:cubicBezTo>
                    <a:lnTo>
                      <a:pt x="16567" y="3025"/>
                    </a:lnTo>
                    <a:cubicBezTo>
                      <a:pt x="16983" y="3025"/>
                      <a:pt x="17412" y="3049"/>
                      <a:pt x="17852" y="3049"/>
                    </a:cubicBezTo>
                    <a:cubicBezTo>
                      <a:pt x="18881" y="3049"/>
                      <a:pt x="20228" y="3012"/>
                      <a:pt x="21623" y="2743"/>
                    </a:cubicBezTo>
                    <a:cubicBezTo>
                      <a:pt x="23289" y="2400"/>
                      <a:pt x="24807" y="1776"/>
                      <a:pt x="26129" y="1225"/>
                    </a:cubicBezTo>
                    <a:cubicBezTo>
                      <a:pt x="26790" y="943"/>
                      <a:pt x="27415" y="686"/>
                      <a:pt x="28027" y="478"/>
                    </a:cubicBezTo>
                    <a:cubicBezTo>
                      <a:pt x="28921" y="172"/>
                      <a:pt x="29753" y="0"/>
                      <a:pt x="30402" y="0"/>
                    </a:cubicBezTo>
                    <a:cubicBezTo>
                      <a:pt x="30868" y="0"/>
                      <a:pt x="31247" y="74"/>
                      <a:pt x="31541" y="233"/>
                    </a:cubicBezTo>
                    <a:cubicBezTo>
                      <a:pt x="32043" y="490"/>
                      <a:pt x="32606" y="1115"/>
                      <a:pt x="33206" y="1788"/>
                    </a:cubicBezTo>
                    <a:cubicBezTo>
                      <a:pt x="33953" y="2621"/>
                      <a:pt x="34810" y="3563"/>
                      <a:pt x="35973" y="4347"/>
                    </a:cubicBezTo>
                    <a:cubicBezTo>
                      <a:pt x="37296" y="5216"/>
                      <a:pt x="38667" y="5657"/>
                      <a:pt x="39879" y="6024"/>
                    </a:cubicBezTo>
                    <a:cubicBezTo>
                      <a:pt x="39965" y="6061"/>
                      <a:pt x="40112" y="6073"/>
                      <a:pt x="40247" y="6073"/>
                    </a:cubicBezTo>
                    <a:cubicBezTo>
                      <a:pt x="40455" y="6086"/>
                      <a:pt x="40638" y="6110"/>
                      <a:pt x="40736" y="6196"/>
                    </a:cubicBezTo>
                    <a:cubicBezTo>
                      <a:pt x="40773" y="6233"/>
                      <a:pt x="40785" y="6269"/>
                      <a:pt x="40785" y="6331"/>
                    </a:cubicBezTo>
                    <a:cubicBezTo>
                      <a:pt x="40700" y="7335"/>
                      <a:pt x="39659" y="7665"/>
                      <a:pt x="38459" y="8045"/>
                    </a:cubicBezTo>
                    <a:cubicBezTo>
                      <a:pt x="37186" y="8449"/>
                      <a:pt x="35741" y="8902"/>
                      <a:pt x="35275" y="10285"/>
                    </a:cubicBezTo>
                    <a:cubicBezTo>
                      <a:pt x="34663" y="12061"/>
                      <a:pt x="35153" y="13603"/>
                      <a:pt x="35471" y="14632"/>
                    </a:cubicBezTo>
                    <a:lnTo>
                      <a:pt x="35520" y="14718"/>
                    </a:lnTo>
                    <a:cubicBezTo>
                      <a:pt x="35557" y="14803"/>
                      <a:pt x="35594" y="14877"/>
                      <a:pt x="35582" y="14963"/>
                    </a:cubicBezTo>
                    <a:cubicBezTo>
                      <a:pt x="35582" y="14987"/>
                      <a:pt x="35557" y="14987"/>
                      <a:pt x="35557" y="14999"/>
                    </a:cubicBezTo>
                    <a:cubicBezTo>
                      <a:pt x="35178" y="15305"/>
                      <a:pt x="34602" y="15746"/>
                      <a:pt x="34088" y="16420"/>
                    </a:cubicBezTo>
                    <a:cubicBezTo>
                      <a:pt x="33170" y="17632"/>
                      <a:pt x="32949" y="18930"/>
                      <a:pt x="32778" y="19885"/>
                    </a:cubicBezTo>
                    <a:cubicBezTo>
                      <a:pt x="32778" y="19921"/>
                      <a:pt x="32765" y="19970"/>
                      <a:pt x="32765" y="20019"/>
                    </a:cubicBezTo>
                    <a:cubicBezTo>
                      <a:pt x="32765" y="20129"/>
                      <a:pt x="32765" y="20252"/>
                      <a:pt x="32680" y="20325"/>
                    </a:cubicBezTo>
                    <a:cubicBezTo>
                      <a:pt x="32582" y="20436"/>
                      <a:pt x="32361" y="20436"/>
                      <a:pt x="32055" y="20411"/>
                    </a:cubicBezTo>
                    <a:cubicBezTo>
                      <a:pt x="31921" y="20411"/>
                      <a:pt x="31761" y="20399"/>
                      <a:pt x="31615" y="20411"/>
                    </a:cubicBezTo>
                    <a:cubicBezTo>
                      <a:pt x="31272" y="20436"/>
                      <a:pt x="30929" y="20436"/>
                      <a:pt x="30574" y="20436"/>
                    </a:cubicBezTo>
                    <a:cubicBezTo>
                      <a:pt x="29925" y="20436"/>
                      <a:pt x="29031" y="20399"/>
                      <a:pt x="28541" y="20105"/>
                    </a:cubicBezTo>
                    <a:cubicBezTo>
                      <a:pt x="28443" y="20044"/>
                      <a:pt x="28296" y="19946"/>
                      <a:pt x="28137" y="19836"/>
                    </a:cubicBezTo>
                    <a:cubicBezTo>
                      <a:pt x="27758" y="19554"/>
                      <a:pt x="27280" y="19223"/>
                      <a:pt x="26680" y="18930"/>
                    </a:cubicBezTo>
                    <a:cubicBezTo>
                      <a:pt x="25799" y="18501"/>
                      <a:pt x="24819" y="18293"/>
                      <a:pt x="23791" y="18293"/>
                    </a:cubicBezTo>
                    <a:cubicBezTo>
                      <a:pt x="21562" y="18293"/>
                      <a:pt x="19554" y="19334"/>
                      <a:pt x="18269" y="20215"/>
                    </a:cubicBezTo>
                    <a:cubicBezTo>
                      <a:pt x="17865" y="20497"/>
                      <a:pt x="17485" y="20766"/>
                      <a:pt x="17130" y="21023"/>
                    </a:cubicBezTo>
                    <a:cubicBezTo>
                      <a:pt x="16261" y="21672"/>
                      <a:pt x="15440" y="22284"/>
                      <a:pt x="14767" y="22431"/>
                    </a:cubicBezTo>
                    <a:cubicBezTo>
                      <a:pt x="14595" y="22468"/>
                      <a:pt x="14412" y="22493"/>
                      <a:pt x="14179" y="22493"/>
                    </a:cubicBezTo>
                    <a:cubicBezTo>
                      <a:pt x="13493" y="22493"/>
                      <a:pt x="12636" y="22333"/>
                      <a:pt x="11743" y="22150"/>
                    </a:cubicBezTo>
                    <a:cubicBezTo>
                      <a:pt x="10641" y="21917"/>
                      <a:pt x="9392" y="21672"/>
                      <a:pt x="8069" y="21672"/>
                    </a:cubicBezTo>
                    <a:cubicBezTo>
                      <a:pt x="6637" y="21672"/>
                      <a:pt x="5376" y="21978"/>
                      <a:pt x="4213" y="22591"/>
                    </a:cubicBezTo>
                    <a:cubicBezTo>
                      <a:pt x="3209" y="23129"/>
                      <a:pt x="2462" y="23827"/>
                      <a:pt x="1849" y="24390"/>
                    </a:cubicBezTo>
                    <a:cubicBezTo>
                      <a:pt x="1764" y="24452"/>
                      <a:pt x="1690" y="24537"/>
                      <a:pt x="1617" y="24623"/>
                    </a:cubicBezTo>
                    <a:cubicBezTo>
                      <a:pt x="1372" y="24868"/>
                      <a:pt x="1127" y="25113"/>
                      <a:pt x="956" y="25162"/>
                    </a:cubicBezTo>
                    <a:lnTo>
                      <a:pt x="956" y="25125"/>
                    </a:lnTo>
                    <a:lnTo>
                      <a:pt x="956" y="25162"/>
                    </a:lnTo>
                    <a:cubicBezTo>
                      <a:pt x="943" y="25162"/>
                      <a:pt x="943" y="25162"/>
                      <a:pt x="931" y="25174"/>
                    </a:cubicBezTo>
                    <a:cubicBezTo>
                      <a:pt x="809" y="25113"/>
                      <a:pt x="698" y="25149"/>
                      <a:pt x="576" y="25149"/>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18"/>
              <p:cNvSpPr/>
              <p:nvPr/>
            </p:nvSpPr>
            <p:spPr>
              <a:xfrm>
                <a:off x="1395775" y="1654988"/>
                <a:ext cx="560500" cy="394900"/>
              </a:xfrm>
              <a:custGeom>
                <a:avLst/>
                <a:gdLst/>
                <a:ahLst/>
                <a:cxnLst/>
                <a:rect l="l" t="t" r="r" b="b"/>
                <a:pathLst>
                  <a:path w="22420" h="15796" fill="none" extrusionOk="0">
                    <a:moveTo>
                      <a:pt x="2548" y="15783"/>
                    </a:moveTo>
                    <a:cubicBezTo>
                      <a:pt x="2290" y="15783"/>
                      <a:pt x="1972" y="15685"/>
                      <a:pt x="1654" y="15612"/>
                    </a:cubicBezTo>
                    <a:cubicBezTo>
                      <a:pt x="1482" y="15563"/>
                      <a:pt x="1311" y="15526"/>
                      <a:pt x="1164" y="15489"/>
                    </a:cubicBezTo>
                    <a:cubicBezTo>
                      <a:pt x="1103" y="15477"/>
                      <a:pt x="1005" y="15477"/>
                      <a:pt x="919" y="15489"/>
                    </a:cubicBezTo>
                    <a:cubicBezTo>
                      <a:pt x="735" y="15501"/>
                      <a:pt x="527" y="15501"/>
                      <a:pt x="454" y="15342"/>
                    </a:cubicBezTo>
                    <a:cubicBezTo>
                      <a:pt x="1" y="14265"/>
                      <a:pt x="503" y="13212"/>
                      <a:pt x="1042" y="12110"/>
                    </a:cubicBezTo>
                    <a:cubicBezTo>
                      <a:pt x="1482" y="11179"/>
                      <a:pt x="1960" y="10224"/>
                      <a:pt x="1837" y="9220"/>
                    </a:cubicBezTo>
                    <a:cubicBezTo>
                      <a:pt x="1813" y="9049"/>
                      <a:pt x="1776" y="8890"/>
                      <a:pt x="1727" y="8743"/>
                    </a:cubicBezTo>
                    <a:cubicBezTo>
                      <a:pt x="1654" y="8498"/>
                      <a:pt x="1593" y="8265"/>
                      <a:pt x="1629" y="8057"/>
                    </a:cubicBezTo>
                    <a:cubicBezTo>
                      <a:pt x="1666" y="7898"/>
                      <a:pt x="1690" y="7726"/>
                      <a:pt x="1727" y="7555"/>
                    </a:cubicBezTo>
                    <a:cubicBezTo>
                      <a:pt x="1960" y="6220"/>
                      <a:pt x="2266" y="4384"/>
                      <a:pt x="3711" y="3074"/>
                    </a:cubicBezTo>
                    <a:cubicBezTo>
                      <a:pt x="3821" y="2988"/>
                      <a:pt x="3956" y="3013"/>
                      <a:pt x="4066" y="3049"/>
                    </a:cubicBezTo>
                    <a:cubicBezTo>
                      <a:pt x="4115" y="3062"/>
                      <a:pt x="4139" y="3062"/>
                      <a:pt x="4176" y="3062"/>
                    </a:cubicBezTo>
                    <a:cubicBezTo>
                      <a:pt x="4543" y="3062"/>
                      <a:pt x="4923" y="3062"/>
                      <a:pt x="5266" y="3074"/>
                    </a:cubicBezTo>
                    <a:lnTo>
                      <a:pt x="5290" y="3074"/>
                    </a:lnTo>
                    <a:cubicBezTo>
                      <a:pt x="5768" y="3098"/>
                      <a:pt x="6184" y="3098"/>
                      <a:pt x="6637" y="3098"/>
                    </a:cubicBezTo>
                    <a:cubicBezTo>
                      <a:pt x="7812" y="3098"/>
                      <a:pt x="9380" y="3049"/>
                      <a:pt x="11057" y="2706"/>
                    </a:cubicBezTo>
                    <a:cubicBezTo>
                      <a:pt x="13065" y="2315"/>
                      <a:pt x="14816" y="1580"/>
                      <a:pt x="16224" y="992"/>
                    </a:cubicBezTo>
                    <a:cubicBezTo>
                      <a:pt x="16836" y="735"/>
                      <a:pt x="17412" y="490"/>
                      <a:pt x="17938" y="307"/>
                    </a:cubicBezTo>
                    <a:cubicBezTo>
                      <a:pt x="18036" y="270"/>
                      <a:pt x="18134" y="233"/>
                      <a:pt x="18220" y="196"/>
                    </a:cubicBezTo>
                    <a:cubicBezTo>
                      <a:pt x="18514" y="86"/>
                      <a:pt x="18746" y="1"/>
                      <a:pt x="18893" y="62"/>
                    </a:cubicBezTo>
                    <a:cubicBezTo>
                      <a:pt x="19077" y="123"/>
                      <a:pt x="19224" y="319"/>
                      <a:pt x="19346" y="490"/>
                    </a:cubicBezTo>
                    <a:cubicBezTo>
                      <a:pt x="19408" y="564"/>
                      <a:pt x="19444" y="637"/>
                      <a:pt x="19493" y="698"/>
                    </a:cubicBezTo>
                    <a:cubicBezTo>
                      <a:pt x="19738" y="980"/>
                      <a:pt x="20154" y="1213"/>
                      <a:pt x="20583" y="1458"/>
                    </a:cubicBezTo>
                    <a:cubicBezTo>
                      <a:pt x="21403" y="1911"/>
                      <a:pt x="22322" y="2437"/>
                      <a:pt x="22383" y="3478"/>
                    </a:cubicBezTo>
                    <a:cubicBezTo>
                      <a:pt x="22420" y="3968"/>
                      <a:pt x="22052" y="4335"/>
                      <a:pt x="21660" y="4727"/>
                    </a:cubicBezTo>
                    <a:cubicBezTo>
                      <a:pt x="21342" y="5070"/>
                      <a:pt x="21011" y="5400"/>
                      <a:pt x="20852" y="5841"/>
                    </a:cubicBezTo>
                    <a:cubicBezTo>
                      <a:pt x="20509" y="6869"/>
                      <a:pt x="20571" y="7861"/>
                      <a:pt x="20632" y="8743"/>
                    </a:cubicBezTo>
                    <a:cubicBezTo>
                      <a:pt x="20669" y="9392"/>
                      <a:pt x="20705" y="10028"/>
                      <a:pt x="20571" y="10555"/>
                    </a:cubicBezTo>
                    <a:cubicBezTo>
                      <a:pt x="20534" y="10702"/>
                      <a:pt x="20424" y="10787"/>
                      <a:pt x="20326" y="10898"/>
                    </a:cubicBezTo>
                    <a:cubicBezTo>
                      <a:pt x="20265" y="10959"/>
                      <a:pt x="20203" y="11008"/>
                      <a:pt x="20154" y="11069"/>
                    </a:cubicBezTo>
                    <a:cubicBezTo>
                      <a:pt x="19873" y="11436"/>
                      <a:pt x="19738" y="11914"/>
                      <a:pt x="19603" y="12355"/>
                    </a:cubicBezTo>
                    <a:cubicBezTo>
                      <a:pt x="19420" y="12942"/>
                      <a:pt x="19248" y="13518"/>
                      <a:pt x="18759" y="13689"/>
                    </a:cubicBezTo>
                    <a:cubicBezTo>
                      <a:pt x="18440" y="13775"/>
                      <a:pt x="18134" y="13518"/>
                      <a:pt x="17767" y="13187"/>
                    </a:cubicBezTo>
                    <a:cubicBezTo>
                      <a:pt x="17497" y="12979"/>
                      <a:pt x="17216" y="12722"/>
                      <a:pt x="16885" y="12563"/>
                    </a:cubicBezTo>
                    <a:cubicBezTo>
                      <a:pt x="15538" y="11926"/>
                      <a:pt x="14069" y="11608"/>
                      <a:pt x="12563" y="11608"/>
                    </a:cubicBezTo>
                    <a:cubicBezTo>
                      <a:pt x="9465" y="11608"/>
                      <a:pt x="6821" y="12967"/>
                      <a:pt x="5131" y="14106"/>
                    </a:cubicBezTo>
                    <a:cubicBezTo>
                      <a:pt x="4690" y="14412"/>
                      <a:pt x="4262" y="14718"/>
                      <a:pt x="3894" y="14999"/>
                    </a:cubicBezTo>
                    <a:cubicBezTo>
                      <a:pt x="3784" y="15073"/>
                      <a:pt x="3686" y="15171"/>
                      <a:pt x="3576" y="15256"/>
                    </a:cubicBezTo>
                    <a:cubicBezTo>
                      <a:pt x="3294" y="15489"/>
                      <a:pt x="3013" y="15734"/>
                      <a:pt x="2768" y="15795"/>
                    </a:cubicBezTo>
                    <a:lnTo>
                      <a:pt x="2768" y="15795"/>
                    </a:lnTo>
                    <a:cubicBezTo>
                      <a:pt x="2695" y="15783"/>
                      <a:pt x="2633" y="15783"/>
                      <a:pt x="2548" y="1578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18"/>
              <p:cNvSpPr/>
              <p:nvPr/>
            </p:nvSpPr>
            <p:spPr>
              <a:xfrm>
                <a:off x="1520375" y="1749563"/>
                <a:ext cx="329375" cy="164400"/>
              </a:xfrm>
              <a:custGeom>
                <a:avLst/>
                <a:gdLst/>
                <a:ahLst/>
                <a:cxnLst/>
                <a:rect l="l" t="t" r="r" b="b"/>
                <a:pathLst>
                  <a:path w="13175" h="6576" fill="none" extrusionOk="0">
                    <a:moveTo>
                      <a:pt x="1212" y="6576"/>
                    </a:moveTo>
                    <a:cubicBezTo>
                      <a:pt x="857" y="6576"/>
                      <a:pt x="539" y="6490"/>
                      <a:pt x="233" y="6294"/>
                    </a:cubicBezTo>
                    <a:lnTo>
                      <a:pt x="233" y="6294"/>
                    </a:lnTo>
                    <a:cubicBezTo>
                      <a:pt x="0" y="6135"/>
                      <a:pt x="61" y="5841"/>
                      <a:pt x="135" y="5535"/>
                    </a:cubicBezTo>
                    <a:cubicBezTo>
                      <a:pt x="184" y="5352"/>
                      <a:pt x="221" y="5168"/>
                      <a:pt x="196" y="5021"/>
                    </a:cubicBezTo>
                    <a:cubicBezTo>
                      <a:pt x="184" y="4886"/>
                      <a:pt x="147" y="4764"/>
                      <a:pt x="123" y="4654"/>
                    </a:cubicBezTo>
                    <a:cubicBezTo>
                      <a:pt x="98" y="4531"/>
                      <a:pt x="61" y="4409"/>
                      <a:pt x="61" y="4286"/>
                    </a:cubicBezTo>
                    <a:cubicBezTo>
                      <a:pt x="37" y="3748"/>
                      <a:pt x="0" y="2952"/>
                      <a:pt x="441" y="2646"/>
                    </a:cubicBezTo>
                    <a:cubicBezTo>
                      <a:pt x="674" y="2499"/>
                      <a:pt x="955" y="2535"/>
                      <a:pt x="1225" y="2597"/>
                    </a:cubicBezTo>
                    <a:cubicBezTo>
                      <a:pt x="1359" y="2633"/>
                      <a:pt x="1506" y="2658"/>
                      <a:pt x="1641" y="2658"/>
                    </a:cubicBezTo>
                    <a:cubicBezTo>
                      <a:pt x="2975" y="2658"/>
                      <a:pt x="4751" y="2621"/>
                      <a:pt x="6722" y="2217"/>
                    </a:cubicBezTo>
                    <a:cubicBezTo>
                      <a:pt x="9061" y="1764"/>
                      <a:pt x="11056" y="919"/>
                      <a:pt x="12526" y="307"/>
                    </a:cubicBezTo>
                    <a:cubicBezTo>
                      <a:pt x="12562" y="295"/>
                      <a:pt x="12624" y="246"/>
                      <a:pt x="12685" y="197"/>
                    </a:cubicBezTo>
                    <a:cubicBezTo>
                      <a:pt x="12807" y="111"/>
                      <a:pt x="12954" y="1"/>
                      <a:pt x="13040" y="111"/>
                    </a:cubicBezTo>
                    <a:cubicBezTo>
                      <a:pt x="13175" y="258"/>
                      <a:pt x="13028" y="442"/>
                      <a:pt x="12893" y="613"/>
                    </a:cubicBezTo>
                    <a:cubicBezTo>
                      <a:pt x="12807" y="723"/>
                      <a:pt x="12722" y="821"/>
                      <a:pt x="12685" y="931"/>
                    </a:cubicBezTo>
                    <a:cubicBezTo>
                      <a:pt x="12367" y="1850"/>
                      <a:pt x="12379" y="2744"/>
                      <a:pt x="12416" y="3515"/>
                    </a:cubicBezTo>
                    <a:cubicBezTo>
                      <a:pt x="12428" y="4152"/>
                      <a:pt x="12440" y="4703"/>
                      <a:pt x="12281" y="5156"/>
                    </a:cubicBezTo>
                    <a:cubicBezTo>
                      <a:pt x="12097" y="5682"/>
                      <a:pt x="11118" y="5352"/>
                      <a:pt x="9979" y="4972"/>
                    </a:cubicBezTo>
                    <a:cubicBezTo>
                      <a:pt x="9171" y="4703"/>
                      <a:pt x="8253" y="4409"/>
                      <a:pt x="7567" y="4409"/>
                    </a:cubicBezTo>
                    <a:cubicBezTo>
                      <a:pt x="6294" y="4409"/>
                      <a:pt x="5020" y="5045"/>
                      <a:pt x="3906" y="5609"/>
                    </a:cubicBezTo>
                    <a:cubicBezTo>
                      <a:pt x="2914" y="6123"/>
                      <a:pt x="2008" y="6576"/>
                      <a:pt x="1212" y="6576"/>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8"/>
              <p:cNvSpPr/>
              <p:nvPr/>
            </p:nvSpPr>
            <p:spPr>
              <a:xfrm>
                <a:off x="965100" y="1428788"/>
                <a:ext cx="1354200" cy="913425"/>
              </a:xfrm>
              <a:custGeom>
                <a:avLst/>
                <a:gdLst/>
                <a:ahLst/>
                <a:cxnLst/>
                <a:rect l="l" t="t" r="r" b="b"/>
                <a:pathLst>
                  <a:path w="54168" h="36537" fill="none" extrusionOk="0">
                    <a:moveTo>
                      <a:pt x="52613" y="9416"/>
                    </a:moveTo>
                    <a:cubicBezTo>
                      <a:pt x="51670" y="8228"/>
                      <a:pt x="50409" y="7285"/>
                      <a:pt x="49025" y="6783"/>
                    </a:cubicBezTo>
                    <a:cubicBezTo>
                      <a:pt x="48536" y="6600"/>
                      <a:pt x="48046" y="6441"/>
                      <a:pt x="47568" y="6294"/>
                    </a:cubicBezTo>
                    <a:cubicBezTo>
                      <a:pt x="46638" y="6000"/>
                      <a:pt x="45769" y="5730"/>
                      <a:pt x="45120" y="5302"/>
                    </a:cubicBezTo>
                    <a:cubicBezTo>
                      <a:pt x="44556" y="4910"/>
                      <a:pt x="44005" y="4322"/>
                      <a:pt x="43430" y="3673"/>
                    </a:cubicBezTo>
                    <a:cubicBezTo>
                      <a:pt x="42548" y="2706"/>
                      <a:pt x="41569" y="1629"/>
                      <a:pt x="40161" y="894"/>
                    </a:cubicBezTo>
                    <a:cubicBezTo>
                      <a:pt x="39047" y="306"/>
                      <a:pt x="37773" y="0"/>
                      <a:pt x="36390" y="0"/>
                    </a:cubicBezTo>
                    <a:cubicBezTo>
                      <a:pt x="35067" y="0"/>
                      <a:pt x="33647" y="282"/>
                      <a:pt x="32129" y="796"/>
                    </a:cubicBezTo>
                    <a:cubicBezTo>
                      <a:pt x="31370" y="1078"/>
                      <a:pt x="30635" y="1384"/>
                      <a:pt x="29913" y="1665"/>
                    </a:cubicBezTo>
                    <a:cubicBezTo>
                      <a:pt x="28713" y="2167"/>
                      <a:pt x="27598" y="2633"/>
                      <a:pt x="26497" y="2853"/>
                    </a:cubicBezTo>
                    <a:cubicBezTo>
                      <a:pt x="25590" y="3037"/>
                      <a:pt x="24586" y="3049"/>
                      <a:pt x="23815" y="3049"/>
                    </a:cubicBezTo>
                    <a:cubicBezTo>
                      <a:pt x="23423" y="3049"/>
                      <a:pt x="23019" y="3049"/>
                      <a:pt x="22640" y="3037"/>
                    </a:cubicBezTo>
                    <a:cubicBezTo>
                      <a:pt x="22248" y="3037"/>
                      <a:pt x="21819" y="3012"/>
                      <a:pt x="21391" y="3012"/>
                    </a:cubicBezTo>
                    <a:cubicBezTo>
                      <a:pt x="20056" y="3012"/>
                      <a:pt x="18477" y="3073"/>
                      <a:pt x="16885" y="3539"/>
                    </a:cubicBezTo>
                    <a:cubicBezTo>
                      <a:pt x="15612" y="3894"/>
                      <a:pt x="14436" y="4567"/>
                      <a:pt x="13555" y="5424"/>
                    </a:cubicBezTo>
                    <a:cubicBezTo>
                      <a:pt x="12367" y="6551"/>
                      <a:pt x="11730" y="8008"/>
                      <a:pt x="11779" y="9489"/>
                    </a:cubicBezTo>
                    <a:cubicBezTo>
                      <a:pt x="11792" y="9893"/>
                      <a:pt x="11840" y="10224"/>
                      <a:pt x="11877" y="10506"/>
                    </a:cubicBezTo>
                    <a:cubicBezTo>
                      <a:pt x="11902" y="10640"/>
                      <a:pt x="11926" y="10824"/>
                      <a:pt x="11926" y="10897"/>
                    </a:cubicBezTo>
                    <a:cubicBezTo>
                      <a:pt x="11926" y="11179"/>
                      <a:pt x="11424" y="11877"/>
                      <a:pt x="11081" y="12342"/>
                    </a:cubicBezTo>
                    <a:cubicBezTo>
                      <a:pt x="10285" y="13420"/>
                      <a:pt x="9208" y="14913"/>
                      <a:pt x="9367" y="16897"/>
                    </a:cubicBezTo>
                    <a:cubicBezTo>
                      <a:pt x="9428" y="17644"/>
                      <a:pt x="9673" y="18293"/>
                      <a:pt x="9857" y="18746"/>
                    </a:cubicBezTo>
                    <a:cubicBezTo>
                      <a:pt x="9943" y="18954"/>
                      <a:pt x="10041" y="19223"/>
                      <a:pt x="10065" y="19333"/>
                    </a:cubicBezTo>
                    <a:cubicBezTo>
                      <a:pt x="10090" y="19542"/>
                      <a:pt x="9453" y="20301"/>
                      <a:pt x="8082" y="20790"/>
                    </a:cubicBezTo>
                    <a:cubicBezTo>
                      <a:pt x="7824" y="20876"/>
                      <a:pt x="7567" y="20974"/>
                      <a:pt x="7286" y="21060"/>
                    </a:cubicBezTo>
                    <a:cubicBezTo>
                      <a:pt x="5498" y="21660"/>
                      <a:pt x="3270" y="22394"/>
                      <a:pt x="1947" y="24488"/>
                    </a:cubicBezTo>
                    <a:cubicBezTo>
                      <a:pt x="1262" y="25602"/>
                      <a:pt x="1029" y="26802"/>
                      <a:pt x="858" y="27770"/>
                    </a:cubicBezTo>
                    <a:cubicBezTo>
                      <a:pt x="796" y="28100"/>
                      <a:pt x="735" y="28406"/>
                      <a:pt x="674" y="28688"/>
                    </a:cubicBezTo>
                    <a:cubicBezTo>
                      <a:pt x="649" y="28810"/>
                      <a:pt x="613" y="28945"/>
                      <a:pt x="576" y="29067"/>
                    </a:cubicBezTo>
                    <a:cubicBezTo>
                      <a:pt x="331" y="29924"/>
                      <a:pt x="1" y="31088"/>
                      <a:pt x="392" y="32386"/>
                    </a:cubicBezTo>
                    <a:cubicBezTo>
                      <a:pt x="796" y="33794"/>
                      <a:pt x="1898" y="34908"/>
                      <a:pt x="3674" y="35728"/>
                    </a:cubicBezTo>
                    <a:cubicBezTo>
                      <a:pt x="4886" y="36279"/>
                      <a:pt x="5963" y="36536"/>
                      <a:pt x="6980" y="36536"/>
                    </a:cubicBezTo>
                    <a:cubicBezTo>
                      <a:pt x="7469" y="36536"/>
                      <a:pt x="7947" y="36475"/>
                      <a:pt x="8412" y="36353"/>
                    </a:cubicBezTo>
                    <a:cubicBezTo>
                      <a:pt x="9894" y="35948"/>
                      <a:pt x="10898" y="35006"/>
                      <a:pt x="11730" y="34259"/>
                    </a:cubicBezTo>
                    <a:cubicBezTo>
                      <a:pt x="12159" y="33855"/>
                      <a:pt x="12551" y="33487"/>
                      <a:pt x="12893" y="33304"/>
                    </a:cubicBezTo>
                    <a:cubicBezTo>
                      <a:pt x="13212" y="33132"/>
                      <a:pt x="13579" y="33059"/>
                      <a:pt x="14069" y="33059"/>
                    </a:cubicBezTo>
                    <a:cubicBezTo>
                      <a:pt x="14791" y="33059"/>
                      <a:pt x="15673" y="33243"/>
                      <a:pt x="16616" y="33426"/>
                    </a:cubicBezTo>
                    <a:cubicBezTo>
                      <a:pt x="17693" y="33647"/>
                      <a:pt x="18917" y="33904"/>
                      <a:pt x="20191" y="33904"/>
                    </a:cubicBezTo>
                    <a:cubicBezTo>
                      <a:pt x="20852" y="33904"/>
                      <a:pt x="21452" y="33843"/>
                      <a:pt x="22027" y="33708"/>
                    </a:cubicBezTo>
                    <a:cubicBezTo>
                      <a:pt x="23864" y="33292"/>
                      <a:pt x="25284" y="32239"/>
                      <a:pt x="26545" y="31320"/>
                    </a:cubicBezTo>
                    <a:cubicBezTo>
                      <a:pt x="26864" y="31088"/>
                      <a:pt x="27182" y="30843"/>
                      <a:pt x="27513" y="30622"/>
                    </a:cubicBezTo>
                    <a:cubicBezTo>
                      <a:pt x="28370" y="30047"/>
                      <a:pt x="29227" y="29692"/>
                      <a:pt x="29815" y="29692"/>
                    </a:cubicBezTo>
                    <a:cubicBezTo>
                      <a:pt x="29986" y="29692"/>
                      <a:pt x="30121" y="29729"/>
                      <a:pt x="30268" y="29790"/>
                    </a:cubicBezTo>
                    <a:cubicBezTo>
                      <a:pt x="30402" y="29851"/>
                      <a:pt x="30635" y="30010"/>
                      <a:pt x="30843" y="30169"/>
                    </a:cubicBezTo>
                    <a:cubicBezTo>
                      <a:pt x="31088" y="30341"/>
                      <a:pt x="31345" y="30537"/>
                      <a:pt x="31676" y="30720"/>
                    </a:cubicBezTo>
                    <a:cubicBezTo>
                      <a:pt x="33353" y="31712"/>
                      <a:pt x="35190" y="31835"/>
                      <a:pt x="36598" y="31835"/>
                    </a:cubicBezTo>
                    <a:lnTo>
                      <a:pt x="36598" y="31835"/>
                    </a:lnTo>
                    <a:cubicBezTo>
                      <a:pt x="37039" y="31835"/>
                      <a:pt x="37455" y="31822"/>
                      <a:pt x="37834" y="31810"/>
                    </a:cubicBezTo>
                    <a:cubicBezTo>
                      <a:pt x="39096" y="31761"/>
                      <a:pt x="41679" y="31688"/>
                      <a:pt x="43246" y="29692"/>
                    </a:cubicBezTo>
                    <a:cubicBezTo>
                      <a:pt x="44054" y="28651"/>
                      <a:pt x="44263" y="27463"/>
                      <a:pt x="44422" y="26582"/>
                    </a:cubicBezTo>
                    <a:cubicBezTo>
                      <a:pt x="44483" y="26251"/>
                      <a:pt x="44569" y="25700"/>
                      <a:pt x="44679" y="25541"/>
                    </a:cubicBezTo>
                    <a:cubicBezTo>
                      <a:pt x="44740" y="25468"/>
                      <a:pt x="44973" y="25284"/>
                      <a:pt x="45120" y="25162"/>
                    </a:cubicBezTo>
                    <a:cubicBezTo>
                      <a:pt x="45462" y="24904"/>
                      <a:pt x="45891" y="24562"/>
                      <a:pt x="46271" y="24109"/>
                    </a:cubicBezTo>
                    <a:cubicBezTo>
                      <a:pt x="48046" y="21990"/>
                      <a:pt x="47348" y="19774"/>
                      <a:pt x="46956" y="18599"/>
                    </a:cubicBezTo>
                    <a:cubicBezTo>
                      <a:pt x="46895" y="18403"/>
                      <a:pt x="46809" y="18134"/>
                      <a:pt x="46760" y="17938"/>
                    </a:cubicBezTo>
                    <a:cubicBezTo>
                      <a:pt x="47324" y="17681"/>
                      <a:pt x="48695" y="17546"/>
                      <a:pt x="49160" y="17497"/>
                    </a:cubicBezTo>
                    <a:lnTo>
                      <a:pt x="49442" y="17460"/>
                    </a:lnTo>
                    <a:cubicBezTo>
                      <a:pt x="52062" y="17203"/>
                      <a:pt x="53788" y="15770"/>
                      <a:pt x="54045" y="13640"/>
                    </a:cubicBezTo>
                    <a:cubicBezTo>
                      <a:pt x="54168" y="12281"/>
                      <a:pt x="53678" y="10775"/>
                      <a:pt x="52613" y="9416"/>
                    </a:cubicBezTo>
                    <a:close/>
                  </a:path>
                </a:pathLst>
              </a:custGeom>
              <a:noFill/>
              <a:ln w="9525" cap="flat" cmpd="sng">
                <a:solidFill>
                  <a:schemeClr val="accent4"/>
                </a:solidFill>
                <a:prstDash val="dashDot"/>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4" name="Google Shape;464;p18"/>
            <p:cNvSpPr/>
            <p:nvPr/>
          </p:nvSpPr>
          <p:spPr>
            <a:xfrm rot="10620205">
              <a:off x="-1539537" y="-577621"/>
              <a:ext cx="3514722" cy="1088935"/>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18"/>
            <p:cNvSpPr/>
            <p:nvPr/>
          </p:nvSpPr>
          <p:spPr>
            <a:xfrm rot="240955">
              <a:off x="7530858" y="4027551"/>
              <a:ext cx="3514632" cy="1088907"/>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8949712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6859B-F808-41FB-A704-40845745B27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4AE9940-77FB-487D-ACE0-BBB24946DE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7D8FB3C-04D2-4423-8265-7AE5099DC970}"/>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5" name="Footer Placeholder 4">
            <a:extLst>
              <a:ext uri="{FF2B5EF4-FFF2-40B4-BE49-F238E27FC236}">
                <a16:creationId xmlns:a16="http://schemas.microsoft.com/office/drawing/2014/main" id="{4CCABECB-DBA6-4947-91A3-7E8521644C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7BC83C-850A-4F8E-80EB-125C30EF6D4F}"/>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08280439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82144C-21F2-403F-9E0E-6A4C0D38C4F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6FFE4A7-254C-4357-9CF2-4ED0A273549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FBAEF0-3745-4901-8954-8DA9FB163FB9}"/>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5" name="Footer Placeholder 4">
            <a:extLst>
              <a:ext uri="{FF2B5EF4-FFF2-40B4-BE49-F238E27FC236}">
                <a16:creationId xmlns:a16="http://schemas.microsoft.com/office/drawing/2014/main" id="{83C1928F-D807-43EE-9821-77AAB63EB0A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A461644-A521-46D5-8B47-E474FD5EC464}"/>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79241991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CC59EB-C2F6-4F99-8EB1-336F2356D6A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1AA1310-95B0-4C77-94CC-BE9F8B1B3C0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252A6B3-D97A-4224-8DD0-5D5C056E5977}"/>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5" name="Footer Placeholder 4">
            <a:extLst>
              <a:ext uri="{FF2B5EF4-FFF2-40B4-BE49-F238E27FC236}">
                <a16:creationId xmlns:a16="http://schemas.microsoft.com/office/drawing/2014/main" id="{CAC47626-099B-4F65-89B5-8CF30C43F8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EC9DAA-FDCA-4E73-AA11-615EE629DF76}"/>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7356431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78BFBF-8ED5-4CCA-8ACD-1423CC5E34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358922B-4882-4895-B6D1-9A0F00377F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E270F4-F1ED-4E27-93F9-C79338DD687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398253C-9CB4-49EE-90DA-12D1D46BA20E}"/>
              </a:ext>
            </a:extLst>
          </p:cNvPr>
          <p:cNvSpPr>
            <a:spLocks noGrp="1"/>
          </p:cNvSpPr>
          <p:nvPr>
            <p:ph type="dt" sz="half" idx="10"/>
          </p:nvPr>
        </p:nvSpPr>
        <p:spPr/>
        <p:txBody>
          <a:bodyPr/>
          <a:lstStyle/>
          <a:p>
            <a:fld id="{7AB204D0-D7E2-4563-AEFA-F50DF77A8FC4}" type="datetimeFigureOut">
              <a:rPr lang="en-US" smtClean="0"/>
              <a:t>3/19/2024</a:t>
            </a:fld>
            <a:endParaRPr lang="en-US"/>
          </a:p>
        </p:txBody>
      </p:sp>
      <p:sp>
        <p:nvSpPr>
          <p:cNvPr id="6" name="Footer Placeholder 5">
            <a:extLst>
              <a:ext uri="{FF2B5EF4-FFF2-40B4-BE49-F238E27FC236}">
                <a16:creationId xmlns:a16="http://schemas.microsoft.com/office/drawing/2014/main" id="{44ADDE5D-A731-4500-8C72-578A236148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C81417-1EE5-4714-BF41-CC96EC9134A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038427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image" Target="../media/image1.jpe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0.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slideLayout" Target="../slideLayouts/slideLayout119.xml"/><Relationship Id="rId18" Type="http://schemas.openxmlformats.org/officeDocument/2006/relationships/slideLayout" Target="../slideLayouts/slideLayout124.xml"/><Relationship Id="rId26" Type="http://schemas.openxmlformats.org/officeDocument/2006/relationships/slideLayout" Target="../slideLayouts/slideLayout132.xml"/><Relationship Id="rId3" Type="http://schemas.openxmlformats.org/officeDocument/2006/relationships/slideLayout" Target="../slideLayouts/slideLayout109.xml"/><Relationship Id="rId21" Type="http://schemas.openxmlformats.org/officeDocument/2006/relationships/slideLayout" Target="../slideLayouts/slideLayout127.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17" Type="http://schemas.openxmlformats.org/officeDocument/2006/relationships/slideLayout" Target="../slideLayouts/slideLayout123.xml"/><Relationship Id="rId25" Type="http://schemas.openxmlformats.org/officeDocument/2006/relationships/slideLayout" Target="../slideLayouts/slideLayout131.xml"/><Relationship Id="rId2" Type="http://schemas.openxmlformats.org/officeDocument/2006/relationships/slideLayout" Target="../slideLayouts/slideLayout108.xml"/><Relationship Id="rId16" Type="http://schemas.openxmlformats.org/officeDocument/2006/relationships/slideLayout" Target="../slideLayouts/slideLayout122.xml"/><Relationship Id="rId20" Type="http://schemas.openxmlformats.org/officeDocument/2006/relationships/slideLayout" Target="../slideLayouts/slideLayout126.xml"/><Relationship Id="rId29" Type="http://schemas.openxmlformats.org/officeDocument/2006/relationships/slideLayout" Target="../slideLayouts/slideLayout135.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24" Type="http://schemas.openxmlformats.org/officeDocument/2006/relationships/slideLayout" Target="../slideLayouts/slideLayout130.xml"/><Relationship Id="rId5" Type="http://schemas.openxmlformats.org/officeDocument/2006/relationships/slideLayout" Target="../slideLayouts/slideLayout111.xml"/><Relationship Id="rId15" Type="http://schemas.openxmlformats.org/officeDocument/2006/relationships/slideLayout" Target="../slideLayouts/slideLayout121.xml"/><Relationship Id="rId23" Type="http://schemas.openxmlformats.org/officeDocument/2006/relationships/slideLayout" Target="../slideLayouts/slideLayout129.xml"/><Relationship Id="rId28" Type="http://schemas.openxmlformats.org/officeDocument/2006/relationships/slideLayout" Target="../slideLayouts/slideLayout134.xml"/><Relationship Id="rId10" Type="http://schemas.openxmlformats.org/officeDocument/2006/relationships/slideLayout" Target="../slideLayouts/slideLayout116.xml"/><Relationship Id="rId19" Type="http://schemas.openxmlformats.org/officeDocument/2006/relationships/slideLayout" Target="../slideLayouts/slideLayout125.xml"/><Relationship Id="rId4" Type="http://schemas.openxmlformats.org/officeDocument/2006/relationships/slideLayout" Target="../slideLayouts/slideLayout110.xml"/><Relationship Id="rId9" Type="http://schemas.openxmlformats.org/officeDocument/2006/relationships/slideLayout" Target="../slideLayouts/slideLayout115.xml"/><Relationship Id="rId14" Type="http://schemas.openxmlformats.org/officeDocument/2006/relationships/slideLayout" Target="../slideLayouts/slideLayout120.xml"/><Relationship Id="rId22" Type="http://schemas.openxmlformats.org/officeDocument/2006/relationships/slideLayout" Target="../slideLayouts/slideLayout128.xml"/><Relationship Id="rId27" Type="http://schemas.openxmlformats.org/officeDocument/2006/relationships/slideLayout" Target="../slideLayouts/slideLayout133.xml"/><Relationship Id="rId30"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43.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2.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slideLayout" Target="../slideLayouts/slideLayout21.xml"/><Relationship Id="rId18" Type="http://schemas.openxmlformats.org/officeDocument/2006/relationships/slideLayout" Target="../slideLayouts/slideLayout26.xml"/><Relationship Id="rId3" Type="http://schemas.openxmlformats.org/officeDocument/2006/relationships/slideLayout" Target="../slideLayouts/slideLayout11.xml"/><Relationship Id="rId21" Type="http://schemas.openxmlformats.org/officeDocument/2006/relationships/theme" Target="../theme/theme2.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17" Type="http://schemas.openxmlformats.org/officeDocument/2006/relationships/slideLayout" Target="../slideLayouts/slideLayout25.xml"/><Relationship Id="rId2" Type="http://schemas.openxmlformats.org/officeDocument/2006/relationships/slideLayout" Target="../slideLayouts/slideLayout10.xml"/><Relationship Id="rId16" Type="http://schemas.openxmlformats.org/officeDocument/2006/relationships/slideLayout" Target="../slideLayouts/slideLayout24.xml"/><Relationship Id="rId20" Type="http://schemas.openxmlformats.org/officeDocument/2006/relationships/slideLayout" Target="../slideLayouts/slideLayout28.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5" Type="http://schemas.openxmlformats.org/officeDocument/2006/relationships/slideLayout" Target="../slideLayouts/slideLayout23.xml"/><Relationship Id="rId10" Type="http://schemas.openxmlformats.org/officeDocument/2006/relationships/slideLayout" Target="../slideLayouts/slideLayout18.xml"/><Relationship Id="rId19" Type="http://schemas.openxmlformats.org/officeDocument/2006/relationships/slideLayout" Target="../slideLayouts/slideLayout27.xml"/><Relationship Id="rId4" Type="http://schemas.openxmlformats.org/officeDocument/2006/relationships/slideLayout" Target="../slideLayouts/slideLayout12.xml"/><Relationship Id="rId9" Type="http://schemas.openxmlformats.org/officeDocument/2006/relationships/slideLayout" Target="../slideLayouts/slideLayout17.xml"/><Relationship Id="rId14" Type="http://schemas.openxmlformats.org/officeDocument/2006/relationships/slideLayout" Target="../slideLayouts/slideLayout22.xml"/><Relationship Id="rId22"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6.xml"/><Relationship Id="rId13" Type="http://schemas.openxmlformats.org/officeDocument/2006/relationships/theme" Target="../theme/theme3.xml"/><Relationship Id="rId3" Type="http://schemas.openxmlformats.org/officeDocument/2006/relationships/slideLayout" Target="../slideLayouts/slideLayout31.xml"/><Relationship Id="rId7" Type="http://schemas.openxmlformats.org/officeDocument/2006/relationships/slideLayout" Target="../slideLayouts/slideLayout35.xml"/><Relationship Id="rId12" Type="http://schemas.openxmlformats.org/officeDocument/2006/relationships/slideLayout" Target="../slideLayouts/slideLayout40.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5" Type="http://schemas.openxmlformats.org/officeDocument/2006/relationships/slideLayout" Target="../slideLayouts/slideLayout33.xml"/><Relationship Id="rId10" Type="http://schemas.openxmlformats.org/officeDocument/2006/relationships/slideLayout" Target="../slideLayouts/slideLayout38.xml"/><Relationship Id="rId4" Type="http://schemas.openxmlformats.org/officeDocument/2006/relationships/slideLayout" Target="../slideLayouts/slideLayout32.xml"/><Relationship Id="rId9" Type="http://schemas.openxmlformats.org/officeDocument/2006/relationships/slideLayout" Target="../slideLayouts/slideLayout37.xml"/><Relationship Id="rId14" Type="http://schemas.openxmlformats.org/officeDocument/2006/relationships/image" Target="../media/image1.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24" Type="http://schemas.openxmlformats.org/officeDocument/2006/relationships/image" Target="../media/image2.jpg"/><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theme" Target="../theme/theme4.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slideLayout" Target="../slideLayouts/slideLayout62.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5.xml"/><Relationship Id="rId1" Type="http://schemas.openxmlformats.org/officeDocument/2006/relationships/slideLayout" Target="../slideLayouts/slideLayout63.xml"/><Relationship Id="rId4" Type="http://schemas.openxmlformats.org/officeDocument/2006/relationships/image" Target="../media/image4.png"/></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6.xml"/><Relationship Id="rId7" Type="http://schemas.openxmlformats.org/officeDocument/2006/relationships/theme" Target="../theme/theme6.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5" Type="http://schemas.openxmlformats.org/officeDocument/2006/relationships/slideLayout" Target="../slideLayouts/slideLayout68.xml"/><Relationship Id="rId4" Type="http://schemas.openxmlformats.org/officeDocument/2006/relationships/slideLayout" Target="../slideLayouts/slideLayout67.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2.xml"/><Relationship Id="rId2" Type="http://schemas.openxmlformats.org/officeDocument/2006/relationships/slideLayout" Target="../slideLayouts/slideLayout71.xml"/><Relationship Id="rId1" Type="http://schemas.openxmlformats.org/officeDocument/2006/relationships/slideLayout" Target="../slideLayouts/slideLayout70.xml"/><Relationship Id="rId5" Type="http://schemas.openxmlformats.org/officeDocument/2006/relationships/theme" Target="../theme/theme7.xml"/><Relationship Id="rId4" Type="http://schemas.openxmlformats.org/officeDocument/2006/relationships/slideLayout" Target="../slideLayouts/slideLayout7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theme" Target="../theme/theme8.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theme" Target="../theme/theme9.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slideLayout" Target="../slideLayouts/slideLayout95.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0">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285133800"/>
      </p:ext>
    </p:extLst>
  </p:cSld>
  <p:clrMap bg1="lt1" tx1="dk1" bg2="dk2" tx2="lt2" accent1="accent1" accent2="accent2" accent3="accent3" accent4="accent4" accent5="accent5" accent6="accent6" hlink="hlink" folHlink="folHlink"/>
  <p:sldLayoutIdLst>
    <p:sldLayoutId id="2147483688" r:id="rId1"/>
    <p:sldLayoutId id="2147483690" r:id="rId2"/>
    <p:sldLayoutId id="2147483691" r:id="rId3"/>
    <p:sldLayoutId id="2147483692" r:id="rId4"/>
    <p:sldLayoutId id="2147483693" r:id="rId5"/>
    <p:sldLayoutId id="2147483694" r:id="rId6"/>
    <p:sldLayoutId id="2147483695" r:id="rId7"/>
    <p:sldLayoutId id="2147483698"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D6D275-C3BC-4E78-B0C3-ED503DC67E5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24605B8-D4E2-45E2-8F8B-C56C4E0A907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2E7778C-0E31-4E94-9158-0CF2CF75603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B204D0-D7E2-4563-AEFA-F50DF77A8FC4}" type="datetimeFigureOut">
              <a:rPr lang="en-US" smtClean="0"/>
              <a:t>3/19/2024</a:t>
            </a:fld>
            <a:endParaRPr lang="en-US"/>
          </a:p>
        </p:txBody>
      </p:sp>
      <p:sp>
        <p:nvSpPr>
          <p:cNvPr id="5" name="Footer Placeholder 4">
            <a:extLst>
              <a:ext uri="{FF2B5EF4-FFF2-40B4-BE49-F238E27FC236}">
                <a16:creationId xmlns:a16="http://schemas.microsoft.com/office/drawing/2014/main" id="{2C8C0BEC-A0D6-4DD5-A1AE-6B4DC2FCD1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95E2FFA-6530-48EF-B031-6A279955438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A9287E-CF77-4CF8-9D00-D8C56064157C}" type="slidenum">
              <a:rPr lang="en-US" smtClean="0"/>
              <a:t>‹#›</a:t>
            </a:fld>
            <a:endParaRPr lang="en-US"/>
          </a:p>
        </p:txBody>
      </p:sp>
    </p:spTree>
    <p:extLst>
      <p:ext uri="{BB962C8B-B14F-4D97-AF65-F5344CB8AC3E}">
        <p14:creationId xmlns:p14="http://schemas.microsoft.com/office/powerpoint/2010/main" val="2246068122"/>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1pPr>
            <a:lvl2pPr lvl="1">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2pPr>
            <a:lvl3pPr lvl="2">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3pPr>
            <a:lvl4pPr lvl="3">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4pPr>
            <a:lvl5pPr lvl="4">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5pPr>
            <a:lvl6pPr lvl="5">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6pPr>
            <a:lvl7pPr lvl="6">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7pPr>
            <a:lvl8pPr lvl="7">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8pPr>
            <a:lvl9pPr lvl="8">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1pPr>
            <a:lvl2pPr marL="914400" lvl="1"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2pPr>
            <a:lvl3pPr marL="1371600" lvl="2"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3pPr>
            <a:lvl4pPr marL="1828800" lvl="3"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4pPr>
            <a:lvl5pPr marL="2286000" lvl="4"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5pPr>
            <a:lvl6pPr marL="2743200" lvl="5"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6pPr>
            <a:lvl7pPr marL="3200400" lvl="6"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7pPr>
            <a:lvl8pPr marL="3657600" lvl="7"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8pPr>
            <a:lvl9pPr marL="4114800" lvl="8" indent="-317500">
              <a:lnSpc>
                <a:spcPct val="100000"/>
              </a:lnSpc>
              <a:spcBef>
                <a:spcPts val="1600"/>
              </a:spcBef>
              <a:spcAft>
                <a:spcPts val="1600"/>
              </a:spcAft>
              <a:buClr>
                <a:schemeClr val="dk2"/>
              </a:buClr>
              <a:buSzPts val="1400"/>
              <a:buFont typeface="Patrick Hand"/>
              <a:buChar char="■"/>
              <a:defRPr>
                <a:solidFill>
                  <a:schemeClr val="dk2"/>
                </a:solidFill>
                <a:latin typeface="Patrick Hand"/>
                <a:ea typeface="Patrick Hand"/>
                <a:cs typeface="Patrick Hand"/>
                <a:sym typeface="Patrick Hand"/>
              </a:defRPr>
            </a:lvl9pPr>
          </a:lstStyle>
          <a:p>
            <a:endParaRPr/>
          </a:p>
        </p:txBody>
      </p:sp>
      <p:sp>
        <p:nvSpPr>
          <p:cNvPr id="8" name="Google Shape;8;p1"/>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55357957"/>
      </p:ext>
    </p:extLst>
  </p:cSld>
  <p:clrMap bg1="lt1" tx1="dk1" bg2="dk2"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 id="2147483865" r:id="rId12"/>
    <p:sldLayoutId id="2147483866" r:id="rId13"/>
    <p:sldLayoutId id="2147483867" r:id="rId14"/>
    <p:sldLayoutId id="2147483868" r:id="rId15"/>
    <p:sldLayoutId id="2147483869" r:id="rId16"/>
    <p:sldLayoutId id="2147483870" r:id="rId17"/>
    <p:sldLayoutId id="2147483871" r:id="rId18"/>
    <p:sldLayoutId id="2147483872" r:id="rId19"/>
    <p:sldLayoutId id="2147483873" r:id="rId20"/>
    <p:sldLayoutId id="2147483874" r:id="rId21"/>
    <p:sldLayoutId id="2147483875" r:id="rId22"/>
    <p:sldLayoutId id="2147483876" r:id="rId23"/>
    <p:sldLayoutId id="2147483877" r:id="rId24"/>
    <p:sldLayoutId id="2147483878" r:id="rId25"/>
    <p:sldLayoutId id="2147483879" r:id="rId26"/>
    <p:sldLayoutId id="2147483880" r:id="rId27"/>
    <p:sldLayoutId id="2147483881" r:id="rId28"/>
    <p:sldLayoutId id="2147483882"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21650839"/>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2">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811851204"/>
      </p:ext>
    </p:extLst>
  </p:cSld>
  <p:clrMap bg1="lt1" tx1="dk1" bg2="dk2" tx2="lt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2" r:id="rId12"/>
    <p:sldLayoutId id="2147483713" r:id="rId13"/>
    <p:sldLayoutId id="2147483715" r:id="rId14"/>
    <p:sldLayoutId id="2147483716" r:id="rId15"/>
    <p:sldLayoutId id="2147483717" r:id="rId16"/>
    <p:sldLayoutId id="2147483719" r:id="rId17"/>
    <p:sldLayoutId id="2147483720" r:id="rId18"/>
    <p:sldLayoutId id="2147483721" r:id="rId19"/>
    <p:sldLayoutId id="2147483723"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t="-10000"/>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CF09A3F8-D576-B546-963C-7A3A4957021F}"/>
              </a:ext>
            </a:extLst>
          </p:cNvPr>
          <p:cNvSpPr>
            <a:spLocks noGrp="1" noChangeArrowheads="1"/>
          </p:cNvSpPr>
          <p:nvPr>
            <p:ph type="title"/>
          </p:nvPr>
        </p:nvSpPr>
        <p:spPr bwMode="auto">
          <a:xfrm>
            <a:off x="609600" y="274639"/>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da-DK" altLang="en-VN"/>
              <a:t>Click to edit Master title style</a:t>
            </a:r>
          </a:p>
        </p:txBody>
      </p:sp>
      <p:sp>
        <p:nvSpPr>
          <p:cNvPr id="1027" name="Rectangle 3">
            <a:extLst>
              <a:ext uri="{FF2B5EF4-FFF2-40B4-BE49-F238E27FC236}">
                <a16:creationId xmlns:a16="http://schemas.microsoft.com/office/drawing/2014/main" id="{DB9C1689-6DD6-BA4C-B335-BC04FF20DD64}"/>
              </a:ext>
            </a:extLst>
          </p:cNvPr>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da-DK" altLang="en-VN"/>
              <a:t>Click to edit Master text styles</a:t>
            </a:r>
          </a:p>
          <a:p>
            <a:pPr lvl="1"/>
            <a:r>
              <a:rPr lang="da-DK" altLang="en-VN"/>
              <a:t>Second level</a:t>
            </a:r>
          </a:p>
          <a:p>
            <a:pPr lvl="2"/>
            <a:r>
              <a:rPr lang="da-DK" altLang="en-VN"/>
              <a:t>Third level</a:t>
            </a:r>
          </a:p>
          <a:p>
            <a:pPr lvl="3"/>
            <a:r>
              <a:rPr lang="da-DK" altLang="en-VN"/>
              <a:t>Fourth level</a:t>
            </a:r>
          </a:p>
          <a:p>
            <a:pPr lvl="4"/>
            <a:r>
              <a:rPr lang="da-DK" altLang="en-VN"/>
              <a:t>Fifth level</a:t>
            </a:r>
          </a:p>
        </p:txBody>
      </p:sp>
      <p:sp>
        <p:nvSpPr>
          <p:cNvPr id="1028" name="Rectangle 4">
            <a:extLst>
              <a:ext uri="{FF2B5EF4-FFF2-40B4-BE49-F238E27FC236}">
                <a16:creationId xmlns:a16="http://schemas.microsoft.com/office/drawing/2014/main" id="{1081EE53-6E1B-CB44-8464-807D8E945D94}"/>
              </a:ext>
            </a:extLst>
          </p:cNvPr>
          <p:cNvSpPr>
            <a:spLocks noGrp="1" noChangeArrowheads="1"/>
          </p:cNvSpPr>
          <p:nvPr>
            <p:ph type="dt" sz="half" idx="2"/>
          </p:nvPr>
        </p:nvSpPr>
        <p:spPr bwMode="auto">
          <a:xfrm>
            <a:off x="609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a:defRPr/>
            </a:pPr>
            <a:endParaRPr lang="da-DK"/>
          </a:p>
        </p:txBody>
      </p:sp>
      <p:sp>
        <p:nvSpPr>
          <p:cNvPr id="1029" name="Rectangle 5">
            <a:extLst>
              <a:ext uri="{FF2B5EF4-FFF2-40B4-BE49-F238E27FC236}">
                <a16:creationId xmlns:a16="http://schemas.microsoft.com/office/drawing/2014/main" id="{F314D66F-FE00-DF45-8608-88F2B18DAA6C}"/>
              </a:ext>
            </a:extLst>
          </p:cNvPr>
          <p:cNvSpPr>
            <a:spLocks noGrp="1" noChangeArrowheads="1"/>
          </p:cNvSpPr>
          <p:nvPr>
            <p:ph type="ftr" sz="quarter" idx="3"/>
          </p:nvPr>
        </p:nvSpPr>
        <p:spPr bwMode="auto">
          <a:xfrm>
            <a:off x="4165600" y="6245225"/>
            <a:ext cx="3860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a:defRPr/>
            </a:pPr>
            <a:endParaRPr lang="da-DK"/>
          </a:p>
        </p:txBody>
      </p:sp>
      <p:sp>
        <p:nvSpPr>
          <p:cNvPr id="1030" name="Rectangle 6">
            <a:extLst>
              <a:ext uri="{FF2B5EF4-FFF2-40B4-BE49-F238E27FC236}">
                <a16:creationId xmlns:a16="http://schemas.microsoft.com/office/drawing/2014/main" id="{A017800F-1C33-4D48-A51F-F74F0A7DC27C}"/>
              </a:ext>
            </a:extLst>
          </p:cNvPr>
          <p:cNvSpPr>
            <a:spLocks noGrp="1" noChangeArrowheads="1"/>
          </p:cNvSpPr>
          <p:nvPr>
            <p:ph type="sldNum" sz="quarter" idx="4"/>
          </p:nvPr>
        </p:nvSpPr>
        <p:spPr bwMode="auto">
          <a:xfrm>
            <a:off x="8737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540151EA-FE51-174E-8D3C-07C4289F97F9}" type="slidenum">
              <a:rPr lang="da-DK" altLang="en-VN"/>
              <a:pPr/>
              <a:t>‹#›</a:t>
            </a:fld>
            <a:endParaRPr lang="da-DK" altLang="en-VN"/>
          </a:p>
        </p:txBody>
      </p:sp>
    </p:spTree>
    <p:extLst>
      <p:ext uri="{BB962C8B-B14F-4D97-AF65-F5344CB8AC3E}">
        <p14:creationId xmlns:p14="http://schemas.microsoft.com/office/powerpoint/2010/main" val="146332618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189" algn="ctr" rtl="0" fontAlgn="base">
        <a:spcBef>
          <a:spcPct val="0"/>
        </a:spcBef>
        <a:spcAft>
          <a:spcPct val="0"/>
        </a:spcAft>
        <a:defRPr sz="4400">
          <a:solidFill>
            <a:schemeClr val="tx2"/>
          </a:solidFill>
          <a:latin typeface="Arial" charset="0"/>
        </a:defRPr>
      </a:lvl6pPr>
      <a:lvl7pPr marL="914377" algn="ctr" rtl="0" fontAlgn="base">
        <a:spcBef>
          <a:spcPct val="0"/>
        </a:spcBef>
        <a:spcAft>
          <a:spcPct val="0"/>
        </a:spcAft>
        <a:defRPr sz="4400">
          <a:solidFill>
            <a:schemeClr val="tx2"/>
          </a:solidFill>
          <a:latin typeface="Arial" charset="0"/>
        </a:defRPr>
      </a:lvl7pPr>
      <a:lvl8pPr marL="1371566" algn="ctr" rtl="0" fontAlgn="base">
        <a:spcBef>
          <a:spcPct val="0"/>
        </a:spcBef>
        <a:spcAft>
          <a:spcPct val="0"/>
        </a:spcAft>
        <a:defRPr sz="4400">
          <a:solidFill>
            <a:schemeClr val="tx2"/>
          </a:solidFill>
          <a:latin typeface="Arial" charset="0"/>
        </a:defRPr>
      </a:lvl8pPr>
      <a:lvl9pPr marL="1828754" algn="ctr" rtl="0" fontAlgn="base">
        <a:spcBef>
          <a:spcPct val="0"/>
        </a:spcBef>
        <a:spcAft>
          <a:spcPct val="0"/>
        </a:spcAft>
        <a:defRPr sz="4400">
          <a:solidFill>
            <a:schemeClr val="tx2"/>
          </a:solidFill>
          <a:latin typeface="Arial" charset="0"/>
        </a:defRPr>
      </a:lvl9pPr>
    </p:titleStyle>
    <p:bodyStyle>
      <a:lvl1pPr marL="342891" indent="-342891" algn="l" rtl="0" eaLnBrk="0" fontAlgn="base" hangingPunct="0">
        <a:spcBef>
          <a:spcPct val="20000"/>
        </a:spcBef>
        <a:spcAft>
          <a:spcPct val="0"/>
        </a:spcAft>
        <a:buChar char="•"/>
        <a:defRPr sz="3200">
          <a:solidFill>
            <a:schemeClr val="tx1"/>
          </a:solidFill>
          <a:latin typeface="+mn-lt"/>
          <a:ea typeface="+mn-ea"/>
          <a:cs typeface="+mn-cs"/>
        </a:defRPr>
      </a:lvl1pPr>
      <a:lvl2pPr marL="742932" indent="-285744" algn="l" rtl="0" eaLnBrk="0" fontAlgn="base" hangingPunct="0">
        <a:spcBef>
          <a:spcPct val="20000"/>
        </a:spcBef>
        <a:spcAft>
          <a:spcPct val="0"/>
        </a:spcAft>
        <a:buChar char="–"/>
        <a:defRPr sz="2800">
          <a:solidFill>
            <a:schemeClr val="tx1"/>
          </a:solidFill>
          <a:latin typeface="+mn-lt"/>
        </a:defRPr>
      </a:lvl2pPr>
      <a:lvl3pPr marL="1142971" indent="-228594" algn="l" rtl="0" eaLnBrk="0" fontAlgn="base" hangingPunct="0">
        <a:spcBef>
          <a:spcPct val="20000"/>
        </a:spcBef>
        <a:spcAft>
          <a:spcPct val="0"/>
        </a:spcAft>
        <a:buChar char="•"/>
        <a:defRPr sz="2400">
          <a:solidFill>
            <a:schemeClr val="tx1"/>
          </a:solidFill>
          <a:latin typeface="+mn-lt"/>
        </a:defRPr>
      </a:lvl3pPr>
      <a:lvl4pPr marL="1600160" indent="-228594" algn="l" rtl="0" eaLnBrk="0" fontAlgn="base" hangingPunct="0">
        <a:spcBef>
          <a:spcPct val="20000"/>
        </a:spcBef>
        <a:spcAft>
          <a:spcPct val="0"/>
        </a:spcAft>
        <a:buChar char="–"/>
        <a:defRPr sz="2000">
          <a:solidFill>
            <a:schemeClr val="tx1"/>
          </a:solidFill>
          <a:latin typeface="+mn-lt"/>
        </a:defRPr>
      </a:lvl4pPr>
      <a:lvl5pPr marL="2057349" indent="-228594" algn="l" rtl="0" eaLnBrk="0" fontAlgn="base" hangingPunct="0">
        <a:spcBef>
          <a:spcPct val="20000"/>
        </a:spcBef>
        <a:spcAft>
          <a:spcPct val="0"/>
        </a:spcAft>
        <a:buChar char="»"/>
        <a:defRPr sz="2000">
          <a:solidFill>
            <a:schemeClr val="tx1"/>
          </a:solidFill>
          <a:latin typeface="+mn-lt"/>
        </a:defRPr>
      </a:lvl5pPr>
      <a:lvl6pPr marL="2514537" indent="-228594" algn="l" rtl="0" fontAlgn="base">
        <a:spcBef>
          <a:spcPct val="20000"/>
        </a:spcBef>
        <a:spcAft>
          <a:spcPct val="0"/>
        </a:spcAft>
        <a:buChar char="»"/>
        <a:defRPr sz="2000">
          <a:solidFill>
            <a:schemeClr val="tx1"/>
          </a:solidFill>
          <a:latin typeface="+mn-lt"/>
        </a:defRPr>
      </a:lvl6pPr>
      <a:lvl7pPr marL="2971726" indent="-228594" algn="l" rtl="0" fontAlgn="base">
        <a:spcBef>
          <a:spcPct val="20000"/>
        </a:spcBef>
        <a:spcAft>
          <a:spcPct val="0"/>
        </a:spcAft>
        <a:buChar char="»"/>
        <a:defRPr sz="2000">
          <a:solidFill>
            <a:schemeClr val="tx1"/>
          </a:solidFill>
          <a:latin typeface="+mn-lt"/>
        </a:defRPr>
      </a:lvl7pPr>
      <a:lvl8pPr marL="3428914" indent="-228594" algn="l" rtl="0" fontAlgn="base">
        <a:spcBef>
          <a:spcPct val="20000"/>
        </a:spcBef>
        <a:spcAft>
          <a:spcPct val="0"/>
        </a:spcAft>
        <a:buChar char="»"/>
        <a:defRPr sz="2000">
          <a:solidFill>
            <a:schemeClr val="tx1"/>
          </a:solidFill>
          <a:latin typeface="+mn-lt"/>
        </a:defRPr>
      </a:lvl8pPr>
      <a:lvl9pPr marL="3886103" indent="-228594"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2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2266662846"/>
      </p:ext>
    </p:extLst>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pic>
        <p:nvPicPr>
          <p:cNvPr id="3" name="图片 2">
            <a:extLst>
              <a:ext uri="{FF2B5EF4-FFF2-40B4-BE49-F238E27FC236}">
                <a16:creationId xmlns:a16="http://schemas.microsoft.com/office/drawing/2014/main" id="{A8802AE3-308E-4422-B79E-C651C1BCB1D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4" name="组合 3">
            <a:extLst>
              <a:ext uri="{FF2B5EF4-FFF2-40B4-BE49-F238E27FC236}">
                <a16:creationId xmlns:a16="http://schemas.microsoft.com/office/drawing/2014/main" id="{6BE7ADC6-66A0-46C2-B52A-D252928C2B08}"/>
              </a:ext>
            </a:extLst>
          </p:cNvPr>
          <p:cNvGrpSpPr/>
          <p:nvPr userDrawn="1"/>
        </p:nvGrpSpPr>
        <p:grpSpPr>
          <a:xfrm>
            <a:off x="1" y="0"/>
            <a:ext cx="11770535" cy="6344264"/>
            <a:chOff x="1" y="0"/>
            <a:chExt cx="11770535" cy="6344264"/>
          </a:xfrm>
        </p:grpSpPr>
        <p:sp>
          <p:nvSpPr>
            <p:cNvPr id="5" name="Rectangle 4">
              <a:extLst>
                <a:ext uri="{FF2B5EF4-FFF2-40B4-BE49-F238E27FC236}">
                  <a16:creationId xmlns:a16="http://schemas.microsoft.com/office/drawing/2014/main" id="{0332F3D5-C14B-4C80-87BE-0D8BC7A51E4D}"/>
                </a:ext>
              </a:extLst>
            </p:cNvPr>
            <p:cNvSpPr/>
            <p:nvPr/>
          </p:nvSpPr>
          <p:spPr>
            <a:xfrm>
              <a:off x="421464" y="513735"/>
              <a:ext cx="11349072" cy="5830529"/>
            </a:xfrm>
            <a:prstGeom prst="rect">
              <a:avLst/>
            </a:prstGeom>
            <a:solidFill>
              <a:schemeClr val="bg1"/>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图片 5">
              <a:extLst>
                <a:ext uri="{FF2B5EF4-FFF2-40B4-BE49-F238E27FC236}">
                  <a16:creationId xmlns:a16="http://schemas.microsoft.com/office/drawing/2014/main" id="{E559CF6B-7D31-46B7-B2C2-4176D0A55FB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0965" t="8949" r="34237" b="80979"/>
            <a:stretch/>
          </p:blipFill>
          <p:spPr>
            <a:xfrm>
              <a:off x="1" y="0"/>
              <a:ext cx="3034293" cy="1317523"/>
            </a:xfrm>
            <a:prstGeom prst="rect">
              <a:avLst/>
            </a:prstGeom>
          </p:spPr>
        </p:pic>
        <p:sp>
          <p:nvSpPr>
            <p:cNvPr id="8" name="Rectangle 4">
              <a:extLst>
                <a:ext uri="{FF2B5EF4-FFF2-40B4-BE49-F238E27FC236}">
                  <a16:creationId xmlns:a16="http://schemas.microsoft.com/office/drawing/2014/main" id="{F237DA5C-D2F7-4773-B6BF-731FDC646349}"/>
                </a:ext>
              </a:extLst>
            </p:cNvPr>
            <p:cNvSpPr/>
            <p:nvPr/>
          </p:nvSpPr>
          <p:spPr>
            <a:xfrm>
              <a:off x="11163106" y="0"/>
              <a:ext cx="350469" cy="1849289"/>
            </a:xfrm>
            <a:prstGeom prst="rect">
              <a:avLst/>
            </a:prstGeom>
            <a:solidFill>
              <a:srgbClr val="EF6838"/>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zh-CN" altLang="en-US" sz="2000" dirty="0">
                  <a:solidFill>
                    <a:schemeClr val="bg1"/>
                  </a:solidFill>
                  <a:latin typeface="小白" panose="02010601030101010101" pitchFamily="2" charset="-122"/>
                  <a:ea typeface="小白" panose="02010601030101010101" pitchFamily="2" charset="-122"/>
                </a:rPr>
                <a:t>请输入标题</a:t>
              </a:r>
              <a:endParaRPr lang="en-US" sz="2000" dirty="0">
                <a:solidFill>
                  <a:schemeClr val="bg1"/>
                </a:solidFill>
                <a:latin typeface="小白" panose="02010601030101010101" pitchFamily="2" charset="-122"/>
                <a:ea typeface="小白" panose="02010601030101010101" pitchFamily="2" charset="-122"/>
              </a:endParaRPr>
            </a:p>
          </p:txBody>
        </p:sp>
      </p:grpSp>
    </p:spTree>
    <p:extLst>
      <p:ext uri="{BB962C8B-B14F-4D97-AF65-F5344CB8AC3E}">
        <p14:creationId xmlns:p14="http://schemas.microsoft.com/office/powerpoint/2010/main" val="105924671"/>
      </p:ext>
    </p:extLst>
  </p:cSld>
  <p:clrMap bg1="lt1" tx1="dk1" bg2="lt2" tx2="dk2" accent1="accent1" accent2="accent2" accent3="accent3" accent4="accent4" accent5="accent5" accent6="accent6" hlink="hlink" folHlink="folHlink"/>
  <p:sldLayoutIdLst>
    <p:sldLayoutId id="2147483774" r:id="rId1"/>
  </p:sldLayoutIdLst>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pattFill prst="pct40">
          <a:fgClr>
            <a:srgbClr val="EFE8CB"/>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9642010"/>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77833" y="911467"/>
            <a:ext cx="8568400" cy="52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1pPr>
            <a:lvl2pPr lvl="1"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2pPr>
            <a:lvl3pPr lvl="2"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3pPr>
            <a:lvl4pPr lvl="3"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4pPr>
            <a:lvl5pPr lvl="4"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5pPr>
            <a:lvl6pPr lvl="5"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6pPr>
            <a:lvl7pPr lvl="6"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7pPr>
            <a:lvl8pPr lvl="7"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8pPr>
            <a:lvl9pPr lvl="8"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1584233" y="2008467"/>
            <a:ext cx="8568400" cy="3787200"/>
          </a:xfrm>
          <a:prstGeom prst="rect">
            <a:avLst/>
          </a:prstGeom>
          <a:noFill/>
          <a:ln>
            <a:noFill/>
          </a:ln>
        </p:spPr>
        <p:txBody>
          <a:bodyPr spcFirstLastPara="1" wrap="square" lIns="0" tIns="0" rIns="0" bIns="0" anchor="t" anchorCtr="0">
            <a:noAutofit/>
          </a:bodyPr>
          <a:lstStyle>
            <a:lvl1pPr marL="457200" lvl="0" indent="-368300" rtl="0">
              <a:lnSpc>
                <a:spcPct val="100000"/>
              </a:lnSpc>
              <a:spcBef>
                <a:spcPts val="0"/>
              </a:spcBef>
              <a:spcAft>
                <a:spcPts val="0"/>
              </a:spcAft>
              <a:buClr>
                <a:schemeClr val="accent1"/>
              </a:buClr>
              <a:buSzPts val="2200"/>
              <a:buFont typeface="Nunito"/>
              <a:buChar char="✗"/>
              <a:defRPr sz="2200">
                <a:solidFill>
                  <a:schemeClr val="dk1"/>
                </a:solidFill>
                <a:latin typeface="Nunito"/>
                <a:ea typeface="Nunito"/>
                <a:cs typeface="Nunito"/>
                <a:sym typeface="Nunito"/>
              </a:defRPr>
            </a:lvl1pPr>
            <a:lvl2pPr marL="914400" lvl="1" indent="-368300" rtl="0">
              <a:lnSpc>
                <a:spcPct val="100000"/>
              </a:lnSpc>
              <a:spcBef>
                <a:spcPts val="1000"/>
              </a:spcBef>
              <a:spcAft>
                <a:spcPts val="0"/>
              </a:spcAft>
              <a:buClr>
                <a:schemeClr val="dk2"/>
              </a:buClr>
              <a:buSzPts val="2200"/>
              <a:buFont typeface="Nunito"/>
              <a:buChar char="✗"/>
              <a:defRPr sz="2200">
                <a:solidFill>
                  <a:schemeClr val="dk1"/>
                </a:solidFill>
                <a:latin typeface="Nunito"/>
                <a:ea typeface="Nunito"/>
                <a:cs typeface="Nunito"/>
                <a:sym typeface="Nunito"/>
              </a:defRPr>
            </a:lvl2pPr>
            <a:lvl3pPr marL="1371600" lvl="2"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3pPr>
            <a:lvl4pPr marL="1828800" lvl="3"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4pPr>
            <a:lvl5pPr marL="2286000" lvl="4"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5pPr>
            <a:lvl6pPr marL="2743200" lvl="5"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6pPr>
            <a:lvl7pPr marL="3200400" lvl="6"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7pPr>
            <a:lvl8pPr marL="3657600" lvl="7"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8pPr>
            <a:lvl9pPr marL="4114800" lvl="8" indent="-368300" rtl="0">
              <a:lnSpc>
                <a:spcPct val="100000"/>
              </a:lnSpc>
              <a:spcBef>
                <a:spcPts val="1000"/>
              </a:spcBef>
              <a:spcAft>
                <a:spcPts val="1000"/>
              </a:spcAft>
              <a:buClr>
                <a:schemeClr val="dk1"/>
              </a:buClr>
              <a:buSzPts val="2200"/>
              <a:buFont typeface="Nunito"/>
              <a:buChar char="■"/>
              <a:defRPr sz="2200">
                <a:solidFill>
                  <a:schemeClr val="dk1"/>
                </a:solidFill>
                <a:latin typeface="Nunito"/>
                <a:ea typeface="Nunito"/>
                <a:cs typeface="Nunito"/>
                <a:sym typeface="Nunito"/>
              </a:defRPr>
            </a:lvl9pPr>
          </a:lstStyle>
          <a:p>
            <a:endParaRPr/>
          </a:p>
        </p:txBody>
      </p:sp>
      <p:sp>
        <p:nvSpPr>
          <p:cNvPr id="8" name="Google Shape;8;p1"/>
          <p:cNvSpPr txBox="1">
            <a:spLocks noGrp="1"/>
          </p:cNvSpPr>
          <p:nvPr>
            <p:ph type="sldNum" idx="12"/>
          </p:nvPr>
        </p:nvSpPr>
        <p:spPr>
          <a:xfrm>
            <a:off x="11205833" y="6257835"/>
            <a:ext cx="731600" cy="400400"/>
          </a:xfrm>
          <a:prstGeom prst="rect">
            <a:avLst/>
          </a:prstGeom>
          <a:noFill/>
          <a:ln>
            <a:noFill/>
          </a:ln>
        </p:spPr>
        <p:txBody>
          <a:bodyPr spcFirstLastPara="1" wrap="square" lIns="0" tIns="0" rIns="0" bIns="0" anchor="ctr" anchorCtr="0">
            <a:noAutofit/>
          </a:bodyPr>
          <a:lstStyle>
            <a:lvl1pPr lvl="0" algn="r" rtl="0">
              <a:buNone/>
              <a:defRPr sz="2000" b="1">
                <a:solidFill>
                  <a:schemeClr val="dk2"/>
                </a:solidFill>
                <a:latin typeface="Amatic SC"/>
                <a:ea typeface="Amatic SC"/>
                <a:cs typeface="Amatic SC"/>
                <a:sym typeface="Amatic SC"/>
              </a:defRPr>
            </a:lvl1pPr>
            <a:lvl2pPr lvl="1" algn="r" rtl="0">
              <a:buNone/>
              <a:defRPr sz="2000" b="1">
                <a:solidFill>
                  <a:schemeClr val="dk2"/>
                </a:solidFill>
                <a:latin typeface="Amatic SC"/>
                <a:ea typeface="Amatic SC"/>
                <a:cs typeface="Amatic SC"/>
                <a:sym typeface="Amatic SC"/>
              </a:defRPr>
            </a:lvl2pPr>
            <a:lvl3pPr lvl="2" algn="r" rtl="0">
              <a:buNone/>
              <a:defRPr sz="2000" b="1">
                <a:solidFill>
                  <a:schemeClr val="dk2"/>
                </a:solidFill>
                <a:latin typeface="Amatic SC"/>
                <a:ea typeface="Amatic SC"/>
                <a:cs typeface="Amatic SC"/>
                <a:sym typeface="Amatic SC"/>
              </a:defRPr>
            </a:lvl3pPr>
            <a:lvl4pPr lvl="3" algn="r" rtl="0">
              <a:buNone/>
              <a:defRPr sz="2000" b="1">
                <a:solidFill>
                  <a:schemeClr val="dk2"/>
                </a:solidFill>
                <a:latin typeface="Amatic SC"/>
                <a:ea typeface="Amatic SC"/>
                <a:cs typeface="Amatic SC"/>
                <a:sym typeface="Amatic SC"/>
              </a:defRPr>
            </a:lvl4pPr>
            <a:lvl5pPr lvl="4" algn="r" rtl="0">
              <a:buNone/>
              <a:defRPr sz="2000" b="1">
                <a:solidFill>
                  <a:schemeClr val="dk2"/>
                </a:solidFill>
                <a:latin typeface="Amatic SC"/>
                <a:ea typeface="Amatic SC"/>
                <a:cs typeface="Amatic SC"/>
                <a:sym typeface="Amatic SC"/>
              </a:defRPr>
            </a:lvl5pPr>
            <a:lvl6pPr lvl="5" algn="r" rtl="0">
              <a:buNone/>
              <a:defRPr sz="2000" b="1">
                <a:solidFill>
                  <a:schemeClr val="dk2"/>
                </a:solidFill>
                <a:latin typeface="Amatic SC"/>
                <a:ea typeface="Amatic SC"/>
                <a:cs typeface="Amatic SC"/>
                <a:sym typeface="Amatic SC"/>
              </a:defRPr>
            </a:lvl6pPr>
            <a:lvl7pPr lvl="6" algn="r" rtl="0">
              <a:buNone/>
              <a:defRPr sz="2000" b="1">
                <a:solidFill>
                  <a:schemeClr val="dk2"/>
                </a:solidFill>
                <a:latin typeface="Amatic SC"/>
                <a:ea typeface="Amatic SC"/>
                <a:cs typeface="Amatic SC"/>
                <a:sym typeface="Amatic SC"/>
              </a:defRPr>
            </a:lvl7pPr>
            <a:lvl8pPr lvl="7" algn="r" rtl="0">
              <a:buNone/>
              <a:defRPr sz="2000" b="1">
                <a:solidFill>
                  <a:schemeClr val="dk2"/>
                </a:solidFill>
                <a:latin typeface="Amatic SC"/>
                <a:ea typeface="Amatic SC"/>
                <a:cs typeface="Amatic SC"/>
                <a:sym typeface="Amatic SC"/>
              </a:defRPr>
            </a:lvl8pPr>
            <a:lvl9pPr lvl="8" algn="r" rtl="0">
              <a:buNone/>
              <a:defRPr sz="2000" b="1">
                <a:solidFill>
                  <a:schemeClr val="dk2"/>
                </a:solidFill>
                <a:latin typeface="Amatic SC"/>
                <a:ea typeface="Amatic SC"/>
                <a:cs typeface="Amatic SC"/>
                <a:sym typeface="Amatic SC"/>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94623209"/>
      </p:ext>
    </p:extLst>
  </p:cSld>
  <p:clrMap bg1="lt1" tx1="dk1" bg2="dk2" tx2="lt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078367" y="671267"/>
            <a:ext cx="10035200" cy="7636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1pPr>
            <a:lvl2pPr lvl="1"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2pPr>
            <a:lvl3pPr lvl="2"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3pPr>
            <a:lvl4pPr lvl="3"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4pPr>
            <a:lvl5pPr lvl="4"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5pPr>
            <a:lvl6pPr lvl="5"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6pPr>
            <a:lvl7pPr lvl="6"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7pPr>
            <a:lvl8pPr lvl="7"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8pPr>
            <a:lvl9pPr lvl="8"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9pPr>
          </a:lstStyle>
          <a:p>
            <a:endParaRPr/>
          </a:p>
        </p:txBody>
      </p:sp>
      <p:sp>
        <p:nvSpPr>
          <p:cNvPr id="7" name="Google Shape;7;p1"/>
          <p:cNvSpPr txBox="1">
            <a:spLocks noGrp="1"/>
          </p:cNvSpPr>
          <p:nvPr>
            <p:ph type="body" idx="1"/>
          </p:nvPr>
        </p:nvSpPr>
        <p:spPr>
          <a:xfrm>
            <a:off x="1078367" y="1979600"/>
            <a:ext cx="10035200" cy="4112400"/>
          </a:xfrm>
          <a:prstGeom prst="rect">
            <a:avLst/>
          </a:prstGeom>
          <a:noFill/>
          <a:ln>
            <a:noFill/>
          </a:ln>
        </p:spPr>
        <p:txBody>
          <a:bodyPr spcFirstLastPara="1" wrap="square" lIns="91425" tIns="91425" rIns="91425" bIns="91425" anchor="t" anchorCtr="0">
            <a:noAutofit/>
          </a:bodyPr>
          <a:lstStyle>
            <a:lvl1pPr marL="457200" lvl="0"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1pPr>
            <a:lvl2pPr marL="914400" lvl="1"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2pPr>
            <a:lvl3pPr marL="1371600" lvl="2"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3pPr>
            <a:lvl4pPr marL="1828800" lvl="3"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4pPr>
            <a:lvl5pPr marL="2286000" lvl="4"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5pPr>
            <a:lvl6pPr marL="2743200" lvl="5"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6pPr>
            <a:lvl7pPr marL="3200400" lvl="6"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7pPr>
            <a:lvl8pPr marL="3657600" lvl="7"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8pPr>
            <a:lvl9pPr marL="4114800" lvl="8"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9pPr>
          </a:lstStyle>
          <a:p>
            <a:endParaRPr/>
          </a:p>
        </p:txBody>
      </p:sp>
    </p:spTree>
    <p:extLst>
      <p:ext uri="{BB962C8B-B14F-4D97-AF65-F5344CB8AC3E}">
        <p14:creationId xmlns:p14="http://schemas.microsoft.com/office/powerpoint/2010/main" val="805510918"/>
      </p:ext>
    </p:extLst>
  </p:cSld>
  <p:clrMap bg1="lt1" tx1="dk1" bg2="dk2" tx2="lt2" accent1="accent1" accent2="accent2" accent3="accent3" accent4="accent4" accent5="accent5" accent6="accent6" hlink="hlink" folHlink="folHlink"/>
  <p:sldLayoutIdLst>
    <p:sldLayoutId id="2147483788" r:id="rId1"/>
    <p:sldLayoutId id="2147483789" r:id="rId2"/>
    <p:sldLayoutId id="2147483790" r:id="rId3"/>
    <p:sldLayoutId id="2147483791" r:id="rId4"/>
    <p:sldLayoutId id="2147483792" r:id="rId5"/>
    <p:sldLayoutId id="2147483793" r:id="rId6"/>
    <p:sldLayoutId id="2147483794" r:id="rId7"/>
    <p:sldLayoutId id="2147483795" r:id="rId8"/>
    <p:sldLayoutId id="2147483796" r:id="rId9"/>
    <p:sldLayoutId id="2147483797"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3/19/2024</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07366293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Lst>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audio" Target="../media/audio1.wav"/><Relationship Id="rId1" Type="http://schemas.openxmlformats.org/officeDocument/2006/relationships/slideLayout" Target="../slideLayouts/slideLayout117.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7" Type="http://schemas.openxmlformats.org/officeDocument/2006/relationships/image" Target="../media/image22.jpeg"/><Relationship Id="rId2" Type="http://schemas.openxmlformats.org/officeDocument/2006/relationships/notesSlide" Target="../notesSlides/notesSlide4.xml"/><Relationship Id="rId1" Type="http://schemas.openxmlformats.org/officeDocument/2006/relationships/slideLayout" Target="../slideLayouts/slideLayout6.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jpeg"/></Relationships>
</file>

<file path=ppt/slides/_rels/slide11.xml.rels><?xml version="1.0" encoding="UTF-8" standalone="yes"?>
<Relationships xmlns="http://schemas.openxmlformats.org/package/2006/relationships"><Relationship Id="rId8" Type="http://schemas.openxmlformats.org/officeDocument/2006/relationships/image" Target="../media/image28.jpeg"/><Relationship Id="rId13" Type="http://schemas.openxmlformats.org/officeDocument/2006/relationships/image" Target="../media/image33.tiff"/><Relationship Id="rId3" Type="http://schemas.openxmlformats.org/officeDocument/2006/relationships/image" Target="../media/image23.png"/><Relationship Id="rId7" Type="http://schemas.openxmlformats.org/officeDocument/2006/relationships/image" Target="../media/image27.jpeg"/><Relationship Id="rId12" Type="http://schemas.openxmlformats.org/officeDocument/2006/relationships/image" Target="../media/image32.jpeg"/><Relationship Id="rId17" Type="http://schemas.openxmlformats.org/officeDocument/2006/relationships/audio" Target="NULL"/><Relationship Id="rId2" Type="http://schemas.openxmlformats.org/officeDocument/2006/relationships/audio" Target="../media/audio2.wav"/><Relationship Id="rId16" Type="http://schemas.openxmlformats.org/officeDocument/2006/relationships/image" Target="../media/image35.jpeg"/><Relationship Id="rId1" Type="http://schemas.openxmlformats.org/officeDocument/2006/relationships/slideLayout" Target="../slideLayouts/slideLayout8.xml"/><Relationship Id="rId6" Type="http://schemas.openxmlformats.org/officeDocument/2006/relationships/image" Target="../media/image26.jpeg"/><Relationship Id="rId11" Type="http://schemas.openxmlformats.org/officeDocument/2006/relationships/image" Target="../media/image31.jpeg"/><Relationship Id="rId5" Type="http://schemas.openxmlformats.org/officeDocument/2006/relationships/image" Target="../media/image25.jpeg"/><Relationship Id="rId15" Type="http://schemas.openxmlformats.org/officeDocument/2006/relationships/image" Target="../media/image34.tiff"/><Relationship Id="rId10" Type="http://schemas.openxmlformats.org/officeDocument/2006/relationships/image" Target="../media/image30.jpeg"/><Relationship Id="rId4" Type="http://schemas.openxmlformats.org/officeDocument/2006/relationships/image" Target="../media/image24.jpeg"/><Relationship Id="rId9" Type="http://schemas.openxmlformats.org/officeDocument/2006/relationships/image" Target="../media/image29.jpeg"/><Relationship Id="rId14" Type="http://schemas.openxmlformats.org/officeDocument/2006/relationships/hyperlink" Target="https://vi.wikipedia.org/wiki/Nh%C3%A0_L%C3%BD"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audio" Target="NULL"/><Relationship Id="rId5" Type="http://schemas.openxmlformats.org/officeDocument/2006/relationships/audio" Target="NULL"/><Relationship Id="rId4" Type="http://schemas.openxmlformats.org/officeDocument/2006/relationships/audio" Target="../media/audio4.wav"/></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2.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36.xml"/></Relationships>
</file>

<file path=ppt/slides/_rels/slide2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1.xml"/><Relationship Id="rId1" Type="http://schemas.openxmlformats.org/officeDocument/2006/relationships/slideLayout" Target="../slideLayouts/slideLayout63.xml"/><Relationship Id="rId4" Type="http://schemas.openxmlformats.org/officeDocument/2006/relationships/image" Target="../media/image41.png"/></Relationships>
</file>

<file path=ppt/slides/_rels/slide2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jpeg"/><Relationship Id="rId1" Type="http://schemas.openxmlformats.org/officeDocument/2006/relationships/slideLayout" Target="../slideLayouts/slideLayout6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jpeg"/><Relationship Id="rId1" Type="http://schemas.openxmlformats.org/officeDocument/2006/relationships/slideLayout" Target="../slideLayouts/slideLayout3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4.xml"/><Relationship Id="rId1" Type="http://schemas.openxmlformats.org/officeDocument/2006/relationships/slideLayout" Target="../slideLayouts/slideLayout8.xml"/><Relationship Id="rId4" Type="http://schemas.openxmlformats.org/officeDocument/2006/relationships/image" Target="../media/image47.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6.xml"/><Relationship Id="rId1" Type="http://schemas.openxmlformats.org/officeDocument/2006/relationships/slideLayout" Target="../slideLayouts/slideLayout75.xml"/><Relationship Id="rId6" Type="http://schemas.openxmlformats.org/officeDocument/2006/relationships/image" Target="../media/image51.svg"/><Relationship Id="rId5" Type="http://schemas.openxmlformats.org/officeDocument/2006/relationships/image" Target="../media/image50.png"/><Relationship Id="rId4" Type="http://schemas.openxmlformats.org/officeDocument/2006/relationships/image" Target="../media/image49.sv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36.xml"/></Relationships>
</file>

<file path=ppt/slides/_rels/slide30.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audio" Target="../media/audio1.wav"/><Relationship Id="rId1" Type="http://schemas.openxmlformats.org/officeDocument/2006/relationships/slideLayout" Target="../slideLayouts/slideLayout90.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97.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54.png"/><Relationship Id="rId5" Type="http://schemas.openxmlformats.org/officeDocument/2006/relationships/image" Target="../media/image7.png"/><Relationship Id="rId4" Type="http://schemas.openxmlformats.org/officeDocument/2006/relationships/image" Target="../media/image53.jpg"/></Relationships>
</file>

<file path=ppt/slides/_rels/slide32.xml.rels><?xml version="1.0" encoding="UTF-8" standalone="yes"?>
<Relationships xmlns="http://schemas.openxmlformats.org/package/2006/relationships"><Relationship Id="rId8" Type="http://schemas.openxmlformats.org/officeDocument/2006/relationships/image" Target="../media/image55.jpg"/><Relationship Id="rId13" Type="http://schemas.openxmlformats.org/officeDocument/2006/relationships/image" Target="../media/image60.png"/><Relationship Id="rId18" Type="http://schemas.openxmlformats.org/officeDocument/2006/relationships/slide" Target="slide37.xml"/><Relationship Id="rId26" Type="http://schemas.openxmlformats.org/officeDocument/2006/relationships/slide" Target="slide8.xml"/><Relationship Id="rId3" Type="http://schemas.openxmlformats.org/officeDocument/2006/relationships/audio" Target="../media/audio5.wav"/><Relationship Id="rId21" Type="http://schemas.openxmlformats.org/officeDocument/2006/relationships/image" Target="../media/image64.png"/><Relationship Id="rId7" Type="http://schemas.openxmlformats.org/officeDocument/2006/relationships/audio" Target="../media/audio9.wav"/><Relationship Id="rId12" Type="http://schemas.openxmlformats.org/officeDocument/2006/relationships/image" Target="../media/image59.png"/><Relationship Id="rId17" Type="http://schemas.openxmlformats.org/officeDocument/2006/relationships/image" Target="../media/image62.png"/><Relationship Id="rId25" Type="http://schemas.openxmlformats.org/officeDocument/2006/relationships/image" Target="../media/image67.png"/><Relationship Id="rId2" Type="http://schemas.openxmlformats.org/officeDocument/2006/relationships/notesSlide" Target="../notesSlides/notesSlide18.xml"/><Relationship Id="rId16" Type="http://schemas.openxmlformats.org/officeDocument/2006/relationships/slide" Target="slide36.xml"/><Relationship Id="rId20" Type="http://schemas.openxmlformats.org/officeDocument/2006/relationships/slide" Target="slide38.xml"/><Relationship Id="rId1" Type="http://schemas.openxmlformats.org/officeDocument/2006/relationships/slideLayout" Target="../slideLayouts/slideLayout97.xml"/><Relationship Id="rId6" Type="http://schemas.openxmlformats.org/officeDocument/2006/relationships/audio" Target="../media/audio8.wav"/><Relationship Id="rId11" Type="http://schemas.openxmlformats.org/officeDocument/2006/relationships/image" Target="../media/image58.gif"/><Relationship Id="rId24" Type="http://schemas.microsoft.com/office/2007/relationships/hdphoto" Target="../media/hdphoto1.wdp"/><Relationship Id="rId5" Type="http://schemas.openxmlformats.org/officeDocument/2006/relationships/audio" Target="../media/audio7.wav"/><Relationship Id="rId15" Type="http://schemas.openxmlformats.org/officeDocument/2006/relationships/image" Target="../media/image61.png"/><Relationship Id="rId23" Type="http://schemas.openxmlformats.org/officeDocument/2006/relationships/image" Target="../media/image66.png"/><Relationship Id="rId10" Type="http://schemas.openxmlformats.org/officeDocument/2006/relationships/image" Target="../media/image57.gif"/><Relationship Id="rId19" Type="http://schemas.openxmlformats.org/officeDocument/2006/relationships/image" Target="../media/image63.png"/><Relationship Id="rId4" Type="http://schemas.openxmlformats.org/officeDocument/2006/relationships/audio" Target="../media/audio6.wav"/><Relationship Id="rId9" Type="http://schemas.openxmlformats.org/officeDocument/2006/relationships/image" Target="../media/image56.png"/><Relationship Id="rId14" Type="http://schemas.openxmlformats.org/officeDocument/2006/relationships/slide" Target="slide35.xml"/><Relationship Id="rId22" Type="http://schemas.openxmlformats.org/officeDocument/2006/relationships/image" Target="../media/image65.jpeg"/><Relationship Id="rId27" Type="http://schemas.openxmlformats.org/officeDocument/2006/relationships/image" Target="../media/image68.png"/></Relationships>
</file>

<file path=ppt/slides/_rels/slide3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audio" Target="../media/audio1.wav"/><Relationship Id="rId1" Type="http://schemas.openxmlformats.org/officeDocument/2006/relationships/slideLayout" Target="../slideLayouts/slideLayout95.xml"/></Relationships>
</file>

<file path=ppt/slides/_rels/slide34.xml.rels><?xml version="1.0" encoding="UTF-8" standalone="yes"?>
<Relationships xmlns="http://schemas.openxmlformats.org/package/2006/relationships"><Relationship Id="rId2" Type="http://schemas.openxmlformats.org/officeDocument/2006/relationships/image" Target="../media/image70.gif"/><Relationship Id="rId1" Type="http://schemas.openxmlformats.org/officeDocument/2006/relationships/slideLayout" Target="../slideLayouts/slideLayout90.xml"/></Relationships>
</file>

<file path=ppt/slides/_rels/slide35.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audio" Target="../media/audio10.wav"/><Relationship Id="rId7" Type="http://schemas.openxmlformats.org/officeDocument/2006/relationships/image" Target="../media/image59.png"/><Relationship Id="rId2" Type="http://schemas.openxmlformats.org/officeDocument/2006/relationships/audio" Target="../media/audio8.wav"/><Relationship Id="rId1" Type="http://schemas.openxmlformats.org/officeDocument/2006/relationships/slideLayout" Target="../slideLayouts/slideLayout97.xml"/><Relationship Id="rId6" Type="http://schemas.openxmlformats.org/officeDocument/2006/relationships/slide" Target="slide32.xml"/><Relationship Id="rId5" Type="http://schemas.openxmlformats.org/officeDocument/2006/relationships/image" Target="../media/image71.jpg"/><Relationship Id="rId4" Type="http://schemas.openxmlformats.org/officeDocument/2006/relationships/audio" Target="../media/audio11.wav"/><Relationship Id="rId9" Type="http://schemas.openxmlformats.org/officeDocument/2006/relationships/image" Target="../media/image73.png"/></Relationships>
</file>

<file path=ppt/slides/_rels/slide36.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audio" Target="../media/audio11.wav"/><Relationship Id="rId7" Type="http://schemas.openxmlformats.org/officeDocument/2006/relationships/image" Target="../media/image72.png"/><Relationship Id="rId2" Type="http://schemas.openxmlformats.org/officeDocument/2006/relationships/audio" Target="../media/audio10.wav"/><Relationship Id="rId1" Type="http://schemas.openxmlformats.org/officeDocument/2006/relationships/slideLayout" Target="../slideLayouts/slideLayout97.xml"/><Relationship Id="rId6" Type="http://schemas.openxmlformats.org/officeDocument/2006/relationships/image" Target="../media/image59.png"/><Relationship Id="rId5" Type="http://schemas.openxmlformats.org/officeDocument/2006/relationships/slide" Target="slide32.xml"/><Relationship Id="rId4" Type="http://schemas.openxmlformats.org/officeDocument/2006/relationships/image" Target="../media/image71.jpg"/></Relationships>
</file>

<file path=ppt/slides/_rels/slide37.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audio" Target="../media/audio10.wav"/><Relationship Id="rId7" Type="http://schemas.openxmlformats.org/officeDocument/2006/relationships/image" Target="../media/image72.png"/><Relationship Id="rId2" Type="http://schemas.openxmlformats.org/officeDocument/2006/relationships/audio" Target="../media/audio11.wav"/><Relationship Id="rId1" Type="http://schemas.openxmlformats.org/officeDocument/2006/relationships/slideLayout" Target="../slideLayouts/slideLayout97.xml"/><Relationship Id="rId6" Type="http://schemas.openxmlformats.org/officeDocument/2006/relationships/image" Target="../media/image59.png"/><Relationship Id="rId5" Type="http://schemas.openxmlformats.org/officeDocument/2006/relationships/slide" Target="slide32.xml"/><Relationship Id="rId4" Type="http://schemas.openxmlformats.org/officeDocument/2006/relationships/image" Target="../media/image71.jpg"/></Relationships>
</file>

<file path=ppt/slides/_rels/slide38.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audio" Target="../media/audio10.wav"/><Relationship Id="rId7" Type="http://schemas.openxmlformats.org/officeDocument/2006/relationships/image" Target="../media/image59.png"/><Relationship Id="rId2" Type="http://schemas.openxmlformats.org/officeDocument/2006/relationships/notesSlide" Target="../notesSlides/notesSlide19.xml"/><Relationship Id="rId1" Type="http://schemas.openxmlformats.org/officeDocument/2006/relationships/slideLayout" Target="../slideLayouts/slideLayout97.xml"/><Relationship Id="rId6" Type="http://schemas.openxmlformats.org/officeDocument/2006/relationships/slide" Target="slide32.xml"/><Relationship Id="rId5" Type="http://schemas.openxmlformats.org/officeDocument/2006/relationships/image" Target="../media/image71.jpg"/><Relationship Id="rId4" Type="http://schemas.openxmlformats.org/officeDocument/2006/relationships/audio" Target="../media/audio11.wav"/><Relationship Id="rId9" Type="http://schemas.openxmlformats.org/officeDocument/2006/relationships/image" Target="../media/image73.png"/></Relationships>
</file>

<file path=ppt/slides/_rels/slide4.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36.xml"/></Relationships>
</file>

<file path=ppt/slides/_rels/slide5.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36.xm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41.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svg"/><Relationship Id="rId7" Type="http://schemas.openxmlformats.org/officeDocument/2006/relationships/image" Target="../media/image14.svg"/><Relationship Id="rId2" Type="http://schemas.openxmlformats.org/officeDocument/2006/relationships/image" Target="../media/image9.png"/><Relationship Id="rId1" Type="http://schemas.openxmlformats.org/officeDocument/2006/relationships/slideLayout" Target="../slideLayouts/slideLayout51.xml"/><Relationship Id="rId6" Type="http://schemas.openxmlformats.org/officeDocument/2006/relationships/image" Target="../media/image13.png"/><Relationship Id="rId5" Type="http://schemas.openxmlformats.org/officeDocument/2006/relationships/image" Target="../media/image12.svg"/><Relationship Id="rId4" Type="http://schemas.openxmlformats.org/officeDocument/2006/relationships/image" Target="../media/image11.png"/><Relationship Id="rId9" Type="http://schemas.openxmlformats.org/officeDocument/2006/relationships/image" Target="../media/image16.svg"/></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6000" r="-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1AA6C79-250F-471C-BE66-A72ADDFD70DC}"/>
              </a:ext>
            </a:extLst>
          </p:cNvPr>
          <p:cNvSpPr/>
          <p:nvPr/>
        </p:nvSpPr>
        <p:spPr>
          <a:xfrm>
            <a:off x="2601775" y="2420156"/>
            <a:ext cx="6988452"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KHỞI ĐỘNG</a:t>
            </a:r>
          </a:p>
        </p:txBody>
      </p:sp>
    </p:spTree>
    <p:extLst>
      <p:ext uri="{BB962C8B-B14F-4D97-AF65-F5344CB8AC3E}">
        <p14:creationId xmlns:p14="http://schemas.microsoft.com/office/powerpoint/2010/main" val="36371094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pic>
        <p:nvPicPr>
          <p:cNvPr id="5" name="Picture 4">
            <a:extLst>
              <a:ext uri="{FF2B5EF4-FFF2-40B4-BE49-F238E27FC236}">
                <a16:creationId xmlns:a16="http://schemas.microsoft.com/office/drawing/2014/main" id="{C12B82F0-C34F-B640-836D-180F70C5505D}"/>
              </a:ext>
            </a:extLst>
          </p:cNvPr>
          <p:cNvPicPr>
            <a:picLocks noChangeAspect="1"/>
          </p:cNvPicPr>
          <p:nvPr/>
        </p:nvPicPr>
        <p:blipFill>
          <a:blip r:embed="rId3"/>
          <a:stretch>
            <a:fillRect/>
          </a:stretch>
        </p:blipFill>
        <p:spPr>
          <a:xfrm>
            <a:off x="0" y="0"/>
            <a:ext cx="6047317" cy="6858000"/>
          </a:xfrm>
          <a:prstGeom prst="rect">
            <a:avLst/>
          </a:prstGeom>
        </p:spPr>
      </p:pic>
      <p:pic>
        <p:nvPicPr>
          <p:cNvPr id="7" name="Picture 6">
            <a:extLst>
              <a:ext uri="{FF2B5EF4-FFF2-40B4-BE49-F238E27FC236}">
                <a16:creationId xmlns:a16="http://schemas.microsoft.com/office/drawing/2014/main" id="{97B94604-9FAD-4047-8F8A-30F116174FBE}"/>
              </a:ext>
            </a:extLst>
          </p:cNvPr>
          <p:cNvPicPr>
            <a:picLocks noChangeAspect="1"/>
          </p:cNvPicPr>
          <p:nvPr/>
        </p:nvPicPr>
        <p:blipFill>
          <a:blip r:embed="rId4"/>
          <a:stretch>
            <a:fillRect/>
          </a:stretch>
        </p:blipFill>
        <p:spPr>
          <a:xfrm>
            <a:off x="6144685" y="0"/>
            <a:ext cx="6047316" cy="6858000"/>
          </a:xfrm>
          <a:prstGeom prst="rect">
            <a:avLst/>
          </a:prstGeom>
        </p:spPr>
      </p:pic>
      <p:sp>
        <p:nvSpPr>
          <p:cNvPr id="8" name="Rectangle 7">
            <a:extLst>
              <a:ext uri="{FF2B5EF4-FFF2-40B4-BE49-F238E27FC236}">
                <a16:creationId xmlns:a16="http://schemas.microsoft.com/office/drawing/2014/main" id="{DCD9095C-A744-2645-9E9A-1750B7C2EAD7}"/>
              </a:ext>
            </a:extLst>
          </p:cNvPr>
          <p:cNvSpPr/>
          <p:nvPr/>
        </p:nvSpPr>
        <p:spPr>
          <a:xfrm>
            <a:off x="6524242" y="6242447"/>
            <a:ext cx="5221301"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Trần</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Thái</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Tông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(1218 -1277)</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sp>
        <p:nvSpPr>
          <p:cNvPr id="9" name="Rectangle 8">
            <a:extLst>
              <a:ext uri="{FF2B5EF4-FFF2-40B4-BE49-F238E27FC236}">
                <a16:creationId xmlns:a16="http://schemas.microsoft.com/office/drawing/2014/main" id="{AC20F0CF-0B37-D74F-95B5-3C4A6187A6AE}"/>
              </a:ext>
            </a:extLst>
          </p:cNvPr>
          <p:cNvSpPr/>
          <p:nvPr/>
        </p:nvSpPr>
        <p:spPr>
          <a:xfrm>
            <a:off x="379559" y="6242446"/>
            <a:ext cx="5437707"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Lý</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Chiêu</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Hoàng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(1218 - 1278)</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pic>
        <p:nvPicPr>
          <p:cNvPr id="3" name="Picture 2">
            <a:extLst>
              <a:ext uri="{FF2B5EF4-FFF2-40B4-BE49-F238E27FC236}">
                <a16:creationId xmlns:a16="http://schemas.microsoft.com/office/drawing/2014/main" id="{A415E248-D765-0640-B13B-C6C05CA3050A}"/>
              </a:ext>
            </a:extLst>
          </p:cNvPr>
          <p:cNvPicPr>
            <a:picLocks noChangeAspect="1"/>
          </p:cNvPicPr>
          <p:nvPr/>
        </p:nvPicPr>
        <p:blipFill>
          <a:blip r:embed="rId5"/>
          <a:stretch>
            <a:fillRect/>
          </a:stretch>
        </p:blipFill>
        <p:spPr>
          <a:xfrm>
            <a:off x="0" y="-1"/>
            <a:ext cx="12192000" cy="6858000"/>
          </a:xfrm>
          <a:prstGeom prst="rect">
            <a:avLst/>
          </a:prstGeom>
        </p:spPr>
      </p:pic>
      <p:pic>
        <p:nvPicPr>
          <p:cNvPr id="1026" name="Picture 2" descr="Sau khi ở ngôi vua một năm, Lý Chiêu Hoàng đã nhường ngôi cho ai?">
            <a:extLst>
              <a:ext uri="{FF2B5EF4-FFF2-40B4-BE49-F238E27FC236}">
                <a16:creationId xmlns:a16="http://schemas.microsoft.com/office/drawing/2014/main" id="{31A07711-73D6-374E-B660-0E3EC45B69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 y="-1"/>
            <a:ext cx="6144684" cy="68579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ranh truyện lịch sử Việt Nam - Lý Chiêu Hoàng – Nhà xuất bản Kim Đồng">
            <a:extLst>
              <a:ext uri="{FF2B5EF4-FFF2-40B4-BE49-F238E27FC236}">
                <a16:creationId xmlns:a16="http://schemas.microsoft.com/office/drawing/2014/main" id="{A836193B-5475-4E47-BA75-D8DD190DDD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44685" y="-3"/>
            <a:ext cx="6144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407A2BF-196E-974B-B396-847322F7A795}"/>
              </a:ext>
            </a:extLst>
          </p:cNvPr>
          <p:cNvSpPr txBox="1"/>
          <p:nvPr/>
        </p:nvSpPr>
        <p:spPr>
          <a:xfrm>
            <a:off x="-92411" y="5750004"/>
            <a:ext cx="6139728" cy="1077218"/>
          </a:xfrm>
          <a:prstGeom prst="rect">
            <a:avLst/>
          </a:prstGeom>
          <a:solidFill>
            <a:schemeClr val="bg1"/>
          </a:solidFill>
        </p:spPr>
        <p:txBody>
          <a:bodyPr wrap="square" rtlCol="0">
            <a:spAutoFit/>
          </a:bodyPr>
          <a:lstStyle/>
          <a:p>
            <a:pPr algn="ctr" defTabSz="1219170">
              <a:buClr>
                <a:srgbClr val="000000"/>
              </a:buClr>
            </a:pPr>
            <a:r>
              <a:rPr lang="en-VN" sz="3200" kern="0" dirty="0">
                <a:solidFill>
                  <a:srgbClr val="000000"/>
                </a:solidFill>
                <a:latin typeface="Times New Roman" panose="02020603050405020304" pitchFamily="18" charset="0"/>
                <a:cs typeface="Times New Roman" panose="02020603050405020304" pitchFamily="18" charset="0"/>
                <a:sym typeface="Arial"/>
              </a:rPr>
              <a:t>Cảnh Lý Chiêu Hoàng nhường ngôi cho Chồng_ Trần Cảnh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0000">
                                          <p:cBhvr additive="base">
                                            <p:cTn id="7"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14:bounceEnd="50000">
                                          <p:cBhvr additive="base">
                                            <p:cTn id="11"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14:bounceEnd="50000">
                                          <p:cBhvr additive="base">
                                            <p:cTn id="15"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14:presetBounceEnd="50000">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14:bounceEnd="50000">
                                          <p:cBhvr additive="base">
                                            <p:cTn id="1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14:presetBounceEnd="50000">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14:bounceEnd="50000">
                                          <p:cBhvr additive="base">
                                            <p:cTn id="30"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14:presetBounceEnd="50000">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14:bounceEnd="50000">
                                          <p:cBhvr additive="base">
                                            <p:cTn id="34" dur="500" fill="hold"/>
                                            <p:tgtEl>
                                              <p:spTgt spid="10"/>
                                            </p:tgtEl>
                                            <p:attrNameLst>
                                              <p:attrName>ppt_x</p:attrName>
                                            </p:attrNameLst>
                                          </p:cBhvr>
                                          <p:tavLst>
                                            <p:tav tm="0">
                                              <p:val>
                                                <p:strVal val="0-#ppt_w/2"/>
                                              </p:val>
                                            </p:tav>
                                            <p:tav tm="100000">
                                              <p:val>
                                                <p:strVal val="#ppt_x"/>
                                              </p:val>
                                            </p:tav>
                                          </p:tavLst>
                                        </p:anim>
                                        <p:anim calcmode="lin" valueType="num" p14:bounceEnd="50000">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14:presetBounceEnd="50000">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14:bounceEnd="50000">
                                          <p:cBhvr additive="base">
                                            <p:cTn id="38"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cBhvr additive="base">
                                            <p:cTn id="30" dur="500" fill="hold"/>
                                            <p:tgtEl>
                                              <p:spTgt spid="1026"/>
                                            </p:tgtEl>
                                            <p:attrNameLst>
                                              <p:attrName>ppt_x</p:attrName>
                                            </p:attrNameLst>
                                          </p:cBhvr>
                                          <p:tavLst>
                                            <p:tav tm="0">
                                              <p:val>
                                                <p:strVal val="#ppt_x"/>
                                              </p:val>
                                            </p:tav>
                                            <p:tav tm="100000">
                                              <p:val>
                                                <p:strVal val="#ppt_x"/>
                                              </p:val>
                                            </p:tav>
                                          </p:tavLst>
                                        </p:anim>
                                        <p:anim calcmode="lin" valueType="num">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cBhvr additive="base">
                                            <p:cTn id="38" dur="500" fill="hold"/>
                                            <p:tgtEl>
                                              <p:spTgt spid="1028"/>
                                            </p:tgtEl>
                                            <p:attrNameLst>
                                              <p:attrName>ppt_x</p:attrName>
                                            </p:attrNameLst>
                                          </p:cBhvr>
                                          <p:tavLst>
                                            <p:tav tm="0">
                                              <p:val>
                                                <p:strVal val="#ppt_x"/>
                                              </p:val>
                                            </p:tav>
                                            <p:tav tm="100000">
                                              <p:val>
                                                <p:strVal val="#ppt_x"/>
                                              </p:val>
                                            </p:tav>
                                          </p:tavLst>
                                        </p:anim>
                                        <p:anim calcmode="lin" valueType="num">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6" presetClass="entr" presetSubtype="37" fill="hold"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barn(outVertical)">
                                          <p:cBhvr>
                                            <p:cTn id="44" dur="1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45" fill="hold" display="0">
                      <p:stCondLst>
                        <p:cond delay="indefinite"/>
                      </p:stCondLst>
                    </p:cTn>
                    <p:tgtEl>
                      <p:spTgt spid="2"/>
                    </p:tgtEl>
                  </p:cMediaNode>
                </p:video>
              </p:childTnLst>
            </p:cTn>
          </p:par>
        </p:tnLst>
        <p:bldLst>
          <p:bldP spid="8" grpId="0" animBg="1"/>
          <p:bldP spid="9" grpId="0" animBg="1"/>
          <p:bldP spid="10" grpId="0" animBg="1"/>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2" name="Picture 2" descr="vua 2">
            <a:extLst>
              <a:ext uri="{FF2B5EF4-FFF2-40B4-BE49-F238E27FC236}">
                <a16:creationId xmlns:a16="http://schemas.microsoft.com/office/drawing/2014/main" id="{B4D0C7A7-4BB7-AF46-82E7-C4AA786997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7527" y="0"/>
            <a:ext cx="899155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3" descr="tds-vualythaito">
            <a:extLst>
              <a:ext uri="{FF2B5EF4-FFF2-40B4-BE49-F238E27FC236}">
                <a16:creationId xmlns:a16="http://schemas.microsoft.com/office/drawing/2014/main" id="{A07FA491-BAF5-464E-844C-40F7D6BF1E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68492" y="0"/>
            <a:ext cx="1676400" cy="1314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4" name="Picture 4" descr="LýTháiTông">
            <a:extLst>
              <a:ext uri="{FF2B5EF4-FFF2-40B4-BE49-F238E27FC236}">
                <a16:creationId xmlns:a16="http://schemas.microsoft.com/office/drawing/2014/main" id="{1A4AE39B-DCF8-ED4D-BF77-B65A73851C7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594473" y="1540837"/>
            <a:ext cx="165041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5" descr="tds-vualythanhtong">
            <a:extLst>
              <a:ext uri="{FF2B5EF4-FFF2-40B4-BE49-F238E27FC236}">
                <a16:creationId xmlns:a16="http://schemas.microsoft.com/office/drawing/2014/main" id="{01D93065-DA2F-6F45-8F60-286DD39FE8C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594474" y="2990056"/>
            <a:ext cx="1597527"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6" name="Picture 6" descr="tds-vualynhantong">
            <a:extLst>
              <a:ext uri="{FF2B5EF4-FFF2-40B4-BE49-F238E27FC236}">
                <a16:creationId xmlns:a16="http://schemas.microsoft.com/office/drawing/2014/main" id="{BF3A540E-AE6D-814A-B92C-40462599709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613190" y="5180013"/>
            <a:ext cx="1597527"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7" descr="tds-vualythantong">
            <a:extLst>
              <a:ext uri="{FF2B5EF4-FFF2-40B4-BE49-F238E27FC236}">
                <a16:creationId xmlns:a16="http://schemas.microsoft.com/office/drawing/2014/main" id="{EBBEAF52-F3CC-394C-B8FE-378A2A4A0F8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41131" y="4551206"/>
            <a:ext cx="1519239" cy="125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8" name="Picture 8" descr="tds-vualyanhtong">
            <a:extLst>
              <a:ext uri="{FF2B5EF4-FFF2-40B4-BE49-F238E27FC236}">
                <a16:creationId xmlns:a16="http://schemas.microsoft.com/office/drawing/2014/main" id="{69FE838F-0DFE-B04C-8AD7-B1673B9E4E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 y="4799828"/>
            <a:ext cx="1624012"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9" name="Picture 9" descr="tds-vualycaotong">
            <a:extLst>
              <a:ext uri="{FF2B5EF4-FFF2-40B4-BE49-F238E27FC236}">
                <a16:creationId xmlns:a16="http://schemas.microsoft.com/office/drawing/2014/main" id="{D893E07C-5035-EA4E-8BA1-24E5ECFFD13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3124244"/>
            <a:ext cx="159990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0" name="Picture 10" descr="tds-vualyhuetong">
            <a:extLst>
              <a:ext uri="{FF2B5EF4-FFF2-40B4-BE49-F238E27FC236}">
                <a16:creationId xmlns:a16="http://schemas.microsoft.com/office/drawing/2014/main" id="{89F66766-EDEE-7841-968D-08FBAB899AB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107" y="1432093"/>
            <a:ext cx="1599907" cy="136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1" name="Picture 11" descr="PFG12M24360073">
            <a:extLst>
              <a:ext uri="{FF2B5EF4-FFF2-40B4-BE49-F238E27FC236}">
                <a16:creationId xmlns:a16="http://schemas.microsoft.com/office/drawing/2014/main" id="{E1DE000A-09E9-4148-99BA-7ED69E64E265}"/>
              </a:ext>
            </a:extLst>
          </p:cNvPr>
          <p:cNvPicPr>
            <a:picLocks noGrp="1" noChangeAspect="1" noChangeArrowheads="1"/>
          </p:cNvPicPr>
          <p:nvPr>
            <p:ph type="body" idx="1"/>
          </p:nvPr>
        </p:nvPicPr>
        <p:blipFill>
          <a:blip r:embed="rId12">
            <a:extLst>
              <a:ext uri="{28A0092B-C50C-407E-A947-70E740481C1C}">
                <a14:useLocalDpi xmlns:a14="http://schemas.microsoft.com/office/drawing/2010/main" val="0"/>
              </a:ext>
            </a:extLst>
          </a:blip>
          <a:srcRect/>
          <a:stretch>
            <a:fillRect/>
          </a:stretch>
        </p:blipFill>
        <p:spPr>
          <a:xfrm>
            <a:off x="9524" y="-23518"/>
            <a:ext cx="1614488" cy="1185863"/>
          </a:xfrm>
          <a:noFill/>
        </p:spPr>
      </p:pic>
      <p:grpSp>
        <p:nvGrpSpPr>
          <p:cNvPr id="6" name="Group 5">
            <a:extLst>
              <a:ext uri="{FF2B5EF4-FFF2-40B4-BE49-F238E27FC236}">
                <a16:creationId xmlns:a16="http://schemas.microsoft.com/office/drawing/2014/main" id="{8B3B2643-C8DC-434E-B7A5-90A0D2F1F62F}"/>
              </a:ext>
            </a:extLst>
          </p:cNvPr>
          <p:cNvGrpSpPr/>
          <p:nvPr/>
        </p:nvGrpSpPr>
        <p:grpSpPr>
          <a:xfrm>
            <a:off x="-33211" y="-77787"/>
            <a:ext cx="12268033" cy="6935787"/>
            <a:chOff x="-24909" y="-58340"/>
            <a:chExt cx="9201025" cy="5201840"/>
          </a:xfrm>
        </p:grpSpPr>
        <p:pic>
          <p:nvPicPr>
            <p:cNvPr id="3" name="Picture 2">
              <a:extLst>
                <a:ext uri="{FF2B5EF4-FFF2-40B4-BE49-F238E27FC236}">
                  <a16:creationId xmlns:a16="http://schemas.microsoft.com/office/drawing/2014/main" id="{8B5E76E3-EC3F-524E-A4BA-BD75B1E07B6C}"/>
                </a:ext>
              </a:extLst>
            </p:cNvPr>
            <p:cNvPicPr>
              <a:picLocks noChangeAspect="1"/>
            </p:cNvPicPr>
            <p:nvPr/>
          </p:nvPicPr>
          <p:blipFill>
            <a:blip r:embed="rId13"/>
            <a:stretch>
              <a:fillRect/>
            </a:stretch>
          </p:blipFill>
          <p:spPr>
            <a:xfrm>
              <a:off x="18080" y="-58340"/>
              <a:ext cx="9158036" cy="5201840"/>
            </a:xfrm>
            <a:prstGeom prst="rect">
              <a:avLst/>
            </a:prstGeom>
          </p:spPr>
        </p:pic>
        <p:sp>
          <p:nvSpPr>
            <p:cNvPr id="5" name="TextBox 4">
              <a:extLst>
                <a:ext uri="{FF2B5EF4-FFF2-40B4-BE49-F238E27FC236}">
                  <a16:creationId xmlns:a16="http://schemas.microsoft.com/office/drawing/2014/main" id="{C7D2DC80-65AA-D742-8362-F6B4D7E42CB9}"/>
                </a:ext>
              </a:extLst>
            </p:cNvPr>
            <p:cNvSpPr txBox="1"/>
            <p:nvPr/>
          </p:nvSpPr>
          <p:spPr>
            <a:xfrm>
              <a:off x="-24909" y="-44701"/>
              <a:ext cx="9194196" cy="1177245"/>
            </a:xfrm>
            <a:prstGeom prst="rect">
              <a:avLst/>
            </a:prstGeom>
            <a:solidFill>
              <a:srgbClr val="F2EAD8"/>
            </a:solidFill>
          </p:spPr>
          <p:txBody>
            <a:bodyPr wrap="square" rtlCol="0">
              <a:spAutoFit/>
            </a:bodyPr>
            <a:lstStyle/>
            <a:p>
              <a:pPr algn="ctr" defTabSz="1219170">
                <a:buClr>
                  <a:srgbClr val="000000"/>
                </a:buClr>
              </a:pPr>
              <a:r>
                <a:rPr lang="vi-VN" sz="3200" b="1" kern="0" dirty="0">
                  <a:solidFill>
                    <a:srgbClr val="000000"/>
                  </a:solidFill>
                  <a:latin typeface="Times New Roman" panose="02020603050405020304" pitchFamily="18" charset="0"/>
                  <a:cs typeface="Times New Roman" panose="02020603050405020304" pitchFamily="18" charset="0"/>
                  <a:sym typeface="Arial"/>
                </a:rPr>
                <a:t>Đền Lý Bát Đế</a:t>
              </a:r>
              <a:r>
                <a:rPr lang="vi-VN" sz="3200" kern="0" dirty="0">
                  <a:solidFill>
                    <a:srgbClr val="000000"/>
                  </a:solidFill>
                  <a:latin typeface="Times New Roman" panose="02020603050405020304" pitchFamily="18" charset="0"/>
                  <a:cs typeface="Times New Roman" panose="02020603050405020304" pitchFamily="18" charset="0"/>
                  <a:sym typeface="Arial"/>
                </a:rPr>
                <a:t>, còn gọi là </a:t>
              </a:r>
              <a:r>
                <a:rPr lang="vi-VN" sz="3200" b="1" kern="0" dirty="0">
                  <a:solidFill>
                    <a:srgbClr val="000000"/>
                  </a:solidFill>
                  <a:latin typeface="Times New Roman" panose="02020603050405020304" pitchFamily="18" charset="0"/>
                  <a:cs typeface="Times New Roman" panose="02020603050405020304" pitchFamily="18" charset="0"/>
                  <a:sym typeface="Arial"/>
                </a:rPr>
                <a:t>Đền Đô</a:t>
              </a:r>
              <a:r>
                <a:rPr lang="vi-VN" sz="3200" kern="0" dirty="0">
                  <a:solidFill>
                    <a:srgbClr val="000000"/>
                  </a:solidFill>
                  <a:latin typeface="Times New Roman" panose="02020603050405020304" pitchFamily="18" charset="0"/>
                  <a:cs typeface="Times New Roman" panose="02020603050405020304" pitchFamily="18" charset="0"/>
                  <a:sym typeface="Arial"/>
                </a:rPr>
                <a:t> hoặc </a:t>
              </a:r>
              <a:r>
                <a:rPr lang="vi-VN" sz="3200" b="1" kern="0" dirty="0">
                  <a:solidFill>
                    <a:srgbClr val="000000"/>
                  </a:solidFill>
                  <a:latin typeface="Times New Roman" panose="02020603050405020304" pitchFamily="18" charset="0"/>
                  <a:cs typeface="Times New Roman" panose="02020603050405020304" pitchFamily="18" charset="0"/>
                  <a:sym typeface="Arial"/>
                </a:rPr>
                <a:t>Cổ Pháp điện</a:t>
              </a:r>
              <a:r>
                <a:rPr lang="vi-VN" sz="3200" kern="0" dirty="0">
                  <a:solidFill>
                    <a:srgbClr val="000000"/>
                  </a:solidFill>
                  <a:latin typeface="Times New Roman" panose="02020603050405020304" pitchFamily="18" charset="0"/>
                  <a:cs typeface="Times New Roman" panose="02020603050405020304" pitchFamily="18" charset="0"/>
                  <a:sym typeface="Arial"/>
                </a:rPr>
                <a:t> là một quần thể kiến trúc tín ngưỡng thờ tám vị vua đầu tiên của </a:t>
              </a:r>
              <a:r>
                <a:rPr lang="vi-VN" sz="3200" kern="0" dirty="0">
                  <a:solidFill>
                    <a:srgbClr val="000000"/>
                  </a:solidFill>
                  <a:latin typeface="Times New Roman" panose="02020603050405020304" pitchFamily="18" charset="0"/>
                  <a:cs typeface="Times New Roman" panose="02020603050405020304" pitchFamily="18" charset="0"/>
                  <a:sym typeface="Arial"/>
                  <a:hlinkClick r:id="rId14" tooltip="Nhà Lý"/>
                </a:rPr>
                <a:t>nhà Lý</a:t>
              </a:r>
              <a:r>
                <a:rPr lang="vi-VN" sz="3200" kern="0" dirty="0">
                  <a:solidFill>
                    <a:srgbClr val="000000"/>
                  </a:solidFill>
                  <a:latin typeface="Times New Roman" panose="02020603050405020304" pitchFamily="18" charset="0"/>
                  <a:cs typeface="Times New Roman" panose="02020603050405020304" pitchFamily="18" charset="0"/>
                  <a:sym typeface="Arial"/>
                </a:rPr>
                <a:t>. Ở làng Đình Bảng, Từ Sơn, Bắc Ninh.</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grpSp>
      <p:pic>
        <p:nvPicPr>
          <p:cNvPr id="8" name="Picture 7">
            <a:extLst>
              <a:ext uri="{FF2B5EF4-FFF2-40B4-BE49-F238E27FC236}">
                <a16:creationId xmlns:a16="http://schemas.microsoft.com/office/drawing/2014/main" id="{DC7A89A4-B1AB-CD47-9166-24932D8F6950}"/>
              </a:ext>
            </a:extLst>
          </p:cNvPr>
          <p:cNvPicPr>
            <a:picLocks noChangeAspect="1"/>
          </p:cNvPicPr>
          <p:nvPr/>
        </p:nvPicPr>
        <p:blipFill>
          <a:blip r:embed="rId15"/>
          <a:stretch>
            <a:fillRect/>
          </a:stretch>
        </p:blipFill>
        <p:spPr>
          <a:xfrm>
            <a:off x="-34033" y="-77787"/>
            <a:ext cx="6248567" cy="6858000"/>
          </a:xfrm>
          <a:prstGeom prst="rect">
            <a:avLst/>
          </a:prstGeom>
        </p:spPr>
      </p:pic>
      <p:pic>
        <p:nvPicPr>
          <p:cNvPr id="1032" name="Picture 8" descr="Ly Thanh Tong, King – heightened compassion – Imperial Citadel of Thang Long">
            <a:extLst>
              <a:ext uri="{FF2B5EF4-FFF2-40B4-BE49-F238E27FC236}">
                <a16:creationId xmlns:a16="http://schemas.microsoft.com/office/drawing/2014/main" id="{63FDF5A2-848F-254D-90D7-B1C7F5CF1BEB}"/>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000752" y="-77787"/>
            <a:ext cx="6282283" cy="693578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14:presetBounceEnd="50000">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14:bounceEnd="50000">
                                          <p:cBhvr additive="base">
                                            <p:cTn id="11" dur="500" fill="hold"/>
                                            <p:tgtEl>
                                              <p:spTgt spid="7173"/>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push.wav"/>
                                            </p:tgtEl>
                                          </p:cMediaNode>
                                        </p:audio>
                                      </p:subTnLst>
                                    </p:cTn>
                                  </p:par>
                                </p:childTnLst>
                              </p:cTn>
                            </p:par>
                            <p:par>
                              <p:cTn id="13" fill="hold">
                                <p:stCondLst>
                                  <p:cond delay="1000"/>
                                </p:stCondLst>
                                <p:childTnLst>
                                  <p:par>
                                    <p:cTn id="14" presetID="2" presetClass="entr" presetSubtype="1" fill="hold" nodeType="afterEffect" p14:presetBounceEnd="50000">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14:bounceEnd="50000">
                                          <p:cBhvr additive="base">
                                            <p:cTn id="16" dur="500" fill="hold"/>
                                            <p:tgtEl>
                                              <p:spTgt spid="7174"/>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2" name="push.wav"/>
                                            </p:tgtEl>
                                          </p:cMediaNode>
                                        </p:audio>
                                      </p:subTnLst>
                                    </p:cTn>
                                  </p:par>
                                </p:childTnLst>
                              </p:cTn>
                            </p:par>
                            <p:par>
                              <p:cTn id="18" fill="hold">
                                <p:stCondLst>
                                  <p:cond delay="1500"/>
                                </p:stCondLst>
                                <p:childTnLst>
                                  <p:par>
                                    <p:cTn id="19" presetID="2" presetClass="entr" presetSubtype="1" fill="hold" nodeType="afterEffect" p14:presetBounceEnd="50000">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14:bounceEnd="50000">
                                          <p:cBhvr additive="base">
                                            <p:cTn id="21" dur="500" fill="hold"/>
                                            <p:tgtEl>
                                              <p:spTgt spid="7175"/>
                                            </p:tgtEl>
                                            <p:attrNameLst>
                                              <p:attrName>ppt_x</p:attrName>
                                            </p:attrNameLst>
                                          </p:cBhvr>
                                          <p:tavLst>
                                            <p:tav tm="0">
                                              <p:val>
                                                <p:strVal val="#ppt_x"/>
                                              </p:val>
                                            </p:tav>
                                            <p:tav tm="100000">
                                              <p:val>
                                                <p:strVal val="#ppt_x"/>
                                              </p:val>
                                            </p:tav>
                                          </p:tavLst>
                                        </p:anim>
                                        <p:anim calcmode="lin" valueType="num" p14:bounceEnd="50000">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2" name="push.wav"/>
                                            </p:tgtEl>
                                          </p:cMediaNode>
                                        </p:audio>
                                      </p:subTnLst>
                                    </p:cTn>
                                  </p:par>
                                </p:childTnLst>
                              </p:cTn>
                            </p:par>
                            <p:par>
                              <p:cTn id="23" fill="hold">
                                <p:stCondLst>
                                  <p:cond delay="2000"/>
                                </p:stCondLst>
                                <p:childTnLst>
                                  <p:par>
                                    <p:cTn id="24" presetID="2" presetClass="entr" presetSubtype="1" fill="hold" nodeType="afterEffect" p14:presetBounceEnd="50000">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14:bounceEnd="50000">
                                          <p:cBhvr additive="base">
                                            <p:cTn id="26" dur="500" fill="hold"/>
                                            <p:tgtEl>
                                              <p:spTgt spid="7176"/>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2" name="push.wav"/>
                                            </p:tgtEl>
                                          </p:cMediaNode>
                                        </p:audio>
                                      </p:subTnLst>
                                    </p:cTn>
                                  </p:par>
                                </p:childTnLst>
                              </p:cTn>
                            </p:par>
                            <p:par>
                              <p:cTn id="28" fill="hold">
                                <p:stCondLst>
                                  <p:cond delay="2500"/>
                                </p:stCondLst>
                                <p:childTnLst>
                                  <p:par>
                                    <p:cTn id="29" presetID="2" presetClass="entr" presetSubtype="1" fill="hold" nodeType="afterEffect" p14:presetBounceEnd="50000">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14:bounceEnd="50000">
                                          <p:cBhvr additive="base">
                                            <p:cTn id="31" dur="500" fill="hold"/>
                                            <p:tgtEl>
                                              <p:spTgt spid="7177"/>
                                            </p:tgtEl>
                                            <p:attrNameLst>
                                              <p:attrName>ppt_x</p:attrName>
                                            </p:attrNameLst>
                                          </p:cBhvr>
                                          <p:tavLst>
                                            <p:tav tm="0">
                                              <p:val>
                                                <p:strVal val="#ppt_x"/>
                                              </p:val>
                                            </p:tav>
                                            <p:tav tm="100000">
                                              <p:val>
                                                <p:strVal val="#ppt_x"/>
                                              </p:val>
                                            </p:tav>
                                          </p:tavLst>
                                        </p:anim>
                                        <p:anim calcmode="lin" valueType="num" p14:bounceEnd="50000">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2" name="push.wav"/>
                                            </p:tgtEl>
                                          </p:cMediaNode>
                                        </p:audio>
                                      </p:subTnLst>
                                    </p:cTn>
                                  </p:par>
                                </p:childTnLst>
                              </p:cTn>
                            </p:par>
                            <p:par>
                              <p:cTn id="33" fill="hold">
                                <p:stCondLst>
                                  <p:cond delay="3000"/>
                                </p:stCondLst>
                                <p:childTnLst>
                                  <p:par>
                                    <p:cTn id="34" presetID="2" presetClass="entr" presetSubtype="1" fill="hold" nodeType="afterEffect" p14:presetBounceEnd="50000">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14:bounceEnd="50000">
                                          <p:cBhvr additive="base">
                                            <p:cTn id="36" dur="500" fill="hold"/>
                                            <p:tgtEl>
                                              <p:spTgt spid="7178"/>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2" name="push.wav"/>
                                            </p:tgtEl>
                                          </p:cMediaNode>
                                        </p:audio>
                                      </p:subTnLst>
                                    </p:cTn>
                                  </p:par>
                                </p:childTnLst>
                              </p:cTn>
                            </p:par>
                            <p:par>
                              <p:cTn id="38" fill="hold">
                                <p:stCondLst>
                                  <p:cond delay="3500"/>
                                </p:stCondLst>
                                <p:childTnLst>
                                  <p:par>
                                    <p:cTn id="39" presetID="2" presetClass="entr" presetSubtype="1" fill="hold" nodeType="afterEffect" p14:presetBounceEnd="50000">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14:bounceEnd="50000">
                                          <p:cBhvr additive="base">
                                            <p:cTn id="41" dur="500" fill="hold"/>
                                            <p:tgtEl>
                                              <p:spTgt spid="7179"/>
                                            </p:tgtEl>
                                            <p:attrNameLst>
                                              <p:attrName>ppt_x</p:attrName>
                                            </p:attrNameLst>
                                          </p:cBhvr>
                                          <p:tavLst>
                                            <p:tav tm="0">
                                              <p:val>
                                                <p:strVal val="#ppt_x"/>
                                              </p:val>
                                            </p:tav>
                                            <p:tav tm="100000">
                                              <p:val>
                                                <p:strVal val="#ppt_x"/>
                                              </p:val>
                                            </p:tav>
                                          </p:tavLst>
                                        </p:anim>
                                        <p:anim calcmode="lin" valueType="num" p14:bounceEnd="50000">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2" name="push.wav"/>
                                            </p:tgtEl>
                                          </p:cMediaNode>
                                        </p:audio>
                                      </p:subTnLst>
                                    </p:cTn>
                                  </p:par>
                                </p:childTnLst>
                              </p:cTn>
                            </p:par>
                            <p:par>
                              <p:cTn id="43" fill="hold">
                                <p:stCondLst>
                                  <p:cond delay="4000"/>
                                </p:stCondLst>
                                <p:childTnLst>
                                  <p:par>
                                    <p:cTn id="44" presetID="2" presetClass="entr" presetSubtype="1" fill="hold" nodeType="afterEffect" p14:presetBounceEnd="50000">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14:bounceEnd="50000">
                                          <p:cBhvr additive="base">
                                            <p:cTn id="46" dur="500" fill="hold"/>
                                            <p:tgtEl>
                                              <p:spTgt spid="7180"/>
                                            </p:tgtEl>
                                            <p:attrNameLst>
                                              <p:attrName>ppt_x</p:attrName>
                                            </p:attrNameLst>
                                          </p:cBhvr>
                                          <p:tavLst>
                                            <p:tav tm="0">
                                              <p:val>
                                                <p:strVal val="#ppt_x"/>
                                              </p:val>
                                            </p:tav>
                                            <p:tav tm="100000">
                                              <p:val>
                                                <p:strVal val="#ppt_x"/>
                                              </p:val>
                                            </p:tav>
                                          </p:tavLst>
                                        </p:anim>
                                        <p:anim calcmode="lin" valueType="num" p14:bounceEnd="50000">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2" name="push.wav"/>
                                            </p:tgtEl>
                                          </p:cMediaNode>
                                        </p:audio>
                                      </p:subTnLst>
                                    </p:cTn>
                                  </p:par>
                                </p:childTnLst>
                              </p:cTn>
                            </p:par>
                            <p:par>
                              <p:cTn id="48" fill="hold">
                                <p:stCondLst>
                                  <p:cond delay="4500"/>
                                </p:stCondLst>
                                <p:childTnLst>
                                  <p:par>
                                    <p:cTn id="49" presetID="2" presetClass="entr" presetSubtype="1" fill="hold" nodeType="afterEffect" p14:presetBounceEnd="50000">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14:bounceEnd="50000">
                                          <p:cBhvr additive="base">
                                            <p:cTn id="51" dur="500" fill="hold"/>
                                            <p:tgtEl>
                                              <p:spTgt spid="7181"/>
                                            </p:tgtEl>
                                            <p:attrNameLst>
                                              <p:attrName>ppt_x</p:attrName>
                                            </p:attrNameLst>
                                          </p:cBhvr>
                                          <p:tavLst>
                                            <p:tav tm="0">
                                              <p:val>
                                                <p:strVal val="#ppt_x"/>
                                              </p:val>
                                            </p:tav>
                                            <p:tav tm="100000">
                                              <p:val>
                                                <p:strVal val="#ppt_x"/>
                                              </p:val>
                                            </p:tav>
                                          </p:tavLst>
                                        </p:anim>
                                        <p:anim calcmode="lin" valueType="num" p14:bounceEnd="50000">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2"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14:presetBounceEnd="50000">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14:bounceEnd="50000">
                                          <p:cBhvr additive="base">
                                            <p:cTn id="62"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14:presetBounceEnd="50000">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14:bounceEnd="50000">
                                          <p:cBhvr additive="base">
                                            <p:cTn id="66" dur="500" fill="hold"/>
                                            <p:tgtEl>
                                              <p:spTgt spid="1032"/>
                                            </p:tgtEl>
                                            <p:attrNameLst>
                                              <p:attrName>ppt_x</p:attrName>
                                            </p:attrNameLst>
                                          </p:cBhvr>
                                          <p:tavLst>
                                            <p:tav tm="0">
                                              <p:val>
                                                <p:strVal val="#ppt_x"/>
                                              </p:val>
                                            </p:tav>
                                            <p:tav tm="100000">
                                              <p:val>
                                                <p:strVal val="#ppt_x"/>
                                              </p:val>
                                            </p:tav>
                                          </p:tavLst>
                                        </p:anim>
                                        <p:anim calcmode="lin" valueType="num" p14:bounceEnd="50000">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cBhvr additive="base">
                                            <p:cTn id="11" dur="500" fill="hold"/>
                                            <p:tgtEl>
                                              <p:spTgt spid="7173"/>
                                            </p:tgtEl>
                                            <p:attrNameLst>
                                              <p:attrName>ppt_x</p:attrName>
                                            </p:attrNameLst>
                                          </p:cBhvr>
                                          <p:tavLst>
                                            <p:tav tm="0">
                                              <p:val>
                                                <p:strVal val="#ppt_x"/>
                                              </p:val>
                                            </p:tav>
                                            <p:tav tm="100000">
                                              <p:val>
                                                <p:strVal val="#ppt_x"/>
                                              </p:val>
                                            </p:tav>
                                          </p:tavLst>
                                        </p:anim>
                                        <p:anim calcmode="lin" valueType="num">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17" name="push.wav"/>
                                            </p:tgtEl>
                                          </p:cMediaNode>
                                        </p:audio>
                                      </p:subTnLst>
                                    </p:cTn>
                                  </p:par>
                                </p:childTnLst>
                              </p:cTn>
                            </p:par>
                            <p:par>
                              <p:cTn id="13" fill="hold">
                                <p:stCondLst>
                                  <p:cond delay="1000"/>
                                </p:stCondLst>
                                <p:childTnLst>
                                  <p:par>
                                    <p:cTn id="14" presetID="2" presetClass="entr" presetSubtype="1" fill="hold" nodeType="afterEffect">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cBhvr additive="base">
                                            <p:cTn id="16" dur="500" fill="hold"/>
                                            <p:tgtEl>
                                              <p:spTgt spid="7174"/>
                                            </p:tgtEl>
                                            <p:attrNameLst>
                                              <p:attrName>ppt_x</p:attrName>
                                            </p:attrNameLst>
                                          </p:cBhvr>
                                          <p:tavLst>
                                            <p:tav tm="0">
                                              <p:val>
                                                <p:strVal val="#ppt_x"/>
                                              </p:val>
                                            </p:tav>
                                            <p:tav tm="100000">
                                              <p:val>
                                                <p:strVal val="#ppt_x"/>
                                              </p:val>
                                            </p:tav>
                                          </p:tavLst>
                                        </p:anim>
                                        <p:anim calcmode="lin" valueType="num">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17" name="push.wav"/>
                                            </p:tgtEl>
                                          </p:cMediaNode>
                                        </p:audio>
                                      </p:subTnLst>
                                    </p:cTn>
                                  </p:par>
                                </p:childTnLst>
                              </p:cTn>
                            </p:par>
                            <p:par>
                              <p:cTn id="18" fill="hold">
                                <p:stCondLst>
                                  <p:cond delay="1500"/>
                                </p:stCondLst>
                                <p:childTnLst>
                                  <p:par>
                                    <p:cTn id="19" presetID="2" presetClass="entr" presetSubtype="1" fill="hold" nodeType="afterEffect">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cBhvr additive="base">
                                            <p:cTn id="21" dur="500" fill="hold"/>
                                            <p:tgtEl>
                                              <p:spTgt spid="7175"/>
                                            </p:tgtEl>
                                            <p:attrNameLst>
                                              <p:attrName>ppt_x</p:attrName>
                                            </p:attrNameLst>
                                          </p:cBhvr>
                                          <p:tavLst>
                                            <p:tav tm="0">
                                              <p:val>
                                                <p:strVal val="#ppt_x"/>
                                              </p:val>
                                            </p:tav>
                                            <p:tav tm="100000">
                                              <p:val>
                                                <p:strVal val="#ppt_x"/>
                                              </p:val>
                                            </p:tav>
                                          </p:tavLst>
                                        </p:anim>
                                        <p:anim calcmode="lin" valueType="num">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17" name="push.wav"/>
                                            </p:tgtEl>
                                          </p:cMediaNode>
                                        </p:audio>
                                      </p:subTnLst>
                                    </p:cTn>
                                  </p:par>
                                </p:childTnLst>
                              </p:cTn>
                            </p:par>
                            <p:par>
                              <p:cTn id="23" fill="hold">
                                <p:stCondLst>
                                  <p:cond delay="2000"/>
                                </p:stCondLst>
                                <p:childTnLst>
                                  <p:par>
                                    <p:cTn id="24" presetID="2" presetClass="entr" presetSubtype="1" fill="hold" nodeType="afterEffect">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cBhvr additive="base">
                                            <p:cTn id="26" dur="500" fill="hold"/>
                                            <p:tgtEl>
                                              <p:spTgt spid="7176"/>
                                            </p:tgtEl>
                                            <p:attrNameLst>
                                              <p:attrName>ppt_x</p:attrName>
                                            </p:attrNameLst>
                                          </p:cBhvr>
                                          <p:tavLst>
                                            <p:tav tm="0">
                                              <p:val>
                                                <p:strVal val="#ppt_x"/>
                                              </p:val>
                                            </p:tav>
                                            <p:tav tm="100000">
                                              <p:val>
                                                <p:strVal val="#ppt_x"/>
                                              </p:val>
                                            </p:tav>
                                          </p:tavLst>
                                        </p:anim>
                                        <p:anim calcmode="lin" valueType="num">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17" name="push.wav"/>
                                            </p:tgtEl>
                                          </p:cMediaNode>
                                        </p:audio>
                                      </p:subTnLst>
                                    </p:cTn>
                                  </p:par>
                                </p:childTnLst>
                              </p:cTn>
                            </p:par>
                            <p:par>
                              <p:cTn id="28" fill="hold">
                                <p:stCondLst>
                                  <p:cond delay="2500"/>
                                </p:stCondLst>
                                <p:childTnLst>
                                  <p:par>
                                    <p:cTn id="29" presetID="2" presetClass="entr" presetSubtype="1" fill="hold" nodeType="afterEffect">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cBhvr additive="base">
                                            <p:cTn id="31" dur="500" fill="hold"/>
                                            <p:tgtEl>
                                              <p:spTgt spid="7177"/>
                                            </p:tgtEl>
                                            <p:attrNameLst>
                                              <p:attrName>ppt_x</p:attrName>
                                            </p:attrNameLst>
                                          </p:cBhvr>
                                          <p:tavLst>
                                            <p:tav tm="0">
                                              <p:val>
                                                <p:strVal val="#ppt_x"/>
                                              </p:val>
                                            </p:tav>
                                            <p:tav tm="100000">
                                              <p:val>
                                                <p:strVal val="#ppt_x"/>
                                              </p:val>
                                            </p:tav>
                                          </p:tavLst>
                                        </p:anim>
                                        <p:anim calcmode="lin" valueType="num">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17" name="push.wav"/>
                                            </p:tgtEl>
                                          </p:cMediaNode>
                                        </p:audio>
                                      </p:subTnLst>
                                    </p:cTn>
                                  </p:par>
                                </p:childTnLst>
                              </p:cTn>
                            </p:par>
                            <p:par>
                              <p:cTn id="33" fill="hold">
                                <p:stCondLst>
                                  <p:cond delay="3000"/>
                                </p:stCondLst>
                                <p:childTnLst>
                                  <p:par>
                                    <p:cTn id="34" presetID="2" presetClass="entr" presetSubtype="1" fill="hold" nodeType="afterEffect">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cBhvr additive="base">
                                            <p:cTn id="36" dur="500" fill="hold"/>
                                            <p:tgtEl>
                                              <p:spTgt spid="7178"/>
                                            </p:tgtEl>
                                            <p:attrNameLst>
                                              <p:attrName>ppt_x</p:attrName>
                                            </p:attrNameLst>
                                          </p:cBhvr>
                                          <p:tavLst>
                                            <p:tav tm="0">
                                              <p:val>
                                                <p:strVal val="#ppt_x"/>
                                              </p:val>
                                            </p:tav>
                                            <p:tav tm="100000">
                                              <p:val>
                                                <p:strVal val="#ppt_x"/>
                                              </p:val>
                                            </p:tav>
                                          </p:tavLst>
                                        </p:anim>
                                        <p:anim calcmode="lin" valueType="num">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17" name="push.wav"/>
                                            </p:tgtEl>
                                          </p:cMediaNode>
                                        </p:audio>
                                      </p:subTnLst>
                                    </p:cTn>
                                  </p:par>
                                </p:childTnLst>
                              </p:cTn>
                            </p:par>
                            <p:par>
                              <p:cTn id="38" fill="hold">
                                <p:stCondLst>
                                  <p:cond delay="3500"/>
                                </p:stCondLst>
                                <p:childTnLst>
                                  <p:par>
                                    <p:cTn id="39" presetID="2" presetClass="entr" presetSubtype="1" fill="hold" nodeType="afterEffect">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cBhvr additive="base">
                                            <p:cTn id="41" dur="500" fill="hold"/>
                                            <p:tgtEl>
                                              <p:spTgt spid="7179"/>
                                            </p:tgtEl>
                                            <p:attrNameLst>
                                              <p:attrName>ppt_x</p:attrName>
                                            </p:attrNameLst>
                                          </p:cBhvr>
                                          <p:tavLst>
                                            <p:tav tm="0">
                                              <p:val>
                                                <p:strVal val="#ppt_x"/>
                                              </p:val>
                                            </p:tav>
                                            <p:tav tm="100000">
                                              <p:val>
                                                <p:strVal val="#ppt_x"/>
                                              </p:val>
                                            </p:tav>
                                          </p:tavLst>
                                        </p:anim>
                                        <p:anim calcmode="lin" valueType="num">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17" name="push.wav"/>
                                            </p:tgtEl>
                                          </p:cMediaNode>
                                        </p:audio>
                                      </p:subTnLst>
                                    </p:cTn>
                                  </p:par>
                                </p:childTnLst>
                              </p:cTn>
                            </p:par>
                            <p:par>
                              <p:cTn id="43" fill="hold">
                                <p:stCondLst>
                                  <p:cond delay="4000"/>
                                </p:stCondLst>
                                <p:childTnLst>
                                  <p:par>
                                    <p:cTn id="44" presetID="2" presetClass="entr" presetSubtype="1" fill="hold" nodeType="afterEffect">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cBhvr additive="base">
                                            <p:cTn id="46" dur="500" fill="hold"/>
                                            <p:tgtEl>
                                              <p:spTgt spid="7180"/>
                                            </p:tgtEl>
                                            <p:attrNameLst>
                                              <p:attrName>ppt_x</p:attrName>
                                            </p:attrNameLst>
                                          </p:cBhvr>
                                          <p:tavLst>
                                            <p:tav tm="0">
                                              <p:val>
                                                <p:strVal val="#ppt_x"/>
                                              </p:val>
                                            </p:tav>
                                            <p:tav tm="100000">
                                              <p:val>
                                                <p:strVal val="#ppt_x"/>
                                              </p:val>
                                            </p:tav>
                                          </p:tavLst>
                                        </p:anim>
                                        <p:anim calcmode="lin" valueType="num">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17" name="push.wav"/>
                                            </p:tgtEl>
                                          </p:cMediaNode>
                                        </p:audio>
                                      </p:subTnLst>
                                    </p:cTn>
                                  </p:par>
                                </p:childTnLst>
                              </p:cTn>
                            </p:par>
                            <p:par>
                              <p:cTn id="48" fill="hold">
                                <p:stCondLst>
                                  <p:cond delay="4500"/>
                                </p:stCondLst>
                                <p:childTnLst>
                                  <p:par>
                                    <p:cTn id="49" presetID="2" presetClass="entr" presetSubtype="1" fill="hold" nodeType="afterEffect">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cBhvr additive="base">
                                            <p:cTn id="51" dur="500" fill="hold"/>
                                            <p:tgtEl>
                                              <p:spTgt spid="7181"/>
                                            </p:tgtEl>
                                            <p:attrNameLst>
                                              <p:attrName>ppt_x</p:attrName>
                                            </p:attrNameLst>
                                          </p:cBhvr>
                                          <p:tavLst>
                                            <p:tav tm="0">
                                              <p:val>
                                                <p:strVal val="#ppt_x"/>
                                              </p:val>
                                            </p:tav>
                                            <p:tav tm="100000">
                                              <p:val>
                                                <p:strVal val="#ppt_x"/>
                                              </p:val>
                                            </p:tav>
                                          </p:tavLst>
                                        </p:anim>
                                        <p:anim calcmode="lin" valueType="num">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17"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500" fill="hold"/>
                                            <p:tgtEl>
                                              <p:spTgt spid="8"/>
                                            </p:tgtEl>
                                            <p:attrNameLst>
                                              <p:attrName>ppt_x</p:attrName>
                                            </p:attrNameLst>
                                          </p:cBhvr>
                                          <p:tavLst>
                                            <p:tav tm="0">
                                              <p:val>
                                                <p:strVal val="#ppt_x"/>
                                              </p:val>
                                            </p:tav>
                                            <p:tav tm="100000">
                                              <p:val>
                                                <p:strVal val="#ppt_x"/>
                                              </p:val>
                                            </p:tav>
                                          </p:tavLst>
                                        </p:anim>
                                        <p:anim calcmode="lin" valueType="num">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cBhvr additive="base">
                                            <p:cTn id="66" dur="500" fill="hold"/>
                                            <p:tgtEl>
                                              <p:spTgt spid="1032"/>
                                            </p:tgtEl>
                                            <p:attrNameLst>
                                              <p:attrName>ppt_x</p:attrName>
                                            </p:attrNameLst>
                                          </p:cBhvr>
                                          <p:tavLst>
                                            <p:tav tm="0">
                                              <p:val>
                                                <p:strVal val="#ppt_x"/>
                                              </p:val>
                                            </p:tav>
                                            <p:tav tm="100000">
                                              <p:val>
                                                <p:strVal val="#ppt_x"/>
                                              </p:val>
                                            </p:tav>
                                          </p:tavLst>
                                        </p:anim>
                                        <p:anim calcmode="lin" valueType="num">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91"/>
        <p:cNvGrpSpPr/>
        <p:nvPr/>
      </p:nvGrpSpPr>
      <p:grpSpPr>
        <a:xfrm>
          <a:off x="0" y="0"/>
          <a:ext cx="0" cy="0"/>
          <a:chOff x="0" y="0"/>
          <a:chExt cx="0" cy="0"/>
        </a:xfrm>
      </p:grpSpPr>
      <p:grpSp>
        <p:nvGrpSpPr>
          <p:cNvPr id="8693" name="Google Shape;8693;p34"/>
          <p:cNvGrpSpPr/>
          <p:nvPr/>
        </p:nvGrpSpPr>
        <p:grpSpPr>
          <a:xfrm>
            <a:off x="7202148" y="1319184"/>
            <a:ext cx="3092768" cy="3353152"/>
            <a:chOff x="3779925" y="1751900"/>
            <a:chExt cx="1395150" cy="1512700"/>
          </a:xfrm>
        </p:grpSpPr>
        <p:sp>
          <p:nvSpPr>
            <p:cNvPr id="8694" name="Google Shape;8694;p34"/>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5" name="Google Shape;8695;p34"/>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6" name="Google Shape;8696;p34"/>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34"/>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34"/>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34"/>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34"/>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1" name="Google Shape;8701;p34"/>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2" name="Google Shape;8702;p34"/>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34"/>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34"/>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34"/>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34"/>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7" name="Google Shape;8707;p34"/>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34"/>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34"/>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34"/>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1" name="Google Shape;8711;p34"/>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2" name="Google Shape;8712;p34"/>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34"/>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4" name="Google Shape;8714;p34"/>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5" name="Google Shape;8715;p34"/>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34"/>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34"/>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34"/>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34"/>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34"/>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1" name="Google Shape;8721;p34"/>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2" name="Google Shape;8722;p34"/>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34"/>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34"/>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5" name="Google Shape;8725;p34"/>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6" name="Google Shape;8726;p34"/>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34"/>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34"/>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34"/>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0" name="Google Shape;8730;p34"/>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1" name="Google Shape;8731;p34"/>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34"/>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33" name="Google Shape;8733;p34"/>
          <p:cNvSpPr/>
          <p:nvPr/>
        </p:nvSpPr>
        <p:spPr>
          <a:xfrm>
            <a:off x="950978" y="5507465"/>
            <a:ext cx="10290044"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 name="Rectangle 3">
            <a:extLst>
              <a:ext uri="{FF2B5EF4-FFF2-40B4-BE49-F238E27FC236}">
                <a16:creationId xmlns:a16="http://schemas.microsoft.com/office/drawing/2014/main" id="{58B2BA38-4FA5-8E4D-9AB3-D08100B10B81}"/>
              </a:ext>
            </a:extLst>
          </p:cNvPr>
          <p:cNvSpPr/>
          <p:nvPr/>
        </p:nvSpPr>
        <p:spPr>
          <a:xfrm>
            <a:off x="273219" y="1292729"/>
            <a:ext cx="7016943" cy="3375604"/>
          </a:xfrm>
          <a:prstGeom prst="rect">
            <a:avLst/>
          </a:prstGeom>
        </p:spPr>
        <p:txBody>
          <a:bodyPr wrap="square">
            <a:spAutoFit/>
          </a:bodyPr>
          <a:lstStyle/>
          <a:p>
            <a:pPr algn="just" defTabSz="1219170">
              <a:spcBef>
                <a:spcPct val="0"/>
              </a:spcBef>
              <a:buClr>
                <a:srgbClr val="000000"/>
              </a:buClr>
            </a:pP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Trọng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Kim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đã</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viết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trong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Việt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Nam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Sử</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Lược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sau</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Thủ</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Độ</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người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gian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ác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với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Lý</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một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công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của</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endParaRPr lang="vi-VN" altLang="vi-VN" sz="4267" kern="0" dirty="0">
              <a:solidFill>
                <a:srgbClr val="0000CC"/>
              </a:solidFill>
              <a:latin typeface="Arial"/>
              <a:cs typeface="Arial"/>
              <a:sym typeface="Arial"/>
            </a:endParaRPr>
          </a:p>
        </p:txBody>
      </p:sp>
      <p:sp>
        <p:nvSpPr>
          <p:cNvPr id="5" name="Rectangle 4">
            <a:extLst>
              <a:ext uri="{FF2B5EF4-FFF2-40B4-BE49-F238E27FC236}">
                <a16:creationId xmlns:a16="http://schemas.microsoft.com/office/drawing/2014/main" id="{B1CE03CE-B8BC-1B4C-B95E-203699B05669}"/>
              </a:ext>
            </a:extLst>
          </p:cNvPr>
          <p:cNvSpPr/>
          <p:nvPr/>
        </p:nvSpPr>
        <p:spPr>
          <a:xfrm>
            <a:off x="1009160" y="5659307"/>
            <a:ext cx="10163360" cy="830997"/>
          </a:xfrm>
          <a:prstGeom prst="rect">
            <a:avLst/>
          </a:prstGeom>
        </p:spPr>
        <p:txBody>
          <a:bodyPr wrap="none">
            <a:spAutoFit/>
          </a:bodyPr>
          <a:lstStyle/>
          <a:p>
            <a:pPr defTabSz="1219170">
              <a:buClr>
                <a:srgbClr val="000000"/>
              </a:buClr>
            </a:pP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Bản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thân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em</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nghĩ</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sao</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về</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nhận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định</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này</a:t>
            </a:r>
            <a:r>
              <a:rPr lang="vi-VN" altLang="vi-VN" sz="4800" kern="0" dirty="0">
                <a:solidFill>
                  <a:srgbClr val="FF0000"/>
                </a:solidFill>
                <a:latin typeface="Times New Roman" panose="02020603050405020304" pitchFamily="18" charset="0"/>
                <a:cs typeface="Times New Roman" panose="02020603050405020304" pitchFamily="18" charset="0"/>
                <a:sym typeface="Arial"/>
              </a:rPr>
              <a:t>?</a:t>
            </a:r>
            <a:endParaRPr lang="en-VN" sz="2400" kern="0" dirty="0">
              <a:solidFill>
                <a:srgbClr val="FF0000"/>
              </a:solidFill>
              <a:latin typeface="Arial"/>
              <a:cs typeface="Arial"/>
              <a:sym typeface="Arial"/>
            </a:endParaRPr>
          </a:p>
        </p:txBody>
      </p:sp>
      <p:pic>
        <p:nvPicPr>
          <p:cNvPr id="46" name="Picture 45">
            <a:extLst>
              <a:ext uri="{FF2B5EF4-FFF2-40B4-BE49-F238E27FC236}">
                <a16:creationId xmlns:a16="http://schemas.microsoft.com/office/drawing/2014/main" id="{47BBADA5-5E42-064E-A991-5F8C5C7D2F9F}"/>
              </a:ext>
            </a:extLst>
          </p:cNvPr>
          <p:cNvPicPr>
            <a:picLocks noChangeAspect="1"/>
          </p:cNvPicPr>
          <p:nvPr/>
        </p:nvPicPr>
        <p:blipFill>
          <a:blip r:embed="rId3"/>
          <a:stretch>
            <a:fillRect/>
          </a:stretch>
        </p:blipFill>
        <p:spPr>
          <a:xfrm>
            <a:off x="0" y="0"/>
            <a:ext cx="12192000"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14:presetBounceEnd="50000">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14:bounceEnd="50000">
                                          <p:cBhvr additive="base">
                                            <p:cTn id="15"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14:presetBounceEnd="50000">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14:bounceEnd="50000">
                                          <p:cBhvr additive="base">
                                            <p:cTn id="19" dur="500" fill="hold"/>
                                            <p:tgtEl>
                                              <p:spTgt spid="4"/>
                                            </p:tgtEl>
                                            <p:attrNameLst>
                                              <p:attrName>ppt_x</p:attrName>
                                            </p:attrNameLst>
                                          </p:cBhvr>
                                          <p:tavLst>
                                            <p:tav tm="0">
                                              <p:val>
                                                <p:strVal val="0-#ppt_w/2"/>
                                              </p:val>
                                            </p:tav>
                                            <p:tav tm="100000">
                                              <p:val>
                                                <p:strVal val="#ppt_x"/>
                                              </p:val>
                                            </p:tav>
                                          </p:tavLst>
                                        </p:anim>
                                        <p:anim calcmode="lin" valueType="num" p14:bounceEnd="50000">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6" name="Rectangle 5">
            <a:extLst>
              <a:ext uri="{FF2B5EF4-FFF2-40B4-BE49-F238E27FC236}">
                <a16:creationId xmlns:a16="http://schemas.microsoft.com/office/drawing/2014/main" id="{40F70C50-2574-5747-9A4E-2E16E00D70FB}"/>
              </a:ext>
            </a:extLst>
          </p:cNvPr>
          <p:cNvSpPr/>
          <p:nvPr/>
        </p:nvSpPr>
        <p:spPr>
          <a:xfrm>
            <a:off x="327473" y="1887813"/>
            <a:ext cx="11423539" cy="584775"/>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Đến  cuối thế kỉ XII, nhà Lý ngày càng suy yếu.</a:t>
            </a:r>
          </a:p>
        </p:txBody>
      </p:sp>
      <p:sp>
        <p:nvSpPr>
          <p:cNvPr id="576" name="TextBox 575">
            <a:extLst>
              <a:ext uri="{FF2B5EF4-FFF2-40B4-BE49-F238E27FC236}">
                <a16:creationId xmlns:a16="http://schemas.microsoft.com/office/drawing/2014/main" id="{21FB945B-5B76-9D45-9F63-E2107705FAFD}"/>
              </a:ext>
            </a:extLst>
          </p:cNvPr>
          <p:cNvSpPr txBox="1"/>
          <p:nvPr/>
        </p:nvSpPr>
        <p:spPr>
          <a:xfrm>
            <a:off x="327474" y="1013749"/>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lập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646331"/>
          </a:xfrm>
          <a:prstGeom prst="rect">
            <a:avLst/>
          </a:prstGeom>
        </p:spPr>
        <p:txBody>
          <a:bodyPr wrap="square">
            <a:spAutoFit/>
          </a:bodyPr>
          <a:lstStyle/>
          <a:p>
            <a:pPr algn="ctr" defTabSz="1219170">
              <a:spcBef>
                <a:spcPct val="0"/>
              </a:spcBef>
              <a:buClr>
                <a:srgbClr val="000000"/>
              </a:buClr>
              <a:defRPr/>
            </a:pPr>
            <a:r>
              <a:rPr lang="en-US" altLang="en-US" sz="3600" b="1" kern="0" dirty="0">
                <a:solidFill>
                  <a:srgbClr val="FF0000"/>
                </a:solidFill>
                <a:latin typeface="Times New Roman" panose="02020603050405020304" pitchFamily="18" charset="0"/>
                <a:cs typeface="Times New Roman" panose="02020603050405020304" pitchFamily="18" charset="0"/>
                <a:sym typeface="Arial"/>
              </a:rPr>
              <a:t>BÀI 13: ĐẠI VIỆT THỜI TRẦN  (1226 – 1400)</a:t>
            </a:r>
          </a:p>
        </p:txBody>
      </p:sp>
      <p:sp>
        <p:nvSpPr>
          <p:cNvPr id="3" name="Rectangle 2">
            <a:extLst>
              <a:ext uri="{FF2B5EF4-FFF2-40B4-BE49-F238E27FC236}">
                <a16:creationId xmlns:a16="http://schemas.microsoft.com/office/drawing/2014/main" id="{10E8640E-2BED-649D-9648-ED661F6470FF}"/>
              </a:ext>
            </a:extLst>
          </p:cNvPr>
          <p:cNvSpPr/>
          <p:nvPr/>
        </p:nvSpPr>
        <p:spPr>
          <a:xfrm>
            <a:off x="327472" y="2832767"/>
            <a:ext cx="11423539" cy="1077218"/>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- 1/1226 Lý Chiêu Hoàng nhường ngôi cho chồng là Trần Cảnh. Nhà Trần được thành lập.</a:t>
            </a:r>
          </a:p>
        </p:txBody>
      </p:sp>
    </p:spTree>
    <p:extLst>
      <p:ext uri="{BB962C8B-B14F-4D97-AF65-F5344CB8AC3E}">
        <p14:creationId xmlns:p14="http://schemas.microsoft.com/office/powerpoint/2010/main" val="27485513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50000">
                                          <p:cBhvr additive="base">
                                            <p:cTn id="7" dur="5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14:presetBounceEnd="50000">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14:bounceEnd="50000">
                                          <p:cBhvr additive="base">
                                            <p:cTn id="13"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576" name="TextBox 575">
            <a:extLst>
              <a:ext uri="{FF2B5EF4-FFF2-40B4-BE49-F238E27FC236}">
                <a16:creationId xmlns:a16="http://schemas.microsoft.com/office/drawing/2014/main" id="{21FB945B-5B76-9D45-9F63-E2107705FAFD}"/>
              </a:ext>
            </a:extLst>
          </p:cNvPr>
          <p:cNvSpPr txBox="1"/>
          <p:nvPr/>
        </p:nvSpPr>
        <p:spPr>
          <a:xfrm>
            <a:off x="327474" y="1013749"/>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lập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646331"/>
          </a:xfrm>
          <a:prstGeom prst="rect">
            <a:avLst/>
          </a:prstGeom>
        </p:spPr>
        <p:txBody>
          <a:bodyPr wrap="square">
            <a:spAutoFit/>
          </a:bodyPr>
          <a:lstStyle/>
          <a:p>
            <a:pPr algn="ctr" defTabSz="1219170">
              <a:spcBef>
                <a:spcPct val="0"/>
              </a:spcBef>
              <a:buClr>
                <a:srgbClr val="000000"/>
              </a:buClr>
              <a:defRPr/>
            </a:pPr>
            <a:r>
              <a:rPr lang="en-US" altLang="en-US" sz="3600" b="1" kern="0" dirty="0">
                <a:solidFill>
                  <a:srgbClr val="FF0000"/>
                </a:solidFill>
                <a:latin typeface="Times New Roman" panose="02020603050405020304" pitchFamily="18" charset="0"/>
                <a:cs typeface="Times New Roman" panose="02020603050405020304" pitchFamily="18" charset="0"/>
                <a:sym typeface="Arial"/>
              </a:rPr>
              <a:t>BÀI 13: ĐẠI VIỆT THỜI TRẦN  (1226 – 1400)</a:t>
            </a:r>
          </a:p>
        </p:txBody>
      </p:sp>
      <p:sp>
        <p:nvSpPr>
          <p:cNvPr id="4" name="TextBox 3">
            <a:extLst>
              <a:ext uri="{FF2B5EF4-FFF2-40B4-BE49-F238E27FC236}">
                <a16:creationId xmlns:a16="http://schemas.microsoft.com/office/drawing/2014/main" id="{86FE3B1D-D572-70C3-5A34-4119DF2F35F3}"/>
              </a:ext>
            </a:extLst>
          </p:cNvPr>
          <p:cNvSpPr txBox="1"/>
          <p:nvPr/>
        </p:nvSpPr>
        <p:spPr>
          <a:xfrm>
            <a:off x="327474" y="1773947"/>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2. Tình hình chính trị.</a:t>
            </a:r>
          </a:p>
        </p:txBody>
      </p:sp>
      <p:graphicFrame>
        <p:nvGraphicFramePr>
          <p:cNvPr id="3" name="Table 4">
            <a:extLst>
              <a:ext uri="{FF2B5EF4-FFF2-40B4-BE49-F238E27FC236}">
                <a16:creationId xmlns:a16="http://schemas.microsoft.com/office/drawing/2014/main" id="{FF036572-A78F-C9A6-C571-13EB1659C577}"/>
              </a:ext>
            </a:extLst>
          </p:cNvPr>
          <p:cNvGraphicFramePr>
            <a:graphicFrameLocks noGrp="1"/>
          </p:cNvGraphicFramePr>
          <p:nvPr>
            <p:extLst>
              <p:ext uri="{D42A27DB-BD31-4B8C-83A1-F6EECF244321}">
                <p14:modId xmlns:p14="http://schemas.microsoft.com/office/powerpoint/2010/main" val="657287243"/>
              </p:ext>
            </p:extLst>
          </p:nvPr>
        </p:nvGraphicFramePr>
        <p:xfrm>
          <a:off x="804153" y="2840012"/>
          <a:ext cx="10879848" cy="3441516"/>
        </p:xfrm>
        <a:graphic>
          <a:graphicData uri="http://schemas.openxmlformats.org/drawingml/2006/table">
            <a:tbl>
              <a:tblPr firstRow="1" bandRow="1">
                <a:tableStyleId>{7DF18680-E054-41AD-8BC1-D1AEF772440D}</a:tableStyleId>
              </a:tblPr>
              <a:tblGrid>
                <a:gridCol w="4761760">
                  <a:extLst>
                    <a:ext uri="{9D8B030D-6E8A-4147-A177-3AD203B41FA5}">
                      <a16:colId xmlns:a16="http://schemas.microsoft.com/office/drawing/2014/main" val="3594466662"/>
                    </a:ext>
                  </a:extLst>
                </a:gridCol>
                <a:gridCol w="6118088">
                  <a:extLst>
                    <a:ext uri="{9D8B030D-6E8A-4147-A177-3AD203B41FA5}">
                      <a16:colId xmlns:a16="http://schemas.microsoft.com/office/drawing/2014/main" val="755821753"/>
                    </a:ext>
                  </a:extLst>
                </a:gridCol>
              </a:tblGrid>
              <a:tr h="573586">
                <a:tc>
                  <a:txBody>
                    <a:bodyPr/>
                    <a:lstStyle/>
                    <a:p>
                      <a:pPr algn="ctr"/>
                      <a:r>
                        <a:rPr lang="en-VN" sz="2800">
                          <a:solidFill>
                            <a:schemeClr val="tx1"/>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chemeClr val="tx1"/>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573586">
                <a:tc>
                  <a:txBody>
                    <a:bodyPr/>
                    <a:lstStyle/>
                    <a:p>
                      <a:pPr algn="ctr"/>
                      <a:r>
                        <a:rPr lang="en-VN" sz="2800">
                          <a:solidFill>
                            <a:schemeClr val="tx1"/>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C</a:t>
                      </a:r>
                      <a:r>
                        <a:rPr lang="en-VN" sz="2800">
                          <a:solidFill>
                            <a:schemeClr val="tx1"/>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Q</a:t>
                      </a:r>
                      <a:r>
                        <a:rPr lang="en-VN" sz="2800">
                          <a:solidFill>
                            <a:schemeClr val="tx1"/>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L</a:t>
                      </a:r>
                      <a:r>
                        <a:rPr lang="en-VN" sz="2800">
                          <a:solidFill>
                            <a:schemeClr val="tx1"/>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C</a:t>
                      </a:r>
                      <a:r>
                        <a:rPr lang="en-VN" sz="2800">
                          <a:solidFill>
                            <a:schemeClr val="tx1"/>
                          </a:solidFill>
                          <a:latin typeface="Times New Roman" panose="02020603050405020304" pitchFamily="18" charset="0"/>
                          <a:cs typeface="Times New Roman" panose="02020603050405020304" pitchFamily="18" charset="0"/>
                        </a:rPr>
                        <a:t>hính sách ngoại giao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20179586"/>
                  </a:ext>
                </a:extLst>
              </a:tr>
            </a:tbl>
          </a:graphicData>
        </a:graphic>
      </p:graphicFrame>
      <p:sp>
        <p:nvSpPr>
          <p:cNvPr id="5" name="Rectangle 4">
            <a:extLst>
              <a:ext uri="{FF2B5EF4-FFF2-40B4-BE49-F238E27FC236}">
                <a16:creationId xmlns:a16="http://schemas.microsoft.com/office/drawing/2014/main" id="{4E1BF91E-062C-6015-5D8F-C4AF3F6774D9}"/>
              </a:ext>
            </a:extLst>
          </p:cNvPr>
          <p:cNvSpPr/>
          <p:nvPr/>
        </p:nvSpPr>
        <p:spPr>
          <a:xfrm>
            <a:off x="6864194" y="1946759"/>
            <a:ext cx="3844002" cy="646331"/>
          </a:xfrm>
          <a:prstGeom prst="rect">
            <a:avLst/>
          </a:prstGeom>
          <a:noFill/>
        </p:spPr>
        <p:txBody>
          <a:bodyPr wrap="none" lIns="91440" tIns="45720" rIns="91440" bIns="45720">
            <a:spAutoFit/>
          </a:bodyPr>
          <a:lstStyle/>
          <a:p>
            <a:pPr algn="ctr"/>
            <a:r>
              <a:rPr lang="en-US" sz="3600" b="1" cap="none" spc="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PHIẾU HỌC TẬP</a:t>
            </a:r>
          </a:p>
        </p:txBody>
      </p:sp>
    </p:spTree>
    <p:extLst>
      <p:ext uri="{BB962C8B-B14F-4D97-AF65-F5344CB8AC3E}">
        <p14:creationId xmlns:p14="http://schemas.microsoft.com/office/powerpoint/2010/main" val="39755937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55"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44"/>
          <p:cNvSpPr txBox="1">
            <a:spLocks noGrp="1"/>
          </p:cNvSpPr>
          <p:nvPr>
            <p:ph type="body" idx="1"/>
          </p:nvPr>
        </p:nvSpPr>
        <p:spPr>
          <a:xfrm>
            <a:off x="1694395" y="1658565"/>
            <a:ext cx="8364005" cy="2468526"/>
          </a:xfrm>
          <a:prstGeom prst="rect">
            <a:avLst/>
          </a:prstGeom>
        </p:spPr>
        <p:txBody>
          <a:bodyPr spcFirstLastPara="1" wrap="square" lIns="121900" tIns="121900" rIns="121900" bIns="121900" anchor="ctr" anchorCtr="0">
            <a:noAutofit/>
          </a:bodyPr>
          <a:lstStyle/>
          <a:p>
            <a:pPr marL="0" indent="0"/>
            <a:r>
              <a:rPr lang="en" sz="4800" dirty="0" err="1">
                <a:latin typeface="Times New Roman" panose="02020603050405020304" pitchFamily="18" charset="0"/>
                <a:cs typeface="Times New Roman" panose="02020603050405020304" pitchFamily="18" charset="0"/>
              </a:rPr>
              <a:t>Dựa</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trên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sách</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giáo</a:t>
            </a:r>
            <a:r>
              <a:rPr lang="en" sz="4800" dirty="0">
                <a:latin typeface="Times New Roman" panose="02020603050405020304" pitchFamily="18" charset="0"/>
                <a:cs typeface="Times New Roman" panose="02020603050405020304" pitchFamily="18" charset="0"/>
              </a:rPr>
              <a:t> khoa </a:t>
            </a:r>
            <a:r>
              <a:rPr lang="en" sz="4800" dirty="0" err="1">
                <a:latin typeface="Times New Roman" panose="02020603050405020304" pitchFamily="18" charset="0"/>
                <a:cs typeface="Times New Roman" panose="02020603050405020304" pitchFamily="18" charset="0"/>
              </a:rPr>
              <a:t>em</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hãy</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điền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sơ</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đồ</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sau.</a:t>
            </a:r>
            <a:endParaRPr sz="4800" dirty="0">
              <a:latin typeface="Times New Roman" panose="02020603050405020304" pitchFamily="18" charset="0"/>
              <a:cs typeface="Times New Roman" panose="02020603050405020304" pitchFamily="18" charset="0"/>
            </a:endParaRPr>
          </a:p>
        </p:txBody>
      </p:sp>
      <p:sp>
        <p:nvSpPr>
          <p:cNvPr id="2" name="Pentagon 1">
            <a:extLst>
              <a:ext uri="{FF2B5EF4-FFF2-40B4-BE49-F238E27FC236}">
                <a16:creationId xmlns:a16="http://schemas.microsoft.com/office/drawing/2014/main" id="{EE84884F-E1E0-B3E3-CF22-14E70948EA0B}"/>
              </a:ext>
            </a:extLst>
          </p:cNvPr>
          <p:cNvSpPr/>
          <p:nvPr/>
        </p:nvSpPr>
        <p:spPr>
          <a:xfrm>
            <a:off x="214009" y="136188"/>
            <a:ext cx="4747098" cy="1225685"/>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4000" b="1">
                <a:solidFill>
                  <a:srgbClr val="FF0000"/>
                </a:solidFill>
                <a:latin typeface="Times New Roman" panose="02020603050405020304" pitchFamily="18" charset="0"/>
                <a:cs typeface="Times New Roman" panose="02020603050405020304" pitchFamily="18" charset="0"/>
              </a:rPr>
              <a:t>CẶP ĐÔI</a:t>
            </a:r>
          </a:p>
        </p:txBody>
      </p:sp>
    </p:spTree>
    <p:extLst>
      <p:ext uri="{BB962C8B-B14F-4D97-AF65-F5344CB8AC3E}">
        <p14:creationId xmlns:p14="http://schemas.microsoft.com/office/powerpoint/2010/main" val="1473559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484">
                                            <p:txEl>
                                              <p:pRg st="0" end="0"/>
                                            </p:txEl>
                                          </p:spTgt>
                                        </p:tgtEl>
                                        <p:attrNameLst>
                                          <p:attrName>style.visibility</p:attrName>
                                        </p:attrNameLst>
                                      </p:cBhvr>
                                      <p:to>
                                        <p:strVal val="visible"/>
                                      </p:to>
                                    </p:set>
                                    <p:animEffect transition="in" filter="barn(outVertical)">
                                      <p:cBhvr>
                                        <p:cTn id="7" dur="500"/>
                                        <p:tgtEl>
                                          <p:spTgt spid="1348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4" grpId="0" build="p"/>
      <p:bldP spid="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36F778E-8032-234E-AB66-760278C4A7F9}"/>
              </a:ext>
            </a:extLst>
          </p:cNvPr>
          <p:cNvGrpSpPr/>
          <p:nvPr/>
        </p:nvGrpSpPr>
        <p:grpSpPr>
          <a:xfrm>
            <a:off x="0" y="0"/>
            <a:ext cx="12192000" cy="6921380"/>
            <a:chOff x="0" y="966788"/>
            <a:chExt cx="5230813" cy="5868753"/>
          </a:xfrm>
        </p:grpSpPr>
        <p:sp>
          <p:nvSpPr>
            <p:cNvPr id="4" name="Text Box 9">
              <a:extLst>
                <a:ext uri="{FF2B5EF4-FFF2-40B4-BE49-F238E27FC236}">
                  <a16:creationId xmlns:a16="http://schemas.microsoft.com/office/drawing/2014/main" id="{3A3779EE-80EE-8348-B37F-10F3745FC687}"/>
                </a:ext>
              </a:extLst>
            </p:cNvPr>
            <p:cNvSpPr txBox="1">
              <a:spLocks noChangeArrowheads="1"/>
            </p:cNvSpPr>
            <p:nvPr/>
          </p:nvSpPr>
          <p:spPr bwMode="auto">
            <a:xfrm>
              <a:off x="1401763" y="966788"/>
              <a:ext cx="2160587"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 name="Text Box 10">
              <a:extLst>
                <a:ext uri="{FF2B5EF4-FFF2-40B4-BE49-F238E27FC236}">
                  <a16:creationId xmlns:a16="http://schemas.microsoft.com/office/drawing/2014/main" id="{7A7EF521-098A-4C43-A120-9FA2C573F3EA}"/>
                </a:ext>
              </a:extLst>
            </p:cNvPr>
            <p:cNvSpPr txBox="1">
              <a:spLocks noChangeArrowheads="1"/>
            </p:cNvSpPr>
            <p:nvPr/>
          </p:nvSpPr>
          <p:spPr bwMode="auto">
            <a:xfrm>
              <a:off x="431800" y="1765301"/>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6" name="Text Box 11">
              <a:extLst>
                <a:ext uri="{FF2B5EF4-FFF2-40B4-BE49-F238E27FC236}">
                  <a16:creationId xmlns:a16="http://schemas.microsoft.com/office/drawing/2014/main" id="{49EB4AF3-0408-CC48-AC12-62ADAF328B2B}"/>
                </a:ext>
              </a:extLst>
            </p:cNvPr>
            <p:cNvSpPr txBox="1">
              <a:spLocks noChangeArrowheads="1"/>
            </p:cNvSpPr>
            <p:nvPr/>
          </p:nvSpPr>
          <p:spPr bwMode="auto">
            <a:xfrm>
              <a:off x="3382963" y="1765301"/>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7" name="Text Box 12">
              <a:extLst>
                <a:ext uri="{FF2B5EF4-FFF2-40B4-BE49-F238E27FC236}">
                  <a16:creationId xmlns:a16="http://schemas.microsoft.com/office/drawing/2014/main" id="{6A88F719-FF5B-5141-8F71-215E2485AA82}"/>
                </a:ext>
              </a:extLst>
            </p:cNvPr>
            <p:cNvSpPr txBox="1">
              <a:spLocks noChangeArrowheads="1"/>
            </p:cNvSpPr>
            <p:nvPr/>
          </p:nvSpPr>
          <p:spPr bwMode="auto">
            <a:xfrm>
              <a:off x="1401763"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p>
          </p:txBody>
        </p:sp>
        <p:sp>
          <p:nvSpPr>
            <p:cNvPr id="8" name="Text Box 13">
              <a:extLst>
                <a:ext uri="{FF2B5EF4-FFF2-40B4-BE49-F238E27FC236}">
                  <a16:creationId xmlns:a16="http://schemas.microsoft.com/office/drawing/2014/main" id="{53675B9F-2F68-8F47-B0F0-65B9BBF3E019}"/>
                </a:ext>
              </a:extLst>
            </p:cNvPr>
            <p:cNvSpPr txBox="1">
              <a:spLocks noChangeArrowheads="1"/>
            </p:cNvSpPr>
            <p:nvPr/>
          </p:nvSpPr>
          <p:spPr bwMode="auto">
            <a:xfrm>
              <a:off x="0" y="2955925"/>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9" name="Text Box 14">
              <a:extLst>
                <a:ext uri="{FF2B5EF4-FFF2-40B4-BE49-F238E27FC236}">
                  <a16:creationId xmlns:a16="http://schemas.microsoft.com/office/drawing/2014/main" id="{9292338B-FAD1-B049-93FE-9350FB279C8C}"/>
                </a:ext>
              </a:extLst>
            </p:cNvPr>
            <p:cNvSpPr txBox="1">
              <a:spLocks noChangeArrowheads="1"/>
            </p:cNvSpPr>
            <p:nvPr/>
          </p:nvSpPr>
          <p:spPr bwMode="auto">
            <a:xfrm>
              <a:off x="8651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Thái y</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viện</a:t>
              </a:r>
            </a:p>
          </p:txBody>
        </p:sp>
        <p:sp>
          <p:nvSpPr>
            <p:cNvPr id="10" name="Text Box 15">
              <a:extLst>
                <a:ext uri="{FF2B5EF4-FFF2-40B4-BE49-F238E27FC236}">
                  <a16:creationId xmlns:a16="http://schemas.microsoft.com/office/drawing/2014/main" id="{9B596496-C864-2F4B-A366-EB2C7928D527}"/>
                </a:ext>
              </a:extLst>
            </p:cNvPr>
            <p:cNvSpPr txBox="1">
              <a:spLocks noChangeArrowheads="1"/>
            </p:cNvSpPr>
            <p:nvPr/>
          </p:nvSpPr>
          <p:spPr bwMode="auto">
            <a:xfrm>
              <a:off x="17033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11" name="Text Box 17">
              <a:extLst>
                <a:ext uri="{FF2B5EF4-FFF2-40B4-BE49-F238E27FC236}">
                  <a16:creationId xmlns:a16="http://schemas.microsoft.com/office/drawing/2014/main" id="{1221B84D-051D-2146-BF0A-EDE307F91EE9}"/>
                </a:ext>
              </a:extLst>
            </p:cNvPr>
            <p:cNvSpPr txBox="1">
              <a:spLocks noChangeArrowheads="1"/>
            </p:cNvSpPr>
            <p:nvPr/>
          </p:nvSpPr>
          <p:spPr bwMode="auto">
            <a:xfrm>
              <a:off x="2617788" y="2940049"/>
              <a:ext cx="735012" cy="1017779"/>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Hà</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đê</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12" name="Text Box 18">
              <a:extLst>
                <a:ext uri="{FF2B5EF4-FFF2-40B4-BE49-F238E27FC236}">
                  <a16:creationId xmlns:a16="http://schemas.microsoft.com/office/drawing/2014/main" id="{E802C039-1591-2940-9C9A-8B37D5F8E166}"/>
                </a:ext>
              </a:extLst>
            </p:cNvPr>
            <p:cNvSpPr txBox="1">
              <a:spLocks noChangeArrowheads="1"/>
            </p:cNvSpPr>
            <p:nvPr/>
          </p:nvSpPr>
          <p:spPr bwMode="auto">
            <a:xfrm>
              <a:off x="3429000" y="2940049"/>
              <a:ext cx="950913" cy="704616"/>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Khuyến</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nông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sứ</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13" name="Text Box 19">
              <a:extLst>
                <a:ext uri="{FF2B5EF4-FFF2-40B4-BE49-F238E27FC236}">
                  <a16:creationId xmlns:a16="http://schemas.microsoft.com/office/drawing/2014/main" id="{757C7CB5-EB68-BD4B-A6AC-BBD619901647}"/>
                </a:ext>
              </a:extLst>
            </p:cNvPr>
            <p:cNvSpPr txBox="1">
              <a:spLocks noChangeArrowheads="1"/>
            </p:cNvSpPr>
            <p:nvPr/>
          </p:nvSpPr>
          <p:spPr bwMode="auto">
            <a:xfrm>
              <a:off x="4495800" y="2940049"/>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14" name="Text Box 20">
              <a:extLst>
                <a:ext uri="{FF2B5EF4-FFF2-40B4-BE49-F238E27FC236}">
                  <a16:creationId xmlns:a16="http://schemas.microsoft.com/office/drawing/2014/main" id="{3730EF28-B64C-E540-92D7-6153C9F7C179}"/>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12 lộ</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(Chánh, phó An phủ sứ)</a:t>
              </a:r>
            </a:p>
          </p:txBody>
        </p:sp>
        <p:sp>
          <p:nvSpPr>
            <p:cNvPr id="15" name="Text Box 21">
              <a:extLst>
                <a:ext uri="{FF2B5EF4-FFF2-40B4-BE49-F238E27FC236}">
                  <a16:creationId xmlns:a16="http://schemas.microsoft.com/office/drawing/2014/main" id="{D7040992-2A59-5843-848B-8D6865880AD5}"/>
                </a:ext>
              </a:extLst>
            </p:cNvPr>
            <p:cNvSpPr txBox="1">
              <a:spLocks noChangeArrowheads="1"/>
            </p:cNvSpPr>
            <p:nvPr/>
          </p:nvSpPr>
          <p:spPr bwMode="auto">
            <a:xfrm>
              <a:off x="1401763"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16" name="Text Box 22">
              <a:extLst>
                <a:ext uri="{FF2B5EF4-FFF2-40B4-BE49-F238E27FC236}">
                  <a16:creationId xmlns:a16="http://schemas.microsoft.com/office/drawing/2014/main" id="{0697094D-BA92-DE49-9408-8225D7879F7F}"/>
                </a:ext>
              </a:extLst>
            </p:cNvPr>
            <p:cNvSpPr txBox="1">
              <a:spLocks noChangeArrowheads="1"/>
            </p:cNvSpPr>
            <p:nvPr/>
          </p:nvSpPr>
          <p:spPr bwMode="auto">
            <a:xfrm>
              <a:off x="1387475" y="5410200"/>
              <a:ext cx="2311400" cy="704616"/>
            </a:xfrm>
            <a:prstGeom prst="rect">
              <a:avLst/>
            </a:prstGeom>
            <a:solidFill>
              <a:srgbClr val="FFFF00"/>
            </a:solidFill>
            <a:ln w="9525" algn="ctr">
              <a:solidFill>
                <a:srgbClr val="CC0099"/>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17" name="Text Box 23">
              <a:extLst>
                <a:ext uri="{FF2B5EF4-FFF2-40B4-BE49-F238E27FC236}">
                  <a16:creationId xmlns:a16="http://schemas.microsoft.com/office/drawing/2014/main" id="{0DEFB046-263A-CB4E-8E6F-F9F4626F0FAE}"/>
                </a:ext>
              </a:extLst>
            </p:cNvPr>
            <p:cNvSpPr txBox="1">
              <a:spLocks noChangeArrowheads="1"/>
            </p:cNvSpPr>
            <p:nvPr/>
          </p:nvSpPr>
          <p:spPr bwMode="auto">
            <a:xfrm>
              <a:off x="1387475" y="6130925"/>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18" name="Straight Arrow Connector 17">
              <a:extLst>
                <a:ext uri="{FF2B5EF4-FFF2-40B4-BE49-F238E27FC236}">
                  <a16:creationId xmlns:a16="http://schemas.microsoft.com/office/drawing/2014/main" id="{40789D0E-14AC-2D4A-AD98-AC1BB7BCD3C0}"/>
                </a:ext>
              </a:extLst>
            </p:cNvPr>
            <p:cNvCxnSpPr>
              <a:stCxn id="4" idx="2"/>
              <a:endCxn id="5" idx="0"/>
            </p:cNvCxnSpPr>
            <p:nvPr/>
          </p:nvCxnSpPr>
          <p:spPr>
            <a:xfrm flipH="1">
              <a:off x="1043781" y="1671404"/>
              <a:ext cx="1438275"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5FC7888C-1479-D74C-B8F5-35CA9C073F6E}"/>
                </a:ext>
              </a:extLst>
            </p:cNvPr>
            <p:cNvCxnSpPr>
              <a:stCxn id="4" idx="2"/>
              <a:endCxn id="6" idx="0"/>
            </p:cNvCxnSpPr>
            <p:nvPr/>
          </p:nvCxnSpPr>
          <p:spPr>
            <a:xfrm>
              <a:off x="2482057" y="1671404"/>
              <a:ext cx="1512887"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8115EFCC-D1AE-C14B-B47C-EF55C51E9CE3}"/>
                </a:ext>
              </a:extLst>
            </p:cNvPr>
            <p:cNvCxnSpPr>
              <a:stCxn id="5" idx="2"/>
              <a:endCxn id="7" idx="0"/>
            </p:cNvCxnSpPr>
            <p:nvPr/>
          </p:nvCxnSpPr>
          <p:spPr>
            <a:xfrm>
              <a:off x="1043781" y="2156754"/>
              <a:ext cx="1460500"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E1956D06-EE83-BC46-AC63-61FE42407EEE}"/>
                </a:ext>
              </a:extLst>
            </p:cNvPr>
            <p:cNvCxnSpPr>
              <a:stCxn id="6" idx="2"/>
              <a:endCxn id="7" idx="0"/>
            </p:cNvCxnSpPr>
            <p:nvPr/>
          </p:nvCxnSpPr>
          <p:spPr>
            <a:xfrm flipH="1">
              <a:off x="2504282" y="2156754"/>
              <a:ext cx="1490662"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631A5EC5-B341-0D4F-9C8F-77B45BB352C8}"/>
                </a:ext>
              </a:extLst>
            </p:cNvPr>
            <p:cNvCxnSpPr>
              <a:stCxn id="7" idx="2"/>
              <a:endCxn id="8" idx="0"/>
            </p:cNvCxnSpPr>
            <p:nvPr/>
          </p:nvCxnSpPr>
          <p:spPr>
            <a:xfrm flipH="1">
              <a:off x="367507" y="2772704"/>
              <a:ext cx="2136775"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C295EC15-3EE3-584B-8811-13778544083E}"/>
                </a:ext>
              </a:extLst>
            </p:cNvPr>
            <p:cNvCxnSpPr>
              <a:stCxn id="7" idx="2"/>
              <a:endCxn id="9" idx="0"/>
            </p:cNvCxnSpPr>
            <p:nvPr/>
          </p:nvCxnSpPr>
          <p:spPr>
            <a:xfrm flipH="1">
              <a:off x="1232694" y="2772704"/>
              <a:ext cx="12715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8C0DCEE7-28C1-2448-8772-00175CC462EF}"/>
                </a:ext>
              </a:extLst>
            </p:cNvPr>
            <p:cNvCxnSpPr>
              <a:stCxn id="7" idx="2"/>
              <a:endCxn id="10" idx="0"/>
            </p:cNvCxnSpPr>
            <p:nvPr/>
          </p:nvCxnSpPr>
          <p:spPr>
            <a:xfrm flipH="1">
              <a:off x="2070894" y="2772704"/>
              <a:ext cx="4333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6B383950-058D-7243-9CFD-577584A7EE68}"/>
                </a:ext>
              </a:extLst>
            </p:cNvPr>
            <p:cNvCxnSpPr>
              <a:stCxn id="7" idx="2"/>
              <a:endCxn id="11" idx="0"/>
            </p:cNvCxnSpPr>
            <p:nvPr/>
          </p:nvCxnSpPr>
          <p:spPr>
            <a:xfrm>
              <a:off x="2504282" y="2772704"/>
              <a:ext cx="481013"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92430278-0743-8A46-A252-2739F536976E}"/>
                </a:ext>
              </a:extLst>
            </p:cNvPr>
            <p:cNvCxnSpPr>
              <a:stCxn id="7" idx="2"/>
              <a:endCxn id="12" idx="0"/>
            </p:cNvCxnSpPr>
            <p:nvPr/>
          </p:nvCxnSpPr>
          <p:spPr>
            <a:xfrm>
              <a:off x="2504282" y="2772704"/>
              <a:ext cx="140017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017DB0E7-452D-0447-BFD3-F5901E2E7959}"/>
                </a:ext>
              </a:extLst>
            </p:cNvPr>
            <p:cNvCxnSpPr>
              <a:stCxn id="7" idx="2"/>
              <a:endCxn id="13" idx="0"/>
            </p:cNvCxnSpPr>
            <p:nvPr/>
          </p:nvCxnSpPr>
          <p:spPr>
            <a:xfrm>
              <a:off x="2504282" y="2772704"/>
              <a:ext cx="235902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29" name="Rectangle 28">
            <a:extLst>
              <a:ext uri="{FF2B5EF4-FFF2-40B4-BE49-F238E27FC236}">
                <a16:creationId xmlns:a16="http://schemas.microsoft.com/office/drawing/2014/main" id="{BF5EFA18-8FDE-6C4B-935B-32C04C9AD0C2}"/>
              </a:ext>
            </a:extLst>
          </p:cNvPr>
          <p:cNvSpPr/>
          <p:nvPr/>
        </p:nvSpPr>
        <p:spPr>
          <a:xfrm>
            <a:off x="3421039" y="1"/>
            <a:ext cx="4571288" cy="86177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1" name="Rectangle 30">
            <a:extLst>
              <a:ext uri="{FF2B5EF4-FFF2-40B4-BE49-F238E27FC236}">
                <a16:creationId xmlns:a16="http://schemas.microsoft.com/office/drawing/2014/main" id="{53F6E406-3563-2349-8C92-A582C6295807}"/>
              </a:ext>
            </a:extLst>
          </p:cNvPr>
          <p:cNvSpPr/>
          <p:nvPr/>
        </p:nvSpPr>
        <p:spPr>
          <a:xfrm>
            <a:off x="8303141" y="965944"/>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2" name="Rectangle 31">
            <a:extLst>
              <a:ext uri="{FF2B5EF4-FFF2-40B4-BE49-F238E27FC236}">
                <a16:creationId xmlns:a16="http://schemas.microsoft.com/office/drawing/2014/main" id="{AC3041AA-2469-2A4C-A0D4-3D7C595EB1AA}"/>
              </a:ext>
            </a:extLst>
          </p:cNvPr>
          <p:cNvSpPr/>
          <p:nvPr/>
        </p:nvSpPr>
        <p:spPr>
          <a:xfrm>
            <a:off x="1374667" y="949452"/>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3" name="Rectangle 32">
            <a:extLst>
              <a:ext uri="{FF2B5EF4-FFF2-40B4-BE49-F238E27FC236}">
                <a16:creationId xmlns:a16="http://schemas.microsoft.com/office/drawing/2014/main" id="{5A84ADE4-D02D-1D47-8C52-135F096885F0}"/>
              </a:ext>
            </a:extLst>
          </p:cNvPr>
          <p:cNvSpPr/>
          <p:nvPr/>
        </p:nvSpPr>
        <p:spPr>
          <a:xfrm>
            <a:off x="-8821" y="2413584"/>
            <a:ext cx="1679013"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4" name="Rectangle 33">
            <a:extLst>
              <a:ext uri="{FF2B5EF4-FFF2-40B4-BE49-F238E27FC236}">
                <a16:creationId xmlns:a16="http://schemas.microsoft.com/office/drawing/2014/main" id="{456C63FA-E7CC-2246-A119-3E960596781B}"/>
              </a:ext>
            </a:extLst>
          </p:cNvPr>
          <p:cNvSpPr/>
          <p:nvPr/>
        </p:nvSpPr>
        <p:spPr>
          <a:xfrm>
            <a:off x="2113644" y="242714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5" name="Rectangle 34">
            <a:extLst>
              <a:ext uri="{FF2B5EF4-FFF2-40B4-BE49-F238E27FC236}">
                <a16:creationId xmlns:a16="http://schemas.microsoft.com/office/drawing/2014/main" id="{04BA5493-B6FC-2B45-994D-D57AFBFD5707}"/>
              </a:ext>
            </a:extLst>
          </p:cNvPr>
          <p:cNvSpPr/>
          <p:nvPr/>
        </p:nvSpPr>
        <p:spPr>
          <a:xfrm>
            <a:off x="4026512" y="244205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6" name="Rectangle 35">
            <a:extLst>
              <a:ext uri="{FF2B5EF4-FFF2-40B4-BE49-F238E27FC236}">
                <a16:creationId xmlns:a16="http://schemas.microsoft.com/office/drawing/2014/main" id="{C40D076F-CD1B-5841-B0D8-C357CBE7B536}"/>
              </a:ext>
            </a:extLst>
          </p:cNvPr>
          <p:cNvSpPr/>
          <p:nvPr/>
        </p:nvSpPr>
        <p:spPr>
          <a:xfrm>
            <a:off x="6204053" y="2455849"/>
            <a:ext cx="1518164" cy="96045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7" name="Rectangle 36">
            <a:extLst>
              <a:ext uri="{FF2B5EF4-FFF2-40B4-BE49-F238E27FC236}">
                <a16:creationId xmlns:a16="http://schemas.microsoft.com/office/drawing/2014/main" id="{1E7E9172-91FD-C143-9774-92F704D99676}"/>
              </a:ext>
            </a:extLst>
          </p:cNvPr>
          <p:cNvSpPr/>
          <p:nvPr/>
        </p:nvSpPr>
        <p:spPr>
          <a:xfrm>
            <a:off x="7999549" y="2363457"/>
            <a:ext cx="2175867" cy="683411"/>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8" name="Rectangle 37">
            <a:extLst>
              <a:ext uri="{FF2B5EF4-FFF2-40B4-BE49-F238E27FC236}">
                <a16:creationId xmlns:a16="http://schemas.microsoft.com/office/drawing/2014/main" id="{1160C03A-8CC4-5943-AD6E-53FB8C75A70E}"/>
              </a:ext>
            </a:extLst>
          </p:cNvPr>
          <p:cNvSpPr/>
          <p:nvPr/>
        </p:nvSpPr>
        <p:spPr>
          <a:xfrm>
            <a:off x="10686619" y="2363457"/>
            <a:ext cx="1359805" cy="7765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9" name="Rectangle 38">
            <a:extLst>
              <a:ext uri="{FF2B5EF4-FFF2-40B4-BE49-F238E27FC236}">
                <a16:creationId xmlns:a16="http://schemas.microsoft.com/office/drawing/2014/main" id="{F2129FAE-3B4E-C743-8A9A-0B90466930AC}"/>
              </a:ext>
            </a:extLst>
          </p:cNvPr>
          <p:cNvSpPr/>
          <p:nvPr/>
        </p:nvSpPr>
        <p:spPr>
          <a:xfrm>
            <a:off x="2873168" y="3478615"/>
            <a:ext cx="6277307" cy="843052"/>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0" name="Rectangle 39">
            <a:extLst>
              <a:ext uri="{FF2B5EF4-FFF2-40B4-BE49-F238E27FC236}">
                <a16:creationId xmlns:a16="http://schemas.microsoft.com/office/drawing/2014/main" id="{AD7CD63F-544F-BB41-A92E-D200EAD82EC4}"/>
              </a:ext>
            </a:extLst>
          </p:cNvPr>
          <p:cNvSpPr/>
          <p:nvPr/>
        </p:nvSpPr>
        <p:spPr>
          <a:xfrm>
            <a:off x="3700153" y="4375415"/>
            <a:ext cx="4184871" cy="796247"/>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1" name="Rectangle 40">
            <a:extLst>
              <a:ext uri="{FF2B5EF4-FFF2-40B4-BE49-F238E27FC236}">
                <a16:creationId xmlns:a16="http://schemas.microsoft.com/office/drawing/2014/main" id="{1D52DC31-452A-E246-BDC9-3572DC02673B}"/>
              </a:ext>
            </a:extLst>
          </p:cNvPr>
          <p:cNvSpPr/>
          <p:nvPr/>
        </p:nvSpPr>
        <p:spPr>
          <a:xfrm>
            <a:off x="3777938" y="5290416"/>
            <a:ext cx="4184871" cy="724008"/>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2" name="Rectangle 41">
            <a:extLst>
              <a:ext uri="{FF2B5EF4-FFF2-40B4-BE49-F238E27FC236}">
                <a16:creationId xmlns:a16="http://schemas.microsoft.com/office/drawing/2014/main" id="{309A1B42-86E0-9143-9F45-E8F7FD64F12E}"/>
              </a:ext>
            </a:extLst>
          </p:cNvPr>
          <p:cNvSpPr/>
          <p:nvPr/>
        </p:nvSpPr>
        <p:spPr>
          <a:xfrm>
            <a:off x="3855723" y="6196319"/>
            <a:ext cx="4184871" cy="740863"/>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grpSp>
        <p:nvGrpSpPr>
          <p:cNvPr id="43" name="Group 42">
            <a:extLst>
              <a:ext uri="{FF2B5EF4-FFF2-40B4-BE49-F238E27FC236}">
                <a16:creationId xmlns:a16="http://schemas.microsoft.com/office/drawing/2014/main" id="{3136782C-883C-D54D-82A0-0335E36A83BC}"/>
              </a:ext>
            </a:extLst>
          </p:cNvPr>
          <p:cNvGrpSpPr/>
          <p:nvPr/>
        </p:nvGrpSpPr>
        <p:grpSpPr>
          <a:xfrm>
            <a:off x="1230055" y="2075099"/>
            <a:ext cx="10590663" cy="1910686"/>
            <a:chOff x="1965278" y="-1555845"/>
            <a:chExt cx="7942997" cy="1433015"/>
          </a:xfrm>
        </p:grpSpPr>
        <p:sp>
          <p:nvSpPr>
            <p:cNvPr id="44" name="Terminator 43">
              <a:extLst>
                <a:ext uri="{FF2B5EF4-FFF2-40B4-BE49-F238E27FC236}">
                  <a16:creationId xmlns:a16="http://schemas.microsoft.com/office/drawing/2014/main" id="{6EC68681-4D97-154E-B3A1-3520F38E8792}"/>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5" name="TextBox 255">
              <a:extLst>
                <a:ext uri="{FF2B5EF4-FFF2-40B4-BE49-F238E27FC236}">
                  <a16:creationId xmlns:a16="http://schemas.microsoft.com/office/drawing/2014/main" id="{028AE33A-0C57-F44E-8C16-A8B1CFE0EDCA}"/>
                </a:ext>
              </a:extLst>
            </p:cNvPr>
            <p:cNvSpPr txBox="1">
              <a:spLocks noChangeArrowheads="1"/>
            </p:cNvSpPr>
            <p:nvPr/>
          </p:nvSpPr>
          <p:spPr bwMode="auto">
            <a:xfrm>
              <a:off x="2267964" y="-1430307"/>
              <a:ext cx="7082064"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Em</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có</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nhận</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xét</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gì</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về</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a:solidFill>
                    <a:srgbClr val="000000"/>
                  </a:solidFill>
                  <a:latin typeface="Times New Roman" panose="02020603050405020304" pitchFamily="18" charset="0"/>
                  <a:cs typeface="Times New Roman" panose="02020603050405020304" pitchFamily="18" charset="0"/>
                  <a:sym typeface="Arial"/>
                </a:rPr>
                <a:t>Trần?</a:t>
              </a:r>
              <a:endParaRPr lang="vi-VN" altLang="vi-VN" sz="4800" b="1" kern="0" dirty="0">
                <a:solidFill>
                  <a:srgbClr val="000000"/>
                </a:solidFill>
                <a:latin typeface="Times New Roman" panose="02020603050405020304" pitchFamily="18" charset="0"/>
                <a:cs typeface="Times New Roman" panose="02020603050405020304" pitchFamily="18" charset="0"/>
                <a:sym typeface="Arial"/>
              </a:endParaRPr>
            </a:p>
          </p:txBody>
        </p:sp>
      </p:grpSp>
    </p:spTree>
    <p:extLst>
      <p:ext uri="{BB962C8B-B14F-4D97-AF65-F5344CB8AC3E}">
        <p14:creationId xmlns:p14="http://schemas.microsoft.com/office/powerpoint/2010/main" val="3226296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37" fill="hold" grpId="0" nodeType="clickEffect">
                                  <p:stCondLst>
                                    <p:cond delay="0"/>
                                  </p:stCondLst>
                                  <p:childTnLst>
                                    <p:animEffect transition="out" filter="barn(outVertical)">
                                      <p:cBhvr>
                                        <p:cTn id="11" dur="500"/>
                                        <p:tgtEl>
                                          <p:spTgt spid="29"/>
                                        </p:tgtEl>
                                      </p:cBhvr>
                                    </p:animEffect>
                                    <p:set>
                                      <p:cBhvr>
                                        <p:cTn id="12" dur="1" fill="hold">
                                          <p:stCondLst>
                                            <p:cond delay="499"/>
                                          </p:stCondLst>
                                        </p:cTn>
                                        <p:tgtEl>
                                          <p:spTgt spid="2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6" presetClass="exit" presetSubtype="37" fill="hold" grpId="0" nodeType="clickEffect">
                                  <p:stCondLst>
                                    <p:cond delay="0"/>
                                  </p:stCondLst>
                                  <p:childTnLst>
                                    <p:animEffect transition="out" filter="barn(outVertical)">
                                      <p:cBhvr>
                                        <p:cTn id="16" dur="500"/>
                                        <p:tgtEl>
                                          <p:spTgt spid="31"/>
                                        </p:tgtEl>
                                      </p:cBhvr>
                                    </p:animEffect>
                                    <p:set>
                                      <p:cBhvr>
                                        <p:cTn id="17" dur="1" fill="hold">
                                          <p:stCondLst>
                                            <p:cond delay="499"/>
                                          </p:stCondLst>
                                        </p:cTn>
                                        <p:tgtEl>
                                          <p:spTgt spid="3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6" presetClass="exit" presetSubtype="37" fill="hold" grpId="0" nodeType="clickEffect">
                                  <p:stCondLst>
                                    <p:cond delay="0"/>
                                  </p:stCondLst>
                                  <p:childTnLst>
                                    <p:animEffect transition="out" filter="barn(outVertical)">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6" presetClass="exit" presetSubtype="37" fill="hold" grpId="0" nodeType="clickEffect">
                                  <p:stCondLst>
                                    <p:cond delay="0"/>
                                  </p:stCondLst>
                                  <p:childTnLst>
                                    <p:animEffect transition="out" filter="barn(outVertical)">
                                      <p:cBhvr>
                                        <p:cTn id="26" dur="500"/>
                                        <p:tgtEl>
                                          <p:spTgt spid="33"/>
                                        </p:tgtEl>
                                      </p:cBhvr>
                                    </p:animEffect>
                                    <p:set>
                                      <p:cBhvr>
                                        <p:cTn id="27" dur="1" fill="hold">
                                          <p:stCondLst>
                                            <p:cond delay="499"/>
                                          </p:stCondLst>
                                        </p:cTn>
                                        <p:tgtEl>
                                          <p:spTgt spid="33"/>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6" presetClass="exit" presetSubtype="37" fill="hold" grpId="0" nodeType="clickEffect">
                                  <p:stCondLst>
                                    <p:cond delay="0"/>
                                  </p:stCondLst>
                                  <p:childTnLst>
                                    <p:animEffect transition="out" filter="barn(outVertical)">
                                      <p:cBhvr>
                                        <p:cTn id="31" dur="500"/>
                                        <p:tgtEl>
                                          <p:spTgt spid="34"/>
                                        </p:tgtEl>
                                      </p:cBhvr>
                                    </p:animEffect>
                                    <p:set>
                                      <p:cBhvr>
                                        <p:cTn id="32" dur="1" fill="hold">
                                          <p:stCondLst>
                                            <p:cond delay="499"/>
                                          </p:stCondLst>
                                        </p:cTn>
                                        <p:tgtEl>
                                          <p:spTgt spid="3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6" presetClass="exit" presetSubtype="37" fill="hold" grpId="0" nodeType="clickEffect">
                                  <p:stCondLst>
                                    <p:cond delay="0"/>
                                  </p:stCondLst>
                                  <p:childTnLst>
                                    <p:animEffect transition="out" filter="barn(outVertical)">
                                      <p:cBhvr>
                                        <p:cTn id="36" dur="500"/>
                                        <p:tgtEl>
                                          <p:spTgt spid="35"/>
                                        </p:tgtEl>
                                      </p:cBhvr>
                                    </p:animEffect>
                                    <p:set>
                                      <p:cBhvr>
                                        <p:cTn id="37" dur="1" fill="hold">
                                          <p:stCondLst>
                                            <p:cond delay="499"/>
                                          </p:stCondLst>
                                        </p:cTn>
                                        <p:tgtEl>
                                          <p:spTgt spid="35"/>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6" presetClass="exit" presetSubtype="37" fill="hold" grpId="0" nodeType="clickEffect">
                                  <p:stCondLst>
                                    <p:cond delay="0"/>
                                  </p:stCondLst>
                                  <p:childTnLst>
                                    <p:animEffect transition="out" filter="barn(outVertical)">
                                      <p:cBhvr>
                                        <p:cTn id="41" dur="500"/>
                                        <p:tgtEl>
                                          <p:spTgt spid="36"/>
                                        </p:tgtEl>
                                      </p:cBhvr>
                                    </p:animEffect>
                                    <p:set>
                                      <p:cBhvr>
                                        <p:cTn id="42" dur="1" fill="hold">
                                          <p:stCondLst>
                                            <p:cond delay="499"/>
                                          </p:stCondLst>
                                        </p:cTn>
                                        <p:tgtEl>
                                          <p:spTgt spid="36"/>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6" presetClass="exit" presetSubtype="37" fill="hold" grpId="0" nodeType="clickEffect">
                                  <p:stCondLst>
                                    <p:cond delay="0"/>
                                  </p:stCondLst>
                                  <p:childTnLst>
                                    <p:animEffect transition="out" filter="barn(outVertical)">
                                      <p:cBhvr>
                                        <p:cTn id="46" dur="500"/>
                                        <p:tgtEl>
                                          <p:spTgt spid="37"/>
                                        </p:tgtEl>
                                      </p:cBhvr>
                                    </p:animEffect>
                                    <p:set>
                                      <p:cBhvr>
                                        <p:cTn id="47" dur="1" fill="hold">
                                          <p:stCondLst>
                                            <p:cond delay="499"/>
                                          </p:stCondLst>
                                        </p:cTn>
                                        <p:tgtEl>
                                          <p:spTgt spid="37"/>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xit" presetSubtype="37" fill="hold" grpId="0" nodeType="clickEffect">
                                  <p:stCondLst>
                                    <p:cond delay="0"/>
                                  </p:stCondLst>
                                  <p:childTnLst>
                                    <p:animEffect transition="out" filter="barn(outVertical)">
                                      <p:cBhvr>
                                        <p:cTn id="51" dur="500"/>
                                        <p:tgtEl>
                                          <p:spTgt spid="38"/>
                                        </p:tgtEl>
                                      </p:cBhvr>
                                    </p:animEffect>
                                    <p:set>
                                      <p:cBhvr>
                                        <p:cTn id="52" dur="1" fill="hold">
                                          <p:stCondLst>
                                            <p:cond delay="499"/>
                                          </p:stCondLst>
                                        </p:cTn>
                                        <p:tgtEl>
                                          <p:spTgt spid="38"/>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6" presetClass="exit" presetSubtype="37" fill="hold" grpId="0" nodeType="clickEffect">
                                  <p:stCondLst>
                                    <p:cond delay="0"/>
                                  </p:stCondLst>
                                  <p:childTnLst>
                                    <p:animEffect transition="out" filter="barn(outVertical)">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6" presetClass="exit" presetSubtype="37" fill="hold" grpId="0" nodeType="clickEffect">
                                  <p:stCondLst>
                                    <p:cond delay="0"/>
                                  </p:stCondLst>
                                  <p:childTnLst>
                                    <p:animEffect transition="out" filter="barn(outVertical)">
                                      <p:cBhvr>
                                        <p:cTn id="61" dur="500"/>
                                        <p:tgtEl>
                                          <p:spTgt spid="40"/>
                                        </p:tgtEl>
                                      </p:cBhvr>
                                    </p:animEffect>
                                    <p:set>
                                      <p:cBhvr>
                                        <p:cTn id="62" dur="1" fill="hold">
                                          <p:stCondLst>
                                            <p:cond delay="499"/>
                                          </p:stCondLst>
                                        </p:cTn>
                                        <p:tgtEl>
                                          <p:spTgt spid="40"/>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6" presetClass="exit" presetSubtype="37" fill="hold" grpId="0" nodeType="clickEffect">
                                  <p:stCondLst>
                                    <p:cond delay="0"/>
                                  </p:stCondLst>
                                  <p:childTnLst>
                                    <p:animEffect transition="out" filter="barn(outVertical)">
                                      <p:cBhvr>
                                        <p:cTn id="66" dur="500"/>
                                        <p:tgtEl>
                                          <p:spTgt spid="41"/>
                                        </p:tgtEl>
                                      </p:cBhvr>
                                    </p:animEffect>
                                    <p:set>
                                      <p:cBhvr>
                                        <p:cTn id="67" dur="1" fill="hold">
                                          <p:stCondLst>
                                            <p:cond delay="499"/>
                                          </p:stCondLst>
                                        </p:cTn>
                                        <p:tgtEl>
                                          <p:spTgt spid="41"/>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16" presetClass="exit" presetSubtype="37" fill="hold" grpId="0" nodeType="clickEffect">
                                  <p:stCondLst>
                                    <p:cond delay="0"/>
                                  </p:stCondLst>
                                  <p:childTnLst>
                                    <p:animEffect transition="out" filter="barn(outVertical)">
                                      <p:cBhvr>
                                        <p:cTn id="71" dur="500"/>
                                        <p:tgtEl>
                                          <p:spTgt spid="42"/>
                                        </p:tgtEl>
                                      </p:cBhvr>
                                    </p:animEffect>
                                    <p:set>
                                      <p:cBhvr>
                                        <p:cTn id="72" dur="1" fill="hold">
                                          <p:stCondLst>
                                            <p:cond delay="499"/>
                                          </p:stCondLst>
                                        </p:cTn>
                                        <p:tgtEl>
                                          <p:spTgt spid="4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6" presetClass="entr" presetSubtype="37"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barn(outVertical)">
                                      <p:cBhvr>
                                        <p:cTn id="7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122"/>
        <p:cNvGrpSpPr/>
        <p:nvPr/>
      </p:nvGrpSpPr>
      <p:grpSpPr>
        <a:xfrm>
          <a:off x="0" y="0"/>
          <a:ext cx="0" cy="0"/>
          <a:chOff x="0" y="0"/>
          <a:chExt cx="0" cy="0"/>
        </a:xfrm>
      </p:grpSpPr>
      <p:grpSp>
        <p:nvGrpSpPr>
          <p:cNvPr id="27" name="Group 26">
            <a:extLst>
              <a:ext uri="{FF2B5EF4-FFF2-40B4-BE49-F238E27FC236}">
                <a16:creationId xmlns:a16="http://schemas.microsoft.com/office/drawing/2014/main" id="{16A4950C-4F21-BA4E-A9FC-51702A866EF0}"/>
              </a:ext>
            </a:extLst>
          </p:cNvPr>
          <p:cNvGrpSpPr/>
          <p:nvPr/>
        </p:nvGrpSpPr>
        <p:grpSpPr>
          <a:xfrm>
            <a:off x="7413357" y="192506"/>
            <a:ext cx="4551057" cy="6665495"/>
            <a:chOff x="5437188" y="150840"/>
            <a:chExt cx="3413293" cy="5222848"/>
          </a:xfrm>
        </p:grpSpPr>
        <p:sp>
          <p:nvSpPr>
            <p:cNvPr id="28" name="Text Box 27">
              <a:extLst>
                <a:ext uri="{FF2B5EF4-FFF2-40B4-BE49-F238E27FC236}">
                  <a16:creationId xmlns:a16="http://schemas.microsoft.com/office/drawing/2014/main" id="{4C1A7CD5-D1D0-C849-9E29-251F9739D299}"/>
                </a:ext>
              </a:extLst>
            </p:cNvPr>
            <p:cNvSpPr txBox="1">
              <a:spLocks noChangeArrowheads="1"/>
            </p:cNvSpPr>
            <p:nvPr/>
          </p:nvSpPr>
          <p:spPr bwMode="auto">
            <a:xfrm>
              <a:off x="5867400" y="981075"/>
              <a:ext cx="2663825" cy="477838"/>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FFFFFF"/>
                  </a:solidFill>
                  <a:latin typeface="Times New Roman" panose="02020603050405020304" pitchFamily="18" charset="0"/>
                  <a:cs typeface="Times New Roman" panose="02020603050405020304" pitchFamily="18" charset="0"/>
                  <a:sym typeface="Arial"/>
                </a:rPr>
                <a:t>Vua</a:t>
              </a:r>
            </a:p>
          </p:txBody>
        </p:sp>
        <p:sp>
          <p:nvSpPr>
            <p:cNvPr id="29" name="Text Box 28">
              <a:extLst>
                <a:ext uri="{FF2B5EF4-FFF2-40B4-BE49-F238E27FC236}">
                  <a16:creationId xmlns:a16="http://schemas.microsoft.com/office/drawing/2014/main" id="{AC214E0C-8E08-2849-9C49-755E5DB05B2D}"/>
                </a:ext>
              </a:extLst>
            </p:cNvPr>
            <p:cNvSpPr txBox="1">
              <a:spLocks noChangeArrowheads="1"/>
            </p:cNvSpPr>
            <p:nvPr/>
          </p:nvSpPr>
          <p:spPr bwMode="auto">
            <a:xfrm>
              <a:off x="5510213" y="1808163"/>
              <a:ext cx="1223962" cy="496887"/>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30" name="Text Box 29">
              <a:extLst>
                <a:ext uri="{FF2B5EF4-FFF2-40B4-BE49-F238E27FC236}">
                  <a16:creationId xmlns:a16="http://schemas.microsoft.com/office/drawing/2014/main" id="{4BB83938-DC80-0542-940C-5706B9863EF1}"/>
                </a:ext>
              </a:extLst>
            </p:cNvPr>
            <p:cNvSpPr txBox="1">
              <a:spLocks noChangeArrowheads="1"/>
            </p:cNvSpPr>
            <p:nvPr/>
          </p:nvSpPr>
          <p:spPr bwMode="auto">
            <a:xfrm>
              <a:off x="7670800" y="1779588"/>
              <a:ext cx="1150938" cy="425450"/>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a:p>
              <a:pPr algn="ctr" defTabSz="1219170">
                <a:spcBef>
                  <a:spcPct val="0"/>
                </a:spcBef>
                <a:buClr>
                  <a:srgbClr val="000000"/>
                </a:buClr>
                <a:buNone/>
              </a:pPr>
              <a:endParaRPr lang="en-US" altLang="en-US" sz="1867" b="1" kern="0">
                <a:solidFill>
                  <a:srgbClr val="000000"/>
                </a:solidFill>
                <a:latin typeface="Times New Roman" panose="02020603050405020304" pitchFamily="18" charset="0"/>
                <a:cs typeface="Times New Roman" panose="02020603050405020304" pitchFamily="18" charset="0"/>
                <a:sym typeface="Arial"/>
              </a:endParaRPr>
            </a:p>
          </p:txBody>
        </p:sp>
        <p:sp>
          <p:nvSpPr>
            <p:cNvPr id="33" name="Text Box 32">
              <a:extLst>
                <a:ext uri="{FF2B5EF4-FFF2-40B4-BE49-F238E27FC236}">
                  <a16:creationId xmlns:a16="http://schemas.microsoft.com/office/drawing/2014/main" id="{04489CC5-F98B-7841-A78E-C14E523F09EF}"/>
                </a:ext>
              </a:extLst>
            </p:cNvPr>
            <p:cNvSpPr txBox="1">
              <a:spLocks noChangeArrowheads="1"/>
            </p:cNvSpPr>
            <p:nvPr/>
          </p:nvSpPr>
          <p:spPr bwMode="auto">
            <a:xfrm>
              <a:off x="5976938" y="4797425"/>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3333FF"/>
                  </a:solidFill>
                  <a:latin typeface="Times New Roman" panose="02020603050405020304" pitchFamily="18" charset="0"/>
                  <a:cs typeface="Times New Roman" panose="02020603050405020304" pitchFamily="18" charset="0"/>
                  <a:sym typeface="Arial"/>
                </a:rPr>
                <a:t>Hương, Xã</a:t>
              </a:r>
            </a:p>
          </p:txBody>
        </p:sp>
        <p:sp>
          <p:nvSpPr>
            <p:cNvPr id="34" name="Line 33">
              <a:extLst>
                <a:ext uri="{FF2B5EF4-FFF2-40B4-BE49-F238E27FC236}">
                  <a16:creationId xmlns:a16="http://schemas.microsoft.com/office/drawing/2014/main" id="{ABBF064D-6432-2844-87BA-7154AE9731DB}"/>
                </a:ext>
              </a:extLst>
            </p:cNvPr>
            <p:cNvSpPr>
              <a:spLocks noChangeShapeType="1"/>
            </p:cNvSpPr>
            <p:nvPr/>
          </p:nvSpPr>
          <p:spPr bwMode="auto">
            <a:xfrm flipH="1">
              <a:off x="6157913" y="1447800"/>
              <a:ext cx="1008062" cy="331788"/>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5" name="Line 34">
              <a:extLst>
                <a:ext uri="{FF2B5EF4-FFF2-40B4-BE49-F238E27FC236}">
                  <a16:creationId xmlns:a16="http://schemas.microsoft.com/office/drawing/2014/main" id="{8299D29B-A856-9940-B5C8-9532E7B7456F}"/>
                </a:ext>
              </a:extLst>
            </p:cNvPr>
            <p:cNvSpPr>
              <a:spLocks noChangeShapeType="1"/>
            </p:cNvSpPr>
            <p:nvPr/>
          </p:nvSpPr>
          <p:spPr bwMode="auto">
            <a:xfrm>
              <a:off x="7165975" y="1458913"/>
              <a:ext cx="935038" cy="32067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8" name="Line 37">
              <a:extLst>
                <a:ext uri="{FF2B5EF4-FFF2-40B4-BE49-F238E27FC236}">
                  <a16:creationId xmlns:a16="http://schemas.microsoft.com/office/drawing/2014/main" id="{F1512A52-334B-9D4F-AE12-6E85D4B898A4}"/>
                </a:ext>
              </a:extLst>
            </p:cNvPr>
            <p:cNvSpPr>
              <a:spLocks noChangeShapeType="1"/>
            </p:cNvSpPr>
            <p:nvPr/>
          </p:nvSpPr>
          <p:spPr bwMode="auto">
            <a:xfrm>
              <a:off x="7083189" y="2338401"/>
              <a:ext cx="9761" cy="442899"/>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9" name="Text Box 39">
              <a:extLst>
                <a:ext uri="{FF2B5EF4-FFF2-40B4-BE49-F238E27FC236}">
                  <a16:creationId xmlns:a16="http://schemas.microsoft.com/office/drawing/2014/main" id="{787D3403-3B25-A042-AFC2-B44F26E774E1}"/>
                </a:ext>
              </a:extLst>
            </p:cNvPr>
            <p:cNvSpPr txBox="1">
              <a:spLocks noChangeArrowheads="1"/>
            </p:cNvSpPr>
            <p:nvPr/>
          </p:nvSpPr>
          <p:spPr bwMode="auto">
            <a:xfrm>
              <a:off x="5437356" y="150840"/>
              <a:ext cx="3413125" cy="329539"/>
            </a:xfrm>
            <a:prstGeom prst="rect">
              <a:avLst/>
            </a:prstGeom>
            <a:solidFill>
              <a:schemeClr val="bg1"/>
            </a:solidFill>
            <a:ln w="9525">
              <a:solidFill>
                <a:srgbClr val="0066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50000"/>
                </a:spcBef>
                <a:buClr>
                  <a:srgbClr val="000000"/>
                </a:buClr>
                <a:buNone/>
              </a:pP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Sơ</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đồ</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chính</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quyền</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Lí</a:t>
              </a:r>
              <a:endParaRPr lang="en-US" altLang="en-US" sz="2133" b="1" kern="0" dirty="0">
                <a:solidFill>
                  <a:srgbClr val="FF0000"/>
                </a:solidFill>
                <a:latin typeface="Times New Roman" panose="02020603050405020304" pitchFamily="18" charset="0"/>
                <a:cs typeface="Times New Roman" panose="02020603050405020304" pitchFamily="18" charset="0"/>
                <a:sym typeface="Arial"/>
              </a:endParaRPr>
            </a:p>
          </p:txBody>
        </p:sp>
        <p:sp>
          <p:nvSpPr>
            <p:cNvPr id="40" name="Line 41">
              <a:extLst>
                <a:ext uri="{FF2B5EF4-FFF2-40B4-BE49-F238E27FC236}">
                  <a16:creationId xmlns:a16="http://schemas.microsoft.com/office/drawing/2014/main" id="{A1DD8921-55D1-7E4F-82E9-9A0E7FAC6869}"/>
                </a:ext>
              </a:extLst>
            </p:cNvPr>
            <p:cNvSpPr>
              <a:spLocks noChangeShapeType="1"/>
            </p:cNvSpPr>
            <p:nvPr/>
          </p:nvSpPr>
          <p:spPr bwMode="auto">
            <a:xfrm>
              <a:off x="7092950" y="3700116"/>
              <a:ext cx="0" cy="3317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41" name="Line 42">
              <a:extLst>
                <a:ext uri="{FF2B5EF4-FFF2-40B4-BE49-F238E27FC236}">
                  <a16:creationId xmlns:a16="http://schemas.microsoft.com/office/drawing/2014/main" id="{21CDC13B-6108-3B40-8484-E3948C5968D9}"/>
                </a:ext>
              </a:extLst>
            </p:cNvPr>
            <p:cNvSpPr>
              <a:spLocks noChangeShapeType="1"/>
            </p:cNvSpPr>
            <p:nvPr/>
          </p:nvSpPr>
          <p:spPr bwMode="auto">
            <a:xfrm>
              <a:off x="7092950" y="4437063"/>
              <a:ext cx="0" cy="3603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1" name="Text Box 30">
              <a:extLst>
                <a:ext uri="{FF2B5EF4-FFF2-40B4-BE49-F238E27FC236}">
                  <a16:creationId xmlns:a16="http://schemas.microsoft.com/office/drawing/2014/main" id="{AEE57E30-088F-B94A-B651-60C7C276163C}"/>
                </a:ext>
              </a:extLst>
            </p:cNvPr>
            <p:cNvSpPr txBox="1">
              <a:spLocks noChangeArrowheads="1"/>
            </p:cNvSpPr>
            <p:nvPr/>
          </p:nvSpPr>
          <p:spPr bwMode="auto">
            <a:xfrm>
              <a:off x="5437188" y="2938463"/>
              <a:ext cx="3240087" cy="84407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24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Lộ</a:t>
              </a:r>
              <a:r>
                <a:rPr lang="en-US" altLang="en-US" b="1" kern="0" dirty="0">
                  <a:solidFill>
                    <a:srgbClr val="3333FF"/>
                  </a:solidFill>
                  <a:latin typeface="Times New Roman" panose="02020603050405020304" pitchFamily="18" charset="0"/>
                  <a:cs typeface="Times New Roman" panose="02020603050405020304" pitchFamily="18" charset="0"/>
                  <a:sym typeface="Arial"/>
                </a:rPr>
                <a:t>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r>
                <a:rPr lang="en-US" altLang="en-US" b="1" kern="0" dirty="0">
                  <a:solidFill>
                    <a:srgbClr val="3333FF"/>
                  </a:solidFill>
                  <a:latin typeface="Times New Roman" panose="02020603050405020304" pitchFamily="18" charset="0"/>
                  <a:cs typeface="Times New Roman" panose="02020603050405020304" pitchFamily="18" charset="0"/>
                  <a:sym typeface="Arial"/>
                </a:rPr>
                <a:t>, 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Châu</a:t>
              </a:r>
              <a:r>
                <a:rPr lang="en-US" altLang="en-US" b="1" kern="0" dirty="0">
                  <a:solidFill>
                    <a:srgbClr val="3333FF"/>
                  </a:solidFill>
                  <a:latin typeface="Times New Roman" panose="02020603050405020304" pitchFamily="18" charset="0"/>
                  <a:cs typeface="Times New Roman" panose="02020603050405020304" pitchFamily="18" charset="0"/>
                  <a:sym typeface="Arial"/>
                </a:rPr>
                <a:t>)</a:t>
              </a:r>
            </a:p>
          </p:txBody>
        </p:sp>
        <p:sp>
          <p:nvSpPr>
            <p:cNvPr id="32" name="Text Box 31">
              <a:extLst>
                <a:ext uri="{FF2B5EF4-FFF2-40B4-BE49-F238E27FC236}">
                  <a16:creationId xmlns:a16="http://schemas.microsoft.com/office/drawing/2014/main" id="{7293A0B8-9A4A-784B-845E-EC97E10AA8AB}"/>
                </a:ext>
              </a:extLst>
            </p:cNvPr>
            <p:cNvSpPr txBox="1">
              <a:spLocks noChangeArrowheads="1"/>
            </p:cNvSpPr>
            <p:nvPr/>
          </p:nvSpPr>
          <p:spPr bwMode="auto">
            <a:xfrm>
              <a:off x="5990585" y="3989127"/>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err="1">
                  <a:solidFill>
                    <a:srgbClr val="3333FF"/>
                  </a:solidFill>
                  <a:latin typeface="Times New Roman" panose="02020603050405020304" pitchFamily="18" charset="0"/>
                  <a:cs typeface="Times New Roman" panose="02020603050405020304" pitchFamily="18" charset="0"/>
                  <a:sym typeface="Arial"/>
                </a:rPr>
                <a:t>Huyện</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p:txBody>
        </p:sp>
      </p:grpSp>
      <p:grpSp>
        <p:nvGrpSpPr>
          <p:cNvPr id="42" name="Group 41">
            <a:extLst>
              <a:ext uri="{FF2B5EF4-FFF2-40B4-BE49-F238E27FC236}">
                <a16:creationId xmlns:a16="http://schemas.microsoft.com/office/drawing/2014/main" id="{CDF8D17A-FCD1-9847-BBB3-7DFC48E8B85B}"/>
              </a:ext>
            </a:extLst>
          </p:cNvPr>
          <p:cNvGrpSpPr/>
          <p:nvPr/>
        </p:nvGrpSpPr>
        <p:grpSpPr>
          <a:xfrm>
            <a:off x="1" y="64169"/>
            <a:ext cx="6732896" cy="6857213"/>
            <a:chOff x="0" y="1021196"/>
            <a:chExt cx="5230813" cy="5814346"/>
          </a:xfrm>
        </p:grpSpPr>
        <p:sp>
          <p:nvSpPr>
            <p:cNvPr id="44" name="Text Box 9">
              <a:extLst>
                <a:ext uri="{FF2B5EF4-FFF2-40B4-BE49-F238E27FC236}">
                  <a16:creationId xmlns:a16="http://schemas.microsoft.com/office/drawing/2014/main" id="{15AB07F0-0F93-7841-B883-692FFD3C5C36}"/>
                </a:ext>
              </a:extLst>
            </p:cNvPr>
            <p:cNvSpPr txBox="1">
              <a:spLocks noChangeArrowheads="1"/>
            </p:cNvSpPr>
            <p:nvPr/>
          </p:nvSpPr>
          <p:spPr bwMode="auto">
            <a:xfrm>
              <a:off x="1434997" y="1021196"/>
              <a:ext cx="2160587"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45" name="Text Box 10">
              <a:extLst>
                <a:ext uri="{FF2B5EF4-FFF2-40B4-BE49-F238E27FC236}">
                  <a16:creationId xmlns:a16="http://schemas.microsoft.com/office/drawing/2014/main" id="{E0E4458D-D39B-714A-AAEB-913B03A58C98}"/>
                </a:ext>
              </a:extLst>
            </p:cNvPr>
            <p:cNvSpPr txBox="1">
              <a:spLocks noChangeArrowheads="1"/>
            </p:cNvSpPr>
            <p:nvPr/>
          </p:nvSpPr>
          <p:spPr bwMode="auto">
            <a:xfrm>
              <a:off x="431800" y="1765299"/>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46" name="Text Box 11">
              <a:extLst>
                <a:ext uri="{FF2B5EF4-FFF2-40B4-BE49-F238E27FC236}">
                  <a16:creationId xmlns:a16="http://schemas.microsoft.com/office/drawing/2014/main" id="{8CDCAF17-5D13-6B49-A1DD-7A43D047CA02}"/>
                </a:ext>
              </a:extLst>
            </p:cNvPr>
            <p:cNvSpPr txBox="1">
              <a:spLocks noChangeArrowheads="1"/>
            </p:cNvSpPr>
            <p:nvPr/>
          </p:nvSpPr>
          <p:spPr bwMode="auto">
            <a:xfrm>
              <a:off x="3382963" y="1765299"/>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47" name="Text Box 12">
              <a:extLst>
                <a:ext uri="{FF2B5EF4-FFF2-40B4-BE49-F238E27FC236}">
                  <a16:creationId xmlns:a16="http://schemas.microsoft.com/office/drawing/2014/main" id="{156A407B-EAB5-6146-A0C5-750ADD5830E9}"/>
                </a:ext>
              </a:extLst>
            </p:cNvPr>
            <p:cNvSpPr txBox="1">
              <a:spLocks noChangeArrowheads="1"/>
            </p:cNvSpPr>
            <p:nvPr/>
          </p:nvSpPr>
          <p:spPr bwMode="auto">
            <a:xfrm>
              <a:off x="1401762"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endParaRPr lang="en-US" altLang="en-US" sz="1867" b="1" kern="0">
                <a:solidFill>
                  <a:srgbClr val="FFFFFF"/>
                </a:solidFill>
                <a:latin typeface="Times New Roman" panose="02020603050405020304" pitchFamily="18" charset="0"/>
                <a:cs typeface="Times New Roman" panose="02020603050405020304" pitchFamily="18" charset="0"/>
                <a:sym typeface="Arial"/>
              </a:endParaRPr>
            </a:p>
          </p:txBody>
        </p:sp>
        <p:sp>
          <p:nvSpPr>
            <p:cNvPr id="48" name="Text Box 13">
              <a:extLst>
                <a:ext uri="{FF2B5EF4-FFF2-40B4-BE49-F238E27FC236}">
                  <a16:creationId xmlns:a16="http://schemas.microsoft.com/office/drawing/2014/main" id="{1F06F17E-A2C0-CA49-AA47-67926A5DF561}"/>
                </a:ext>
              </a:extLst>
            </p:cNvPr>
            <p:cNvSpPr txBox="1">
              <a:spLocks noChangeArrowheads="1"/>
            </p:cNvSpPr>
            <p:nvPr/>
          </p:nvSpPr>
          <p:spPr bwMode="auto">
            <a:xfrm>
              <a:off x="0" y="2955925"/>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49" name="Text Box 14">
              <a:extLst>
                <a:ext uri="{FF2B5EF4-FFF2-40B4-BE49-F238E27FC236}">
                  <a16:creationId xmlns:a16="http://schemas.microsoft.com/office/drawing/2014/main" id="{B20E81E8-7BFF-7B4C-B887-1319A6929175}"/>
                </a:ext>
              </a:extLst>
            </p:cNvPr>
            <p:cNvSpPr txBox="1">
              <a:spLocks noChangeArrowheads="1"/>
            </p:cNvSpPr>
            <p:nvPr/>
          </p:nvSpPr>
          <p:spPr bwMode="auto">
            <a:xfrm>
              <a:off x="865188" y="2955925"/>
              <a:ext cx="735012"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y</a:t>
              </a:r>
            </a:p>
            <a:p>
              <a:pPr algn="ctr" defTabSz="1219170">
                <a:spcBef>
                  <a:spcPct val="0"/>
                </a:spcBef>
                <a:buClr>
                  <a:srgbClr val="000000"/>
                </a:buClr>
                <a:buNone/>
              </a:pP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viện</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0" name="Text Box 15">
              <a:extLst>
                <a:ext uri="{FF2B5EF4-FFF2-40B4-BE49-F238E27FC236}">
                  <a16:creationId xmlns:a16="http://schemas.microsoft.com/office/drawing/2014/main" id="{CAE967C7-E066-B443-B897-68059D25FB26}"/>
                </a:ext>
              </a:extLst>
            </p:cNvPr>
            <p:cNvSpPr txBox="1">
              <a:spLocks noChangeArrowheads="1"/>
            </p:cNvSpPr>
            <p:nvPr/>
          </p:nvSpPr>
          <p:spPr bwMode="auto">
            <a:xfrm>
              <a:off x="1703388" y="2955925"/>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51" name="Text Box 17">
              <a:extLst>
                <a:ext uri="{FF2B5EF4-FFF2-40B4-BE49-F238E27FC236}">
                  <a16:creationId xmlns:a16="http://schemas.microsoft.com/office/drawing/2014/main" id="{60D60681-EB06-E446-A13F-D502D24E6128}"/>
                </a:ext>
              </a:extLst>
            </p:cNvPr>
            <p:cNvSpPr txBox="1">
              <a:spLocks noChangeArrowheads="1"/>
            </p:cNvSpPr>
            <p:nvPr/>
          </p:nvSpPr>
          <p:spPr bwMode="auto">
            <a:xfrm>
              <a:off x="2617788" y="2940050"/>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Hà</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đê</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2" name="Text Box 18">
              <a:extLst>
                <a:ext uri="{FF2B5EF4-FFF2-40B4-BE49-F238E27FC236}">
                  <a16:creationId xmlns:a16="http://schemas.microsoft.com/office/drawing/2014/main" id="{1745A85A-0A85-7C4E-BC47-94F235130D45}"/>
                </a:ext>
              </a:extLst>
            </p:cNvPr>
            <p:cNvSpPr txBox="1">
              <a:spLocks noChangeArrowheads="1"/>
            </p:cNvSpPr>
            <p:nvPr/>
          </p:nvSpPr>
          <p:spPr bwMode="auto">
            <a:xfrm>
              <a:off x="3429000" y="2940050"/>
              <a:ext cx="950913" cy="913228"/>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Khuyến nông</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3" name="Text Box 19">
              <a:extLst>
                <a:ext uri="{FF2B5EF4-FFF2-40B4-BE49-F238E27FC236}">
                  <a16:creationId xmlns:a16="http://schemas.microsoft.com/office/drawing/2014/main" id="{E52E81F0-B795-6347-9F95-FD4DC858595E}"/>
                </a:ext>
              </a:extLst>
            </p:cNvPr>
            <p:cNvSpPr txBox="1">
              <a:spLocks noChangeArrowheads="1"/>
            </p:cNvSpPr>
            <p:nvPr/>
          </p:nvSpPr>
          <p:spPr bwMode="auto">
            <a:xfrm>
              <a:off x="4495800" y="2940050"/>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54" name="Text Box 20">
              <a:extLst>
                <a:ext uri="{FF2B5EF4-FFF2-40B4-BE49-F238E27FC236}">
                  <a16:creationId xmlns:a16="http://schemas.microsoft.com/office/drawing/2014/main" id="{8B036CC6-AF58-F341-A366-DB7CDE178C5D}"/>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12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lộ</a:t>
              </a:r>
              <a:endParaRPr lang="en-US" altLang="en-US" sz="2400" b="1" kern="0" dirty="0">
                <a:solidFill>
                  <a:srgbClr val="3415EB"/>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Chánh</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phó</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An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phủ</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sứ</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p>
          </p:txBody>
        </p:sp>
        <p:sp>
          <p:nvSpPr>
            <p:cNvPr id="55" name="Text Box 21">
              <a:extLst>
                <a:ext uri="{FF2B5EF4-FFF2-40B4-BE49-F238E27FC236}">
                  <a16:creationId xmlns:a16="http://schemas.microsoft.com/office/drawing/2014/main" id="{2F4DE09E-0888-7649-B8D6-46B60D92818F}"/>
                </a:ext>
              </a:extLst>
            </p:cNvPr>
            <p:cNvSpPr txBox="1">
              <a:spLocks noChangeArrowheads="1"/>
            </p:cNvSpPr>
            <p:nvPr/>
          </p:nvSpPr>
          <p:spPr bwMode="auto">
            <a:xfrm>
              <a:off x="1401762"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56" name="Text Box 22">
              <a:extLst>
                <a:ext uri="{FF2B5EF4-FFF2-40B4-BE49-F238E27FC236}">
                  <a16:creationId xmlns:a16="http://schemas.microsoft.com/office/drawing/2014/main" id="{63AC6961-FEC7-0F41-ADBC-48D386296E65}"/>
                </a:ext>
              </a:extLst>
            </p:cNvPr>
            <p:cNvSpPr txBox="1">
              <a:spLocks noChangeArrowheads="1"/>
            </p:cNvSpPr>
            <p:nvPr/>
          </p:nvSpPr>
          <p:spPr bwMode="auto">
            <a:xfrm>
              <a:off x="1222375" y="5410200"/>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57" name="Text Box 23">
              <a:extLst>
                <a:ext uri="{FF2B5EF4-FFF2-40B4-BE49-F238E27FC236}">
                  <a16:creationId xmlns:a16="http://schemas.microsoft.com/office/drawing/2014/main" id="{E7CC2EF5-BEE9-A34C-B68B-C79E0F1A57B0}"/>
                </a:ext>
              </a:extLst>
            </p:cNvPr>
            <p:cNvSpPr txBox="1">
              <a:spLocks noChangeArrowheads="1"/>
            </p:cNvSpPr>
            <p:nvPr/>
          </p:nvSpPr>
          <p:spPr bwMode="auto">
            <a:xfrm>
              <a:off x="1387475" y="6130926"/>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58" name="Straight Arrow Connector 57">
              <a:extLst>
                <a:ext uri="{FF2B5EF4-FFF2-40B4-BE49-F238E27FC236}">
                  <a16:creationId xmlns:a16="http://schemas.microsoft.com/office/drawing/2014/main" id="{F7FA7CBA-6A78-D041-98D5-748E30E49BF7}"/>
                </a:ext>
              </a:extLst>
            </p:cNvPr>
            <p:cNvCxnSpPr>
              <a:cxnSpLocks/>
              <a:stCxn id="44" idx="2"/>
              <a:endCxn id="45" idx="0"/>
            </p:cNvCxnSpPr>
            <p:nvPr/>
          </p:nvCxnSpPr>
          <p:spPr>
            <a:xfrm flipH="1">
              <a:off x="1043782" y="1656112"/>
              <a:ext cx="1471508"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71EE15C-6EB5-F64A-ABDC-605AA505D605}"/>
                </a:ext>
              </a:extLst>
            </p:cNvPr>
            <p:cNvCxnSpPr>
              <a:cxnSpLocks/>
              <a:stCxn id="44" idx="2"/>
              <a:endCxn id="46" idx="0"/>
            </p:cNvCxnSpPr>
            <p:nvPr/>
          </p:nvCxnSpPr>
          <p:spPr>
            <a:xfrm>
              <a:off x="2515290" y="1656112"/>
              <a:ext cx="1479654"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50B1FC44-85D2-7B4F-B17E-661C34490275}"/>
                </a:ext>
              </a:extLst>
            </p:cNvPr>
            <p:cNvCxnSpPr>
              <a:stCxn id="45" idx="2"/>
              <a:endCxn id="47" idx="0"/>
            </p:cNvCxnSpPr>
            <p:nvPr/>
          </p:nvCxnSpPr>
          <p:spPr>
            <a:xfrm>
              <a:off x="1043782" y="2156752"/>
              <a:ext cx="1460499"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D60C970F-F30F-C04C-9B04-BDB0F3106E6E}"/>
                </a:ext>
              </a:extLst>
            </p:cNvPr>
            <p:cNvCxnSpPr>
              <a:stCxn id="46" idx="2"/>
              <a:endCxn id="47" idx="0"/>
            </p:cNvCxnSpPr>
            <p:nvPr/>
          </p:nvCxnSpPr>
          <p:spPr>
            <a:xfrm flipH="1">
              <a:off x="2504281" y="2156752"/>
              <a:ext cx="1490663"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D7A1AE40-2EBB-EE4E-A1BB-3B7A25728491}"/>
                </a:ext>
              </a:extLst>
            </p:cNvPr>
            <p:cNvCxnSpPr>
              <a:stCxn id="47" idx="2"/>
              <a:endCxn id="48" idx="0"/>
            </p:cNvCxnSpPr>
            <p:nvPr/>
          </p:nvCxnSpPr>
          <p:spPr>
            <a:xfrm flipH="1">
              <a:off x="367507" y="2772703"/>
              <a:ext cx="2136775"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350A4F0B-6331-7143-8228-8C005CAFADAD}"/>
                </a:ext>
              </a:extLst>
            </p:cNvPr>
            <p:cNvCxnSpPr>
              <a:stCxn id="47" idx="2"/>
              <a:endCxn id="49" idx="0"/>
            </p:cNvCxnSpPr>
            <p:nvPr/>
          </p:nvCxnSpPr>
          <p:spPr>
            <a:xfrm flipH="1">
              <a:off x="1232694" y="2772703"/>
              <a:ext cx="12715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AD256E64-C58D-3040-9B85-81BDAE205340}"/>
                </a:ext>
              </a:extLst>
            </p:cNvPr>
            <p:cNvCxnSpPr>
              <a:stCxn id="47" idx="2"/>
              <a:endCxn id="50" idx="0"/>
            </p:cNvCxnSpPr>
            <p:nvPr/>
          </p:nvCxnSpPr>
          <p:spPr>
            <a:xfrm flipH="1">
              <a:off x="2070894" y="2772703"/>
              <a:ext cx="4333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66BCFD5D-BFF3-EB4D-80F1-CD44B7A53EB2}"/>
                </a:ext>
              </a:extLst>
            </p:cNvPr>
            <p:cNvCxnSpPr>
              <a:stCxn id="47" idx="2"/>
              <a:endCxn id="51" idx="0"/>
            </p:cNvCxnSpPr>
            <p:nvPr/>
          </p:nvCxnSpPr>
          <p:spPr>
            <a:xfrm>
              <a:off x="2504281" y="2772703"/>
              <a:ext cx="481012"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E317A54-B02C-1543-96B3-9060EF9815E9}"/>
                </a:ext>
              </a:extLst>
            </p:cNvPr>
            <p:cNvCxnSpPr>
              <a:stCxn id="47" idx="2"/>
              <a:endCxn id="52" idx="0"/>
            </p:cNvCxnSpPr>
            <p:nvPr/>
          </p:nvCxnSpPr>
          <p:spPr>
            <a:xfrm>
              <a:off x="2504281" y="2772703"/>
              <a:ext cx="140017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B55099C4-0208-CC4D-95D9-BDF1BC7024CE}"/>
                </a:ext>
              </a:extLst>
            </p:cNvPr>
            <p:cNvCxnSpPr>
              <a:stCxn id="47" idx="2"/>
              <a:endCxn id="53" idx="0"/>
            </p:cNvCxnSpPr>
            <p:nvPr/>
          </p:nvCxnSpPr>
          <p:spPr>
            <a:xfrm>
              <a:off x="2504281" y="2772703"/>
              <a:ext cx="235902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DC2DD406-3D72-B947-8FE8-C42BC7584CF7}"/>
              </a:ext>
            </a:extLst>
          </p:cNvPr>
          <p:cNvGrpSpPr/>
          <p:nvPr/>
        </p:nvGrpSpPr>
        <p:grpSpPr>
          <a:xfrm>
            <a:off x="1230055" y="2075098"/>
            <a:ext cx="10590663" cy="1910686"/>
            <a:chOff x="1965278" y="-1555845"/>
            <a:chExt cx="7942997" cy="1433015"/>
          </a:xfrm>
        </p:grpSpPr>
        <p:sp>
          <p:nvSpPr>
            <p:cNvPr id="4" name="Terminator 3">
              <a:extLst>
                <a:ext uri="{FF2B5EF4-FFF2-40B4-BE49-F238E27FC236}">
                  <a16:creationId xmlns:a16="http://schemas.microsoft.com/office/drawing/2014/main" id="{B6AFC195-D541-104E-B6C4-FC9261FB13C6}"/>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30" name="TextBox 255">
              <a:extLst>
                <a:ext uri="{FF2B5EF4-FFF2-40B4-BE49-F238E27FC236}">
                  <a16:creationId xmlns:a16="http://schemas.microsoft.com/office/drawing/2014/main" id="{B625FDEF-F067-244D-980B-D6AAFEA03242}"/>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
        <p:nvSpPr>
          <p:cNvPr id="432" name="Oval 431">
            <a:extLst>
              <a:ext uri="{FF2B5EF4-FFF2-40B4-BE49-F238E27FC236}">
                <a16:creationId xmlns:a16="http://schemas.microsoft.com/office/drawing/2014/main" id="{4913A77E-38AC-9241-B8C1-A87F270D00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3.00</a:t>
            </a:r>
          </a:p>
        </p:txBody>
      </p:sp>
      <p:sp>
        <p:nvSpPr>
          <p:cNvPr id="433" name="Oval 432">
            <a:extLst>
              <a:ext uri="{FF2B5EF4-FFF2-40B4-BE49-F238E27FC236}">
                <a16:creationId xmlns:a16="http://schemas.microsoft.com/office/drawing/2014/main" id="{37D11874-B57A-7E4B-AFBB-B5A9CB6999C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2.59</a:t>
            </a:r>
          </a:p>
        </p:txBody>
      </p:sp>
      <p:sp>
        <p:nvSpPr>
          <p:cNvPr id="434" name="Oval 433">
            <a:extLst>
              <a:ext uri="{FF2B5EF4-FFF2-40B4-BE49-F238E27FC236}">
                <a16:creationId xmlns:a16="http://schemas.microsoft.com/office/drawing/2014/main" id="{AF94371F-A186-1D49-8DDD-724459B3A01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2.58</a:t>
            </a:r>
          </a:p>
        </p:txBody>
      </p:sp>
      <p:sp>
        <p:nvSpPr>
          <p:cNvPr id="435" name="Oval 434">
            <a:extLst>
              <a:ext uri="{FF2B5EF4-FFF2-40B4-BE49-F238E27FC236}">
                <a16:creationId xmlns:a16="http://schemas.microsoft.com/office/drawing/2014/main" id="{443050D1-8629-1B41-939A-46185E9D7A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2.57</a:t>
            </a:r>
          </a:p>
        </p:txBody>
      </p:sp>
      <p:sp>
        <p:nvSpPr>
          <p:cNvPr id="436" name="Oval 435">
            <a:extLst>
              <a:ext uri="{FF2B5EF4-FFF2-40B4-BE49-F238E27FC236}">
                <a16:creationId xmlns:a16="http://schemas.microsoft.com/office/drawing/2014/main" id="{5F0FCF7A-A278-E84B-B266-72C9D652D07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2.56</a:t>
            </a:r>
          </a:p>
        </p:txBody>
      </p:sp>
      <p:sp>
        <p:nvSpPr>
          <p:cNvPr id="437" name="Oval 436">
            <a:extLst>
              <a:ext uri="{FF2B5EF4-FFF2-40B4-BE49-F238E27FC236}">
                <a16:creationId xmlns:a16="http://schemas.microsoft.com/office/drawing/2014/main" id="{A0CC3E55-EF79-9941-8E51-524CD7C9CD0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2.55</a:t>
            </a:r>
          </a:p>
        </p:txBody>
      </p:sp>
      <p:sp>
        <p:nvSpPr>
          <p:cNvPr id="438" name="Oval 437">
            <a:extLst>
              <a:ext uri="{FF2B5EF4-FFF2-40B4-BE49-F238E27FC236}">
                <a16:creationId xmlns:a16="http://schemas.microsoft.com/office/drawing/2014/main" id="{524D59CF-14A6-B44A-B126-7CC59BB7D28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2.54</a:t>
            </a:r>
          </a:p>
        </p:txBody>
      </p:sp>
      <p:sp>
        <p:nvSpPr>
          <p:cNvPr id="439" name="Oval 438">
            <a:extLst>
              <a:ext uri="{FF2B5EF4-FFF2-40B4-BE49-F238E27FC236}">
                <a16:creationId xmlns:a16="http://schemas.microsoft.com/office/drawing/2014/main" id="{76881F96-B82A-EE4B-A287-CDCDEA0C565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2.53</a:t>
            </a:r>
          </a:p>
        </p:txBody>
      </p:sp>
      <p:sp>
        <p:nvSpPr>
          <p:cNvPr id="440" name="Oval 439">
            <a:extLst>
              <a:ext uri="{FF2B5EF4-FFF2-40B4-BE49-F238E27FC236}">
                <a16:creationId xmlns:a16="http://schemas.microsoft.com/office/drawing/2014/main" id="{C71B48A3-C26C-A04C-B3FE-C898E72D0C9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2.52</a:t>
            </a:r>
          </a:p>
        </p:txBody>
      </p:sp>
      <p:sp>
        <p:nvSpPr>
          <p:cNvPr id="441" name="Oval 440">
            <a:extLst>
              <a:ext uri="{FF2B5EF4-FFF2-40B4-BE49-F238E27FC236}">
                <a16:creationId xmlns:a16="http://schemas.microsoft.com/office/drawing/2014/main" id="{531820EF-3CBE-A242-A611-014DB16C35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2.51</a:t>
            </a:r>
          </a:p>
        </p:txBody>
      </p:sp>
      <p:sp>
        <p:nvSpPr>
          <p:cNvPr id="442" name="Oval 441">
            <a:extLst>
              <a:ext uri="{FF2B5EF4-FFF2-40B4-BE49-F238E27FC236}">
                <a16:creationId xmlns:a16="http://schemas.microsoft.com/office/drawing/2014/main" id="{8CE5622E-84B1-C643-BBA6-FA6A38939B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2.50</a:t>
            </a:r>
          </a:p>
        </p:txBody>
      </p:sp>
      <p:sp>
        <p:nvSpPr>
          <p:cNvPr id="443" name="Oval 442">
            <a:extLst>
              <a:ext uri="{FF2B5EF4-FFF2-40B4-BE49-F238E27FC236}">
                <a16:creationId xmlns:a16="http://schemas.microsoft.com/office/drawing/2014/main" id="{59F1715F-A9B4-AE44-8E26-107B9A98C7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2.49</a:t>
            </a:r>
          </a:p>
        </p:txBody>
      </p:sp>
      <p:sp>
        <p:nvSpPr>
          <p:cNvPr id="444" name="Oval 443">
            <a:extLst>
              <a:ext uri="{FF2B5EF4-FFF2-40B4-BE49-F238E27FC236}">
                <a16:creationId xmlns:a16="http://schemas.microsoft.com/office/drawing/2014/main" id="{86A21E3C-993D-2147-B836-1DEB7C51C24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2.48</a:t>
            </a:r>
          </a:p>
        </p:txBody>
      </p:sp>
      <p:sp>
        <p:nvSpPr>
          <p:cNvPr id="445" name="Oval 444">
            <a:extLst>
              <a:ext uri="{FF2B5EF4-FFF2-40B4-BE49-F238E27FC236}">
                <a16:creationId xmlns:a16="http://schemas.microsoft.com/office/drawing/2014/main" id="{529642D5-C29F-3A44-896E-971B64800B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2.47</a:t>
            </a:r>
          </a:p>
        </p:txBody>
      </p:sp>
      <p:sp>
        <p:nvSpPr>
          <p:cNvPr id="446" name="Oval 445">
            <a:extLst>
              <a:ext uri="{FF2B5EF4-FFF2-40B4-BE49-F238E27FC236}">
                <a16:creationId xmlns:a16="http://schemas.microsoft.com/office/drawing/2014/main" id="{CF13E170-9AD4-D748-8F6C-F8F72E6DBE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2.46</a:t>
            </a:r>
          </a:p>
        </p:txBody>
      </p:sp>
      <p:sp>
        <p:nvSpPr>
          <p:cNvPr id="447" name="Oval 446">
            <a:extLst>
              <a:ext uri="{FF2B5EF4-FFF2-40B4-BE49-F238E27FC236}">
                <a16:creationId xmlns:a16="http://schemas.microsoft.com/office/drawing/2014/main" id="{4F91FC66-59D2-544B-88B4-41297A3119C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2.45</a:t>
            </a:r>
          </a:p>
        </p:txBody>
      </p:sp>
      <p:sp>
        <p:nvSpPr>
          <p:cNvPr id="448" name="Oval 447">
            <a:extLst>
              <a:ext uri="{FF2B5EF4-FFF2-40B4-BE49-F238E27FC236}">
                <a16:creationId xmlns:a16="http://schemas.microsoft.com/office/drawing/2014/main" id="{E6291583-0E18-3645-9EBE-D556328C14E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2.44</a:t>
            </a:r>
          </a:p>
        </p:txBody>
      </p:sp>
      <p:sp>
        <p:nvSpPr>
          <p:cNvPr id="449" name="Oval 448">
            <a:extLst>
              <a:ext uri="{FF2B5EF4-FFF2-40B4-BE49-F238E27FC236}">
                <a16:creationId xmlns:a16="http://schemas.microsoft.com/office/drawing/2014/main" id="{76DC0779-537F-BE45-94DD-77575B67FE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2.43</a:t>
            </a:r>
          </a:p>
        </p:txBody>
      </p:sp>
      <p:sp>
        <p:nvSpPr>
          <p:cNvPr id="450" name="Oval 449">
            <a:extLst>
              <a:ext uri="{FF2B5EF4-FFF2-40B4-BE49-F238E27FC236}">
                <a16:creationId xmlns:a16="http://schemas.microsoft.com/office/drawing/2014/main" id="{F8C893B2-C55D-7948-98A5-82A3FBB8F5C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2.42</a:t>
            </a:r>
          </a:p>
        </p:txBody>
      </p:sp>
      <p:sp>
        <p:nvSpPr>
          <p:cNvPr id="451" name="Oval 450">
            <a:extLst>
              <a:ext uri="{FF2B5EF4-FFF2-40B4-BE49-F238E27FC236}">
                <a16:creationId xmlns:a16="http://schemas.microsoft.com/office/drawing/2014/main" id="{B6042D39-2C7E-454E-B43E-45D26ED144F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2.41</a:t>
            </a:r>
          </a:p>
        </p:txBody>
      </p:sp>
      <p:sp>
        <p:nvSpPr>
          <p:cNvPr id="452" name="Oval 451">
            <a:extLst>
              <a:ext uri="{FF2B5EF4-FFF2-40B4-BE49-F238E27FC236}">
                <a16:creationId xmlns:a16="http://schemas.microsoft.com/office/drawing/2014/main" id="{A3214D9C-48D9-D94C-B61A-C3D524B829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2.40</a:t>
            </a:r>
          </a:p>
        </p:txBody>
      </p:sp>
      <p:sp>
        <p:nvSpPr>
          <p:cNvPr id="453" name="Oval 452">
            <a:extLst>
              <a:ext uri="{FF2B5EF4-FFF2-40B4-BE49-F238E27FC236}">
                <a16:creationId xmlns:a16="http://schemas.microsoft.com/office/drawing/2014/main" id="{1A4E063C-DFB5-154A-A7E0-C55B3500DB5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2.39</a:t>
            </a:r>
          </a:p>
        </p:txBody>
      </p:sp>
      <p:sp>
        <p:nvSpPr>
          <p:cNvPr id="454" name="Oval 453">
            <a:extLst>
              <a:ext uri="{FF2B5EF4-FFF2-40B4-BE49-F238E27FC236}">
                <a16:creationId xmlns:a16="http://schemas.microsoft.com/office/drawing/2014/main" id="{4E8AE3FA-ACCA-0F4E-B220-D71B51C656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2.38</a:t>
            </a:r>
          </a:p>
        </p:txBody>
      </p:sp>
      <p:sp>
        <p:nvSpPr>
          <p:cNvPr id="455" name="Oval 454">
            <a:extLst>
              <a:ext uri="{FF2B5EF4-FFF2-40B4-BE49-F238E27FC236}">
                <a16:creationId xmlns:a16="http://schemas.microsoft.com/office/drawing/2014/main" id="{81A5B5DD-3F5D-744E-AF07-9644E21C94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2.37</a:t>
            </a:r>
          </a:p>
        </p:txBody>
      </p:sp>
      <p:sp>
        <p:nvSpPr>
          <p:cNvPr id="456" name="Oval 455">
            <a:extLst>
              <a:ext uri="{FF2B5EF4-FFF2-40B4-BE49-F238E27FC236}">
                <a16:creationId xmlns:a16="http://schemas.microsoft.com/office/drawing/2014/main" id="{C6972EE6-E92A-A246-968E-3F3A94530F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2.36</a:t>
            </a:r>
          </a:p>
        </p:txBody>
      </p:sp>
      <p:sp>
        <p:nvSpPr>
          <p:cNvPr id="457" name="Oval 456">
            <a:extLst>
              <a:ext uri="{FF2B5EF4-FFF2-40B4-BE49-F238E27FC236}">
                <a16:creationId xmlns:a16="http://schemas.microsoft.com/office/drawing/2014/main" id="{4C06A34B-47A3-C249-AF69-6AAF2DF14D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2.35</a:t>
            </a:r>
          </a:p>
        </p:txBody>
      </p:sp>
      <p:sp>
        <p:nvSpPr>
          <p:cNvPr id="458" name="Oval 457">
            <a:extLst>
              <a:ext uri="{FF2B5EF4-FFF2-40B4-BE49-F238E27FC236}">
                <a16:creationId xmlns:a16="http://schemas.microsoft.com/office/drawing/2014/main" id="{A5B4B9F9-FD06-9F49-B440-33999BFC978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2.34</a:t>
            </a:r>
          </a:p>
        </p:txBody>
      </p:sp>
      <p:sp>
        <p:nvSpPr>
          <p:cNvPr id="459" name="Oval 458">
            <a:extLst>
              <a:ext uri="{FF2B5EF4-FFF2-40B4-BE49-F238E27FC236}">
                <a16:creationId xmlns:a16="http://schemas.microsoft.com/office/drawing/2014/main" id="{3CBE02E1-CD2B-FB43-B6B4-C70D2B6E30D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2.33</a:t>
            </a:r>
          </a:p>
        </p:txBody>
      </p:sp>
      <p:sp>
        <p:nvSpPr>
          <p:cNvPr id="460" name="Oval 459">
            <a:extLst>
              <a:ext uri="{FF2B5EF4-FFF2-40B4-BE49-F238E27FC236}">
                <a16:creationId xmlns:a16="http://schemas.microsoft.com/office/drawing/2014/main" id="{BCDD3113-A553-5742-A541-E8071C86D8C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2.32</a:t>
            </a:r>
          </a:p>
        </p:txBody>
      </p:sp>
      <p:sp>
        <p:nvSpPr>
          <p:cNvPr id="461" name="Oval 460">
            <a:extLst>
              <a:ext uri="{FF2B5EF4-FFF2-40B4-BE49-F238E27FC236}">
                <a16:creationId xmlns:a16="http://schemas.microsoft.com/office/drawing/2014/main" id="{988BBF86-A5FF-1341-A1C4-AF55F1F83D8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2.31</a:t>
            </a:r>
          </a:p>
        </p:txBody>
      </p:sp>
      <p:sp>
        <p:nvSpPr>
          <p:cNvPr id="462" name="Oval 461">
            <a:extLst>
              <a:ext uri="{FF2B5EF4-FFF2-40B4-BE49-F238E27FC236}">
                <a16:creationId xmlns:a16="http://schemas.microsoft.com/office/drawing/2014/main" id="{FCB1D4D8-EFAC-E249-B8E5-3E252EF6E9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2.30</a:t>
            </a:r>
          </a:p>
        </p:txBody>
      </p:sp>
      <p:sp>
        <p:nvSpPr>
          <p:cNvPr id="463" name="Oval 462">
            <a:extLst>
              <a:ext uri="{FF2B5EF4-FFF2-40B4-BE49-F238E27FC236}">
                <a16:creationId xmlns:a16="http://schemas.microsoft.com/office/drawing/2014/main" id="{5811DA52-5BD5-4D4C-8D1A-9E73527E3BE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2.29</a:t>
            </a:r>
          </a:p>
        </p:txBody>
      </p:sp>
      <p:sp>
        <p:nvSpPr>
          <p:cNvPr id="464" name="Oval 463">
            <a:extLst>
              <a:ext uri="{FF2B5EF4-FFF2-40B4-BE49-F238E27FC236}">
                <a16:creationId xmlns:a16="http://schemas.microsoft.com/office/drawing/2014/main" id="{20F1F45B-63C9-1E46-A424-0E15A8E429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2.28</a:t>
            </a:r>
          </a:p>
        </p:txBody>
      </p:sp>
      <p:sp>
        <p:nvSpPr>
          <p:cNvPr id="465" name="Oval 464">
            <a:extLst>
              <a:ext uri="{FF2B5EF4-FFF2-40B4-BE49-F238E27FC236}">
                <a16:creationId xmlns:a16="http://schemas.microsoft.com/office/drawing/2014/main" id="{722ADED9-7A65-894D-8317-A78C045AFE3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2.27</a:t>
            </a:r>
          </a:p>
        </p:txBody>
      </p:sp>
      <p:sp>
        <p:nvSpPr>
          <p:cNvPr id="466" name="Oval 465">
            <a:extLst>
              <a:ext uri="{FF2B5EF4-FFF2-40B4-BE49-F238E27FC236}">
                <a16:creationId xmlns:a16="http://schemas.microsoft.com/office/drawing/2014/main" id="{AB41F70F-BB04-D149-89A1-FB8CEFAFA93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2.26</a:t>
            </a:r>
          </a:p>
        </p:txBody>
      </p:sp>
      <p:sp>
        <p:nvSpPr>
          <p:cNvPr id="467" name="Oval 466">
            <a:extLst>
              <a:ext uri="{FF2B5EF4-FFF2-40B4-BE49-F238E27FC236}">
                <a16:creationId xmlns:a16="http://schemas.microsoft.com/office/drawing/2014/main" id="{0365913B-74B4-C14E-B5B3-D6A5DC9AC2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2.25</a:t>
            </a:r>
          </a:p>
        </p:txBody>
      </p:sp>
      <p:sp>
        <p:nvSpPr>
          <p:cNvPr id="468" name="Oval 467">
            <a:extLst>
              <a:ext uri="{FF2B5EF4-FFF2-40B4-BE49-F238E27FC236}">
                <a16:creationId xmlns:a16="http://schemas.microsoft.com/office/drawing/2014/main" id="{84D1FABD-5661-5245-86ED-3D61794F116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2.24</a:t>
            </a:r>
          </a:p>
        </p:txBody>
      </p:sp>
      <p:sp>
        <p:nvSpPr>
          <p:cNvPr id="469" name="Oval 468">
            <a:extLst>
              <a:ext uri="{FF2B5EF4-FFF2-40B4-BE49-F238E27FC236}">
                <a16:creationId xmlns:a16="http://schemas.microsoft.com/office/drawing/2014/main" id="{77C50D17-4182-FC44-9EA0-66C4E93512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2.23</a:t>
            </a:r>
          </a:p>
        </p:txBody>
      </p:sp>
      <p:sp>
        <p:nvSpPr>
          <p:cNvPr id="470" name="Oval 469">
            <a:extLst>
              <a:ext uri="{FF2B5EF4-FFF2-40B4-BE49-F238E27FC236}">
                <a16:creationId xmlns:a16="http://schemas.microsoft.com/office/drawing/2014/main" id="{D05355E8-3F23-6C43-83FB-16DEC82555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2.22</a:t>
            </a:r>
          </a:p>
        </p:txBody>
      </p:sp>
      <p:sp>
        <p:nvSpPr>
          <p:cNvPr id="471" name="Oval 470">
            <a:extLst>
              <a:ext uri="{FF2B5EF4-FFF2-40B4-BE49-F238E27FC236}">
                <a16:creationId xmlns:a16="http://schemas.microsoft.com/office/drawing/2014/main" id="{D43B5F40-019D-4C47-81A1-3289BF85747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2.21</a:t>
            </a:r>
          </a:p>
        </p:txBody>
      </p:sp>
      <p:sp>
        <p:nvSpPr>
          <p:cNvPr id="472" name="Oval 471">
            <a:extLst>
              <a:ext uri="{FF2B5EF4-FFF2-40B4-BE49-F238E27FC236}">
                <a16:creationId xmlns:a16="http://schemas.microsoft.com/office/drawing/2014/main" id="{6AFABA89-F47C-F44C-91D4-EEEA4A52B92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2.20</a:t>
            </a:r>
          </a:p>
        </p:txBody>
      </p:sp>
      <p:sp>
        <p:nvSpPr>
          <p:cNvPr id="473" name="Oval 472">
            <a:extLst>
              <a:ext uri="{FF2B5EF4-FFF2-40B4-BE49-F238E27FC236}">
                <a16:creationId xmlns:a16="http://schemas.microsoft.com/office/drawing/2014/main" id="{E90FF67B-D592-3F4A-AA97-1FC83E3AF28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2.19</a:t>
            </a:r>
          </a:p>
        </p:txBody>
      </p:sp>
      <p:sp>
        <p:nvSpPr>
          <p:cNvPr id="474" name="Oval 473">
            <a:extLst>
              <a:ext uri="{FF2B5EF4-FFF2-40B4-BE49-F238E27FC236}">
                <a16:creationId xmlns:a16="http://schemas.microsoft.com/office/drawing/2014/main" id="{FDED7B8A-EA25-E44E-8D69-257B558295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2.18</a:t>
            </a:r>
          </a:p>
        </p:txBody>
      </p:sp>
      <p:sp>
        <p:nvSpPr>
          <p:cNvPr id="475" name="Oval 474">
            <a:extLst>
              <a:ext uri="{FF2B5EF4-FFF2-40B4-BE49-F238E27FC236}">
                <a16:creationId xmlns:a16="http://schemas.microsoft.com/office/drawing/2014/main" id="{7989D12F-268F-0544-A421-F16B55E9CBB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2.17</a:t>
            </a:r>
          </a:p>
        </p:txBody>
      </p:sp>
      <p:sp>
        <p:nvSpPr>
          <p:cNvPr id="476" name="Oval 475">
            <a:extLst>
              <a:ext uri="{FF2B5EF4-FFF2-40B4-BE49-F238E27FC236}">
                <a16:creationId xmlns:a16="http://schemas.microsoft.com/office/drawing/2014/main" id="{23847AE7-6D67-2F42-9B4D-8B7CBDEDDD5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2.16</a:t>
            </a:r>
          </a:p>
        </p:txBody>
      </p:sp>
      <p:sp>
        <p:nvSpPr>
          <p:cNvPr id="477" name="Oval 476">
            <a:extLst>
              <a:ext uri="{FF2B5EF4-FFF2-40B4-BE49-F238E27FC236}">
                <a16:creationId xmlns:a16="http://schemas.microsoft.com/office/drawing/2014/main" id="{9EEF644D-3F78-F841-A5B1-D4B59E522A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2.15</a:t>
            </a:r>
          </a:p>
        </p:txBody>
      </p:sp>
      <p:sp>
        <p:nvSpPr>
          <p:cNvPr id="478" name="Oval 477">
            <a:extLst>
              <a:ext uri="{FF2B5EF4-FFF2-40B4-BE49-F238E27FC236}">
                <a16:creationId xmlns:a16="http://schemas.microsoft.com/office/drawing/2014/main" id="{9859F2D9-9FFA-5948-A157-C3638C838F7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2.14</a:t>
            </a:r>
          </a:p>
        </p:txBody>
      </p:sp>
      <p:sp>
        <p:nvSpPr>
          <p:cNvPr id="479" name="Oval 478">
            <a:extLst>
              <a:ext uri="{FF2B5EF4-FFF2-40B4-BE49-F238E27FC236}">
                <a16:creationId xmlns:a16="http://schemas.microsoft.com/office/drawing/2014/main" id="{6925DF5E-8BC7-9544-BC1B-10383D58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2.13</a:t>
            </a:r>
          </a:p>
        </p:txBody>
      </p:sp>
      <p:sp>
        <p:nvSpPr>
          <p:cNvPr id="480" name="Oval 479">
            <a:extLst>
              <a:ext uri="{FF2B5EF4-FFF2-40B4-BE49-F238E27FC236}">
                <a16:creationId xmlns:a16="http://schemas.microsoft.com/office/drawing/2014/main" id="{343B6549-5A79-8848-9670-B1B2CFE2D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2.12</a:t>
            </a:r>
          </a:p>
        </p:txBody>
      </p:sp>
      <p:sp>
        <p:nvSpPr>
          <p:cNvPr id="481" name="Oval 480">
            <a:extLst>
              <a:ext uri="{FF2B5EF4-FFF2-40B4-BE49-F238E27FC236}">
                <a16:creationId xmlns:a16="http://schemas.microsoft.com/office/drawing/2014/main" id="{A4322940-1596-8C4E-82BF-C9D3B3409C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2.11</a:t>
            </a:r>
          </a:p>
        </p:txBody>
      </p:sp>
      <p:sp>
        <p:nvSpPr>
          <p:cNvPr id="482" name="Oval 481">
            <a:extLst>
              <a:ext uri="{FF2B5EF4-FFF2-40B4-BE49-F238E27FC236}">
                <a16:creationId xmlns:a16="http://schemas.microsoft.com/office/drawing/2014/main" id="{A93A67D7-C648-6F43-BDA6-326B10C8891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2.10</a:t>
            </a:r>
          </a:p>
        </p:txBody>
      </p:sp>
      <p:sp>
        <p:nvSpPr>
          <p:cNvPr id="483" name="Oval 482">
            <a:extLst>
              <a:ext uri="{FF2B5EF4-FFF2-40B4-BE49-F238E27FC236}">
                <a16:creationId xmlns:a16="http://schemas.microsoft.com/office/drawing/2014/main" id="{5BF2496B-163C-604B-A48F-FF036206DA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2.09</a:t>
            </a:r>
          </a:p>
        </p:txBody>
      </p:sp>
      <p:sp>
        <p:nvSpPr>
          <p:cNvPr id="484" name="Oval 483">
            <a:extLst>
              <a:ext uri="{FF2B5EF4-FFF2-40B4-BE49-F238E27FC236}">
                <a16:creationId xmlns:a16="http://schemas.microsoft.com/office/drawing/2014/main" id="{2F8842E4-CEE7-464F-912B-AA9D0B2F2C2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2.08</a:t>
            </a:r>
          </a:p>
        </p:txBody>
      </p:sp>
      <p:sp>
        <p:nvSpPr>
          <p:cNvPr id="485" name="Oval 484">
            <a:extLst>
              <a:ext uri="{FF2B5EF4-FFF2-40B4-BE49-F238E27FC236}">
                <a16:creationId xmlns:a16="http://schemas.microsoft.com/office/drawing/2014/main" id="{FF1B3FCB-C625-5749-A0F3-3014EC33B5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2.07</a:t>
            </a:r>
          </a:p>
        </p:txBody>
      </p:sp>
      <p:sp>
        <p:nvSpPr>
          <p:cNvPr id="486" name="Oval 485">
            <a:extLst>
              <a:ext uri="{FF2B5EF4-FFF2-40B4-BE49-F238E27FC236}">
                <a16:creationId xmlns:a16="http://schemas.microsoft.com/office/drawing/2014/main" id="{6AC0B300-8AE9-8440-8403-D0AC2636A8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2.06</a:t>
            </a:r>
          </a:p>
        </p:txBody>
      </p:sp>
      <p:sp>
        <p:nvSpPr>
          <p:cNvPr id="487" name="Oval 486">
            <a:extLst>
              <a:ext uri="{FF2B5EF4-FFF2-40B4-BE49-F238E27FC236}">
                <a16:creationId xmlns:a16="http://schemas.microsoft.com/office/drawing/2014/main" id="{FD95DA07-9D8B-9C43-A4CA-104D79DB287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2.05</a:t>
            </a:r>
          </a:p>
        </p:txBody>
      </p:sp>
      <p:sp>
        <p:nvSpPr>
          <p:cNvPr id="488" name="Oval 487">
            <a:extLst>
              <a:ext uri="{FF2B5EF4-FFF2-40B4-BE49-F238E27FC236}">
                <a16:creationId xmlns:a16="http://schemas.microsoft.com/office/drawing/2014/main" id="{5E2EC524-1986-5846-8400-79C026EE09E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2.04</a:t>
            </a:r>
          </a:p>
        </p:txBody>
      </p:sp>
      <p:sp>
        <p:nvSpPr>
          <p:cNvPr id="489" name="Oval 488">
            <a:extLst>
              <a:ext uri="{FF2B5EF4-FFF2-40B4-BE49-F238E27FC236}">
                <a16:creationId xmlns:a16="http://schemas.microsoft.com/office/drawing/2014/main" id="{F46EF93B-213C-CD40-9083-40C021DAD20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2.03</a:t>
            </a:r>
          </a:p>
        </p:txBody>
      </p:sp>
      <p:sp>
        <p:nvSpPr>
          <p:cNvPr id="490" name="Oval 489">
            <a:extLst>
              <a:ext uri="{FF2B5EF4-FFF2-40B4-BE49-F238E27FC236}">
                <a16:creationId xmlns:a16="http://schemas.microsoft.com/office/drawing/2014/main" id="{FBA9A607-996E-7C48-982E-3EF15054C1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2.02</a:t>
            </a:r>
          </a:p>
        </p:txBody>
      </p:sp>
      <p:sp>
        <p:nvSpPr>
          <p:cNvPr id="491" name="Oval 490">
            <a:extLst>
              <a:ext uri="{FF2B5EF4-FFF2-40B4-BE49-F238E27FC236}">
                <a16:creationId xmlns:a16="http://schemas.microsoft.com/office/drawing/2014/main" id="{890CC305-C59A-014A-AC5E-38E77DA92B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2.01</a:t>
            </a:r>
          </a:p>
        </p:txBody>
      </p:sp>
      <p:sp>
        <p:nvSpPr>
          <p:cNvPr id="492" name="Oval 491">
            <a:extLst>
              <a:ext uri="{FF2B5EF4-FFF2-40B4-BE49-F238E27FC236}">
                <a16:creationId xmlns:a16="http://schemas.microsoft.com/office/drawing/2014/main" id="{AE6EAC47-B70D-1248-B1F9-19DFC34DA7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2.00</a:t>
            </a:r>
          </a:p>
        </p:txBody>
      </p:sp>
      <p:sp>
        <p:nvSpPr>
          <p:cNvPr id="493" name="Oval 492">
            <a:extLst>
              <a:ext uri="{FF2B5EF4-FFF2-40B4-BE49-F238E27FC236}">
                <a16:creationId xmlns:a16="http://schemas.microsoft.com/office/drawing/2014/main" id="{8D15339F-96F2-EB44-A785-B76B716E61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1.59</a:t>
            </a:r>
          </a:p>
        </p:txBody>
      </p:sp>
      <p:sp>
        <p:nvSpPr>
          <p:cNvPr id="494" name="Oval 493">
            <a:extLst>
              <a:ext uri="{FF2B5EF4-FFF2-40B4-BE49-F238E27FC236}">
                <a16:creationId xmlns:a16="http://schemas.microsoft.com/office/drawing/2014/main" id="{80D488DD-0F60-2E43-9927-A5604D7E03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1.58</a:t>
            </a:r>
          </a:p>
        </p:txBody>
      </p:sp>
      <p:sp>
        <p:nvSpPr>
          <p:cNvPr id="495" name="Oval 494">
            <a:extLst>
              <a:ext uri="{FF2B5EF4-FFF2-40B4-BE49-F238E27FC236}">
                <a16:creationId xmlns:a16="http://schemas.microsoft.com/office/drawing/2014/main" id="{EC6B3FB1-0AEC-7244-9194-0B942B3DB26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1.57</a:t>
            </a:r>
          </a:p>
        </p:txBody>
      </p:sp>
      <p:sp>
        <p:nvSpPr>
          <p:cNvPr id="496" name="Oval 495">
            <a:extLst>
              <a:ext uri="{FF2B5EF4-FFF2-40B4-BE49-F238E27FC236}">
                <a16:creationId xmlns:a16="http://schemas.microsoft.com/office/drawing/2014/main" id="{A5756C21-9FAC-414E-B22C-BC924C4AC47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1.56</a:t>
            </a:r>
          </a:p>
        </p:txBody>
      </p:sp>
      <p:sp>
        <p:nvSpPr>
          <p:cNvPr id="497" name="Oval 496">
            <a:extLst>
              <a:ext uri="{FF2B5EF4-FFF2-40B4-BE49-F238E27FC236}">
                <a16:creationId xmlns:a16="http://schemas.microsoft.com/office/drawing/2014/main" id="{11C1A9E9-8B4D-9648-B7D0-E44023B46EA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1.55</a:t>
            </a:r>
          </a:p>
        </p:txBody>
      </p:sp>
      <p:sp>
        <p:nvSpPr>
          <p:cNvPr id="498" name="Oval 497">
            <a:extLst>
              <a:ext uri="{FF2B5EF4-FFF2-40B4-BE49-F238E27FC236}">
                <a16:creationId xmlns:a16="http://schemas.microsoft.com/office/drawing/2014/main" id="{E87EBE0A-6DB7-C447-9CB6-344F808232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1.54</a:t>
            </a:r>
          </a:p>
        </p:txBody>
      </p:sp>
      <p:sp>
        <p:nvSpPr>
          <p:cNvPr id="499" name="Oval 498">
            <a:extLst>
              <a:ext uri="{FF2B5EF4-FFF2-40B4-BE49-F238E27FC236}">
                <a16:creationId xmlns:a16="http://schemas.microsoft.com/office/drawing/2014/main" id="{DAF4D3B8-0E83-584A-AC35-15C689274F7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1.53</a:t>
            </a:r>
          </a:p>
        </p:txBody>
      </p:sp>
      <p:sp>
        <p:nvSpPr>
          <p:cNvPr id="500" name="Oval 499">
            <a:extLst>
              <a:ext uri="{FF2B5EF4-FFF2-40B4-BE49-F238E27FC236}">
                <a16:creationId xmlns:a16="http://schemas.microsoft.com/office/drawing/2014/main" id="{804E5304-F2F7-7B4B-BDC4-41B02218AE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1.52</a:t>
            </a:r>
          </a:p>
        </p:txBody>
      </p:sp>
      <p:sp>
        <p:nvSpPr>
          <p:cNvPr id="501" name="Oval 500">
            <a:extLst>
              <a:ext uri="{FF2B5EF4-FFF2-40B4-BE49-F238E27FC236}">
                <a16:creationId xmlns:a16="http://schemas.microsoft.com/office/drawing/2014/main" id="{47EE973E-DD54-2D46-91FB-E4A06C009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1.51</a:t>
            </a:r>
          </a:p>
        </p:txBody>
      </p:sp>
      <p:sp>
        <p:nvSpPr>
          <p:cNvPr id="502" name="Oval 501">
            <a:extLst>
              <a:ext uri="{FF2B5EF4-FFF2-40B4-BE49-F238E27FC236}">
                <a16:creationId xmlns:a16="http://schemas.microsoft.com/office/drawing/2014/main" id="{DF30C651-9CAB-8541-A00A-28C8AB709E9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1.50</a:t>
            </a:r>
          </a:p>
        </p:txBody>
      </p:sp>
      <p:sp>
        <p:nvSpPr>
          <p:cNvPr id="503" name="Oval 502">
            <a:extLst>
              <a:ext uri="{FF2B5EF4-FFF2-40B4-BE49-F238E27FC236}">
                <a16:creationId xmlns:a16="http://schemas.microsoft.com/office/drawing/2014/main" id="{8C109E0A-5EBE-B846-A418-9497A6C324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1.49</a:t>
            </a:r>
          </a:p>
        </p:txBody>
      </p:sp>
      <p:sp>
        <p:nvSpPr>
          <p:cNvPr id="504" name="Oval 503">
            <a:extLst>
              <a:ext uri="{FF2B5EF4-FFF2-40B4-BE49-F238E27FC236}">
                <a16:creationId xmlns:a16="http://schemas.microsoft.com/office/drawing/2014/main" id="{7891113A-0559-AC48-937A-7999D30B69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1.48</a:t>
            </a:r>
          </a:p>
        </p:txBody>
      </p:sp>
      <p:sp>
        <p:nvSpPr>
          <p:cNvPr id="505" name="Oval 504">
            <a:extLst>
              <a:ext uri="{FF2B5EF4-FFF2-40B4-BE49-F238E27FC236}">
                <a16:creationId xmlns:a16="http://schemas.microsoft.com/office/drawing/2014/main" id="{CC1F50AE-82DB-AA4F-8C43-C195DFC4B4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1.47</a:t>
            </a:r>
          </a:p>
        </p:txBody>
      </p:sp>
      <p:sp>
        <p:nvSpPr>
          <p:cNvPr id="506" name="Oval 505">
            <a:extLst>
              <a:ext uri="{FF2B5EF4-FFF2-40B4-BE49-F238E27FC236}">
                <a16:creationId xmlns:a16="http://schemas.microsoft.com/office/drawing/2014/main" id="{32712D7C-9D3C-E14C-B49C-FF862DED730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1.46</a:t>
            </a:r>
          </a:p>
        </p:txBody>
      </p:sp>
      <p:sp>
        <p:nvSpPr>
          <p:cNvPr id="507" name="Oval 506">
            <a:extLst>
              <a:ext uri="{FF2B5EF4-FFF2-40B4-BE49-F238E27FC236}">
                <a16:creationId xmlns:a16="http://schemas.microsoft.com/office/drawing/2014/main" id="{EFC8E4D4-22FC-8242-93BA-DD3B1D8AEB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1.45</a:t>
            </a:r>
          </a:p>
        </p:txBody>
      </p:sp>
      <p:sp>
        <p:nvSpPr>
          <p:cNvPr id="508" name="Oval 507">
            <a:extLst>
              <a:ext uri="{FF2B5EF4-FFF2-40B4-BE49-F238E27FC236}">
                <a16:creationId xmlns:a16="http://schemas.microsoft.com/office/drawing/2014/main" id="{5771C1C3-2D9E-B54F-BEC2-E68AD2A189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1.44</a:t>
            </a:r>
          </a:p>
        </p:txBody>
      </p:sp>
      <p:sp>
        <p:nvSpPr>
          <p:cNvPr id="509" name="Oval 508">
            <a:extLst>
              <a:ext uri="{FF2B5EF4-FFF2-40B4-BE49-F238E27FC236}">
                <a16:creationId xmlns:a16="http://schemas.microsoft.com/office/drawing/2014/main" id="{72D9B4BB-8DDC-B047-816D-6730435DC3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1.43</a:t>
            </a:r>
          </a:p>
        </p:txBody>
      </p:sp>
      <p:sp>
        <p:nvSpPr>
          <p:cNvPr id="510" name="Oval 509">
            <a:extLst>
              <a:ext uri="{FF2B5EF4-FFF2-40B4-BE49-F238E27FC236}">
                <a16:creationId xmlns:a16="http://schemas.microsoft.com/office/drawing/2014/main" id="{5526AB33-7C34-B34B-9AE5-3B46FCD9228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1.42</a:t>
            </a:r>
          </a:p>
        </p:txBody>
      </p:sp>
      <p:sp>
        <p:nvSpPr>
          <p:cNvPr id="511" name="Oval 510">
            <a:extLst>
              <a:ext uri="{FF2B5EF4-FFF2-40B4-BE49-F238E27FC236}">
                <a16:creationId xmlns:a16="http://schemas.microsoft.com/office/drawing/2014/main" id="{9FB347D7-459C-A545-A3ED-1C96DDE1CDD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1.41</a:t>
            </a:r>
          </a:p>
        </p:txBody>
      </p:sp>
      <p:sp>
        <p:nvSpPr>
          <p:cNvPr id="512" name="Oval 511">
            <a:extLst>
              <a:ext uri="{FF2B5EF4-FFF2-40B4-BE49-F238E27FC236}">
                <a16:creationId xmlns:a16="http://schemas.microsoft.com/office/drawing/2014/main" id="{58AD7A8A-C6A8-2D4D-A68D-EAE9216D7E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1.40</a:t>
            </a:r>
          </a:p>
        </p:txBody>
      </p:sp>
      <p:sp>
        <p:nvSpPr>
          <p:cNvPr id="513" name="Oval 512">
            <a:extLst>
              <a:ext uri="{FF2B5EF4-FFF2-40B4-BE49-F238E27FC236}">
                <a16:creationId xmlns:a16="http://schemas.microsoft.com/office/drawing/2014/main" id="{1B04ED94-668A-B044-BAAC-0D95DC847E1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1.39</a:t>
            </a:r>
          </a:p>
        </p:txBody>
      </p:sp>
      <p:sp>
        <p:nvSpPr>
          <p:cNvPr id="514" name="Oval 513">
            <a:extLst>
              <a:ext uri="{FF2B5EF4-FFF2-40B4-BE49-F238E27FC236}">
                <a16:creationId xmlns:a16="http://schemas.microsoft.com/office/drawing/2014/main" id="{6EBE122F-0DEF-8C4B-BB47-D3AB9ACC5F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1.38</a:t>
            </a:r>
          </a:p>
        </p:txBody>
      </p:sp>
      <p:sp>
        <p:nvSpPr>
          <p:cNvPr id="515" name="Oval 514">
            <a:extLst>
              <a:ext uri="{FF2B5EF4-FFF2-40B4-BE49-F238E27FC236}">
                <a16:creationId xmlns:a16="http://schemas.microsoft.com/office/drawing/2014/main" id="{6DF8EDD3-4EA7-C949-AD16-99DD82CA12C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1.37</a:t>
            </a:r>
          </a:p>
        </p:txBody>
      </p:sp>
      <p:sp>
        <p:nvSpPr>
          <p:cNvPr id="516" name="Oval 515">
            <a:extLst>
              <a:ext uri="{FF2B5EF4-FFF2-40B4-BE49-F238E27FC236}">
                <a16:creationId xmlns:a16="http://schemas.microsoft.com/office/drawing/2014/main" id="{2F51FE8F-D53E-E945-BC7E-0632AEFF72B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1.36</a:t>
            </a:r>
          </a:p>
        </p:txBody>
      </p:sp>
      <p:sp>
        <p:nvSpPr>
          <p:cNvPr id="517" name="Oval 516">
            <a:extLst>
              <a:ext uri="{FF2B5EF4-FFF2-40B4-BE49-F238E27FC236}">
                <a16:creationId xmlns:a16="http://schemas.microsoft.com/office/drawing/2014/main" id="{1E9BE3B7-217A-DD4C-A5C8-9129E68896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1.35</a:t>
            </a:r>
          </a:p>
        </p:txBody>
      </p:sp>
      <p:sp>
        <p:nvSpPr>
          <p:cNvPr id="518" name="Oval 517">
            <a:extLst>
              <a:ext uri="{FF2B5EF4-FFF2-40B4-BE49-F238E27FC236}">
                <a16:creationId xmlns:a16="http://schemas.microsoft.com/office/drawing/2014/main" id="{ABFF46BD-A6F5-AD46-A23D-B45DD0E18E4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1.34</a:t>
            </a:r>
          </a:p>
        </p:txBody>
      </p:sp>
      <p:sp>
        <p:nvSpPr>
          <p:cNvPr id="519" name="Oval 518">
            <a:extLst>
              <a:ext uri="{FF2B5EF4-FFF2-40B4-BE49-F238E27FC236}">
                <a16:creationId xmlns:a16="http://schemas.microsoft.com/office/drawing/2014/main" id="{066F32F1-BBC5-A942-916D-C4188AD99B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1.33</a:t>
            </a:r>
          </a:p>
        </p:txBody>
      </p:sp>
      <p:sp>
        <p:nvSpPr>
          <p:cNvPr id="520" name="Oval 519">
            <a:extLst>
              <a:ext uri="{FF2B5EF4-FFF2-40B4-BE49-F238E27FC236}">
                <a16:creationId xmlns:a16="http://schemas.microsoft.com/office/drawing/2014/main" id="{CE1715F0-B8C0-3547-AC9F-65288B9E7F4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1.32</a:t>
            </a:r>
          </a:p>
        </p:txBody>
      </p:sp>
      <p:sp>
        <p:nvSpPr>
          <p:cNvPr id="521" name="Oval 520">
            <a:extLst>
              <a:ext uri="{FF2B5EF4-FFF2-40B4-BE49-F238E27FC236}">
                <a16:creationId xmlns:a16="http://schemas.microsoft.com/office/drawing/2014/main" id="{947F2C5C-FF30-8F4B-B457-16F23E18F72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1.31</a:t>
            </a:r>
          </a:p>
        </p:txBody>
      </p:sp>
      <p:sp>
        <p:nvSpPr>
          <p:cNvPr id="522" name="Oval 521">
            <a:extLst>
              <a:ext uri="{FF2B5EF4-FFF2-40B4-BE49-F238E27FC236}">
                <a16:creationId xmlns:a16="http://schemas.microsoft.com/office/drawing/2014/main" id="{5CC55365-4DE9-D345-A811-D1DC56701D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1.30</a:t>
            </a:r>
          </a:p>
        </p:txBody>
      </p:sp>
      <p:sp>
        <p:nvSpPr>
          <p:cNvPr id="523" name="Oval 522">
            <a:extLst>
              <a:ext uri="{FF2B5EF4-FFF2-40B4-BE49-F238E27FC236}">
                <a16:creationId xmlns:a16="http://schemas.microsoft.com/office/drawing/2014/main" id="{B9F9E9FC-B256-7A41-896D-C6F91531275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1.29</a:t>
            </a:r>
          </a:p>
        </p:txBody>
      </p:sp>
      <p:sp>
        <p:nvSpPr>
          <p:cNvPr id="524" name="Oval 523">
            <a:extLst>
              <a:ext uri="{FF2B5EF4-FFF2-40B4-BE49-F238E27FC236}">
                <a16:creationId xmlns:a16="http://schemas.microsoft.com/office/drawing/2014/main" id="{B29F3157-2729-BC46-B175-66E96D22891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1.28</a:t>
            </a:r>
          </a:p>
        </p:txBody>
      </p:sp>
      <p:sp>
        <p:nvSpPr>
          <p:cNvPr id="525" name="Oval 524">
            <a:extLst>
              <a:ext uri="{FF2B5EF4-FFF2-40B4-BE49-F238E27FC236}">
                <a16:creationId xmlns:a16="http://schemas.microsoft.com/office/drawing/2014/main" id="{57D92ED3-EED8-504F-820C-D5E048D5628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1.27</a:t>
            </a:r>
          </a:p>
        </p:txBody>
      </p:sp>
      <p:sp>
        <p:nvSpPr>
          <p:cNvPr id="526" name="Oval 525">
            <a:extLst>
              <a:ext uri="{FF2B5EF4-FFF2-40B4-BE49-F238E27FC236}">
                <a16:creationId xmlns:a16="http://schemas.microsoft.com/office/drawing/2014/main" id="{61684AE7-D487-0744-AD69-3199943870E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1.26</a:t>
            </a:r>
          </a:p>
        </p:txBody>
      </p:sp>
      <p:sp>
        <p:nvSpPr>
          <p:cNvPr id="527" name="Oval 526">
            <a:extLst>
              <a:ext uri="{FF2B5EF4-FFF2-40B4-BE49-F238E27FC236}">
                <a16:creationId xmlns:a16="http://schemas.microsoft.com/office/drawing/2014/main" id="{D16DD694-32E0-5C41-9F88-F64E1427A1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1.25</a:t>
            </a:r>
          </a:p>
        </p:txBody>
      </p:sp>
      <p:sp>
        <p:nvSpPr>
          <p:cNvPr id="528" name="Oval 527">
            <a:extLst>
              <a:ext uri="{FF2B5EF4-FFF2-40B4-BE49-F238E27FC236}">
                <a16:creationId xmlns:a16="http://schemas.microsoft.com/office/drawing/2014/main" id="{501D4755-1B40-B842-9A28-E5665E4F069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1.24</a:t>
            </a:r>
          </a:p>
        </p:txBody>
      </p:sp>
      <p:sp>
        <p:nvSpPr>
          <p:cNvPr id="529" name="Oval 528">
            <a:extLst>
              <a:ext uri="{FF2B5EF4-FFF2-40B4-BE49-F238E27FC236}">
                <a16:creationId xmlns:a16="http://schemas.microsoft.com/office/drawing/2014/main" id="{B2B07A54-EF41-1A45-88F9-7550DFBE164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1.23</a:t>
            </a:r>
          </a:p>
        </p:txBody>
      </p:sp>
      <p:sp>
        <p:nvSpPr>
          <p:cNvPr id="530" name="Oval 529">
            <a:extLst>
              <a:ext uri="{FF2B5EF4-FFF2-40B4-BE49-F238E27FC236}">
                <a16:creationId xmlns:a16="http://schemas.microsoft.com/office/drawing/2014/main" id="{9D276C3A-14FC-7741-BE89-DF421081EB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1.22</a:t>
            </a:r>
          </a:p>
        </p:txBody>
      </p:sp>
      <p:sp>
        <p:nvSpPr>
          <p:cNvPr id="531" name="Oval 530">
            <a:extLst>
              <a:ext uri="{FF2B5EF4-FFF2-40B4-BE49-F238E27FC236}">
                <a16:creationId xmlns:a16="http://schemas.microsoft.com/office/drawing/2014/main" id="{7D8EFE78-BD89-FB4E-A00D-21BE2B3A22D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1.21</a:t>
            </a:r>
          </a:p>
        </p:txBody>
      </p:sp>
      <p:sp>
        <p:nvSpPr>
          <p:cNvPr id="532" name="Oval 531">
            <a:extLst>
              <a:ext uri="{FF2B5EF4-FFF2-40B4-BE49-F238E27FC236}">
                <a16:creationId xmlns:a16="http://schemas.microsoft.com/office/drawing/2014/main" id="{5910A307-7289-B349-B93D-9B4CF16983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1.20</a:t>
            </a:r>
          </a:p>
        </p:txBody>
      </p:sp>
      <p:sp>
        <p:nvSpPr>
          <p:cNvPr id="533" name="Oval 532">
            <a:extLst>
              <a:ext uri="{FF2B5EF4-FFF2-40B4-BE49-F238E27FC236}">
                <a16:creationId xmlns:a16="http://schemas.microsoft.com/office/drawing/2014/main" id="{2BDD35B6-AEE4-264C-8AAB-CB2D8CE84D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1.19</a:t>
            </a:r>
          </a:p>
        </p:txBody>
      </p:sp>
      <p:sp>
        <p:nvSpPr>
          <p:cNvPr id="534" name="Oval 533">
            <a:extLst>
              <a:ext uri="{FF2B5EF4-FFF2-40B4-BE49-F238E27FC236}">
                <a16:creationId xmlns:a16="http://schemas.microsoft.com/office/drawing/2014/main" id="{B145AE4A-6060-5447-87AC-910CB0F718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1.18</a:t>
            </a:r>
          </a:p>
        </p:txBody>
      </p:sp>
      <p:sp>
        <p:nvSpPr>
          <p:cNvPr id="535" name="Oval 534">
            <a:extLst>
              <a:ext uri="{FF2B5EF4-FFF2-40B4-BE49-F238E27FC236}">
                <a16:creationId xmlns:a16="http://schemas.microsoft.com/office/drawing/2014/main" id="{5CE311B7-7716-8A4F-9005-B06008E7DA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1.17</a:t>
            </a:r>
          </a:p>
        </p:txBody>
      </p:sp>
      <p:sp>
        <p:nvSpPr>
          <p:cNvPr id="536" name="Oval 535">
            <a:extLst>
              <a:ext uri="{FF2B5EF4-FFF2-40B4-BE49-F238E27FC236}">
                <a16:creationId xmlns:a16="http://schemas.microsoft.com/office/drawing/2014/main" id="{A14DD1C1-CF9C-2445-ADD7-2D8E11991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1.16</a:t>
            </a:r>
          </a:p>
        </p:txBody>
      </p:sp>
      <p:sp>
        <p:nvSpPr>
          <p:cNvPr id="537" name="Oval 536">
            <a:extLst>
              <a:ext uri="{FF2B5EF4-FFF2-40B4-BE49-F238E27FC236}">
                <a16:creationId xmlns:a16="http://schemas.microsoft.com/office/drawing/2014/main" id="{E3396DAB-4655-A94A-8AE0-C94318E4C2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1.15</a:t>
            </a:r>
          </a:p>
        </p:txBody>
      </p:sp>
      <p:sp>
        <p:nvSpPr>
          <p:cNvPr id="538" name="Oval 537">
            <a:extLst>
              <a:ext uri="{FF2B5EF4-FFF2-40B4-BE49-F238E27FC236}">
                <a16:creationId xmlns:a16="http://schemas.microsoft.com/office/drawing/2014/main" id="{7D3B5AD0-5BD0-8047-8A3A-74E2E22EEEC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1.14</a:t>
            </a:r>
          </a:p>
        </p:txBody>
      </p:sp>
      <p:sp>
        <p:nvSpPr>
          <p:cNvPr id="539" name="Oval 538">
            <a:extLst>
              <a:ext uri="{FF2B5EF4-FFF2-40B4-BE49-F238E27FC236}">
                <a16:creationId xmlns:a16="http://schemas.microsoft.com/office/drawing/2014/main" id="{DA24EC11-B557-9A4B-BC17-75BE473DE7E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1.13</a:t>
            </a:r>
          </a:p>
        </p:txBody>
      </p:sp>
      <p:sp>
        <p:nvSpPr>
          <p:cNvPr id="540" name="Oval 539">
            <a:extLst>
              <a:ext uri="{FF2B5EF4-FFF2-40B4-BE49-F238E27FC236}">
                <a16:creationId xmlns:a16="http://schemas.microsoft.com/office/drawing/2014/main" id="{D9195C40-39FD-A645-8D03-D4EF70D588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1.12</a:t>
            </a:r>
          </a:p>
        </p:txBody>
      </p:sp>
      <p:sp>
        <p:nvSpPr>
          <p:cNvPr id="541" name="Oval 540">
            <a:extLst>
              <a:ext uri="{FF2B5EF4-FFF2-40B4-BE49-F238E27FC236}">
                <a16:creationId xmlns:a16="http://schemas.microsoft.com/office/drawing/2014/main" id="{43FE0620-2592-3A44-9E4F-D0DFE87735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1.11</a:t>
            </a:r>
          </a:p>
        </p:txBody>
      </p:sp>
      <p:sp>
        <p:nvSpPr>
          <p:cNvPr id="542" name="Oval 541">
            <a:extLst>
              <a:ext uri="{FF2B5EF4-FFF2-40B4-BE49-F238E27FC236}">
                <a16:creationId xmlns:a16="http://schemas.microsoft.com/office/drawing/2014/main" id="{531AE084-3ACB-054C-B035-0F7A7A8126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1.10</a:t>
            </a:r>
          </a:p>
        </p:txBody>
      </p:sp>
      <p:sp>
        <p:nvSpPr>
          <p:cNvPr id="543" name="Oval 542">
            <a:extLst>
              <a:ext uri="{FF2B5EF4-FFF2-40B4-BE49-F238E27FC236}">
                <a16:creationId xmlns:a16="http://schemas.microsoft.com/office/drawing/2014/main" id="{10C848A6-ADD1-AC46-B929-9346534823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1.09</a:t>
            </a:r>
          </a:p>
        </p:txBody>
      </p:sp>
      <p:sp>
        <p:nvSpPr>
          <p:cNvPr id="544" name="Oval 543">
            <a:extLst>
              <a:ext uri="{FF2B5EF4-FFF2-40B4-BE49-F238E27FC236}">
                <a16:creationId xmlns:a16="http://schemas.microsoft.com/office/drawing/2014/main" id="{B179629F-8826-0141-B1D4-244B3E8C4D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1.08</a:t>
            </a:r>
          </a:p>
        </p:txBody>
      </p:sp>
      <p:sp>
        <p:nvSpPr>
          <p:cNvPr id="545" name="Oval 544">
            <a:extLst>
              <a:ext uri="{FF2B5EF4-FFF2-40B4-BE49-F238E27FC236}">
                <a16:creationId xmlns:a16="http://schemas.microsoft.com/office/drawing/2014/main" id="{A038F5EB-7E4C-6642-929D-604BAB15526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1.07</a:t>
            </a:r>
          </a:p>
        </p:txBody>
      </p:sp>
      <p:sp>
        <p:nvSpPr>
          <p:cNvPr id="546" name="Oval 545">
            <a:extLst>
              <a:ext uri="{FF2B5EF4-FFF2-40B4-BE49-F238E27FC236}">
                <a16:creationId xmlns:a16="http://schemas.microsoft.com/office/drawing/2014/main" id="{E456FB55-9BF5-B74A-B7B0-EC53CB5005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1.06</a:t>
            </a:r>
          </a:p>
        </p:txBody>
      </p:sp>
      <p:sp>
        <p:nvSpPr>
          <p:cNvPr id="547" name="Oval 546">
            <a:extLst>
              <a:ext uri="{FF2B5EF4-FFF2-40B4-BE49-F238E27FC236}">
                <a16:creationId xmlns:a16="http://schemas.microsoft.com/office/drawing/2014/main" id="{29302149-554D-2747-86A0-52A58099B93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1.05</a:t>
            </a:r>
          </a:p>
        </p:txBody>
      </p:sp>
      <p:sp>
        <p:nvSpPr>
          <p:cNvPr id="548" name="Oval 547">
            <a:extLst>
              <a:ext uri="{FF2B5EF4-FFF2-40B4-BE49-F238E27FC236}">
                <a16:creationId xmlns:a16="http://schemas.microsoft.com/office/drawing/2014/main" id="{F9BE07CB-926A-084C-B07E-35BCF681B9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1.04</a:t>
            </a:r>
          </a:p>
        </p:txBody>
      </p:sp>
      <p:sp>
        <p:nvSpPr>
          <p:cNvPr id="549" name="Oval 548">
            <a:extLst>
              <a:ext uri="{FF2B5EF4-FFF2-40B4-BE49-F238E27FC236}">
                <a16:creationId xmlns:a16="http://schemas.microsoft.com/office/drawing/2014/main" id="{8A59A0B4-FA97-DB43-B23A-A6CE5AC81EE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1.03</a:t>
            </a:r>
          </a:p>
        </p:txBody>
      </p:sp>
      <p:sp>
        <p:nvSpPr>
          <p:cNvPr id="550" name="Oval 549">
            <a:extLst>
              <a:ext uri="{FF2B5EF4-FFF2-40B4-BE49-F238E27FC236}">
                <a16:creationId xmlns:a16="http://schemas.microsoft.com/office/drawing/2014/main" id="{2FC6858A-751B-0241-A6AD-E8E175378B7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1.02</a:t>
            </a:r>
          </a:p>
        </p:txBody>
      </p:sp>
      <p:sp>
        <p:nvSpPr>
          <p:cNvPr id="551" name="Oval 550">
            <a:extLst>
              <a:ext uri="{FF2B5EF4-FFF2-40B4-BE49-F238E27FC236}">
                <a16:creationId xmlns:a16="http://schemas.microsoft.com/office/drawing/2014/main" id="{7E117258-E371-2448-8B81-8C3E03B8D4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1.01</a:t>
            </a:r>
          </a:p>
        </p:txBody>
      </p:sp>
      <p:sp>
        <p:nvSpPr>
          <p:cNvPr id="552" name="Oval 551">
            <a:extLst>
              <a:ext uri="{FF2B5EF4-FFF2-40B4-BE49-F238E27FC236}">
                <a16:creationId xmlns:a16="http://schemas.microsoft.com/office/drawing/2014/main" id="{9E1E83E0-3786-7C4C-9703-96AFBCE972A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1.00</a:t>
            </a:r>
          </a:p>
        </p:txBody>
      </p:sp>
      <p:sp>
        <p:nvSpPr>
          <p:cNvPr id="553" name="Oval 552">
            <a:extLst>
              <a:ext uri="{FF2B5EF4-FFF2-40B4-BE49-F238E27FC236}">
                <a16:creationId xmlns:a16="http://schemas.microsoft.com/office/drawing/2014/main" id="{0A83ADBB-5619-284E-B4E0-447293BE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0.59</a:t>
            </a:r>
          </a:p>
        </p:txBody>
      </p:sp>
      <p:sp>
        <p:nvSpPr>
          <p:cNvPr id="554" name="Oval 553">
            <a:extLst>
              <a:ext uri="{FF2B5EF4-FFF2-40B4-BE49-F238E27FC236}">
                <a16:creationId xmlns:a16="http://schemas.microsoft.com/office/drawing/2014/main" id="{1A327C06-5288-4B4B-8896-75CFA421561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0.58</a:t>
            </a:r>
          </a:p>
        </p:txBody>
      </p:sp>
      <p:sp>
        <p:nvSpPr>
          <p:cNvPr id="555" name="Oval 554">
            <a:extLst>
              <a:ext uri="{FF2B5EF4-FFF2-40B4-BE49-F238E27FC236}">
                <a16:creationId xmlns:a16="http://schemas.microsoft.com/office/drawing/2014/main" id="{2CB832C8-7A6D-FC43-9F8F-9E350E5F29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0.57</a:t>
            </a:r>
          </a:p>
        </p:txBody>
      </p:sp>
      <p:sp>
        <p:nvSpPr>
          <p:cNvPr id="556" name="Oval 555">
            <a:extLst>
              <a:ext uri="{FF2B5EF4-FFF2-40B4-BE49-F238E27FC236}">
                <a16:creationId xmlns:a16="http://schemas.microsoft.com/office/drawing/2014/main" id="{C996864D-3A56-CE4D-B7F5-C3CFE5CA801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0.56</a:t>
            </a:r>
          </a:p>
        </p:txBody>
      </p:sp>
      <p:sp>
        <p:nvSpPr>
          <p:cNvPr id="557" name="Oval 556">
            <a:extLst>
              <a:ext uri="{FF2B5EF4-FFF2-40B4-BE49-F238E27FC236}">
                <a16:creationId xmlns:a16="http://schemas.microsoft.com/office/drawing/2014/main" id="{6F6DC88D-3B92-1846-8B54-BF6A0279B73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0.55</a:t>
            </a:r>
          </a:p>
        </p:txBody>
      </p:sp>
      <p:sp>
        <p:nvSpPr>
          <p:cNvPr id="558" name="Oval 557">
            <a:extLst>
              <a:ext uri="{FF2B5EF4-FFF2-40B4-BE49-F238E27FC236}">
                <a16:creationId xmlns:a16="http://schemas.microsoft.com/office/drawing/2014/main" id="{3B895DD5-CF4E-FF4B-B9E6-635293C16B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0.54</a:t>
            </a:r>
          </a:p>
        </p:txBody>
      </p:sp>
      <p:sp>
        <p:nvSpPr>
          <p:cNvPr id="559" name="Oval 558">
            <a:extLst>
              <a:ext uri="{FF2B5EF4-FFF2-40B4-BE49-F238E27FC236}">
                <a16:creationId xmlns:a16="http://schemas.microsoft.com/office/drawing/2014/main" id="{20D4AADC-DC78-8A4D-AD30-645C30DE612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0.53</a:t>
            </a:r>
          </a:p>
        </p:txBody>
      </p:sp>
      <p:sp>
        <p:nvSpPr>
          <p:cNvPr id="560" name="Oval 559">
            <a:extLst>
              <a:ext uri="{FF2B5EF4-FFF2-40B4-BE49-F238E27FC236}">
                <a16:creationId xmlns:a16="http://schemas.microsoft.com/office/drawing/2014/main" id="{D5C43EF4-E240-E042-A926-AFDC604DE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0.52</a:t>
            </a:r>
          </a:p>
        </p:txBody>
      </p:sp>
      <p:sp>
        <p:nvSpPr>
          <p:cNvPr id="561" name="Oval 560">
            <a:extLst>
              <a:ext uri="{FF2B5EF4-FFF2-40B4-BE49-F238E27FC236}">
                <a16:creationId xmlns:a16="http://schemas.microsoft.com/office/drawing/2014/main" id="{0CC38045-7CED-E744-946A-729C793D449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0.51</a:t>
            </a:r>
          </a:p>
        </p:txBody>
      </p:sp>
      <p:sp>
        <p:nvSpPr>
          <p:cNvPr id="562" name="Oval 561">
            <a:extLst>
              <a:ext uri="{FF2B5EF4-FFF2-40B4-BE49-F238E27FC236}">
                <a16:creationId xmlns:a16="http://schemas.microsoft.com/office/drawing/2014/main" id="{FC3646AF-902E-704A-A9DE-426AF3804A8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0.50</a:t>
            </a:r>
          </a:p>
        </p:txBody>
      </p:sp>
      <p:sp>
        <p:nvSpPr>
          <p:cNvPr id="563" name="Oval 562">
            <a:extLst>
              <a:ext uri="{FF2B5EF4-FFF2-40B4-BE49-F238E27FC236}">
                <a16:creationId xmlns:a16="http://schemas.microsoft.com/office/drawing/2014/main" id="{D99AA14D-2724-7442-BC2C-03CD5C2A1B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0.49</a:t>
            </a:r>
          </a:p>
        </p:txBody>
      </p:sp>
      <p:sp>
        <p:nvSpPr>
          <p:cNvPr id="564" name="Oval 563">
            <a:extLst>
              <a:ext uri="{FF2B5EF4-FFF2-40B4-BE49-F238E27FC236}">
                <a16:creationId xmlns:a16="http://schemas.microsoft.com/office/drawing/2014/main" id="{592F39A6-4963-2D49-9222-A41C51C5221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0.48</a:t>
            </a:r>
          </a:p>
        </p:txBody>
      </p:sp>
      <p:sp>
        <p:nvSpPr>
          <p:cNvPr id="565" name="Oval 564">
            <a:extLst>
              <a:ext uri="{FF2B5EF4-FFF2-40B4-BE49-F238E27FC236}">
                <a16:creationId xmlns:a16="http://schemas.microsoft.com/office/drawing/2014/main" id="{292437C7-5B2D-2B45-BA7D-320765C3D3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0.47</a:t>
            </a:r>
          </a:p>
        </p:txBody>
      </p:sp>
      <p:sp>
        <p:nvSpPr>
          <p:cNvPr id="566" name="Oval 565">
            <a:extLst>
              <a:ext uri="{FF2B5EF4-FFF2-40B4-BE49-F238E27FC236}">
                <a16:creationId xmlns:a16="http://schemas.microsoft.com/office/drawing/2014/main" id="{B99EBD9E-7CBE-DC4C-A8A5-35D1D0F80B2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0.46</a:t>
            </a:r>
          </a:p>
        </p:txBody>
      </p:sp>
      <p:sp>
        <p:nvSpPr>
          <p:cNvPr id="567" name="Oval 566">
            <a:extLst>
              <a:ext uri="{FF2B5EF4-FFF2-40B4-BE49-F238E27FC236}">
                <a16:creationId xmlns:a16="http://schemas.microsoft.com/office/drawing/2014/main" id="{F7535D20-1E49-784C-B7A7-EA1D2BDEFD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0.45</a:t>
            </a:r>
          </a:p>
        </p:txBody>
      </p:sp>
      <p:sp>
        <p:nvSpPr>
          <p:cNvPr id="568" name="Oval 567">
            <a:extLst>
              <a:ext uri="{FF2B5EF4-FFF2-40B4-BE49-F238E27FC236}">
                <a16:creationId xmlns:a16="http://schemas.microsoft.com/office/drawing/2014/main" id="{762FB45F-3F7B-ED44-BD7F-EE1909EA6B4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0.44</a:t>
            </a:r>
          </a:p>
        </p:txBody>
      </p:sp>
      <p:sp>
        <p:nvSpPr>
          <p:cNvPr id="569" name="Oval 568">
            <a:extLst>
              <a:ext uri="{FF2B5EF4-FFF2-40B4-BE49-F238E27FC236}">
                <a16:creationId xmlns:a16="http://schemas.microsoft.com/office/drawing/2014/main" id="{4AB2CA88-5D41-614B-BA8D-E3325092B67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0.43</a:t>
            </a:r>
          </a:p>
        </p:txBody>
      </p:sp>
      <p:sp>
        <p:nvSpPr>
          <p:cNvPr id="570" name="Oval 569">
            <a:extLst>
              <a:ext uri="{FF2B5EF4-FFF2-40B4-BE49-F238E27FC236}">
                <a16:creationId xmlns:a16="http://schemas.microsoft.com/office/drawing/2014/main" id="{FE5B5FA4-238D-874B-B7BB-9347CEEFD36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0.42</a:t>
            </a:r>
          </a:p>
        </p:txBody>
      </p:sp>
      <p:sp>
        <p:nvSpPr>
          <p:cNvPr id="571" name="Oval 570">
            <a:extLst>
              <a:ext uri="{FF2B5EF4-FFF2-40B4-BE49-F238E27FC236}">
                <a16:creationId xmlns:a16="http://schemas.microsoft.com/office/drawing/2014/main" id="{37FD5097-677C-4245-9AA6-CC00374234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0.41</a:t>
            </a:r>
          </a:p>
        </p:txBody>
      </p:sp>
      <p:sp>
        <p:nvSpPr>
          <p:cNvPr id="572" name="Oval 571">
            <a:extLst>
              <a:ext uri="{FF2B5EF4-FFF2-40B4-BE49-F238E27FC236}">
                <a16:creationId xmlns:a16="http://schemas.microsoft.com/office/drawing/2014/main" id="{4752D4A4-8DF4-844D-ADED-3065B05059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0.40</a:t>
            </a:r>
          </a:p>
        </p:txBody>
      </p:sp>
      <p:sp>
        <p:nvSpPr>
          <p:cNvPr id="573" name="Oval 572">
            <a:extLst>
              <a:ext uri="{FF2B5EF4-FFF2-40B4-BE49-F238E27FC236}">
                <a16:creationId xmlns:a16="http://schemas.microsoft.com/office/drawing/2014/main" id="{F5E3D310-8922-9040-9CF6-3B401E0DA7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0.39</a:t>
            </a:r>
          </a:p>
        </p:txBody>
      </p:sp>
      <p:sp>
        <p:nvSpPr>
          <p:cNvPr id="574" name="Oval 573">
            <a:extLst>
              <a:ext uri="{FF2B5EF4-FFF2-40B4-BE49-F238E27FC236}">
                <a16:creationId xmlns:a16="http://schemas.microsoft.com/office/drawing/2014/main" id="{7A0E60BB-F7C6-DB40-BF1C-7A4C3A151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0.38</a:t>
            </a:r>
          </a:p>
        </p:txBody>
      </p:sp>
      <p:sp>
        <p:nvSpPr>
          <p:cNvPr id="575" name="Oval 574">
            <a:extLst>
              <a:ext uri="{FF2B5EF4-FFF2-40B4-BE49-F238E27FC236}">
                <a16:creationId xmlns:a16="http://schemas.microsoft.com/office/drawing/2014/main" id="{7ADE27D3-E8B3-7D46-AB64-F2E39B4E31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0.37</a:t>
            </a:r>
          </a:p>
        </p:txBody>
      </p:sp>
      <p:sp>
        <p:nvSpPr>
          <p:cNvPr id="576" name="Oval 575">
            <a:extLst>
              <a:ext uri="{FF2B5EF4-FFF2-40B4-BE49-F238E27FC236}">
                <a16:creationId xmlns:a16="http://schemas.microsoft.com/office/drawing/2014/main" id="{67437D89-EB6C-6147-B71F-B9578D7F882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0.36</a:t>
            </a:r>
          </a:p>
        </p:txBody>
      </p:sp>
      <p:sp>
        <p:nvSpPr>
          <p:cNvPr id="577" name="Oval 576">
            <a:extLst>
              <a:ext uri="{FF2B5EF4-FFF2-40B4-BE49-F238E27FC236}">
                <a16:creationId xmlns:a16="http://schemas.microsoft.com/office/drawing/2014/main" id="{011905D3-B454-884A-91F6-449535DC0F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0.35</a:t>
            </a:r>
          </a:p>
        </p:txBody>
      </p:sp>
      <p:sp>
        <p:nvSpPr>
          <p:cNvPr id="578" name="Oval 577">
            <a:extLst>
              <a:ext uri="{FF2B5EF4-FFF2-40B4-BE49-F238E27FC236}">
                <a16:creationId xmlns:a16="http://schemas.microsoft.com/office/drawing/2014/main" id="{93E85F13-4DAC-3C4F-AB17-316629C981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0.34</a:t>
            </a:r>
          </a:p>
        </p:txBody>
      </p:sp>
      <p:sp>
        <p:nvSpPr>
          <p:cNvPr id="579" name="Oval 578">
            <a:extLst>
              <a:ext uri="{FF2B5EF4-FFF2-40B4-BE49-F238E27FC236}">
                <a16:creationId xmlns:a16="http://schemas.microsoft.com/office/drawing/2014/main" id="{4F1ABEF6-D7A0-A347-A014-3053C3CFF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0.33</a:t>
            </a:r>
          </a:p>
        </p:txBody>
      </p:sp>
      <p:sp>
        <p:nvSpPr>
          <p:cNvPr id="580" name="Oval 579">
            <a:extLst>
              <a:ext uri="{FF2B5EF4-FFF2-40B4-BE49-F238E27FC236}">
                <a16:creationId xmlns:a16="http://schemas.microsoft.com/office/drawing/2014/main" id="{C7CA629E-8115-9C45-9D36-C733103703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0.32</a:t>
            </a:r>
          </a:p>
        </p:txBody>
      </p:sp>
      <p:sp>
        <p:nvSpPr>
          <p:cNvPr id="581" name="Oval 580">
            <a:extLst>
              <a:ext uri="{FF2B5EF4-FFF2-40B4-BE49-F238E27FC236}">
                <a16:creationId xmlns:a16="http://schemas.microsoft.com/office/drawing/2014/main" id="{66D95390-1848-4640-B48C-F7C86DF9286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0.31</a:t>
            </a:r>
          </a:p>
        </p:txBody>
      </p:sp>
      <p:sp>
        <p:nvSpPr>
          <p:cNvPr id="582" name="Oval 581">
            <a:extLst>
              <a:ext uri="{FF2B5EF4-FFF2-40B4-BE49-F238E27FC236}">
                <a16:creationId xmlns:a16="http://schemas.microsoft.com/office/drawing/2014/main" id="{814EB0BE-D0F1-0247-B7CD-38D8430D37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0.29</a:t>
            </a:r>
          </a:p>
        </p:txBody>
      </p:sp>
      <p:sp>
        <p:nvSpPr>
          <p:cNvPr id="583" name="Oval 582">
            <a:extLst>
              <a:ext uri="{FF2B5EF4-FFF2-40B4-BE49-F238E27FC236}">
                <a16:creationId xmlns:a16="http://schemas.microsoft.com/office/drawing/2014/main" id="{B7119F76-E65D-2C4E-8BB5-530293E46CB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0.28</a:t>
            </a:r>
          </a:p>
        </p:txBody>
      </p:sp>
      <p:sp>
        <p:nvSpPr>
          <p:cNvPr id="584" name="Oval 583">
            <a:extLst>
              <a:ext uri="{FF2B5EF4-FFF2-40B4-BE49-F238E27FC236}">
                <a16:creationId xmlns:a16="http://schemas.microsoft.com/office/drawing/2014/main" id="{5131434D-3C44-0748-8705-4182926FA5B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0.27</a:t>
            </a:r>
          </a:p>
        </p:txBody>
      </p:sp>
      <p:sp>
        <p:nvSpPr>
          <p:cNvPr id="585" name="Oval 584">
            <a:extLst>
              <a:ext uri="{FF2B5EF4-FFF2-40B4-BE49-F238E27FC236}">
                <a16:creationId xmlns:a16="http://schemas.microsoft.com/office/drawing/2014/main" id="{C892540B-4E88-8F4E-A2F4-BCACA54732D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0.26</a:t>
            </a:r>
          </a:p>
        </p:txBody>
      </p:sp>
      <p:sp>
        <p:nvSpPr>
          <p:cNvPr id="586" name="Oval 585">
            <a:extLst>
              <a:ext uri="{FF2B5EF4-FFF2-40B4-BE49-F238E27FC236}">
                <a16:creationId xmlns:a16="http://schemas.microsoft.com/office/drawing/2014/main" id="{15589788-DA48-D246-9132-A3E9FD2B6A8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0.25</a:t>
            </a:r>
          </a:p>
        </p:txBody>
      </p:sp>
      <p:sp>
        <p:nvSpPr>
          <p:cNvPr id="587" name="Oval 586">
            <a:extLst>
              <a:ext uri="{FF2B5EF4-FFF2-40B4-BE49-F238E27FC236}">
                <a16:creationId xmlns:a16="http://schemas.microsoft.com/office/drawing/2014/main" id="{026AEC9B-4BE1-2B4A-87EE-FD45A790593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0.24</a:t>
            </a:r>
          </a:p>
        </p:txBody>
      </p:sp>
      <p:sp>
        <p:nvSpPr>
          <p:cNvPr id="588" name="Oval 587">
            <a:extLst>
              <a:ext uri="{FF2B5EF4-FFF2-40B4-BE49-F238E27FC236}">
                <a16:creationId xmlns:a16="http://schemas.microsoft.com/office/drawing/2014/main" id="{7B83838C-575A-DD41-8C01-1EE9C9ECD1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0.23</a:t>
            </a:r>
          </a:p>
        </p:txBody>
      </p:sp>
      <p:sp>
        <p:nvSpPr>
          <p:cNvPr id="589" name="Oval 588">
            <a:extLst>
              <a:ext uri="{FF2B5EF4-FFF2-40B4-BE49-F238E27FC236}">
                <a16:creationId xmlns:a16="http://schemas.microsoft.com/office/drawing/2014/main" id="{CCD14DF9-0F81-BD46-84EB-C2844F031D9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0.22</a:t>
            </a:r>
          </a:p>
        </p:txBody>
      </p:sp>
      <p:sp>
        <p:nvSpPr>
          <p:cNvPr id="590" name="Oval 589">
            <a:extLst>
              <a:ext uri="{FF2B5EF4-FFF2-40B4-BE49-F238E27FC236}">
                <a16:creationId xmlns:a16="http://schemas.microsoft.com/office/drawing/2014/main" id="{70278A3C-12CB-F44C-B544-681C0DEDA3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0.21</a:t>
            </a:r>
          </a:p>
        </p:txBody>
      </p:sp>
      <p:sp>
        <p:nvSpPr>
          <p:cNvPr id="591" name="Oval 590">
            <a:extLst>
              <a:ext uri="{FF2B5EF4-FFF2-40B4-BE49-F238E27FC236}">
                <a16:creationId xmlns:a16="http://schemas.microsoft.com/office/drawing/2014/main" id="{A031643A-7763-6648-A548-4F6C6D8A27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0.20</a:t>
            </a:r>
          </a:p>
        </p:txBody>
      </p:sp>
      <p:sp>
        <p:nvSpPr>
          <p:cNvPr id="592" name="Oval 591">
            <a:extLst>
              <a:ext uri="{FF2B5EF4-FFF2-40B4-BE49-F238E27FC236}">
                <a16:creationId xmlns:a16="http://schemas.microsoft.com/office/drawing/2014/main" id="{0A079E8D-B022-8D4A-AFA0-2987ADD95C7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0.19</a:t>
            </a:r>
          </a:p>
        </p:txBody>
      </p:sp>
      <p:sp>
        <p:nvSpPr>
          <p:cNvPr id="593" name="Oval 592">
            <a:extLst>
              <a:ext uri="{FF2B5EF4-FFF2-40B4-BE49-F238E27FC236}">
                <a16:creationId xmlns:a16="http://schemas.microsoft.com/office/drawing/2014/main" id="{EB8A75DF-2212-144B-BDC2-A78BAFE44A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0.18</a:t>
            </a:r>
          </a:p>
        </p:txBody>
      </p:sp>
      <p:sp>
        <p:nvSpPr>
          <p:cNvPr id="594" name="Oval 593">
            <a:extLst>
              <a:ext uri="{FF2B5EF4-FFF2-40B4-BE49-F238E27FC236}">
                <a16:creationId xmlns:a16="http://schemas.microsoft.com/office/drawing/2014/main" id="{91961382-6D83-9440-8C12-23D19195D0F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0.17</a:t>
            </a:r>
          </a:p>
        </p:txBody>
      </p:sp>
      <p:sp>
        <p:nvSpPr>
          <p:cNvPr id="595" name="Oval 594">
            <a:extLst>
              <a:ext uri="{FF2B5EF4-FFF2-40B4-BE49-F238E27FC236}">
                <a16:creationId xmlns:a16="http://schemas.microsoft.com/office/drawing/2014/main" id="{14216EE3-727F-764E-86F1-5D69625B1EC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0.16</a:t>
            </a:r>
          </a:p>
        </p:txBody>
      </p:sp>
      <p:sp>
        <p:nvSpPr>
          <p:cNvPr id="596" name="Oval 595">
            <a:extLst>
              <a:ext uri="{FF2B5EF4-FFF2-40B4-BE49-F238E27FC236}">
                <a16:creationId xmlns:a16="http://schemas.microsoft.com/office/drawing/2014/main" id="{7ED65527-5BE7-EA4A-95E2-781084E7F2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0.15</a:t>
            </a:r>
          </a:p>
        </p:txBody>
      </p:sp>
      <p:sp>
        <p:nvSpPr>
          <p:cNvPr id="597" name="Oval 596">
            <a:extLst>
              <a:ext uri="{FF2B5EF4-FFF2-40B4-BE49-F238E27FC236}">
                <a16:creationId xmlns:a16="http://schemas.microsoft.com/office/drawing/2014/main" id="{A5E0899C-FCC9-EF41-8FA0-CA709AB360F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0.14</a:t>
            </a:r>
          </a:p>
        </p:txBody>
      </p:sp>
      <p:sp>
        <p:nvSpPr>
          <p:cNvPr id="598" name="Oval 597">
            <a:extLst>
              <a:ext uri="{FF2B5EF4-FFF2-40B4-BE49-F238E27FC236}">
                <a16:creationId xmlns:a16="http://schemas.microsoft.com/office/drawing/2014/main" id="{FD423869-F647-AA4A-82D8-7A0FDBC062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0.13</a:t>
            </a:r>
          </a:p>
        </p:txBody>
      </p:sp>
      <p:sp>
        <p:nvSpPr>
          <p:cNvPr id="599" name="Oval 598">
            <a:extLst>
              <a:ext uri="{FF2B5EF4-FFF2-40B4-BE49-F238E27FC236}">
                <a16:creationId xmlns:a16="http://schemas.microsoft.com/office/drawing/2014/main" id="{CB56800D-27D4-FB43-9169-AD6068FEC52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0.12</a:t>
            </a:r>
          </a:p>
        </p:txBody>
      </p:sp>
      <p:sp>
        <p:nvSpPr>
          <p:cNvPr id="600" name="Oval 599">
            <a:extLst>
              <a:ext uri="{FF2B5EF4-FFF2-40B4-BE49-F238E27FC236}">
                <a16:creationId xmlns:a16="http://schemas.microsoft.com/office/drawing/2014/main" id="{B272A5B6-C519-034D-A641-419305573EF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0.11</a:t>
            </a:r>
          </a:p>
        </p:txBody>
      </p:sp>
      <p:sp>
        <p:nvSpPr>
          <p:cNvPr id="601" name="Oval 600">
            <a:extLst>
              <a:ext uri="{FF2B5EF4-FFF2-40B4-BE49-F238E27FC236}">
                <a16:creationId xmlns:a16="http://schemas.microsoft.com/office/drawing/2014/main" id="{D2FB7DE5-632E-5944-9C1F-C8DFE4D4F2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0.10</a:t>
            </a:r>
          </a:p>
        </p:txBody>
      </p:sp>
      <p:sp>
        <p:nvSpPr>
          <p:cNvPr id="602" name="Oval 601">
            <a:extLst>
              <a:ext uri="{FF2B5EF4-FFF2-40B4-BE49-F238E27FC236}">
                <a16:creationId xmlns:a16="http://schemas.microsoft.com/office/drawing/2014/main" id="{96123098-4A25-D447-B1B5-B2ECA6BEC47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0.09</a:t>
            </a:r>
          </a:p>
        </p:txBody>
      </p:sp>
      <p:sp>
        <p:nvSpPr>
          <p:cNvPr id="603" name="Oval 602">
            <a:extLst>
              <a:ext uri="{FF2B5EF4-FFF2-40B4-BE49-F238E27FC236}">
                <a16:creationId xmlns:a16="http://schemas.microsoft.com/office/drawing/2014/main" id="{B9DA9114-C116-F846-99BD-46BD33BA15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0.08</a:t>
            </a:r>
          </a:p>
        </p:txBody>
      </p:sp>
      <p:sp>
        <p:nvSpPr>
          <p:cNvPr id="604" name="Oval 603">
            <a:extLst>
              <a:ext uri="{FF2B5EF4-FFF2-40B4-BE49-F238E27FC236}">
                <a16:creationId xmlns:a16="http://schemas.microsoft.com/office/drawing/2014/main" id="{4E0D5F6E-6C44-E047-A3DE-182D1A5C526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0.07</a:t>
            </a:r>
          </a:p>
        </p:txBody>
      </p:sp>
      <p:sp>
        <p:nvSpPr>
          <p:cNvPr id="605" name="Oval 604">
            <a:extLst>
              <a:ext uri="{FF2B5EF4-FFF2-40B4-BE49-F238E27FC236}">
                <a16:creationId xmlns:a16="http://schemas.microsoft.com/office/drawing/2014/main" id="{0B9DEC12-0164-EC42-9C5E-278360D1F9B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0.06</a:t>
            </a:r>
          </a:p>
        </p:txBody>
      </p:sp>
      <p:sp>
        <p:nvSpPr>
          <p:cNvPr id="606" name="Oval 605">
            <a:extLst>
              <a:ext uri="{FF2B5EF4-FFF2-40B4-BE49-F238E27FC236}">
                <a16:creationId xmlns:a16="http://schemas.microsoft.com/office/drawing/2014/main" id="{838AD784-C822-924E-AFC5-DBC2171FCAF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0.05</a:t>
            </a:r>
          </a:p>
        </p:txBody>
      </p:sp>
      <p:sp>
        <p:nvSpPr>
          <p:cNvPr id="607" name="Oval 606">
            <a:extLst>
              <a:ext uri="{FF2B5EF4-FFF2-40B4-BE49-F238E27FC236}">
                <a16:creationId xmlns:a16="http://schemas.microsoft.com/office/drawing/2014/main" id="{E28141F9-EB5B-2D4C-BB77-160C3FA4BEF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0.04</a:t>
            </a:r>
          </a:p>
        </p:txBody>
      </p:sp>
      <p:sp>
        <p:nvSpPr>
          <p:cNvPr id="608" name="Oval 607">
            <a:extLst>
              <a:ext uri="{FF2B5EF4-FFF2-40B4-BE49-F238E27FC236}">
                <a16:creationId xmlns:a16="http://schemas.microsoft.com/office/drawing/2014/main" id="{8B6A8157-4C61-D340-8737-0569544CB6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0.03</a:t>
            </a:r>
          </a:p>
        </p:txBody>
      </p:sp>
      <p:sp>
        <p:nvSpPr>
          <p:cNvPr id="609" name="Oval 608">
            <a:extLst>
              <a:ext uri="{FF2B5EF4-FFF2-40B4-BE49-F238E27FC236}">
                <a16:creationId xmlns:a16="http://schemas.microsoft.com/office/drawing/2014/main" id="{B1967E40-E6F9-7541-9ECD-FFE976F7F9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0.02</a:t>
            </a:r>
          </a:p>
        </p:txBody>
      </p:sp>
      <p:sp>
        <p:nvSpPr>
          <p:cNvPr id="610" name="Oval 609">
            <a:extLst>
              <a:ext uri="{FF2B5EF4-FFF2-40B4-BE49-F238E27FC236}">
                <a16:creationId xmlns:a16="http://schemas.microsoft.com/office/drawing/2014/main" id="{B597614E-B8DD-234D-B1B9-0B37995CEC9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0.01</a:t>
            </a:r>
          </a:p>
        </p:txBody>
      </p:sp>
      <p:sp>
        <p:nvSpPr>
          <p:cNvPr id="611" name="Oval 610">
            <a:extLst>
              <a:ext uri="{FF2B5EF4-FFF2-40B4-BE49-F238E27FC236}">
                <a16:creationId xmlns:a16="http://schemas.microsoft.com/office/drawing/2014/main" id="{D1741806-CA76-A745-973F-367047CE6FD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0.00</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14:bounceEnd="50000">
                                          <p:cBhvr additive="base">
                                            <p:cTn id="7" dur="500" fill="hold"/>
                                            <p:tgtEl>
                                              <p:spTgt spid="27"/>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14:bounceEnd="50000">
                                          <p:cBhvr additive="base">
                                            <p:cTn id="11" dur="500" fill="hold"/>
                                            <p:tgtEl>
                                              <p:spTgt spid="4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3"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3"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3"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3"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3"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3"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3"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3"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3"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3"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3"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3"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3"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3"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3"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3"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3"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3"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3"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3"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3"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3"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4"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5"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5"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5"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5"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5"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5"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5"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5"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5"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5"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5"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5"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5"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5"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5"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5"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5"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5"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5"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5"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5"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5"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5"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6"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18">
            <a:extLst>
              <a:ext uri="{FF2B5EF4-FFF2-40B4-BE49-F238E27FC236}">
                <a16:creationId xmlns:a16="http://schemas.microsoft.com/office/drawing/2014/main" id="{4C9909EB-F93A-E743-B979-E1CAA464C7C0}"/>
              </a:ext>
            </a:extLst>
          </p:cNvPr>
          <p:cNvSpPr>
            <a:spLocks noChangeArrowheads="1"/>
          </p:cNvSpPr>
          <p:nvPr/>
        </p:nvSpPr>
        <p:spPr bwMode="auto">
          <a:xfrm>
            <a:off x="0" y="1910687"/>
            <a:ext cx="12192000" cy="4687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pPr>
            <a:r>
              <a:rPr lang="en-US" altLang="en-US" sz="3733" kern="0" dirty="0">
                <a:solidFill>
                  <a:srgbClr val="FFFF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Giống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chủ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trung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tập</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quyền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Khác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Trần</a:t>
            </a:r>
            <a:endParaRPr lang="en-US" altLang="en-US" sz="3733" kern="0" dirty="0">
              <a:solidFill>
                <a:srgbClr val="FF0000"/>
              </a:solidFill>
              <a:latin typeface="Times New Roman" panose="02020603050405020304" pitchFamily="18" charset="0"/>
              <a:cs typeface="Times New Roman" panose="02020603050405020304" pitchFamily="18" charset="0"/>
              <a:sym typeface="Arial"/>
            </a:endParaRP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hiện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Thái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đại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phần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do họ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giữ</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thêm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cơ</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coi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sản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xuất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Cả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chia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làm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12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Nhận</a:t>
            </a:r>
            <a:r>
              <a:rPr lang="en-US" altLang="en-US" sz="3733" i="1"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xét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Bô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máy</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chỉnh</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của</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nâng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cao</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p:txBody>
      </p:sp>
      <p:grpSp>
        <p:nvGrpSpPr>
          <p:cNvPr id="7" name="Group 6">
            <a:extLst>
              <a:ext uri="{FF2B5EF4-FFF2-40B4-BE49-F238E27FC236}">
                <a16:creationId xmlns:a16="http://schemas.microsoft.com/office/drawing/2014/main" id="{301116D7-D397-1C4C-9622-2A826399A6E9}"/>
              </a:ext>
            </a:extLst>
          </p:cNvPr>
          <p:cNvGrpSpPr/>
          <p:nvPr/>
        </p:nvGrpSpPr>
        <p:grpSpPr>
          <a:xfrm>
            <a:off x="0" y="1"/>
            <a:ext cx="12192000" cy="1910686"/>
            <a:chOff x="1965278" y="-1555845"/>
            <a:chExt cx="7942997" cy="1433015"/>
          </a:xfrm>
        </p:grpSpPr>
        <p:sp>
          <p:nvSpPr>
            <p:cNvPr id="8" name="Terminator 7">
              <a:extLst>
                <a:ext uri="{FF2B5EF4-FFF2-40B4-BE49-F238E27FC236}">
                  <a16:creationId xmlns:a16="http://schemas.microsoft.com/office/drawing/2014/main" id="{3F48DA6E-A40F-0C49-8784-ABF0A54066A3}"/>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9" name="TextBox 255">
              <a:extLst>
                <a:ext uri="{FF2B5EF4-FFF2-40B4-BE49-F238E27FC236}">
                  <a16:creationId xmlns:a16="http://schemas.microsoft.com/office/drawing/2014/main" id="{9E332FD8-251B-D847-8D8F-F0B7F4B78BA8}"/>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11618"/>
                                        </p:tgtEl>
                                        <p:attrNameLst>
                                          <p:attrName>style.visibility</p:attrName>
                                        </p:attrNameLst>
                                      </p:cBhvr>
                                      <p:to>
                                        <p:strVal val="visible"/>
                                      </p:to>
                                    </p:set>
                                    <p:animEffect transition="in" filter="barn(inVertical)">
                                      <p:cBhvr>
                                        <p:cTn id="11" dur="500"/>
                                        <p:tgtEl>
                                          <p:spTgt spid="111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F9651FF-F183-7B71-3502-8801383C5B3E}"/>
              </a:ext>
            </a:extLst>
          </p:cNvPr>
          <p:cNvSpPr txBox="1"/>
          <p:nvPr/>
        </p:nvSpPr>
        <p:spPr>
          <a:xfrm>
            <a:off x="2650434" y="438185"/>
            <a:ext cx="6096000" cy="646331"/>
          </a:xfrm>
          <a:prstGeom prst="rect">
            <a:avLst/>
          </a:prstGeom>
          <a:noFill/>
        </p:spPr>
        <p:txBody>
          <a:bodyPr wrap="square">
            <a:spAutoFit/>
          </a:bodyPr>
          <a:lstStyle/>
          <a:p>
            <a:pPr algn="ctr"/>
            <a:r>
              <a:rPr lang="en-US" sz="3600" b="1">
                <a:solidFill>
                  <a:srgbClr val="0070C0"/>
                </a:solidFill>
                <a:latin typeface="Times New Roman" panose="02020603050405020304" pitchFamily="18" charset="0"/>
                <a:cs typeface="Times New Roman" panose="02020603050405020304" pitchFamily="18" charset="0"/>
              </a:rPr>
              <a:t>C</a:t>
            </a:r>
            <a:r>
              <a:rPr lang="en-VN" sz="3600" b="1">
                <a:solidFill>
                  <a:srgbClr val="0070C0"/>
                </a:solidFill>
                <a:latin typeface="Times New Roman" panose="02020603050405020304" pitchFamily="18" charset="0"/>
                <a:cs typeface="Times New Roman" panose="02020603050405020304" pitchFamily="18" charset="0"/>
              </a:rPr>
              <a:t>HÍNH SÁCH ĐỐI NỘI </a:t>
            </a:r>
          </a:p>
        </p:txBody>
      </p:sp>
      <p:sp>
        <p:nvSpPr>
          <p:cNvPr id="8" name="TextBox 7">
            <a:extLst>
              <a:ext uri="{FF2B5EF4-FFF2-40B4-BE49-F238E27FC236}">
                <a16:creationId xmlns:a16="http://schemas.microsoft.com/office/drawing/2014/main" id="{E45AB851-7AE9-7212-F5CE-7D6B371F43F3}"/>
              </a:ext>
            </a:extLst>
          </p:cNvPr>
          <p:cNvSpPr txBox="1"/>
          <p:nvPr/>
        </p:nvSpPr>
        <p:spPr>
          <a:xfrm>
            <a:off x="337931" y="3677597"/>
            <a:ext cx="3087756"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Hệ thống chính quyền các cấp được tổ chức quy cũ hoàn thiện hơn.</a:t>
            </a:r>
          </a:p>
        </p:txBody>
      </p:sp>
      <p:sp>
        <p:nvSpPr>
          <p:cNvPr id="9" name="TextBox 8">
            <a:extLst>
              <a:ext uri="{FF2B5EF4-FFF2-40B4-BE49-F238E27FC236}">
                <a16:creationId xmlns:a16="http://schemas.microsoft.com/office/drawing/2014/main" id="{2FB61A7F-3849-2027-AFCE-B521C9A1BA4D}"/>
              </a:ext>
            </a:extLst>
          </p:cNvPr>
          <p:cNvSpPr txBox="1"/>
          <p:nvPr/>
        </p:nvSpPr>
        <p:spPr>
          <a:xfrm>
            <a:off x="4502425" y="3893041"/>
            <a:ext cx="2392017" cy="1384995"/>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Quan lại được hưởng nhiều bụng lộc</a:t>
            </a:r>
          </a:p>
        </p:txBody>
      </p:sp>
      <p:sp>
        <p:nvSpPr>
          <p:cNvPr id="10" name="TextBox 9">
            <a:extLst>
              <a:ext uri="{FF2B5EF4-FFF2-40B4-BE49-F238E27FC236}">
                <a16:creationId xmlns:a16="http://schemas.microsoft.com/office/drawing/2014/main" id="{FBB25A1E-97F8-3AE7-D48F-4167E78FDEE0}"/>
              </a:ext>
            </a:extLst>
          </p:cNvPr>
          <p:cNvSpPr txBox="1"/>
          <p:nvPr/>
        </p:nvSpPr>
        <p:spPr>
          <a:xfrm>
            <a:off x="7726017" y="3887376"/>
            <a:ext cx="4359965"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Nhiều tôn thất họ Trần năm giữ các vị trí trọng yếu trong triều đình, địa phương và được lập thái ấp.</a:t>
            </a:r>
          </a:p>
        </p:txBody>
      </p:sp>
      <p:grpSp>
        <p:nvGrpSpPr>
          <p:cNvPr id="13" name="Group 12">
            <a:extLst>
              <a:ext uri="{FF2B5EF4-FFF2-40B4-BE49-F238E27FC236}">
                <a16:creationId xmlns:a16="http://schemas.microsoft.com/office/drawing/2014/main" id="{238FF251-23F7-A780-BF02-1FEF9A6CD3A7}"/>
              </a:ext>
            </a:extLst>
          </p:cNvPr>
          <p:cNvGrpSpPr/>
          <p:nvPr/>
        </p:nvGrpSpPr>
        <p:grpSpPr>
          <a:xfrm>
            <a:off x="4257262" y="1318844"/>
            <a:ext cx="2789685" cy="2568532"/>
            <a:chOff x="4137940" y="1404534"/>
            <a:chExt cx="2789685" cy="2568532"/>
          </a:xfrm>
        </p:grpSpPr>
        <p:pic>
          <p:nvPicPr>
            <p:cNvPr id="2052" name="Picture 4">
              <a:extLst>
                <a:ext uri="{FF2B5EF4-FFF2-40B4-BE49-F238E27FC236}">
                  <a16:creationId xmlns:a16="http://schemas.microsoft.com/office/drawing/2014/main" id="{EC946C61-C270-2677-5858-2E6C077A78A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a:off x="4137940" y="1444546"/>
              <a:ext cx="1437912" cy="2528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a:extLst>
                <a:ext uri="{FF2B5EF4-FFF2-40B4-BE49-F238E27FC236}">
                  <a16:creationId xmlns:a16="http://schemas.microsoft.com/office/drawing/2014/main" id="{CAF1E642-8B96-2140-9680-B10B350D237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flipH="1">
              <a:off x="5489713" y="1404534"/>
              <a:ext cx="1437912" cy="2528520"/>
            </a:xfrm>
            <a:prstGeom prst="rect">
              <a:avLst/>
            </a:prstGeom>
            <a:noFill/>
            <a:extLst>
              <a:ext uri="{909E8E84-426E-40DD-AFC4-6F175D3DCCD1}">
                <a14:hiddenFill xmlns:a14="http://schemas.microsoft.com/office/drawing/2010/main">
                  <a:solidFill>
                    <a:srgbClr val="FFFFFF"/>
                  </a:solidFill>
                </a14:hiddenFill>
              </a:ext>
            </a:extLst>
          </p:spPr>
        </p:pic>
      </p:grpSp>
      <p:pic>
        <p:nvPicPr>
          <p:cNvPr id="2054" name="Picture 6">
            <a:extLst>
              <a:ext uri="{FF2B5EF4-FFF2-40B4-BE49-F238E27FC236}">
                <a16:creationId xmlns:a16="http://schemas.microsoft.com/office/drawing/2014/main" id="{B797F095-3689-8391-3E15-80B8CF84BE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948" t="16769" r="4000" b="35131"/>
          <a:stretch/>
        </p:blipFill>
        <p:spPr bwMode="auto">
          <a:xfrm>
            <a:off x="327542" y="1358856"/>
            <a:ext cx="3324141" cy="231874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25911667-65BB-8E19-DDA5-D9281000BAD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2356" r="5971"/>
          <a:stretch/>
        </p:blipFill>
        <p:spPr bwMode="auto">
          <a:xfrm>
            <a:off x="8851793" y="1042562"/>
            <a:ext cx="2423555" cy="2878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179816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14:presetBounceEnd="50000">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14:bounceEnd="50000">
                                          <p:cBhvr additive="base">
                                            <p:cTn id="12" dur="500" fill="hold"/>
                                            <p:tgtEl>
                                              <p:spTgt spid="2054"/>
                                            </p:tgtEl>
                                            <p:attrNameLst>
                                              <p:attrName>ppt_x</p:attrName>
                                            </p:attrNameLst>
                                          </p:cBhvr>
                                          <p:tavLst>
                                            <p:tav tm="0">
                                              <p:val>
                                                <p:strVal val="#ppt_x"/>
                                              </p:val>
                                            </p:tav>
                                            <p:tav tm="100000">
                                              <p:val>
                                                <p:strVal val="#ppt_x"/>
                                              </p:val>
                                            </p:tav>
                                          </p:tavLst>
                                        </p:anim>
                                        <p:anim calcmode="lin" valueType="num" p14:bounceEnd="50000">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14:presetBounceEnd="50000">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14:bounceEnd="50000">
                                          <p:cBhvr additive="base">
                                            <p:cTn id="16"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14:presetBounceEnd="50000">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14:bounceEnd="50000">
                                          <p:cBhvr additive="base">
                                            <p:cTn id="22"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14:presetBounceEnd="50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50000">
                                          <p:cBhvr additive="base">
                                            <p:cTn id="26"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14:presetBounceEnd="50000">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14:bounceEnd="50000">
                                          <p:cBhvr additive="base">
                                            <p:cTn id="32" dur="500" fill="hold"/>
                                            <p:tgtEl>
                                              <p:spTgt spid="2056"/>
                                            </p:tgtEl>
                                            <p:attrNameLst>
                                              <p:attrName>ppt_x</p:attrName>
                                            </p:attrNameLst>
                                          </p:cBhvr>
                                          <p:tavLst>
                                            <p:tav tm="0">
                                              <p:val>
                                                <p:strVal val="#ppt_x"/>
                                              </p:val>
                                            </p:tav>
                                            <p:tav tm="100000">
                                              <p:val>
                                                <p:strVal val="#ppt_x"/>
                                              </p:val>
                                            </p:tav>
                                          </p:tavLst>
                                        </p:anim>
                                        <p:anim calcmode="lin" valueType="num" p14:bounceEnd="50000">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14:presetBounceEnd="50000">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14:bounceEnd="50000">
                                          <p:cBhvr additive="base">
                                            <p:cTn id="36"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cBhvr additive="base">
                                            <p:cTn id="12" dur="500" fill="hold"/>
                                            <p:tgtEl>
                                              <p:spTgt spid="2054"/>
                                            </p:tgtEl>
                                            <p:attrNameLst>
                                              <p:attrName>ppt_x</p:attrName>
                                            </p:attrNameLst>
                                          </p:cBhvr>
                                          <p:tavLst>
                                            <p:tav tm="0">
                                              <p:val>
                                                <p:strVal val="#ppt_x"/>
                                              </p:val>
                                            </p:tav>
                                            <p:tav tm="100000">
                                              <p:val>
                                                <p:strVal val="#ppt_x"/>
                                              </p:val>
                                            </p:tav>
                                          </p:tavLst>
                                        </p:anim>
                                        <p:anim calcmode="lin" valueType="num">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ppt_x"/>
                                              </p:val>
                                            </p:tav>
                                            <p:tav tm="100000">
                                              <p:val>
                                                <p:strVal val="#ppt_x"/>
                                              </p:val>
                                            </p:tav>
                                          </p:tavLst>
                                        </p:anim>
                                        <p:anim calcmode="lin" valueType="num">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cBhvr additive="base">
                                            <p:cTn id="32" dur="500" fill="hold"/>
                                            <p:tgtEl>
                                              <p:spTgt spid="2056"/>
                                            </p:tgtEl>
                                            <p:attrNameLst>
                                              <p:attrName>ppt_x</p:attrName>
                                            </p:attrNameLst>
                                          </p:cBhvr>
                                          <p:tavLst>
                                            <p:tav tm="0">
                                              <p:val>
                                                <p:strVal val="#ppt_x"/>
                                              </p:val>
                                            </p:tav>
                                            <p:tav tm="100000">
                                              <p:val>
                                                <p:strVal val="#ppt_x"/>
                                              </p:val>
                                            </p:tav>
                                          </p:tavLst>
                                        </p:anim>
                                        <p:anim calcmode="lin" valueType="num">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500" fill="hold"/>
                                            <p:tgtEl>
                                              <p:spTgt spid="10"/>
                                            </p:tgtEl>
                                            <p:attrNameLst>
                                              <p:attrName>ppt_x</p:attrName>
                                            </p:attrNameLst>
                                          </p:cBhvr>
                                          <p:tavLst>
                                            <p:tav tm="0">
                                              <p:val>
                                                <p:strVal val="#ppt_x"/>
                                              </p:val>
                                            </p:tav>
                                            <p:tav tm="100000">
                                              <p:val>
                                                <p:strVal val="#ppt_x"/>
                                              </p:val>
                                            </p:tav>
                                          </p:tavLst>
                                        </p:anim>
                                        <p:anim calcmode="lin" valueType="num">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90"/>
            <a:ext cx="9383697" cy="2718949"/>
          </a:xfrm>
          <a:prstGeom prst="rect">
            <a:avLst/>
          </a:prstGeom>
          <a:noFill/>
        </p:spPr>
        <p:txBody>
          <a:bodyPr wrap="square" rtlCol="0">
            <a:spAutoFit/>
          </a:bodyPr>
          <a:lstStyle/>
          <a:p>
            <a:pPr algn="ctr" defTabSz="1219170">
              <a:buClr>
                <a:srgbClr val="000000"/>
              </a:buClr>
              <a:defRPr/>
            </a:pPr>
            <a:r>
              <a:rPr lang="vi-VN" sz="4267" kern="0" dirty="0">
                <a:solidFill>
                  <a:srgbClr val="FFFF00"/>
                </a:solidFill>
                <a:latin typeface="Times New Roman" panose="02020603050405020304" pitchFamily="18" charset="0"/>
                <a:cs typeface="Times New Roman" panose="02020603050405020304" pitchFamily="18" charset="0"/>
                <a:sym typeface="Arial"/>
              </a:rPr>
              <a:t>Nơi nào được coi là trường học đầu tiên của quốc gia Đại Việt?</a:t>
            </a:r>
          </a:p>
          <a:p>
            <a:pPr algn="ctr" defTabSz="1219170">
              <a:buClr>
                <a:srgbClr val="000000"/>
              </a:buClr>
              <a:defRPr/>
            </a:pPr>
            <a:br>
              <a:rPr lang="vi-VN" sz="4267" kern="0" dirty="0">
                <a:solidFill>
                  <a:srgbClr val="FFFF00"/>
                </a:solidFill>
                <a:latin typeface="Times New Roman" panose="02020603050405020304" pitchFamily="18" charset="0"/>
                <a:cs typeface="Times New Roman" panose="02020603050405020304" pitchFamily="18" charset="0"/>
                <a:sym typeface="Arial"/>
              </a:rPr>
            </a:br>
            <a:endParaRPr lang="en-US" sz="4267"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Tử</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Giám</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8"/>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kern="0" dirty="0" err="1">
                <a:solidFill>
                  <a:prstClr val="white"/>
                </a:solidFill>
                <a:latin typeface="Times New Roman" panose="02020603050405020304" pitchFamily="18" charset="0"/>
                <a:cs typeface="Times New Roman" panose="02020603050405020304" pitchFamily="18" charset="0"/>
                <a:sym typeface="Arial"/>
              </a:rPr>
              <a:t>Văn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Miếu</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Trấn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Một</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Cột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77750" y="201492"/>
            <a:ext cx="8536952"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397916973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A1A32B6E-74CF-4CC8-AF29-EB614C9743A7}"/>
              </a:ext>
            </a:extLst>
          </p:cNvPr>
          <p:cNvGrpSpPr/>
          <p:nvPr/>
        </p:nvGrpSpPr>
        <p:grpSpPr>
          <a:xfrm>
            <a:off x="334292" y="1384486"/>
            <a:ext cx="7047430" cy="5104999"/>
            <a:chOff x="562182" y="1415846"/>
            <a:chExt cx="6497378" cy="1463385"/>
          </a:xfrm>
        </p:grpSpPr>
        <p:pic>
          <p:nvPicPr>
            <p:cNvPr id="13" name="图片 12">
              <a:extLst>
                <a:ext uri="{FF2B5EF4-FFF2-40B4-BE49-F238E27FC236}">
                  <a16:creationId xmlns:a16="http://schemas.microsoft.com/office/drawing/2014/main" id="{344B240C-9552-4AFA-B0AC-5518FF1D9DA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3728" t="19444" r="58646" b="44040"/>
            <a:stretch/>
          </p:blipFill>
          <p:spPr>
            <a:xfrm>
              <a:off x="562182" y="2068646"/>
              <a:ext cx="408781" cy="810585"/>
            </a:xfrm>
            <a:prstGeom prst="rect">
              <a:avLst/>
            </a:prstGeom>
          </p:spPr>
        </p:pic>
        <p:sp>
          <p:nvSpPr>
            <p:cNvPr id="11" name="矩形: 圆角 10">
              <a:extLst>
                <a:ext uri="{FF2B5EF4-FFF2-40B4-BE49-F238E27FC236}">
                  <a16:creationId xmlns:a16="http://schemas.microsoft.com/office/drawing/2014/main" id="{821FA55A-BDDE-4214-9CD8-4BC2CB5113EA}"/>
                </a:ext>
              </a:extLst>
            </p:cNvPr>
            <p:cNvSpPr/>
            <p:nvPr/>
          </p:nvSpPr>
          <p:spPr>
            <a:xfrm>
              <a:off x="776747" y="1415846"/>
              <a:ext cx="6282813" cy="1376516"/>
            </a:xfrm>
            <a:prstGeom prst="roundRect">
              <a:avLst>
                <a:gd name="adj" fmla="val 30043"/>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sp>
        <p:nvSpPr>
          <p:cNvPr id="23" name="椭圆 22">
            <a:extLst>
              <a:ext uri="{FF2B5EF4-FFF2-40B4-BE49-F238E27FC236}">
                <a16:creationId xmlns:a16="http://schemas.microsoft.com/office/drawing/2014/main" id="{5886196F-EEE2-42BA-8B84-278C66BFE541}"/>
              </a:ext>
            </a:extLst>
          </p:cNvPr>
          <p:cNvSpPr/>
          <p:nvPr/>
        </p:nvSpPr>
        <p:spPr>
          <a:xfrm>
            <a:off x="9623062" y="45253"/>
            <a:ext cx="1004630" cy="991411"/>
          </a:xfrm>
          <a:prstGeom prst="ellipse">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24" name="Rectangle 23"/>
          <p:cNvSpPr/>
          <p:nvPr/>
        </p:nvSpPr>
        <p:spPr>
          <a:xfrm>
            <a:off x="11212797" y="88743"/>
            <a:ext cx="268003" cy="165913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169B0C83-3C69-2D4B-B6DA-241E9D25908C}"/>
              </a:ext>
            </a:extLst>
          </p:cNvPr>
          <p:cNvSpPr txBox="1"/>
          <p:nvPr/>
        </p:nvSpPr>
        <p:spPr bwMode="auto">
          <a:xfrm>
            <a:off x="3108756" y="107870"/>
            <a:ext cx="5372100" cy="995422"/>
          </a:xfrm>
          <a:prstGeom prst="roundRect">
            <a:avLst>
              <a:gd name="adj" fmla="val 50000"/>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Tổ</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chức</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quân</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đội</a:t>
            </a:r>
            <a:endPar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28" name="Rectangle 27">
            <a:extLst>
              <a:ext uri="{FF2B5EF4-FFF2-40B4-BE49-F238E27FC236}">
                <a16:creationId xmlns:a16="http://schemas.microsoft.com/office/drawing/2014/main" id="{79C47601-3FA6-2E41-9C7C-0D87BE30EC63}"/>
              </a:ext>
            </a:extLst>
          </p:cNvPr>
          <p:cNvSpPr/>
          <p:nvPr/>
        </p:nvSpPr>
        <p:spPr>
          <a:xfrm>
            <a:off x="777679" y="1759819"/>
            <a:ext cx="6263954" cy="2677656"/>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Lê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sơ</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xây</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dựng</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hai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bộ</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phận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triều</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đình,</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quân các lộ, phủ, quân vương hầu.</a:t>
            </a:r>
            <a:endPar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địa</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phương:</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dân binh các làng, xã</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
        <p:nvSpPr>
          <p:cNvPr id="2" name="Rectangle 1">
            <a:extLst>
              <a:ext uri="{FF2B5EF4-FFF2-40B4-BE49-F238E27FC236}">
                <a16:creationId xmlns:a16="http://schemas.microsoft.com/office/drawing/2014/main" id="{11B690BB-C211-1B4D-A662-053556BE9DDC}"/>
              </a:ext>
            </a:extLst>
          </p:cNvPr>
          <p:cNvSpPr/>
          <p:nvPr/>
        </p:nvSpPr>
        <p:spPr>
          <a:xfrm>
            <a:off x="620295" y="4718669"/>
            <a:ext cx="6263954" cy="1077218"/>
          </a:xfrm>
          <a:prstGeom prst="rect">
            <a:avLst/>
          </a:prstGeom>
        </p:spPr>
        <p:txBody>
          <a:bodyPr wrap="square">
            <a:spAutoFit/>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Thực</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hiện</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chính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sách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ngụ</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binh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ư</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nông</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a:t>
            </a:r>
          </a:p>
        </p:txBody>
      </p:sp>
      <p:pic>
        <p:nvPicPr>
          <p:cNvPr id="1026" name="Picture 2">
            <a:extLst>
              <a:ext uri="{FF2B5EF4-FFF2-40B4-BE49-F238E27FC236}">
                <a16:creationId xmlns:a16="http://schemas.microsoft.com/office/drawing/2014/main" id="{E5084F33-DB35-152A-A8A1-2138DF1BE0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10526" y="569843"/>
            <a:ext cx="3963244" cy="5646807"/>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a:extLst>
              <a:ext uri="{FF2B5EF4-FFF2-40B4-BE49-F238E27FC236}">
                <a16:creationId xmlns:a16="http://schemas.microsoft.com/office/drawing/2014/main" id="{22958C07-BAA7-4D46-B661-7AF4CF78BB16}"/>
              </a:ext>
            </a:extLst>
          </p:cNvPr>
          <p:cNvGrpSpPr/>
          <p:nvPr/>
        </p:nvGrpSpPr>
        <p:grpSpPr>
          <a:xfrm>
            <a:off x="1695425" y="1224978"/>
            <a:ext cx="5372100" cy="3089881"/>
            <a:chOff x="4302364" y="1039207"/>
            <a:chExt cx="5372100" cy="3089881"/>
          </a:xfrm>
        </p:grpSpPr>
        <p:sp>
          <p:nvSpPr>
            <p:cNvPr id="34" name="Oval Callout 33">
              <a:extLst>
                <a:ext uri="{FF2B5EF4-FFF2-40B4-BE49-F238E27FC236}">
                  <a16:creationId xmlns:a16="http://schemas.microsoft.com/office/drawing/2014/main" id="{E11D9F90-A2CD-FC4E-AD43-5FC68557A745}"/>
                </a:ext>
              </a:extLst>
            </p:cNvPr>
            <p:cNvSpPr/>
            <p:nvPr/>
          </p:nvSpPr>
          <p:spPr>
            <a:xfrm>
              <a:off x="4302364" y="1039207"/>
              <a:ext cx="5372100" cy="3089881"/>
            </a:xfrm>
            <a:prstGeom prst="wedgeEllipseCallout">
              <a:avLst>
                <a:gd name="adj1" fmla="val 90640"/>
                <a:gd name="adj2" fmla="val -9515"/>
              </a:avLst>
            </a:prstGeom>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VN" sz="1800" b="0" i="0" u="none" strike="noStrike" kern="0" cap="none" spc="0" normalizeH="0" baseline="0" noProof="0" dirty="0">
                <a:ln>
                  <a:noFill/>
                </a:ln>
                <a:solidFill>
                  <a:srgbClr val="FFFFFF"/>
                </a:solidFill>
                <a:effectLst/>
                <a:uLnTx/>
                <a:uFillTx/>
                <a:latin typeface="Calibri"/>
                <a:ea typeface="微软雅黑"/>
                <a:cs typeface="+mn-cs"/>
              </a:endParaRPr>
            </a:p>
          </p:txBody>
        </p:sp>
        <p:sp>
          <p:nvSpPr>
            <p:cNvPr id="35" name="Rectangle 34">
              <a:extLst>
                <a:ext uri="{FF2B5EF4-FFF2-40B4-BE49-F238E27FC236}">
                  <a16:creationId xmlns:a16="http://schemas.microsoft.com/office/drawing/2014/main" id="{CD7604DE-B895-434C-BAA8-634B6253BD64}"/>
                </a:ext>
              </a:extLst>
            </p:cNvPr>
            <p:cNvSpPr/>
            <p:nvPr/>
          </p:nvSpPr>
          <p:spPr>
            <a:xfrm>
              <a:off x="4993863" y="1674674"/>
              <a:ext cx="3989102" cy="1754326"/>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Quân đội nhà Trần được tổ chức như thế nào?</a:t>
              </a:r>
              <a:endParaRPr kumimoji="0" lang="en-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endParaRPr>
            </a:p>
          </p:txBody>
        </p:sp>
      </p:grpSp>
    </p:spTree>
    <p:extLst>
      <p:ext uri="{BB962C8B-B14F-4D97-AF65-F5344CB8AC3E}">
        <p14:creationId xmlns:p14="http://schemas.microsoft.com/office/powerpoint/2010/main" val="9509934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par>
                                <p:cTn id="10" presetID="55"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0.70"/>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down)">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xit" presetSubtype="10" fill="hold" nodeType="clickEffect">
                                  <p:stCondLst>
                                    <p:cond delay="0"/>
                                  </p:stCondLst>
                                  <p:childTnLst>
                                    <p:animEffect transition="out" filter="checkerboard(across)">
                                      <p:cBhvr>
                                        <p:cTn id="23" dur="500"/>
                                        <p:tgtEl>
                                          <p:spTgt spid="33"/>
                                        </p:tgtEl>
                                      </p:cBhvr>
                                    </p:animEffect>
                                    <p:set>
                                      <p:cBhvr>
                                        <p:cTn id="24" dur="1" fill="hold">
                                          <p:stCondLst>
                                            <p:cond delay="499"/>
                                          </p:stCondLst>
                                        </p:cTn>
                                        <p:tgtEl>
                                          <p:spTgt spid="33"/>
                                        </p:tgtEl>
                                        <p:attrNameLst>
                                          <p:attrName>style.visibility</p:attrName>
                                        </p:attrNameLst>
                                      </p:cBhvr>
                                      <p:to>
                                        <p:strVal val="hidden"/>
                                      </p:to>
                                    </p:set>
                                  </p:childTnLst>
                                </p:cTn>
                              </p:par>
                              <p:par>
                                <p:cTn id="25" presetID="41" presetClass="entr" presetSubtype="0" fill="hold" grpId="0" nodeType="withEffect">
                                  <p:stCondLst>
                                    <p:cond delay="0"/>
                                  </p:stCondLst>
                                  <p:iterate type="lt">
                                    <p:tmPct val="10000"/>
                                  </p:iterate>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8"/>
                                        </p:tgtEl>
                                        <p:attrNameLst>
                                          <p:attrName>ppt_y</p:attrName>
                                        </p:attrNameLst>
                                      </p:cBhvr>
                                      <p:tavLst>
                                        <p:tav tm="0">
                                          <p:val>
                                            <p:strVal val="#ppt_y"/>
                                          </p:val>
                                        </p:tav>
                                        <p:tav tm="100000">
                                          <p:val>
                                            <p:strVal val="#ppt_y"/>
                                          </p:val>
                                        </p:tav>
                                      </p:tavLst>
                                    </p:anim>
                                    <p:anim calcmode="lin" valueType="num">
                                      <p:cBhvr>
                                        <p:cTn id="2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8"/>
                                        </p:tgtEl>
                                      </p:cBhvr>
                                    </p:animEffect>
                                  </p:childTnLst>
                                </p:cTn>
                              </p:par>
                            </p:childTnLst>
                          </p:cTn>
                        </p:par>
                      </p:childTnLst>
                    </p:cTn>
                  </p:par>
                  <p:par>
                    <p:cTn id="32" fill="hold">
                      <p:stCondLst>
                        <p:cond delay="indefinite"/>
                      </p:stCondLst>
                      <p:childTnLst>
                        <p:par>
                          <p:cTn id="33" fill="hold">
                            <p:stCondLst>
                              <p:cond delay="0"/>
                            </p:stCondLst>
                            <p:childTnLst>
                              <p:par>
                                <p:cTn id="34" presetID="41" presetClass="entr" presetSubtype="0" fill="hold" grpId="0" nodeType="clickEffect">
                                  <p:stCondLst>
                                    <p:cond delay="0"/>
                                  </p:stCondLst>
                                  <p:iterate type="lt">
                                    <p:tmPct val="10000"/>
                                  </p:iterate>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2"/>
                                        </p:tgtEl>
                                        <p:attrNameLst>
                                          <p:attrName>ppt_y</p:attrName>
                                        </p:attrNameLst>
                                      </p:cBhvr>
                                      <p:tavLst>
                                        <p:tav tm="0">
                                          <p:val>
                                            <p:strVal val="#ppt_y"/>
                                          </p:val>
                                        </p:tav>
                                        <p:tav tm="100000">
                                          <p:val>
                                            <p:strVal val="#ppt_y"/>
                                          </p:val>
                                        </p:tav>
                                      </p:tavLst>
                                    </p:anim>
                                    <p:anim calcmode="lin" valueType="num">
                                      <p:cBhvr>
                                        <p:cTn id="3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Không có mô tả ảnh.">
            <a:extLst>
              <a:ext uri="{FF2B5EF4-FFF2-40B4-BE49-F238E27FC236}">
                <a16:creationId xmlns:a16="http://schemas.microsoft.com/office/drawing/2014/main" id="{09851CB1-E0F0-FD4A-A248-7A5EBA2546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96361" y="21266"/>
            <a:ext cx="5995639"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B6223C6C-37C7-D941-BC85-301854D4D598}"/>
              </a:ext>
            </a:extLst>
          </p:cNvPr>
          <p:cNvSpPr/>
          <p:nvPr/>
        </p:nvSpPr>
        <p:spPr>
          <a:xfrm>
            <a:off x="1069673" y="5259862"/>
            <a:ext cx="4012690"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triều</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đình</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1028" name="Picture 4" descr="LE-HOAN">
            <a:extLst>
              <a:ext uri="{FF2B5EF4-FFF2-40B4-BE49-F238E27FC236}">
                <a16:creationId xmlns:a16="http://schemas.microsoft.com/office/drawing/2014/main" id="{36E8522D-8C92-4D40-ACA9-FA1F6B29E7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146" y="0"/>
            <a:ext cx="5588532"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A9D95CCD-2C34-6440-BFA0-4199986D3D04}"/>
              </a:ext>
            </a:extLst>
          </p:cNvPr>
          <p:cNvSpPr/>
          <p:nvPr/>
        </p:nvSpPr>
        <p:spPr>
          <a:xfrm>
            <a:off x="7558451" y="5259862"/>
            <a:ext cx="4012689"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địa</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phương</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34732583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50000">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14:bounceEnd="50000">
                                          <p:cBhvr additive="base">
                                            <p:cTn id="7"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0000">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14:bounceEnd="50000">
                                          <p:cBhvr additive="base">
                                            <p:cTn id="15"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14:bounceEnd="50000">
                                          <p:cBhvr additive="base">
                                            <p:cTn id="19"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ppt_x"/>
                                              </p:val>
                                            </p:tav>
                                            <p:tav tm="100000">
                                              <p:val>
                                                <p:strVal val="#ppt_x"/>
                                              </p:val>
                                            </p:tav>
                                          </p:tavLst>
                                        </p:anim>
                                        <p:anim calcmode="lin" valueType="num">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68081" y="1441804"/>
            <a:ext cx="6987117" cy="673100"/>
          </a:xfrm>
        </p:spPr>
        <p:txBody>
          <a:bodyPr/>
          <a:lstStyle/>
          <a:p>
            <a:pPr defTabSz="457189">
              <a:buClrTx/>
            </a:pPr>
            <a:r>
              <a:rPr lang="en-US" altLang="en-VN" sz="4000" dirty="0" err="1">
                <a:solidFill>
                  <a:srgbClr val="000000"/>
                </a:solidFill>
                <a:latin typeface="Times New Roman" panose="02020603050405020304" pitchFamily="18" charset="0"/>
                <a:ea typeface="SimSun"/>
                <a:cs typeface="Times New Roman" panose="02020603050405020304" pitchFamily="18" charset="0"/>
              </a:rPr>
              <a:t>Chính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sách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ngụ</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binh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ư</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nông</a:t>
            </a:r>
            <a:r>
              <a:rPr lang="en-US" altLang="en-VN" sz="4000" dirty="0">
                <a:solidFill>
                  <a:srgbClr val="000000"/>
                </a:solidFill>
                <a:latin typeface="Times New Roman" panose="02020603050405020304" pitchFamily="18" charset="0"/>
                <a:ea typeface="SimSun"/>
                <a:cs typeface="Times New Roman" panose="02020603050405020304" pitchFamily="18" charset="0"/>
              </a:rPr>
              <a:t>”</a:t>
            </a:r>
            <a:endParaRPr lang="en-US" sz="3733" kern="1200" dirty="0">
              <a:solidFill>
                <a:srgbClr val="282848">
                  <a:lumMod val="50000"/>
                </a:srgbClr>
              </a:solidFill>
              <a:latin typeface="Times New Roman" panose="02020603050405020304" pitchFamily="18" charset="0"/>
              <a:cs typeface="Times New Roman" panose="02020603050405020304" pitchFamily="18" charset="0"/>
            </a:endParaRPr>
          </a:p>
        </p:txBody>
      </p:sp>
      <p:sp>
        <p:nvSpPr>
          <p:cNvPr id="5" name="Rectangle 4">
            <a:extLst>
              <a:ext uri="{FF2B5EF4-FFF2-40B4-BE49-F238E27FC236}">
                <a16:creationId xmlns:a16="http://schemas.microsoft.com/office/drawing/2014/main" id="{6A43FB4D-A212-D74F-B01B-61C6BA1A0D65}"/>
              </a:ext>
            </a:extLst>
          </p:cNvPr>
          <p:cNvSpPr/>
          <p:nvPr/>
        </p:nvSpPr>
        <p:spPr>
          <a:xfrm>
            <a:off x="2279819" y="2150513"/>
            <a:ext cx="8163642" cy="3416320"/>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rPr>
              <a:t>Ngụ binh ư nông là “gửi binh ở nông”: gửi quân vào nông nghiệp, cho binh lính lao động, sản xuất tại địa phương trong một khoảng thời gian xác định", là chính sách xây dựng lực lượng quân sự thời phong kiến ở Việt Nam.</a:t>
            </a:r>
            <a:endParaRPr kumimoji="0" lang="en-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0200553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800" decel="100000"/>
                                        <p:tgtEl>
                                          <p:spTgt spid="2"/>
                                        </p:tgtEl>
                                      </p:cBhvr>
                                    </p:animEffect>
                                    <p:anim calcmode="lin" valueType="num">
                                      <p:cBhvr>
                                        <p:cTn id="8" dur="800" decel="100000" fill="hold"/>
                                        <p:tgtEl>
                                          <p:spTgt spid="2"/>
                                        </p:tgtEl>
                                        <p:attrNameLst>
                                          <p:attrName>style.rotation</p:attrName>
                                        </p:attrNameLst>
                                      </p:cBhvr>
                                      <p:tavLst>
                                        <p:tav tm="0">
                                          <p:val>
                                            <p:fltVal val="-90"/>
                                          </p:val>
                                        </p:tav>
                                        <p:tav tm="100000">
                                          <p:val>
                                            <p:fltVal val="0"/>
                                          </p:val>
                                        </p:tav>
                                      </p:tavLst>
                                    </p:anim>
                                    <p:anim calcmode="lin" valueType="num">
                                      <p:cBhvr>
                                        <p:cTn id="9" dur="800" decel="100000" fill="hold"/>
                                        <p:tgtEl>
                                          <p:spTgt spid="2"/>
                                        </p:tgtEl>
                                        <p:attrNameLst>
                                          <p:attrName>ppt_x</p:attrName>
                                        </p:attrNameLst>
                                      </p:cBhvr>
                                      <p:tavLst>
                                        <p:tav tm="0">
                                          <p:val>
                                            <p:strVal val="#ppt_x+0.4"/>
                                          </p:val>
                                        </p:tav>
                                        <p:tav tm="100000">
                                          <p:val>
                                            <p:strVal val="#ppt_x-0.05"/>
                                          </p:val>
                                        </p:tav>
                                      </p:tavLst>
                                    </p:anim>
                                    <p:anim calcmode="lin" valueType="num">
                                      <p:cBhvr>
                                        <p:cTn id="10" dur="800" decel="100000" fill="hold"/>
                                        <p:tgtEl>
                                          <p:spTgt spid="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7200" dirty="0" err="1">
                <a:solidFill>
                  <a:schemeClr val="tx1"/>
                </a:solidFill>
                <a:latin typeface="Times New Roman" panose="02020603050405020304" pitchFamily="18" charset="0"/>
                <a:cs typeface="Times New Roman" panose="02020603050405020304" pitchFamily="18" charset="0"/>
              </a:rPr>
              <a:t>Nhà</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Trần</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đã</a:t>
            </a:r>
            <a:r>
              <a:rPr lang="en" sz="7200" dirty="0">
                <a:solidFill>
                  <a:schemeClr val="tx1"/>
                </a:solidFill>
                <a:latin typeface="Times New Roman" panose="02020603050405020304" pitchFamily="18" charset="0"/>
                <a:cs typeface="Times New Roman" panose="02020603050405020304" pitchFamily="18" charset="0"/>
              </a:rPr>
              <a:t> ban </a:t>
            </a:r>
            <a:r>
              <a:rPr lang="en" sz="7200" dirty="0" err="1">
                <a:solidFill>
                  <a:schemeClr val="tx1"/>
                </a:solidFill>
                <a:latin typeface="Times New Roman" panose="02020603050405020304" pitchFamily="18" charset="0"/>
                <a:cs typeface="Times New Roman" panose="02020603050405020304" pitchFamily="18" charset="0"/>
              </a:rPr>
              <a:t>hành</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bộ</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luật</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gì</a:t>
            </a:r>
            <a:r>
              <a:rPr lang="en" sz="7200" dirty="0">
                <a:solidFill>
                  <a:schemeClr val="tx1"/>
                </a:solidFill>
                <a:latin typeface="Times New Roman" panose="02020603050405020304" pitchFamily="18" charset="0"/>
                <a:cs typeface="Times New Roman" panose="02020603050405020304" pitchFamily="18" charset="0"/>
              </a:rPr>
              <a:t>?</a:t>
            </a:r>
            <a:endParaRPr sz="7200" dirty="0">
              <a:solidFill>
                <a:schemeClr val="tx1"/>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Date Placeholder 1">
            <a:extLst>
              <a:ext uri="{FF2B5EF4-FFF2-40B4-BE49-F238E27FC236}">
                <a16:creationId xmlns:a16="http://schemas.microsoft.com/office/drawing/2014/main" id="{87CBC323-12CC-2844-BC94-68E6186754D3}"/>
              </a:ext>
            </a:extLst>
          </p:cNvPr>
          <p:cNvSpPr>
            <a:spLocks noGrp="1"/>
          </p:cNvSpPr>
          <p:nvPr>
            <p:ph type="dt" sz="quarter" idx="10"/>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40CF12B4-79EC-0740-A0C6-806E8E4445A0}" type="datetime1">
              <a:rPr lang="en-US" altLang="en-VN">
                <a:solidFill>
                  <a:srgbClr val="000000"/>
                </a:solidFill>
                <a:cs typeface="Arial"/>
                <a:sym typeface="Arial"/>
              </a:rPr>
              <a:pPr defTabSz="914377" eaLnBrk="1" fontAlgn="base" hangingPunct="1">
                <a:spcBef>
                  <a:spcPct val="0"/>
                </a:spcBef>
                <a:spcAft>
                  <a:spcPct val="0"/>
                </a:spcAft>
              </a:pPr>
              <a:t>3/19/2024</a:t>
            </a:fld>
            <a:endParaRPr lang="en-US" altLang="en-VN">
              <a:solidFill>
                <a:srgbClr val="000000"/>
              </a:solidFill>
              <a:cs typeface="Arial"/>
              <a:sym typeface="Arial"/>
            </a:endParaRPr>
          </a:p>
        </p:txBody>
      </p:sp>
      <p:sp>
        <p:nvSpPr>
          <p:cNvPr id="18435" name="Slide Number Placeholder 3">
            <a:extLst>
              <a:ext uri="{FF2B5EF4-FFF2-40B4-BE49-F238E27FC236}">
                <a16:creationId xmlns:a16="http://schemas.microsoft.com/office/drawing/2014/main" id="{A8A6CFA3-C753-8349-B5BC-4C90CF6ED3D5}"/>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AAB2417E-6EB9-E146-981D-A459B936FE69}" type="slidenum">
              <a:rPr lang="en-US" altLang="en-VN">
                <a:solidFill>
                  <a:srgbClr val="000000"/>
                </a:solidFill>
                <a:cs typeface="Arial"/>
                <a:sym typeface="Arial"/>
              </a:rPr>
              <a:pPr defTabSz="914377" eaLnBrk="1" fontAlgn="base" hangingPunct="1">
                <a:spcBef>
                  <a:spcPct val="0"/>
                </a:spcBef>
                <a:spcAft>
                  <a:spcPct val="0"/>
                </a:spcAft>
              </a:pPr>
              <a:t>24</a:t>
            </a:fld>
            <a:endParaRPr lang="en-US" altLang="en-VN">
              <a:solidFill>
                <a:srgbClr val="000000"/>
              </a:solidFill>
              <a:cs typeface="Arial"/>
              <a:sym typeface="Arial"/>
            </a:endParaRPr>
          </a:p>
        </p:txBody>
      </p:sp>
      <p:pic>
        <p:nvPicPr>
          <p:cNvPr id="15363" name="Picture 3" descr="4525822604_e4bab25020_b">
            <a:extLst>
              <a:ext uri="{FF2B5EF4-FFF2-40B4-BE49-F238E27FC236}">
                <a16:creationId xmlns:a16="http://schemas.microsoft.com/office/drawing/2014/main" id="{4259B051-29C3-854C-9228-B3080D0EA9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37597"/>
            <a:ext cx="6000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4" descr="040209">
            <a:extLst>
              <a:ext uri="{FF2B5EF4-FFF2-40B4-BE49-F238E27FC236}">
                <a16:creationId xmlns:a16="http://schemas.microsoft.com/office/drawing/2014/main" id="{0BA19116-F420-5D42-B3EF-09424CCCE1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0749" y="-37597"/>
            <a:ext cx="61912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14:bounceEnd="50000">
                                          <p:cBhvr additive="base">
                                            <p:cTn id="7" dur="500" fill="hold"/>
                                            <p:tgtEl>
                                              <p:spTgt spid="15363"/>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14:bounceEnd="50000">
                                          <p:cBhvr additive="base">
                                            <p:cTn id="11" dur="500" fill="hold"/>
                                            <p:tgtEl>
                                              <p:spTgt spid="1536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cBhvr additive="base">
                                            <p:cTn id="7" dur="500" fill="hold"/>
                                            <p:tgtEl>
                                              <p:spTgt spid="15363"/>
                                            </p:tgtEl>
                                            <p:attrNameLst>
                                              <p:attrName>ppt_x</p:attrName>
                                            </p:attrNameLst>
                                          </p:cBhvr>
                                          <p:tavLst>
                                            <p:tav tm="0">
                                              <p:val>
                                                <p:strVal val="#ppt_x"/>
                                              </p:val>
                                            </p:tav>
                                            <p:tav tm="100000">
                                              <p:val>
                                                <p:strVal val="#ppt_x"/>
                                              </p:val>
                                            </p:tav>
                                          </p:tavLst>
                                        </p:anim>
                                        <p:anim calcmode="lin" valueType="num">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cBhvr additive="base">
                                            <p:cTn id="11" dur="500" fill="hold"/>
                                            <p:tgtEl>
                                              <p:spTgt spid="15364"/>
                                            </p:tgtEl>
                                            <p:attrNameLst>
                                              <p:attrName>ppt_x</p:attrName>
                                            </p:attrNameLst>
                                          </p:cBhvr>
                                          <p:tavLst>
                                            <p:tav tm="0">
                                              <p:val>
                                                <p:strVal val="#ppt_x"/>
                                              </p:val>
                                            </p:tav>
                                            <p:tav tm="100000">
                                              <p:val>
                                                <p:strVal val="#ppt_x"/>
                                              </p:val>
                                            </p:tav>
                                          </p:tavLst>
                                        </p:anim>
                                        <p:anim calcmode="lin" valueType="num">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070"/>
        <p:cNvGrpSpPr/>
        <p:nvPr/>
      </p:nvGrpSpPr>
      <p:grpSpPr>
        <a:xfrm>
          <a:off x="0" y="0"/>
          <a:ext cx="0" cy="0"/>
          <a:chOff x="0" y="0"/>
          <a:chExt cx="0" cy="0"/>
        </a:xfrm>
      </p:grpSpPr>
      <p:grpSp>
        <p:nvGrpSpPr>
          <p:cNvPr id="17081" name="Google Shape;17081;p54"/>
          <p:cNvGrpSpPr/>
          <p:nvPr/>
        </p:nvGrpSpPr>
        <p:grpSpPr>
          <a:xfrm rot="10800000" flipH="1">
            <a:off x="7593264" y="6395450"/>
            <a:ext cx="4369577" cy="223964"/>
            <a:chOff x="3445893" y="4053330"/>
            <a:chExt cx="2252199" cy="93989"/>
          </a:xfrm>
        </p:grpSpPr>
        <p:sp>
          <p:nvSpPr>
            <p:cNvPr id="17082" name="Google Shape;17082;p5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17083" name="Google Shape;17083;p5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17084" name="Google Shape;17084;p54"/>
          <p:cNvGrpSpPr/>
          <p:nvPr/>
        </p:nvGrpSpPr>
        <p:grpSpPr>
          <a:xfrm>
            <a:off x="8085221" y="641685"/>
            <a:ext cx="4106779" cy="5753767"/>
            <a:chOff x="6744575" y="2445600"/>
            <a:chExt cx="1772550" cy="1464575"/>
          </a:xfrm>
        </p:grpSpPr>
        <p:sp>
          <p:nvSpPr>
            <p:cNvPr id="17085" name="Google Shape;17085;p54"/>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7086" name="Google Shape;17086;p54"/>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9" name="Rectangle 18">
            <a:extLst>
              <a:ext uri="{FF2B5EF4-FFF2-40B4-BE49-F238E27FC236}">
                <a16:creationId xmlns:a16="http://schemas.microsoft.com/office/drawing/2014/main" id="{455AEAF3-DE83-A14D-9CCA-664C17D59DB5}"/>
              </a:ext>
            </a:extLst>
          </p:cNvPr>
          <p:cNvSpPr>
            <a:spLocks noChangeArrowheads="1"/>
          </p:cNvSpPr>
          <p:nvPr/>
        </p:nvSpPr>
        <p:spPr bwMode="auto">
          <a:xfrm>
            <a:off x="443135" y="424753"/>
            <a:ext cx="739610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F3742"/>
                </a:solidFill>
                <a:latin typeface="Times New Roman" panose="02020603050405020304" pitchFamily="18" charset="0"/>
                <a:cs typeface="Times New Roman" panose="02020603050405020304" pitchFamily="18" charset="0"/>
                <a:sym typeface="Arial"/>
              </a:rPr>
              <a:t>Chê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đô</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tư</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hữu</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vê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nghiêm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Người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sẽ bị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giam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cho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hết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mới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tha</a:t>
            </a:r>
            <a:r>
              <a:rPr lang="en-US" altLang="en-VN" sz="3200" dirty="0">
                <a:solidFill>
                  <a:srgbClr val="3F3742"/>
                </a:solidFill>
                <a:latin typeface="Times New Roman" panose="02020603050405020304" pitchFamily="18" charset="0"/>
                <a:cs typeface="Times New Roman" panose="02020603050405020304" pitchFamily="18" charset="0"/>
                <a:sym typeface="Arial"/>
              </a:rPr>
              <a:t>.</a:t>
            </a:r>
          </a:p>
        </p:txBody>
      </p:sp>
      <p:sp>
        <p:nvSpPr>
          <p:cNvPr id="20" name="Rectangle 19">
            <a:extLst>
              <a:ext uri="{FF2B5EF4-FFF2-40B4-BE49-F238E27FC236}">
                <a16:creationId xmlns:a16="http://schemas.microsoft.com/office/drawing/2014/main" id="{9116A018-D04C-204A-B2E8-7F8AE01529F2}"/>
              </a:ext>
            </a:extLst>
          </p:cNvPr>
          <p:cNvSpPr>
            <a:spLocks noChangeArrowheads="1"/>
          </p:cNvSpPr>
          <p:nvPr/>
        </p:nvSpPr>
        <p:spPr bwMode="auto">
          <a:xfrm>
            <a:off x="552081" y="2425216"/>
            <a:ext cx="7109398" cy="3539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cụ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việc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mua</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đo</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vào</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năm</a:t>
            </a:r>
            <a:r>
              <a:rPr lang="en-US" altLang="en-VN" sz="3200" dirty="0">
                <a:solidFill>
                  <a:srgbClr val="333399"/>
                </a:solidFill>
                <a:latin typeface="Times New Roman" panose="02020603050405020304" pitchFamily="18" charset="0"/>
                <a:cs typeface="Times New Roman" panose="02020603050405020304" pitchFamily="18" charset="0"/>
                <a:sym typeface="Arial"/>
              </a:rPr>
              <a:t> 1237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triều</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trúc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thư</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văn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khê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nếu</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giấy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tơ</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mượn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làm</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chứng</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3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trước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4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sau</a:t>
            </a:r>
            <a:r>
              <a:rPr lang="en-US" altLang="en-VN" sz="3200" dirty="0">
                <a:solidFill>
                  <a:srgbClr val="333399"/>
                </a:solidFill>
                <a:latin typeface="Times New Roman" panose="02020603050405020304" pitchFamily="18" charset="0"/>
                <a:cs typeface="Times New Roman" panose="02020603050405020304" pitchFamily="18" charset="0"/>
                <a:sym typeface="Arial"/>
              </a:rPr>
              <a:t>.</a:t>
            </a:r>
          </a:p>
          <a:p>
            <a:pPr algn="just" defTabSz="914377" eaLnBrk="1" fontAlgn="base" hangingPunct="1">
              <a:spcBef>
                <a:spcPct val="0"/>
              </a:spcBef>
              <a:spcAft>
                <a:spcPct val="0"/>
              </a:spcAft>
            </a:pPr>
            <a:r>
              <a:rPr lang="en-US" altLang="en-VN" sz="3200" dirty="0">
                <a:solidFill>
                  <a:srgbClr val="D317AF"/>
                </a:solidFill>
                <a:latin typeface="Times New Roman" panose="02020603050405020304" pitchFamily="18" charset="0"/>
                <a:cs typeface="Times New Roman" panose="02020603050405020304" pitchFamily="18" charset="0"/>
                <a:sym typeface="Arial"/>
              </a:rPr>
              <a:t>               </a:t>
            </a:r>
            <a:r>
              <a:rPr lang="en-US" altLang="en-VN" sz="3200" dirty="0">
                <a:solidFill>
                  <a:srgbClr val="D01A34"/>
                </a:solidFill>
                <a:latin typeface="Times New Roman" panose="02020603050405020304" pitchFamily="18" charset="0"/>
                <a:cs typeface="Times New Roman" panose="02020603050405020304" pitchFamily="18" charset="0"/>
                <a:sym typeface="Arial"/>
              </a:rPr>
              <a:t>(</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Tư</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liệu</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đại</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cương</a:t>
            </a:r>
            <a:r>
              <a:rPr lang="en-US" altLang="en-VN" sz="3200" dirty="0">
                <a:solidFill>
                  <a:srgbClr val="D01A34"/>
                </a:solidFill>
                <a:latin typeface="Times New Roman" panose="02020603050405020304" pitchFamily="18" charset="0"/>
                <a:cs typeface="Times New Roman" panose="02020603050405020304" pitchFamily="18" charset="0"/>
                <a:sym typeface="Arial"/>
              </a:rPr>
              <a:t> LSVN) </a:t>
            </a:r>
          </a:p>
        </p:txBody>
      </p:sp>
      <p:sp>
        <p:nvSpPr>
          <p:cNvPr id="4" name="Rectangle 3">
            <a:extLst>
              <a:ext uri="{FF2B5EF4-FFF2-40B4-BE49-F238E27FC236}">
                <a16:creationId xmlns:a16="http://schemas.microsoft.com/office/drawing/2014/main" id="{4268741F-4087-234A-8A47-3D4E0BE4D4E4}"/>
              </a:ext>
            </a:extLst>
          </p:cNvPr>
          <p:cNvSpPr/>
          <p:nvPr/>
        </p:nvSpPr>
        <p:spPr>
          <a:xfrm>
            <a:off x="8513311" y="1275479"/>
            <a:ext cx="3250600" cy="3046988"/>
          </a:xfrm>
          <a:prstGeom prst="rect">
            <a:avLst/>
          </a:prstGeom>
        </p:spPr>
        <p:txBody>
          <a:bodyPr wrap="square">
            <a:spAutoFit/>
          </a:bodyPr>
          <a:lstStyle/>
          <a:p>
            <a:pPr algn="ctr" defTabSz="914377" fontAlgn="base">
              <a:spcBef>
                <a:spcPct val="0"/>
              </a:spcBef>
              <a:spcAft>
                <a:spcPct val="0"/>
              </a:spcAft>
            </a:pPr>
            <a:r>
              <a:rPr lang="en-US" altLang="en-VN" sz="4800" b="1" dirty="0">
                <a:solidFill>
                  <a:srgbClr val="FF0000"/>
                </a:solidFill>
                <a:latin typeface="Times New Roman" panose="02020603050405020304" pitchFamily="18" charset="0"/>
                <a:cs typeface="Times New Roman" panose="02020603050405020304" pitchFamily="18" charset="0"/>
                <a:sym typeface="Arial"/>
              </a:rPr>
              <a:t>QUỐC TRIỀU HÌNH LUẬT</a:t>
            </a:r>
          </a:p>
        </p:txBody>
      </p:sp>
    </p:spTree>
    <p:extLst>
      <p:ext uri="{BB962C8B-B14F-4D97-AF65-F5344CB8AC3E}">
        <p14:creationId xmlns:p14="http://schemas.microsoft.com/office/powerpoint/2010/main" val="931433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14:bounceEnd="50000">
                                          <p:cBhvr additive="base">
                                            <p:cTn id="7" dur="500" fill="hold"/>
                                            <p:tgtEl>
                                              <p:spTgt spid="1708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cBhvr additive="base">
                                            <p:cTn id="7" dur="500" fill="hold"/>
                                            <p:tgtEl>
                                              <p:spTgt spid="17084"/>
                                            </p:tgtEl>
                                            <p:attrNameLst>
                                              <p:attrName>ppt_x</p:attrName>
                                            </p:attrNameLst>
                                          </p:cBhvr>
                                          <p:tavLst>
                                            <p:tav tm="0">
                                              <p:val>
                                                <p:strVal val="#ppt_x"/>
                                              </p:val>
                                            </p:tav>
                                            <p:tav tm="100000">
                                              <p:val>
                                                <p:strVal val="#ppt_x"/>
                                              </p:val>
                                            </p:tav>
                                          </p:tavLst>
                                        </p:anim>
                                        <p:anim calcmode="lin" valueType="num">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14">
            <a:extLst>
              <a:ext uri="{FF2B5EF4-FFF2-40B4-BE49-F238E27FC236}">
                <a16:creationId xmlns:a16="http://schemas.microsoft.com/office/drawing/2014/main" id="{98CA4C51-18D8-5047-AA72-0E8FA86EC384}"/>
              </a:ext>
            </a:extLst>
          </p:cNvPr>
          <p:cNvSpPr>
            <a:spLocks noChangeArrowheads="1"/>
          </p:cNvSpPr>
          <p:nvPr/>
        </p:nvSpPr>
        <p:spPr bwMode="auto">
          <a:xfrm>
            <a:off x="646112" y="331537"/>
            <a:ext cx="3048000" cy="4572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1219170">
              <a:buClr>
                <a:srgbClr val="000000"/>
              </a:buClr>
            </a:pPr>
            <a:endParaRPr lang="en-US" altLang="en-US" sz="1400" kern="0">
              <a:solidFill>
                <a:srgbClr val="000000"/>
              </a:solidFill>
              <a:latin typeface="Times New Roman" panose="02020603050405020304" pitchFamily="18" charset="0"/>
              <a:cs typeface="Arial"/>
              <a:sym typeface="Arial"/>
            </a:endParaRPr>
          </a:p>
        </p:txBody>
      </p:sp>
      <p:sp>
        <p:nvSpPr>
          <p:cNvPr id="113667" name="Rectangle 16">
            <a:extLst>
              <a:ext uri="{FF2B5EF4-FFF2-40B4-BE49-F238E27FC236}">
                <a16:creationId xmlns:a16="http://schemas.microsoft.com/office/drawing/2014/main" id="{24733B2F-C9C4-7648-82B9-C9609B1C7EB0}"/>
              </a:ext>
            </a:extLst>
          </p:cNvPr>
          <p:cNvSpPr>
            <a:spLocks noChangeArrowheads="1"/>
          </p:cNvSpPr>
          <p:nvPr/>
        </p:nvSpPr>
        <p:spPr bwMode="auto">
          <a:xfrm>
            <a:off x="569912" y="2388937"/>
            <a:ext cx="3352800" cy="7620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buFontTx/>
              <a:buChar char="-"/>
            </a:pPr>
            <a:endParaRPr lang="en-US" altLang="en-US" sz="2400" kern="0">
              <a:solidFill>
                <a:srgbClr val="3415EB"/>
              </a:solidFill>
              <a:latin typeface="Times New Roman" panose="02020603050405020304" pitchFamily="18" charset="0"/>
              <a:cs typeface="Arial"/>
              <a:sym typeface="Arial"/>
            </a:endParaRPr>
          </a:p>
        </p:txBody>
      </p:sp>
      <p:pic>
        <p:nvPicPr>
          <p:cNvPr id="108558" name="Picture 14" descr="Ảnh lịch sử vô giá về điện Kính Thiên ở Hoàng thành Hà Nội - Báo Kiến Thức">
            <a:extLst>
              <a:ext uri="{FF2B5EF4-FFF2-40B4-BE49-F238E27FC236}">
                <a16:creationId xmlns:a16="http://schemas.microsoft.com/office/drawing/2014/main" id="{D970A4A9-B996-F84C-9E5A-76B7853B4C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09" y="32085"/>
            <a:ext cx="12162691" cy="6689976"/>
          </a:xfrm>
          <a:prstGeom prst="rect">
            <a:avLst/>
          </a:prstGeom>
          <a:ln w="3175"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108551" name="Rectangle 19">
            <a:extLst>
              <a:ext uri="{FF2B5EF4-FFF2-40B4-BE49-F238E27FC236}">
                <a16:creationId xmlns:a16="http://schemas.microsoft.com/office/drawing/2014/main" id="{C34E2E66-62CE-8845-83C2-EF3D3888C9EF}"/>
              </a:ext>
            </a:extLst>
          </p:cNvPr>
          <p:cNvSpPr>
            <a:spLocks noChangeArrowheads="1"/>
          </p:cNvSpPr>
          <p:nvPr/>
        </p:nvSpPr>
        <p:spPr bwMode="auto">
          <a:xfrm>
            <a:off x="29309" y="5507789"/>
            <a:ext cx="4163028" cy="1214272"/>
          </a:xfrm>
          <a:prstGeom prst="rect">
            <a:avLst/>
          </a:prstGeom>
          <a:solidFill>
            <a:schemeClr val="bg1"/>
          </a:solidFill>
          <a:ln w="9525">
            <a:solidFill>
              <a:srgbClr val="FF0000"/>
            </a:solidFill>
            <a:miter lim="800000"/>
            <a:headEnd/>
            <a:tailEnd/>
          </a:ln>
          <a:effectLst/>
          <a:scene3d>
            <a:camera prst="orthographicFront"/>
            <a:lightRig rig="threePt" dir="t"/>
          </a:scene3d>
          <a:sp3d>
            <a:bevelT/>
          </a:sp3d>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defRPr/>
            </a:pPr>
            <a:r>
              <a:rPr lang="en-US" altLang="en-US" sz="3733" kern="0" dirty="0" err="1">
                <a:solidFill>
                  <a:srgbClr val="CC0099"/>
                </a:solidFill>
                <a:latin typeface="Times New Roman" panose="02020603050405020304" pitchFamily="18" charset="0"/>
                <a:sym typeface="Arial"/>
              </a:rPr>
              <a:t>Chuông</a:t>
            </a:r>
            <a:r>
              <a:rPr lang="en-US" altLang="en-US" sz="3733" kern="0" dirty="0">
                <a:solidFill>
                  <a:srgbClr val="CC0099"/>
                </a:solidFill>
                <a:latin typeface="Times New Roman" panose="02020603050405020304" pitchFamily="18" charset="0"/>
                <a:sym typeface="Arial"/>
              </a:rPr>
              <a:t> ở </a:t>
            </a:r>
            <a:r>
              <a:rPr lang="en-US" altLang="en-US" sz="3733" kern="0" dirty="0" err="1">
                <a:solidFill>
                  <a:srgbClr val="CC0099"/>
                </a:solidFill>
                <a:latin typeface="Times New Roman" panose="02020603050405020304" pitchFamily="18" charset="0"/>
                <a:sym typeface="Arial"/>
              </a:rPr>
              <a:t>điện</a:t>
            </a:r>
            <a:r>
              <a:rPr lang="en-US" altLang="en-US" sz="3733" kern="0" dirty="0">
                <a:solidFill>
                  <a:srgbClr val="CC0099"/>
                </a:solidFill>
                <a:latin typeface="Times New Roman" panose="02020603050405020304" pitchFamily="18" charset="0"/>
                <a:sym typeface="Arial"/>
              </a:rPr>
              <a:t> </a:t>
            </a:r>
          </a:p>
          <a:p>
            <a:pPr algn="ctr" defTabSz="1219170">
              <a:spcBef>
                <a:spcPct val="0"/>
              </a:spcBef>
              <a:buClr>
                <a:srgbClr val="000000"/>
              </a:buClr>
              <a:buNone/>
              <a:defRPr/>
            </a:pPr>
            <a:r>
              <a:rPr lang="en-US" altLang="en-US" sz="3733" kern="0" dirty="0">
                <a:solidFill>
                  <a:srgbClr val="CC0099"/>
                </a:solidFill>
                <a:latin typeface="Times New Roman" panose="02020603050405020304" pitchFamily="18" charset="0"/>
                <a:sym typeface="Arial"/>
              </a:rPr>
              <a:t>Long Trì</a:t>
            </a:r>
          </a:p>
        </p:txBody>
      </p:sp>
      <p:pic>
        <p:nvPicPr>
          <p:cNvPr id="171021" name="Picture 17" descr="chuong">
            <a:extLst>
              <a:ext uri="{FF2B5EF4-FFF2-40B4-BE49-F238E27FC236}">
                <a16:creationId xmlns:a16="http://schemas.microsoft.com/office/drawing/2014/main" id="{3D6EEBC9-F3D8-714F-89D3-53AC11A28C3C}"/>
              </a:ext>
            </a:extLst>
          </p:cNvPr>
          <p:cNvPicPr>
            <a:picLocks noGrp="1" noChangeAspect="1" noChangeArrowheads="1"/>
          </p:cNvPicPr>
          <p:nvPr>
            <p:ph type="body" idx="1"/>
          </p:nvPr>
        </p:nvPicPr>
        <p:blipFill>
          <a:blip r:embed="rId4">
            <a:extLst>
              <a:ext uri="{28A0092B-C50C-407E-A947-70E740481C1C}">
                <a14:useLocalDpi xmlns:a14="http://schemas.microsoft.com/office/drawing/2010/main" val="0"/>
              </a:ext>
            </a:extLst>
          </a:blip>
          <a:srcRect/>
          <a:stretch>
            <a:fillRect/>
          </a:stretch>
        </p:blipFill>
        <p:spPr>
          <a:xfrm>
            <a:off x="29310" y="32085"/>
            <a:ext cx="2645444" cy="4008248"/>
          </a:xfrm>
          <a:ln w="3175" cap="sq" cmpd="thickThin">
            <a:solidFill>
              <a:srgbClr val="000000"/>
            </a:solidFill>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14:bounceEnd="50000">
                                          <p:cBhvr additive="base">
                                            <p:cTn id="7" dur="500" fill="hold"/>
                                            <p:tgtEl>
                                              <p:spTgt spid="11366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14:bounceEnd="50000">
                                          <p:cBhvr additive="base">
                                            <p:cTn id="11" dur="500" fill="hold"/>
                                            <p:tgtEl>
                                              <p:spTgt spid="11366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50000">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14:bounceEnd="50000">
                                          <p:cBhvr additive="base">
                                            <p:cTn id="15" dur="500" fill="hold"/>
                                            <p:tgtEl>
                                              <p:spTgt spid="10855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14:bounceEnd="50000">
                                          <p:cBhvr additive="base">
                                            <p:cTn id="19" dur="500" fill="hold"/>
                                            <p:tgtEl>
                                              <p:spTgt spid="108551"/>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50000">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14:bounceEnd="50000">
                                          <p:cBhvr additive="base">
                                            <p:cTn id="23" dur="500" fill="hold"/>
                                            <p:tgtEl>
                                              <p:spTgt spid="171021"/>
                                            </p:tgtEl>
                                            <p:attrNameLst>
                                              <p:attrName>ppt_x</p:attrName>
                                            </p:attrNameLst>
                                          </p:cBhvr>
                                          <p:tavLst>
                                            <p:tav tm="0">
                                              <p:val>
                                                <p:strVal val="#ppt_x"/>
                                              </p:val>
                                            </p:tav>
                                            <p:tav tm="100000">
                                              <p:val>
                                                <p:strVal val="#ppt_x"/>
                                              </p:val>
                                            </p:tav>
                                          </p:tavLst>
                                        </p:anim>
                                        <p:anim calcmode="lin" valueType="num" p14:bounceEnd="50000">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cBhvr additive="base">
                                            <p:cTn id="7" dur="500" fill="hold"/>
                                            <p:tgtEl>
                                              <p:spTgt spid="113666"/>
                                            </p:tgtEl>
                                            <p:attrNameLst>
                                              <p:attrName>ppt_x</p:attrName>
                                            </p:attrNameLst>
                                          </p:cBhvr>
                                          <p:tavLst>
                                            <p:tav tm="0">
                                              <p:val>
                                                <p:strVal val="#ppt_x"/>
                                              </p:val>
                                            </p:tav>
                                            <p:tav tm="100000">
                                              <p:val>
                                                <p:strVal val="#ppt_x"/>
                                              </p:val>
                                            </p:tav>
                                          </p:tavLst>
                                        </p:anim>
                                        <p:anim calcmode="lin" valueType="num">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cBhvr additive="base">
                                            <p:cTn id="11" dur="500" fill="hold"/>
                                            <p:tgtEl>
                                              <p:spTgt spid="113667"/>
                                            </p:tgtEl>
                                            <p:attrNameLst>
                                              <p:attrName>ppt_x</p:attrName>
                                            </p:attrNameLst>
                                          </p:cBhvr>
                                          <p:tavLst>
                                            <p:tav tm="0">
                                              <p:val>
                                                <p:strVal val="#ppt_x"/>
                                              </p:val>
                                            </p:tav>
                                            <p:tav tm="100000">
                                              <p:val>
                                                <p:strVal val="#ppt_x"/>
                                              </p:val>
                                            </p:tav>
                                          </p:tavLst>
                                        </p:anim>
                                        <p:anim calcmode="lin" valueType="num">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cBhvr additive="base">
                                            <p:cTn id="15" dur="500" fill="hold"/>
                                            <p:tgtEl>
                                              <p:spTgt spid="108558"/>
                                            </p:tgtEl>
                                            <p:attrNameLst>
                                              <p:attrName>ppt_x</p:attrName>
                                            </p:attrNameLst>
                                          </p:cBhvr>
                                          <p:tavLst>
                                            <p:tav tm="0">
                                              <p:val>
                                                <p:strVal val="#ppt_x"/>
                                              </p:val>
                                            </p:tav>
                                            <p:tav tm="100000">
                                              <p:val>
                                                <p:strVal val="#ppt_x"/>
                                              </p:val>
                                            </p:tav>
                                          </p:tavLst>
                                        </p:anim>
                                        <p:anim calcmode="lin" valueType="num">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cBhvr additive="base">
                                            <p:cTn id="19" dur="500" fill="hold"/>
                                            <p:tgtEl>
                                              <p:spTgt spid="108551"/>
                                            </p:tgtEl>
                                            <p:attrNameLst>
                                              <p:attrName>ppt_x</p:attrName>
                                            </p:attrNameLst>
                                          </p:cBhvr>
                                          <p:tavLst>
                                            <p:tav tm="0">
                                              <p:val>
                                                <p:strVal val="#ppt_x"/>
                                              </p:val>
                                            </p:tav>
                                            <p:tav tm="100000">
                                              <p:val>
                                                <p:strVal val="#ppt_x"/>
                                              </p:val>
                                            </p:tav>
                                          </p:tavLst>
                                        </p:anim>
                                        <p:anim calcmode="lin" valueType="num">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cBhvr additive="base">
                                            <p:cTn id="23" dur="500" fill="hold"/>
                                            <p:tgtEl>
                                              <p:spTgt spid="171021"/>
                                            </p:tgtEl>
                                            <p:attrNameLst>
                                              <p:attrName>ppt_x</p:attrName>
                                            </p:attrNameLst>
                                          </p:cBhvr>
                                          <p:tavLst>
                                            <p:tav tm="0">
                                              <p:val>
                                                <p:strVal val="#ppt_x"/>
                                              </p:val>
                                            </p:tav>
                                            <p:tav tm="100000">
                                              <p:val>
                                                <p:strVal val="#ppt_x"/>
                                              </p:val>
                                            </p:tav>
                                          </p:tavLst>
                                        </p:anim>
                                        <p:anim calcmode="lin" valueType="num">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4800" dirty="0" err="1">
                <a:solidFill>
                  <a:srgbClr val="0070C0"/>
                </a:solidFill>
                <a:latin typeface="Times New Roman" panose="02020603050405020304" pitchFamily="18" charset="0"/>
                <a:cs typeface="Times New Roman" panose="02020603050405020304" pitchFamily="18" charset="0"/>
              </a:rPr>
              <a:t>Nhà</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Trần</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đã</a:t>
            </a:r>
            <a:r>
              <a:rPr lang="en" sz="4800" dirty="0">
                <a:solidFill>
                  <a:srgbClr val="0070C0"/>
                </a:solidFill>
                <a:latin typeface="Times New Roman" panose="02020603050405020304" pitchFamily="18" charset="0"/>
                <a:cs typeface="Times New Roman" panose="02020603050405020304" pitchFamily="18" charset="0"/>
              </a:rPr>
              <a:t> thực hiện chính sách ngoại giao như thế nào?</a:t>
            </a:r>
            <a:endParaRPr sz="4800" dirty="0">
              <a:solidFill>
                <a:srgbClr val="0070C0"/>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5543210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p40"/>
          <p:cNvSpPr txBox="1">
            <a:spLocks noGrp="1"/>
          </p:cNvSpPr>
          <p:nvPr>
            <p:ph type="title"/>
          </p:nvPr>
        </p:nvSpPr>
        <p:spPr>
          <a:xfrm>
            <a:off x="1633453" y="653927"/>
            <a:ext cx="9303026" cy="763600"/>
          </a:xfrm>
          <a:prstGeom prst="rect">
            <a:avLst/>
          </a:prstGeom>
        </p:spPr>
        <p:txBody>
          <a:bodyPr spcFirstLastPara="1" wrap="square" lIns="121900" tIns="121900" rIns="121900" bIns="121900" anchor="ctr" anchorCtr="0">
            <a:noAutofit/>
          </a:bodyPr>
          <a:lstStyle/>
          <a:p>
            <a:r>
              <a:rPr lang="en-US" sz="7200" dirty="0"/>
              <a:t>Chính sách ngoại giao</a:t>
            </a:r>
          </a:p>
        </p:txBody>
      </p:sp>
      <p:grpSp>
        <p:nvGrpSpPr>
          <p:cNvPr id="2" name="Group 1">
            <a:extLst>
              <a:ext uri="{FF2B5EF4-FFF2-40B4-BE49-F238E27FC236}">
                <a16:creationId xmlns:a16="http://schemas.microsoft.com/office/drawing/2014/main" id="{B8474EEE-0E55-6665-6099-DEEB1F7B0A93}"/>
              </a:ext>
            </a:extLst>
          </p:cNvPr>
          <p:cNvGrpSpPr/>
          <p:nvPr/>
        </p:nvGrpSpPr>
        <p:grpSpPr>
          <a:xfrm>
            <a:off x="4118518" y="1754459"/>
            <a:ext cx="3954964" cy="3621421"/>
            <a:chOff x="2359383" y="1083527"/>
            <a:chExt cx="4235461" cy="3840480"/>
          </a:xfrm>
        </p:grpSpPr>
        <p:sp>
          <p:nvSpPr>
            <p:cNvPr id="3" name="Oval 2">
              <a:extLst>
                <a:ext uri="{FF2B5EF4-FFF2-40B4-BE49-F238E27FC236}">
                  <a16:creationId xmlns:a16="http://schemas.microsoft.com/office/drawing/2014/main" id="{160C0D81-C7B4-E7F9-CE8E-CE9377D9E3AC}"/>
                </a:ext>
              </a:extLst>
            </p:cNvPr>
            <p:cNvSpPr/>
            <p:nvPr/>
          </p:nvSpPr>
          <p:spPr>
            <a:xfrm>
              <a:off x="2651760" y="1083527"/>
              <a:ext cx="3840480" cy="3840480"/>
            </a:xfrm>
            <a:prstGeom prst="ellipse">
              <a:avLst/>
            </a:prstGeom>
            <a:solidFill>
              <a:srgbClr val="FFFFFF">
                <a:lumMod val="85000"/>
              </a:srgbClr>
            </a:solidFill>
            <a:ln w="25400" cap="flat" cmpd="sng" algn="ctr">
              <a:noFill/>
              <a:prstDash val="solid"/>
            </a:ln>
            <a:effectLst/>
          </p:spPr>
          <p:txBody>
            <a:bodyPr rtlCol="0" anchor="ctr"/>
            <a:lstStyle/>
            <a:p>
              <a:pPr marL="0" marR="0" lvl="0" indent="0" algn="ctr"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4" name="Group 3">
              <a:extLst>
                <a:ext uri="{FF2B5EF4-FFF2-40B4-BE49-F238E27FC236}">
                  <a16:creationId xmlns:a16="http://schemas.microsoft.com/office/drawing/2014/main" id="{8BFD036C-C6B5-C5B7-D2CF-92FAF10FD1D8}"/>
                </a:ext>
              </a:extLst>
            </p:cNvPr>
            <p:cNvGrpSpPr/>
            <p:nvPr/>
          </p:nvGrpSpPr>
          <p:grpSpPr>
            <a:xfrm>
              <a:off x="2359383" y="1784620"/>
              <a:ext cx="2190483" cy="2112804"/>
              <a:chOff x="1915834" y="2301293"/>
              <a:chExt cx="2190483" cy="2112804"/>
            </a:xfrm>
          </p:grpSpPr>
          <p:sp>
            <p:nvSpPr>
              <p:cNvPr id="5" name="Freeform 53">
                <a:extLst>
                  <a:ext uri="{FF2B5EF4-FFF2-40B4-BE49-F238E27FC236}">
                    <a16:creationId xmlns:a16="http://schemas.microsoft.com/office/drawing/2014/main" id="{9AABD8ED-D1E1-2D0A-997C-D0C7DC22DAAC}"/>
                  </a:ext>
                </a:extLst>
              </p:cNvPr>
              <p:cNvSpPr/>
              <p:nvPr/>
            </p:nvSpPr>
            <p:spPr>
              <a:xfrm rot="561175">
                <a:off x="2968251" y="2742335"/>
                <a:ext cx="1138066" cy="1671762"/>
              </a:xfrm>
              <a:custGeom>
                <a:avLst/>
                <a:gdLst>
                  <a:gd name="connsiteX0" fmla="*/ 52507 w 598074"/>
                  <a:gd name="connsiteY0" fmla="*/ 321448 h 878541"/>
                  <a:gd name="connsiteX1" fmla="*/ 259976 w 598074"/>
                  <a:gd name="connsiteY1" fmla="*/ 206188 h 878541"/>
                  <a:gd name="connsiteX2" fmla="*/ 398289 w 598074"/>
                  <a:gd name="connsiteY2" fmla="*/ 790175 h 878541"/>
                  <a:gd name="connsiteX3" fmla="*/ 582706 w 598074"/>
                  <a:gd name="connsiteY3" fmla="*/ 736386 h 878541"/>
                  <a:gd name="connsiteX4" fmla="*/ 306080 w 598074"/>
                  <a:gd name="connsiteY4" fmla="*/ 221556 h 878541"/>
                  <a:gd name="connsiteX5" fmla="*/ 44823 w 598074"/>
                  <a:gd name="connsiteY5" fmla="*/ 21771 h 878541"/>
                  <a:gd name="connsiteX6" fmla="*/ 52507 w 598074"/>
                  <a:gd name="connsiteY6" fmla="*/ 321448 h 87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074" h="878541">
                    <a:moveTo>
                      <a:pt x="52507" y="321448"/>
                    </a:moveTo>
                    <a:cubicBezTo>
                      <a:pt x="88366" y="352184"/>
                      <a:pt x="202346" y="128067"/>
                      <a:pt x="259976" y="206188"/>
                    </a:cubicBezTo>
                    <a:cubicBezTo>
                      <a:pt x="317606" y="284309"/>
                      <a:pt x="344501" y="701809"/>
                      <a:pt x="398289" y="790175"/>
                    </a:cubicBezTo>
                    <a:cubicBezTo>
                      <a:pt x="452077" y="878541"/>
                      <a:pt x="598074" y="831156"/>
                      <a:pt x="582706" y="736386"/>
                    </a:cubicBezTo>
                    <a:cubicBezTo>
                      <a:pt x="567338" y="641616"/>
                      <a:pt x="395727" y="340658"/>
                      <a:pt x="306080" y="221556"/>
                    </a:cubicBezTo>
                    <a:cubicBezTo>
                      <a:pt x="216433" y="102454"/>
                      <a:pt x="89646" y="0"/>
                      <a:pt x="44823" y="21771"/>
                    </a:cubicBezTo>
                    <a:cubicBezTo>
                      <a:pt x="0" y="43542"/>
                      <a:pt x="16648" y="290712"/>
                      <a:pt x="52507" y="321448"/>
                    </a:cubicBezTo>
                    <a:close/>
                  </a:path>
                </a:pathLst>
              </a:custGeom>
              <a:solidFill>
                <a:srgbClr val="FFFFFF"/>
              </a:solidFill>
              <a:ln w="25400" cap="flat" cmpd="sng" algn="ctr">
                <a:noFill/>
                <a:prstDash val="solid"/>
              </a:ln>
              <a:effectLst/>
            </p:spPr>
            <p:txBody>
              <a:bodyPr rtlCol="0" anchor="ctr"/>
              <a:lstStyle/>
              <a:p>
                <a:pPr marL="0" marR="0" lvl="0" indent="0" algn="ctr"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6" name="Group 23">
                <a:extLst>
                  <a:ext uri="{FF2B5EF4-FFF2-40B4-BE49-F238E27FC236}">
                    <a16:creationId xmlns:a16="http://schemas.microsoft.com/office/drawing/2014/main" id="{DA444420-2F1A-F067-B20D-C5958FA1D335}"/>
                  </a:ext>
                </a:extLst>
              </p:cNvPr>
              <p:cNvGrpSpPr/>
              <p:nvPr/>
            </p:nvGrpSpPr>
            <p:grpSpPr>
              <a:xfrm rot="2810961">
                <a:off x="1810401" y="2406726"/>
                <a:ext cx="1581489" cy="1370624"/>
                <a:chOff x="1370013" y="2060575"/>
                <a:chExt cx="2381250" cy="2063750"/>
              </a:xfrm>
            </p:grpSpPr>
            <p:sp>
              <p:nvSpPr>
                <p:cNvPr id="7" name="Freeform 6">
                  <a:extLst>
                    <a:ext uri="{FF2B5EF4-FFF2-40B4-BE49-F238E27FC236}">
                      <a16:creationId xmlns:a16="http://schemas.microsoft.com/office/drawing/2014/main" id="{91949957-4C0E-7D84-3C6C-EBD3F085E4E3}"/>
                    </a:ext>
                  </a:extLst>
                </p:cNvPr>
                <p:cNvSpPr>
                  <a:spLocks/>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0779B7"/>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8" name="Freeform 7">
                  <a:extLst>
                    <a:ext uri="{FF2B5EF4-FFF2-40B4-BE49-F238E27FC236}">
                      <a16:creationId xmlns:a16="http://schemas.microsoft.com/office/drawing/2014/main" id="{F9D5AAD4-09FA-CDA3-B661-FFA860B4FFC5}"/>
                    </a:ext>
                  </a:extLst>
                </p:cNvPr>
                <p:cNvSpPr>
                  <a:spLocks/>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0779B7">
                    <a:lumMod val="40000"/>
                    <a:lumOff val="6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9" name="Freeform 8">
                  <a:extLst>
                    <a:ext uri="{FF2B5EF4-FFF2-40B4-BE49-F238E27FC236}">
                      <a16:creationId xmlns:a16="http://schemas.microsoft.com/office/drawing/2014/main" id="{2BDBC089-FBAC-FC48-0DE8-F560B7AA41EB}"/>
                    </a:ext>
                  </a:extLst>
                </p:cNvPr>
                <p:cNvSpPr>
                  <a:spLocks/>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0779B7">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0" name="Freeform 10">
                  <a:extLst>
                    <a:ext uri="{FF2B5EF4-FFF2-40B4-BE49-F238E27FC236}">
                      <a16:creationId xmlns:a16="http://schemas.microsoft.com/office/drawing/2014/main" id="{DC0DFAE3-00C2-D986-7A13-46B06AF164BC}"/>
                    </a:ext>
                  </a:extLst>
                </p:cNvPr>
                <p:cNvSpPr>
                  <a:spLocks/>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0779B7">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1" name="Freeform 11">
                  <a:extLst>
                    <a:ext uri="{FF2B5EF4-FFF2-40B4-BE49-F238E27FC236}">
                      <a16:creationId xmlns:a16="http://schemas.microsoft.com/office/drawing/2014/main" id="{BD3D4E96-1D17-11AB-4B97-88DD1AF8408A}"/>
                    </a:ext>
                  </a:extLst>
                </p:cNvPr>
                <p:cNvSpPr>
                  <a:spLocks/>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0779B7">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2" name="Freeform 9">
                  <a:extLst>
                    <a:ext uri="{FF2B5EF4-FFF2-40B4-BE49-F238E27FC236}">
                      <a16:creationId xmlns:a16="http://schemas.microsoft.com/office/drawing/2014/main" id="{B3B05E7E-63E9-1446-16FF-BD27D0CC5638}"/>
                    </a:ext>
                  </a:extLst>
                </p:cNvPr>
                <p:cNvSpPr>
                  <a:spLocks/>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0779B7">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grpSp>
          <p:nvGrpSpPr>
            <p:cNvPr id="13" name="Group 12">
              <a:extLst>
                <a:ext uri="{FF2B5EF4-FFF2-40B4-BE49-F238E27FC236}">
                  <a16:creationId xmlns:a16="http://schemas.microsoft.com/office/drawing/2014/main" id="{E41F98CB-3BF3-E1E1-E596-13F1E0F2BB8F}"/>
                </a:ext>
              </a:extLst>
            </p:cNvPr>
            <p:cNvGrpSpPr/>
            <p:nvPr/>
          </p:nvGrpSpPr>
          <p:grpSpPr>
            <a:xfrm flipH="1">
              <a:off x="4404361" y="1784620"/>
              <a:ext cx="2190483" cy="2112804"/>
              <a:chOff x="1915834" y="2301293"/>
              <a:chExt cx="2190483" cy="2112804"/>
            </a:xfrm>
          </p:grpSpPr>
          <p:sp>
            <p:nvSpPr>
              <p:cNvPr id="14" name="Freeform 72">
                <a:extLst>
                  <a:ext uri="{FF2B5EF4-FFF2-40B4-BE49-F238E27FC236}">
                    <a16:creationId xmlns:a16="http://schemas.microsoft.com/office/drawing/2014/main" id="{ACC34E7D-7440-3E39-ED63-1D4F3A5AEA56}"/>
                  </a:ext>
                </a:extLst>
              </p:cNvPr>
              <p:cNvSpPr/>
              <p:nvPr/>
            </p:nvSpPr>
            <p:spPr>
              <a:xfrm rot="561175">
                <a:off x="2968251" y="2742335"/>
                <a:ext cx="1138066" cy="1671762"/>
              </a:xfrm>
              <a:custGeom>
                <a:avLst/>
                <a:gdLst>
                  <a:gd name="connsiteX0" fmla="*/ 52507 w 598074"/>
                  <a:gd name="connsiteY0" fmla="*/ 321448 h 878541"/>
                  <a:gd name="connsiteX1" fmla="*/ 259976 w 598074"/>
                  <a:gd name="connsiteY1" fmla="*/ 206188 h 878541"/>
                  <a:gd name="connsiteX2" fmla="*/ 398289 w 598074"/>
                  <a:gd name="connsiteY2" fmla="*/ 790175 h 878541"/>
                  <a:gd name="connsiteX3" fmla="*/ 582706 w 598074"/>
                  <a:gd name="connsiteY3" fmla="*/ 736386 h 878541"/>
                  <a:gd name="connsiteX4" fmla="*/ 306080 w 598074"/>
                  <a:gd name="connsiteY4" fmla="*/ 221556 h 878541"/>
                  <a:gd name="connsiteX5" fmla="*/ 44823 w 598074"/>
                  <a:gd name="connsiteY5" fmla="*/ 21771 h 878541"/>
                  <a:gd name="connsiteX6" fmla="*/ 52507 w 598074"/>
                  <a:gd name="connsiteY6" fmla="*/ 321448 h 87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074" h="878541">
                    <a:moveTo>
                      <a:pt x="52507" y="321448"/>
                    </a:moveTo>
                    <a:cubicBezTo>
                      <a:pt x="88366" y="352184"/>
                      <a:pt x="202346" y="128067"/>
                      <a:pt x="259976" y="206188"/>
                    </a:cubicBezTo>
                    <a:cubicBezTo>
                      <a:pt x="317606" y="284309"/>
                      <a:pt x="344501" y="701809"/>
                      <a:pt x="398289" y="790175"/>
                    </a:cubicBezTo>
                    <a:cubicBezTo>
                      <a:pt x="452077" y="878541"/>
                      <a:pt x="598074" y="831156"/>
                      <a:pt x="582706" y="736386"/>
                    </a:cubicBezTo>
                    <a:cubicBezTo>
                      <a:pt x="567338" y="641616"/>
                      <a:pt x="395727" y="340658"/>
                      <a:pt x="306080" y="221556"/>
                    </a:cubicBezTo>
                    <a:cubicBezTo>
                      <a:pt x="216433" y="102454"/>
                      <a:pt x="89646" y="0"/>
                      <a:pt x="44823" y="21771"/>
                    </a:cubicBezTo>
                    <a:cubicBezTo>
                      <a:pt x="0" y="43542"/>
                      <a:pt x="16648" y="290712"/>
                      <a:pt x="52507" y="321448"/>
                    </a:cubicBezTo>
                    <a:close/>
                  </a:path>
                </a:pathLst>
              </a:custGeom>
              <a:solidFill>
                <a:srgbClr val="FFFFFF"/>
              </a:solidFill>
              <a:ln w="25400" cap="flat" cmpd="sng" algn="ctr">
                <a:noFill/>
                <a:prstDash val="solid"/>
              </a:ln>
              <a:effectLst/>
            </p:spPr>
            <p:txBody>
              <a:bodyPr rtlCol="0" anchor="ctr"/>
              <a:lstStyle/>
              <a:p>
                <a:pPr marL="0" marR="0" lvl="0" indent="0" algn="ctr"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15" name="Group 23">
                <a:extLst>
                  <a:ext uri="{FF2B5EF4-FFF2-40B4-BE49-F238E27FC236}">
                    <a16:creationId xmlns:a16="http://schemas.microsoft.com/office/drawing/2014/main" id="{876E0DE6-E5C3-00D6-532B-786041899625}"/>
                  </a:ext>
                </a:extLst>
              </p:cNvPr>
              <p:cNvGrpSpPr/>
              <p:nvPr/>
            </p:nvGrpSpPr>
            <p:grpSpPr>
              <a:xfrm rot="2810961">
                <a:off x="1810401" y="2406726"/>
                <a:ext cx="1581489" cy="1370624"/>
                <a:chOff x="1370013" y="2060575"/>
                <a:chExt cx="2381250" cy="2063750"/>
              </a:xfrm>
            </p:grpSpPr>
            <p:sp>
              <p:nvSpPr>
                <p:cNvPr id="16" name="Freeform 6">
                  <a:extLst>
                    <a:ext uri="{FF2B5EF4-FFF2-40B4-BE49-F238E27FC236}">
                      <a16:creationId xmlns:a16="http://schemas.microsoft.com/office/drawing/2014/main" id="{A598A873-0391-D9FB-B842-DD02CFAE61E6}"/>
                    </a:ext>
                  </a:extLst>
                </p:cNvPr>
                <p:cNvSpPr>
                  <a:spLocks/>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A7CCDF"/>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7" name="Freeform 7">
                  <a:extLst>
                    <a:ext uri="{FF2B5EF4-FFF2-40B4-BE49-F238E27FC236}">
                      <a16:creationId xmlns:a16="http://schemas.microsoft.com/office/drawing/2014/main" id="{357B2C1F-0DB2-0D18-091F-EF523053D3FC}"/>
                    </a:ext>
                  </a:extLst>
                </p:cNvPr>
                <p:cNvSpPr>
                  <a:spLocks/>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A7CCDF">
                    <a:lumMod val="40000"/>
                    <a:lumOff val="6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8" name="Freeform 8">
                  <a:extLst>
                    <a:ext uri="{FF2B5EF4-FFF2-40B4-BE49-F238E27FC236}">
                      <a16:creationId xmlns:a16="http://schemas.microsoft.com/office/drawing/2014/main" id="{78C4CC19-0909-B62E-E4C7-C0586E2F50FF}"/>
                    </a:ext>
                  </a:extLst>
                </p:cNvPr>
                <p:cNvSpPr>
                  <a:spLocks/>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A7CCDF">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9" name="Freeform 10">
                  <a:extLst>
                    <a:ext uri="{FF2B5EF4-FFF2-40B4-BE49-F238E27FC236}">
                      <a16:creationId xmlns:a16="http://schemas.microsoft.com/office/drawing/2014/main" id="{936FF784-4999-5755-24F4-C6480131088B}"/>
                    </a:ext>
                  </a:extLst>
                </p:cNvPr>
                <p:cNvSpPr>
                  <a:spLocks/>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A7CCDF">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0" name="Freeform 11">
                  <a:extLst>
                    <a:ext uri="{FF2B5EF4-FFF2-40B4-BE49-F238E27FC236}">
                      <a16:creationId xmlns:a16="http://schemas.microsoft.com/office/drawing/2014/main" id="{0C2129F9-8CBE-278C-232A-4CA745F29A04}"/>
                    </a:ext>
                  </a:extLst>
                </p:cNvPr>
                <p:cNvSpPr>
                  <a:spLocks/>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A7CCDF">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1" name="Freeform 9">
                  <a:extLst>
                    <a:ext uri="{FF2B5EF4-FFF2-40B4-BE49-F238E27FC236}">
                      <a16:creationId xmlns:a16="http://schemas.microsoft.com/office/drawing/2014/main" id="{D3F12928-E8FC-841D-D2AA-A30AF104E514}"/>
                    </a:ext>
                  </a:extLst>
                </p:cNvPr>
                <p:cNvSpPr>
                  <a:spLocks/>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A7CCDF">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grpSp>
          <p:nvGrpSpPr>
            <p:cNvPr id="22" name="Group 23">
              <a:extLst>
                <a:ext uri="{FF2B5EF4-FFF2-40B4-BE49-F238E27FC236}">
                  <a16:creationId xmlns:a16="http://schemas.microsoft.com/office/drawing/2014/main" id="{098BC45E-177D-EFEA-CE29-7209412AF4C6}"/>
                </a:ext>
              </a:extLst>
            </p:cNvPr>
            <p:cNvGrpSpPr/>
            <p:nvPr/>
          </p:nvGrpSpPr>
          <p:grpSpPr>
            <a:xfrm>
              <a:off x="3701346" y="3277478"/>
              <a:ext cx="1581489" cy="1370624"/>
              <a:chOff x="1370013" y="2060575"/>
              <a:chExt cx="2381250" cy="2063750"/>
            </a:xfrm>
          </p:grpSpPr>
          <p:sp>
            <p:nvSpPr>
              <p:cNvPr id="23" name="Freeform 6">
                <a:extLst>
                  <a:ext uri="{FF2B5EF4-FFF2-40B4-BE49-F238E27FC236}">
                    <a16:creationId xmlns:a16="http://schemas.microsoft.com/office/drawing/2014/main" id="{2743B453-60A1-3345-906A-205A0D67B6B3}"/>
                  </a:ext>
                </a:extLst>
              </p:cNvPr>
              <p:cNvSpPr>
                <a:spLocks/>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1F497D"/>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4" name="Freeform 7">
                <a:extLst>
                  <a:ext uri="{FF2B5EF4-FFF2-40B4-BE49-F238E27FC236}">
                    <a16:creationId xmlns:a16="http://schemas.microsoft.com/office/drawing/2014/main" id="{9B6FE379-9468-05A9-F2F3-43605BFC4D70}"/>
                  </a:ext>
                </a:extLst>
              </p:cNvPr>
              <p:cNvSpPr>
                <a:spLocks/>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1F497D">
                  <a:lumMod val="60000"/>
                  <a:lumOff val="4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5" name="Freeform 8">
                <a:extLst>
                  <a:ext uri="{FF2B5EF4-FFF2-40B4-BE49-F238E27FC236}">
                    <a16:creationId xmlns:a16="http://schemas.microsoft.com/office/drawing/2014/main" id="{870D10A5-89AC-8D8A-0594-F4CE18EA45B5}"/>
                  </a:ext>
                </a:extLst>
              </p:cNvPr>
              <p:cNvSpPr>
                <a:spLocks/>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1F497D">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6" name="Freeform 10">
                <a:extLst>
                  <a:ext uri="{FF2B5EF4-FFF2-40B4-BE49-F238E27FC236}">
                    <a16:creationId xmlns:a16="http://schemas.microsoft.com/office/drawing/2014/main" id="{9BAB58E3-DEDB-F9E3-0884-43475F1F2D34}"/>
                  </a:ext>
                </a:extLst>
              </p:cNvPr>
              <p:cNvSpPr>
                <a:spLocks/>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1F497D">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 name="Freeform 11">
                <a:extLst>
                  <a:ext uri="{FF2B5EF4-FFF2-40B4-BE49-F238E27FC236}">
                    <a16:creationId xmlns:a16="http://schemas.microsoft.com/office/drawing/2014/main" id="{CA2E3767-845E-440C-EB4F-A7A86F3AFA21}"/>
                  </a:ext>
                </a:extLst>
              </p:cNvPr>
              <p:cNvSpPr>
                <a:spLocks/>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1F497D">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8" name="Freeform 9">
                <a:extLst>
                  <a:ext uri="{FF2B5EF4-FFF2-40B4-BE49-F238E27FC236}">
                    <a16:creationId xmlns:a16="http://schemas.microsoft.com/office/drawing/2014/main" id="{865CAE92-8D28-51F3-F930-0C911EEF91A2}"/>
                  </a:ext>
                </a:extLst>
              </p:cNvPr>
              <p:cNvSpPr>
                <a:spLocks/>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1F497D">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grpSp>
        <p:nvGrpSpPr>
          <p:cNvPr id="30" name="Group 29">
            <a:extLst>
              <a:ext uri="{FF2B5EF4-FFF2-40B4-BE49-F238E27FC236}">
                <a16:creationId xmlns:a16="http://schemas.microsoft.com/office/drawing/2014/main" id="{00999FF2-F070-064A-A557-59A87DA808CC}"/>
              </a:ext>
            </a:extLst>
          </p:cNvPr>
          <p:cNvGrpSpPr/>
          <p:nvPr/>
        </p:nvGrpSpPr>
        <p:grpSpPr>
          <a:xfrm>
            <a:off x="467627" y="1982384"/>
            <a:ext cx="3399715" cy="3426750"/>
            <a:chOff x="350720" y="1486788"/>
            <a:chExt cx="2549786" cy="2570062"/>
          </a:xfrm>
        </p:grpSpPr>
        <p:sp>
          <p:nvSpPr>
            <p:cNvPr id="29" name="Rectangle: Rounded Corners 28">
              <a:extLst>
                <a:ext uri="{FF2B5EF4-FFF2-40B4-BE49-F238E27FC236}">
                  <a16:creationId xmlns:a16="http://schemas.microsoft.com/office/drawing/2014/main" id="{1A113FB9-B833-797A-9220-666FC3C51A3D}"/>
                </a:ext>
              </a:extLst>
            </p:cNvPr>
            <p:cNvSpPr/>
            <p:nvPr/>
          </p:nvSpPr>
          <p:spPr>
            <a:xfrm>
              <a:off x="452840" y="1728755"/>
              <a:ext cx="2434383" cy="2328095"/>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32" name="TextBox 31">
              <a:extLst>
                <a:ext uri="{FF2B5EF4-FFF2-40B4-BE49-F238E27FC236}">
                  <a16:creationId xmlns:a16="http://schemas.microsoft.com/office/drawing/2014/main" id="{FCAB4C0C-4589-3781-510B-603F95AA66B8}"/>
                </a:ext>
              </a:extLst>
            </p:cNvPr>
            <p:cNvSpPr txBox="1"/>
            <p:nvPr/>
          </p:nvSpPr>
          <p:spPr>
            <a:xfrm>
              <a:off x="350720" y="2369818"/>
              <a:ext cx="2549786" cy="103874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2800" kern="0" dirty="0">
                  <a:solidFill>
                    <a:srgbClr val="0070C0"/>
                  </a:solidFill>
                  <a:latin typeface="Times New Roman" panose="02020603050405020304" pitchFamily="18" charset="0"/>
                  <a:cs typeface="Times New Roman" panose="02020603050405020304" pitchFamily="18" charset="0"/>
                  <a:sym typeface="Arial"/>
                </a:rPr>
                <a:t>Đối với phương Bắc: </a:t>
              </a:r>
              <a:r>
                <a:rPr lang="en-US" sz="2800" kern="0" dirty="0">
                  <a:solidFill>
                    <a:srgbClr val="000000"/>
                  </a:solidFill>
                  <a:latin typeface="Times New Roman" panose="02020603050405020304" pitchFamily="18" charset="0"/>
                  <a:cs typeface="Times New Roman" panose="02020603050405020304" pitchFamily="18" charset="0"/>
                  <a:sym typeface="Arial"/>
                </a:rPr>
                <a:t>Thực hiện chính sách hoà hiếu</a:t>
              </a:r>
              <a:endPar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33" name="Graphic 32" descr="Classroom">
              <a:extLst>
                <a:ext uri="{FF2B5EF4-FFF2-40B4-BE49-F238E27FC236}">
                  <a16:creationId xmlns:a16="http://schemas.microsoft.com/office/drawing/2014/main" id="{6F5539E6-0AC1-04BA-9199-BFE2CD80E71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84171" y="1486788"/>
              <a:ext cx="817712" cy="817712"/>
            </a:xfrm>
            <a:prstGeom prst="rect">
              <a:avLst/>
            </a:prstGeom>
          </p:spPr>
        </p:pic>
      </p:grpSp>
      <p:grpSp>
        <p:nvGrpSpPr>
          <p:cNvPr id="35" name="Group 34">
            <a:extLst>
              <a:ext uri="{FF2B5EF4-FFF2-40B4-BE49-F238E27FC236}">
                <a16:creationId xmlns:a16="http://schemas.microsoft.com/office/drawing/2014/main" id="{6AE5F9B7-D999-CA3C-5EA1-6356C32D8411}"/>
              </a:ext>
            </a:extLst>
          </p:cNvPr>
          <p:cNvGrpSpPr/>
          <p:nvPr/>
        </p:nvGrpSpPr>
        <p:grpSpPr>
          <a:xfrm>
            <a:off x="8393776" y="1881467"/>
            <a:ext cx="3351352" cy="3449361"/>
            <a:chOff x="6295332" y="1411100"/>
            <a:chExt cx="2513514" cy="2587021"/>
          </a:xfrm>
        </p:grpSpPr>
        <p:sp>
          <p:nvSpPr>
            <p:cNvPr id="31" name="Rectangle: Rounded Corners 30">
              <a:extLst>
                <a:ext uri="{FF2B5EF4-FFF2-40B4-BE49-F238E27FC236}">
                  <a16:creationId xmlns:a16="http://schemas.microsoft.com/office/drawing/2014/main" id="{9BE55863-B14E-9159-823D-B2223A878ABA}"/>
                </a:ext>
              </a:extLst>
            </p:cNvPr>
            <p:cNvSpPr/>
            <p:nvPr/>
          </p:nvSpPr>
          <p:spPr>
            <a:xfrm>
              <a:off x="6295332" y="1670026"/>
              <a:ext cx="2434383" cy="2328095"/>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34" name="TextBox 33">
              <a:extLst>
                <a:ext uri="{FF2B5EF4-FFF2-40B4-BE49-F238E27FC236}">
                  <a16:creationId xmlns:a16="http://schemas.microsoft.com/office/drawing/2014/main" id="{20976889-7683-23CD-C066-F5706DCCBC0E}"/>
                </a:ext>
              </a:extLst>
            </p:cNvPr>
            <p:cNvSpPr txBox="1"/>
            <p:nvPr/>
          </p:nvSpPr>
          <p:spPr>
            <a:xfrm>
              <a:off x="6313202" y="2242726"/>
              <a:ext cx="2495644" cy="1685077"/>
            </a:xfrm>
            <a:prstGeom prst="rect">
              <a:avLst/>
            </a:prstGeom>
            <a:noFill/>
          </p:spPr>
          <p:txBody>
            <a:bodyPr wrap="square" rtlCol="0">
              <a:spAutoFit/>
            </a:bodyPr>
            <a:lstStyle/>
            <a:p>
              <a:pPr lvl="0" algn="ctr" defTabSz="1219170">
                <a:buClr>
                  <a:srgbClr val="000000"/>
                </a:buClr>
                <a:defRPr/>
              </a:pPr>
              <a:r>
                <a:rPr lang="en-US" sz="2800" kern="0" dirty="0">
                  <a:solidFill>
                    <a:srgbClr val="0070C0"/>
                  </a:solidFill>
                  <a:latin typeface="Times New Roman" panose="02020603050405020304" pitchFamily="18" charset="0"/>
                  <a:cs typeface="Times New Roman" panose="02020603050405020304" pitchFamily="18" charset="0"/>
                  <a:sym typeface="Arial"/>
                </a:rPr>
                <a:t>Đối với Chân Lạp, Chăm-pa, Ai Lao: </a:t>
              </a:r>
              <a:r>
                <a:rPr lang="en-US" sz="2800" kern="0" dirty="0">
                  <a:solidFill>
                    <a:srgbClr val="000000"/>
                  </a:solidFill>
                  <a:latin typeface="Times New Roman" panose="02020603050405020304" pitchFamily="18" charset="0"/>
                  <a:cs typeface="Times New Roman" panose="02020603050405020304" pitchFamily="18" charset="0"/>
                  <a:sym typeface="Arial"/>
                </a:rPr>
                <a:t>Đều tiến cống và thiết lập quan hệ ngoại giao với Đại Việt.</a:t>
              </a:r>
            </a:p>
          </p:txBody>
        </p:sp>
        <p:pic>
          <p:nvPicPr>
            <p:cNvPr id="36" name="Graphic 35" descr="Books on shelf">
              <a:extLst>
                <a:ext uri="{FF2B5EF4-FFF2-40B4-BE49-F238E27FC236}">
                  <a16:creationId xmlns:a16="http://schemas.microsoft.com/office/drawing/2014/main" id="{9AA31F22-A372-9842-8705-B3F00CE68F6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215546" y="1411100"/>
              <a:ext cx="822789" cy="822789"/>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36000" fill="hold" nodeType="clickEffect" p14:presetBounceEnd="42000">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42000">
                                          <p:cBhvr additive="base">
                                            <p:cTn id="7" dur="500" fill="hold"/>
                                            <p:tgtEl>
                                              <p:spTgt spid="30"/>
                                            </p:tgtEl>
                                            <p:attrNameLst>
                                              <p:attrName>ppt_x</p:attrName>
                                            </p:attrNameLst>
                                          </p:cBhvr>
                                          <p:tavLst>
                                            <p:tav tm="0">
                                              <p:val>
                                                <p:strVal val="#ppt_x"/>
                                              </p:val>
                                            </p:tav>
                                            <p:tav tm="100000">
                                              <p:val>
                                                <p:strVal val="#ppt_x"/>
                                              </p:val>
                                            </p:tav>
                                          </p:tavLst>
                                        </p:anim>
                                        <p:anim calcmode="lin" valueType="num" p14:bounceEnd="42000">
                                          <p:cBhvr additive="base">
                                            <p:cTn id="8"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accel="36000" fill="hold" nodeType="clickEffect" p14:presetBounceEnd="42000">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14:bounceEnd="42000">
                                          <p:cBhvr additive="base">
                                            <p:cTn id="13" dur="500" fill="hold"/>
                                            <p:tgtEl>
                                              <p:spTgt spid="35"/>
                                            </p:tgtEl>
                                            <p:attrNameLst>
                                              <p:attrName>ppt_x</p:attrName>
                                            </p:attrNameLst>
                                          </p:cBhvr>
                                          <p:tavLst>
                                            <p:tav tm="0">
                                              <p:val>
                                                <p:strVal val="#ppt_x"/>
                                              </p:val>
                                            </p:tav>
                                            <p:tav tm="100000">
                                              <p:val>
                                                <p:strVal val="#ppt_x"/>
                                              </p:val>
                                            </p:tav>
                                          </p:tavLst>
                                        </p:anim>
                                        <p:anim calcmode="lin" valueType="num" p14:bounceEnd="42000">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3600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accel="36000" fill="hold"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graphicFrame>
        <p:nvGraphicFramePr>
          <p:cNvPr id="8" name="Table 4">
            <a:extLst>
              <a:ext uri="{FF2B5EF4-FFF2-40B4-BE49-F238E27FC236}">
                <a16:creationId xmlns:a16="http://schemas.microsoft.com/office/drawing/2014/main" id="{4BCA0298-F892-2A19-D270-95D8665B5D51}"/>
              </a:ext>
            </a:extLst>
          </p:cNvPr>
          <p:cNvGraphicFramePr>
            <a:graphicFrameLocks noGrp="1"/>
          </p:cNvGraphicFramePr>
          <p:nvPr>
            <p:extLst>
              <p:ext uri="{D42A27DB-BD31-4B8C-83A1-F6EECF244321}">
                <p14:modId xmlns:p14="http://schemas.microsoft.com/office/powerpoint/2010/main" val="3692409842"/>
              </p:ext>
            </p:extLst>
          </p:nvPr>
        </p:nvGraphicFramePr>
        <p:xfrm>
          <a:off x="0" y="0"/>
          <a:ext cx="12192000" cy="6858000"/>
        </p:xfrm>
        <a:graphic>
          <a:graphicData uri="http://schemas.openxmlformats.org/drawingml/2006/table">
            <a:tbl>
              <a:tblPr firstRow="1" bandRow="1">
                <a:tableStyleId>{7DF18680-E054-41AD-8BC1-D1AEF772440D}</a:tableStyleId>
              </a:tblPr>
              <a:tblGrid>
                <a:gridCol w="2418819">
                  <a:extLst>
                    <a:ext uri="{9D8B030D-6E8A-4147-A177-3AD203B41FA5}">
                      <a16:colId xmlns:a16="http://schemas.microsoft.com/office/drawing/2014/main" val="3594466662"/>
                    </a:ext>
                  </a:extLst>
                </a:gridCol>
                <a:gridCol w="9773181">
                  <a:extLst>
                    <a:ext uri="{9D8B030D-6E8A-4147-A177-3AD203B41FA5}">
                      <a16:colId xmlns:a16="http://schemas.microsoft.com/office/drawing/2014/main" val="755821753"/>
                    </a:ext>
                  </a:extLst>
                </a:gridCol>
              </a:tblGrid>
              <a:tr h="1143000">
                <a:tc>
                  <a:txBody>
                    <a:bodyPr/>
                    <a:lstStyle/>
                    <a:p>
                      <a:pPr algn="ctr"/>
                      <a:r>
                        <a:rPr lang="en-VN" sz="2800" b="1">
                          <a:solidFill>
                            <a:srgbClr val="C00000"/>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rgbClr val="C00000"/>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1143000">
                <a:tc>
                  <a:txBody>
                    <a:bodyPr/>
                    <a:lstStyle/>
                    <a:p>
                      <a:pPr algn="ctr"/>
                      <a:r>
                        <a:rPr lang="en-VN" sz="2800" b="1">
                          <a:solidFill>
                            <a:srgbClr val="0070C0"/>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C</a:t>
                      </a:r>
                      <a:r>
                        <a:rPr lang="en-VN" sz="2800" b="1">
                          <a:solidFill>
                            <a:srgbClr val="0070C0"/>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Q</a:t>
                      </a:r>
                      <a:r>
                        <a:rPr lang="en-VN" sz="2800" b="1">
                          <a:solidFill>
                            <a:srgbClr val="0070C0"/>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L</a:t>
                      </a:r>
                      <a:r>
                        <a:rPr lang="en-VN" sz="2800" b="1">
                          <a:solidFill>
                            <a:srgbClr val="0070C0"/>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C</a:t>
                      </a:r>
                      <a:r>
                        <a:rPr lang="en-VN" sz="2800" b="1">
                          <a:solidFill>
                            <a:srgbClr val="0070C0"/>
                          </a:solidFill>
                          <a:latin typeface="Times New Roman" panose="02020603050405020304" pitchFamily="18" charset="0"/>
                          <a:cs typeface="Times New Roman" panose="02020603050405020304" pitchFamily="18" charset="0"/>
                        </a:rPr>
                        <a:t>hính sách ngoại giao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20179586"/>
                  </a:ext>
                </a:extLst>
              </a:tr>
            </a:tbl>
          </a:graphicData>
        </a:graphic>
      </p:graphicFrame>
      <p:sp>
        <p:nvSpPr>
          <p:cNvPr id="9" name="TextBox 8">
            <a:extLst>
              <a:ext uri="{FF2B5EF4-FFF2-40B4-BE49-F238E27FC236}">
                <a16:creationId xmlns:a16="http://schemas.microsoft.com/office/drawing/2014/main" id="{14E47ED3-6712-2258-C484-CA924873670B}"/>
              </a:ext>
            </a:extLst>
          </p:cNvPr>
          <p:cNvSpPr txBox="1"/>
          <p:nvPr/>
        </p:nvSpPr>
        <p:spPr>
          <a:xfrm>
            <a:off x="2556163" y="1359372"/>
            <a:ext cx="9635837" cy="523220"/>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tiếp tục cũng cố chế độ quân chủ trung ương tập quyền.</a:t>
            </a:r>
          </a:p>
        </p:txBody>
      </p:sp>
      <p:sp>
        <p:nvSpPr>
          <p:cNvPr id="10" name="TextBox 9">
            <a:extLst>
              <a:ext uri="{FF2B5EF4-FFF2-40B4-BE49-F238E27FC236}">
                <a16:creationId xmlns:a16="http://schemas.microsoft.com/office/drawing/2014/main" id="{5D9E12CD-2960-A5EE-D763-428CAE7499E4}"/>
              </a:ext>
            </a:extLst>
          </p:cNvPr>
          <p:cNvSpPr txBox="1"/>
          <p:nvPr/>
        </p:nvSpPr>
        <p:spPr>
          <a:xfrm>
            <a:off x="2556157" y="2311042"/>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Bộ máy chính quyền từ trung ương đến địa phương được tổ chức quy củ và hoàn thiện. </a:t>
            </a:r>
          </a:p>
        </p:txBody>
      </p:sp>
      <p:sp>
        <p:nvSpPr>
          <p:cNvPr id="11" name="TextBox 10">
            <a:extLst>
              <a:ext uri="{FF2B5EF4-FFF2-40B4-BE49-F238E27FC236}">
                <a16:creationId xmlns:a16="http://schemas.microsoft.com/office/drawing/2014/main" id="{AED59053-9C4D-0A3E-85D7-138D8CCC0A36}"/>
              </a:ext>
            </a:extLst>
          </p:cNvPr>
          <p:cNvSpPr txBox="1"/>
          <p:nvPr/>
        </p:nvSpPr>
        <p:spPr>
          <a:xfrm>
            <a:off x="2418999" y="4784349"/>
            <a:ext cx="9635837" cy="523220"/>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ban hành bộ Quốc triều hình luật.</a:t>
            </a:r>
          </a:p>
        </p:txBody>
      </p:sp>
      <p:sp>
        <p:nvSpPr>
          <p:cNvPr id="12" name="TextBox 11">
            <a:extLst>
              <a:ext uri="{FF2B5EF4-FFF2-40B4-BE49-F238E27FC236}">
                <a16:creationId xmlns:a16="http://schemas.microsoft.com/office/drawing/2014/main" id="{979C8393-EE78-F878-596D-E15C0E51B3F7}"/>
              </a:ext>
            </a:extLst>
          </p:cNvPr>
          <p:cNvSpPr txBox="1"/>
          <p:nvPr/>
        </p:nvSpPr>
        <p:spPr>
          <a:xfrm>
            <a:off x="2556158" y="3469536"/>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Quân đội bao gồm quân triều đình và quân địa phương. Tiếp tục thực hiện chính sách “ Ngụ Binh ư nông”.</a:t>
            </a:r>
          </a:p>
        </p:txBody>
      </p:sp>
      <p:sp>
        <p:nvSpPr>
          <p:cNvPr id="13" name="TextBox 12">
            <a:extLst>
              <a:ext uri="{FF2B5EF4-FFF2-40B4-BE49-F238E27FC236}">
                <a16:creationId xmlns:a16="http://schemas.microsoft.com/office/drawing/2014/main" id="{22BDE0D7-C1B5-BD56-B3F0-2F9BB81A79D2}"/>
              </a:ext>
            </a:extLst>
          </p:cNvPr>
          <p:cNvSpPr txBox="1"/>
          <p:nvPr/>
        </p:nvSpPr>
        <p:spPr>
          <a:xfrm>
            <a:off x="2556163" y="5821174"/>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Thực hiện chính sách hoà hiếu với vương triều phương Bắc. Chăm-pa, Ai Loa và Chân Lạp đều tiến cống và thiết lập quan hệ.</a:t>
            </a:r>
          </a:p>
        </p:txBody>
      </p:sp>
    </p:spTree>
    <p:extLst>
      <p:ext uri="{BB962C8B-B14F-4D97-AF65-F5344CB8AC3E}">
        <p14:creationId xmlns:p14="http://schemas.microsoft.com/office/powerpoint/2010/main" val="39781509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89"/>
            <a:ext cx="9383697" cy="1405641"/>
          </a:xfrm>
          <a:prstGeom prst="rect">
            <a:avLst/>
          </a:prstGeom>
          <a:noFill/>
        </p:spPr>
        <p:txBody>
          <a:bodyPr wrap="square" rtlCol="0">
            <a:spAutoFit/>
          </a:bodyPr>
          <a:lstStyle/>
          <a:p>
            <a:pPr algn="ctr" defTabSz="914377">
              <a:defRPr/>
            </a:pPr>
            <a:r>
              <a:rPr lang="vi-VN" sz="4267" b="1" dirty="0">
                <a:solidFill>
                  <a:srgbClr val="FFFF00"/>
                </a:solidFill>
                <a:latin typeface="Times New Roman" panose="02020603050405020304" pitchFamily="18" charset="0"/>
                <a:cs typeface="Times New Roman" panose="02020603050405020304" pitchFamily="18" charset="0"/>
                <a:sym typeface="Arial"/>
              </a:rPr>
              <a:t>Quốc Tử Giám được xây dựng năm 1076 dưới triều vua?</a:t>
            </a:r>
            <a:endParaRPr lang="en-US" sz="4267" b="1"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Nhân</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9"/>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Thánh</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52212680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7ED5E9-8102-778F-B5FE-16F65C8C1F9B}"/>
              </a:ext>
            </a:extLst>
          </p:cNvPr>
          <p:cNvSpPr/>
          <p:nvPr/>
        </p:nvSpPr>
        <p:spPr>
          <a:xfrm>
            <a:off x="2728411" y="3639356"/>
            <a:ext cx="6735177"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LUYỆN TẬP</a:t>
            </a:r>
          </a:p>
        </p:txBody>
      </p:sp>
    </p:spTree>
    <p:extLst>
      <p:ext uri="{BB962C8B-B14F-4D97-AF65-F5344CB8AC3E}">
        <p14:creationId xmlns:p14="http://schemas.microsoft.com/office/powerpoint/2010/main" val="5350028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2" name="CrazyDaveIntroTheme-LauraShigihara-4869831">
            <a:hlinkClick r:id="" action="ppaction://media"/>
            <a:extLst>
              <a:ext uri="{FF2B5EF4-FFF2-40B4-BE49-F238E27FC236}">
                <a16:creationId xmlns:a16="http://schemas.microsoft.com/office/drawing/2014/main" id="{D71D27BA-38F6-45DC-A1B7-FA3B2F40F1D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09600" y="0"/>
            <a:ext cx="609600" cy="609600"/>
          </a:xfrm>
          <a:prstGeom prst="rect">
            <a:avLst/>
          </a:prstGeom>
        </p:spPr>
      </p:pic>
      <p:pic>
        <p:nvPicPr>
          <p:cNvPr id="14344" name="Picture 8" descr="Boxhead The Zombie Wars - Unblocked Games 66 77 76 99 - Hacked">
            <a:extLst>
              <a:ext uri="{FF2B5EF4-FFF2-40B4-BE49-F238E27FC236}">
                <a16:creationId xmlns:a16="http://schemas.microsoft.com/office/drawing/2014/main" id="{1C405025-A389-4990-B9A5-98374D201B8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64743" y="2732315"/>
            <a:ext cx="3062514" cy="17992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86736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32" presetClass="emph" presetSubtype="0" repeatCount="indefinite" fill="hold" nodeType="withEffect">
                                  <p:stCondLst>
                                    <p:cond delay="0"/>
                                  </p:stCondLst>
                                  <p:endCondLst>
                                    <p:cond evt="onNext" delay="0">
                                      <p:tgtEl>
                                        <p:sldTgt/>
                                      </p:tgtEl>
                                    </p:cond>
                                  </p:endCondLst>
                                  <p:childTnLst>
                                    <p:animRot by="120000">
                                      <p:cBhvr>
                                        <p:cTn id="8" dur="100" fill="hold">
                                          <p:stCondLst>
                                            <p:cond delay="0"/>
                                          </p:stCondLst>
                                        </p:cTn>
                                        <p:tgtEl>
                                          <p:spTgt spid="14344"/>
                                        </p:tgtEl>
                                        <p:attrNameLst>
                                          <p:attrName>r</p:attrName>
                                        </p:attrNameLst>
                                      </p:cBhvr>
                                    </p:animRot>
                                    <p:animRot by="-240000">
                                      <p:cBhvr>
                                        <p:cTn id="9" dur="200" fill="hold">
                                          <p:stCondLst>
                                            <p:cond delay="200"/>
                                          </p:stCondLst>
                                        </p:cTn>
                                        <p:tgtEl>
                                          <p:spTgt spid="14344"/>
                                        </p:tgtEl>
                                        <p:attrNameLst>
                                          <p:attrName>r</p:attrName>
                                        </p:attrNameLst>
                                      </p:cBhvr>
                                    </p:animRot>
                                    <p:animRot by="240000">
                                      <p:cBhvr>
                                        <p:cTn id="10" dur="200" fill="hold">
                                          <p:stCondLst>
                                            <p:cond delay="400"/>
                                          </p:stCondLst>
                                        </p:cTn>
                                        <p:tgtEl>
                                          <p:spTgt spid="14344"/>
                                        </p:tgtEl>
                                        <p:attrNameLst>
                                          <p:attrName>r</p:attrName>
                                        </p:attrNameLst>
                                      </p:cBhvr>
                                    </p:animRot>
                                    <p:animRot by="-240000">
                                      <p:cBhvr>
                                        <p:cTn id="11" dur="200" fill="hold">
                                          <p:stCondLst>
                                            <p:cond delay="600"/>
                                          </p:stCondLst>
                                        </p:cTn>
                                        <p:tgtEl>
                                          <p:spTgt spid="14344"/>
                                        </p:tgtEl>
                                        <p:attrNameLst>
                                          <p:attrName>r</p:attrName>
                                        </p:attrNameLst>
                                      </p:cBhvr>
                                    </p:animRot>
                                    <p:animRot by="120000">
                                      <p:cBhvr>
                                        <p:cTn id="12" dur="200" fill="hold">
                                          <p:stCondLst>
                                            <p:cond delay="800"/>
                                          </p:stCondLst>
                                        </p:cTn>
                                        <p:tgtEl>
                                          <p:spTgt spid="143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hold" display="0">
                  <p:stCondLst>
                    <p:cond delay="indefinite"/>
                  </p:stCondLst>
                  <p:endCondLst>
                    <p:cond evt="onStopAudio" delay="0">
                      <p:tgtEl>
                        <p:sldTgt/>
                      </p:tgtEl>
                    </p:cond>
                  </p:endCondLst>
                </p:cTn>
                <p:tgtEl>
                  <p:spTgt spid="2"/>
                </p:tgtEl>
              </p:cMediaNode>
            </p:audio>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496" name="Picture 179" descr="Fire Peashooter (Plants vs Zombies) by NinjaWoodpeckers91 on DeviantArt">
            <a:extLst>
              <a:ext uri="{FF2B5EF4-FFF2-40B4-BE49-F238E27FC236}">
                <a16:creationId xmlns:a16="http://schemas.microsoft.com/office/drawing/2014/main" id="{FEF8B2CE-030C-4A0D-88AE-74F16EBC7E2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3741"/>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12467" name="Picture 179" descr="Fire Peashooter (Plants vs Zombies) by NinjaWoodpeckers91 on DeviantArt">
            <a:extLst>
              <a:ext uri="{FF2B5EF4-FFF2-40B4-BE49-F238E27FC236}">
                <a16:creationId xmlns:a16="http://schemas.microsoft.com/office/drawing/2014/main" id="{6DFDEEE0-C4B2-4FE3-B3D2-E28504AB204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1317914"/>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7" name="Picture 179" descr="Fire Peashooter (Plants vs Zombies) by NinjaWoodpeckers91 on DeviantArt">
            <a:extLst>
              <a:ext uri="{FF2B5EF4-FFF2-40B4-BE49-F238E27FC236}">
                <a16:creationId xmlns:a16="http://schemas.microsoft.com/office/drawing/2014/main" id="{C3AC7B58-02C2-49E6-8EA3-E7B071E9B90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16755"/>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8" name="Picture 179" descr="Fire Peashooter (Plants vs Zombies) by NinjaWoodpeckers91 on DeviantArt">
            <a:extLst>
              <a:ext uri="{FF2B5EF4-FFF2-40B4-BE49-F238E27FC236}">
                <a16:creationId xmlns:a16="http://schemas.microsoft.com/office/drawing/2014/main" id="{500859FA-A247-46DF-8A93-82C84148CA4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3758005"/>
            <a:ext cx="1231090" cy="1877271"/>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4345089A-E08E-4340-9B5B-F049F8026C5A}"/>
              </a:ext>
            </a:extLst>
          </p:cNvPr>
          <p:cNvSpPr/>
          <p:nvPr/>
        </p:nvSpPr>
        <p:spPr>
          <a:xfrm>
            <a:off x="271544" y="149501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72C1AD8-2ACB-4189-A2FC-BB973BF5051B}"/>
              </a:ext>
            </a:extLst>
          </p:cNvPr>
          <p:cNvSpPr/>
          <p:nvPr/>
        </p:nvSpPr>
        <p:spPr>
          <a:xfrm>
            <a:off x="183078" y="2432502"/>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70A2308-EB10-47ED-8F4A-97F061362FD3}"/>
              </a:ext>
            </a:extLst>
          </p:cNvPr>
          <p:cNvSpPr/>
          <p:nvPr/>
        </p:nvSpPr>
        <p:spPr>
          <a:xfrm>
            <a:off x="183078" y="3580176"/>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E3954B70-308D-43AA-B4E0-02AA646670CD}"/>
              </a:ext>
            </a:extLst>
          </p:cNvPr>
          <p:cNvSpPr/>
          <p:nvPr/>
        </p:nvSpPr>
        <p:spPr>
          <a:xfrm>
            <a:off x="183078"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94964C97-896D-48FE-8B86-1507D47B71E3}"/>
              </a:ext>
            </a:extLst>
          </p:cNvPr>
          <p:cNvSpPr/>
          <p:nvPr/>
        </p:nvSpPr>
        <p:spPr>
          <a:xfrm>
            <a:off x="183078" y="611734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Hoa 1" descr="Peashooter/Gallery | Plants vs. Zombies Wiki | Fandom">
            <a:extLst>
              <a:ext uri="{FF2B5EF4-FFF2-40B4-BE49-F238E27FC236}">
                <a16:creationId xmlns:a16="http://schemas.microsoft.com/office/drawing/2014/main" id="{4B2A375F-93D3-4216-AD06-80D999544C3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87110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7" name="Hoa 2" descr="Peashooter/Gallery | Plants vs. Zombies Wiki | Fandom">
            <a:extLst>
              <a:ext uri="{FF2B5EF4-FFF2-40B4-BE49-F238E27FC236}">
                <a16:creationId xmlns:a16="http://schemas.microsoft.com/office/drawing/2014/main" id="{8ABDF249-FABE-49E3-92E9-4C246929E435}"/>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188075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8" name="Hoa 3" descr="Peashooter/Gallery | Plants vs. Zombies Wiki | Fandom">
            <a:extLst>
              <a:ext uri="{FF2B5EF4-FFF2-40B4-BE49-F238E27FC236}">
                <a16:creationId xmlns:a16="http://schemas.microsoft.com/office/drawing/2014/main" id="{A4435000-DBD7-4F2D-94BE-1049721AF492}"/>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3086099"/>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9" name="Hoa 4" descr="Peashooter/Gallery | Plants vs. Zombies Wiki | Fandom">
            <a:extLst>
              <a:ext uri="{FF2B5EF4-FFF2-40B4-BE49-F238E27FC236}">
                <a16:creationId xmlns:a16="http://schemas.microsoft.com/office/drawing/2014/main" id="{B9E89CA4-420E-42E4-BE8A-DF997F4C6D6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4367644"/>
            <a:ext cx="1172442" cy="1172442"/>
          </a:xfrm>
          <a:prstGeom prst="rect">
            <a:avLst/>
          </a:prstGeom>
          <a:noFill/>
          <a:extLst>
            <a:ext uri="{909E8E84-426E-40DD-AFC4-6F175D3DCCD1}">
              <a14:hiddenFill xmlns:a14="http://schemas.microsoft.com/office/drawing/2010/main">
                <a:solidFill>
                  <a:srgbClr val="FFFFFF"/>
                </a:solidFill>
              </a14:hiddenFill>
            </a:ext>
          </a:extLst>
        </p:spPr>
      </p:pic>
      <p:sp>
        <p:nvSpPr>
          <p:cNvPr id="25" name="Oval 24">
            <a:extLst>
              <a:ext uri="{FF2B5EF4-FFF2-40B4-BE49-F238E27FC236}">
                <a16:creationId xmlns:a16="http://schemas.microsoft.com/office/drawing/2014/main" id="{E774E798-E5CF-4D95-AD0F-2FB09AD7E72E}"/>
              </a:ext>
            </a:extLst>
          </p:cNvPr>
          <p:cNvSpPr/>
          <p:nvPr/>
        </p:nvSpPr>
        <p:spPr>
          <a:xfrm>
            <a:off x="3194174" y="383450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val 25">
            <a:extLst>
              <a:ext uri="{FF2B5EF4-FFF2-40B4-BE49-F238E27FC236}">
                <a16:creationId xmlns:a16="http://schemas.microsoft.com/office/drawing/2014/main" id="{2EB8C6C9-6AAD-4CD1-AC17-BF690C0B26AB}"/>
              </a:ext>
            </a:extLst>
          </p:cNvPr>
          <p:cNvSpPr/>
          <p:nvPr/>
        </p:nvSpPr>
        <p:spPr>
          <a:xfrm>
            <a:off x="4143355" y="1680855"/>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448C1F59-7264-4BD5-9F7C-940986BDCB80}"/>
              </a:ext>
            </a:extLst>
          </p:cNvPr>
          <p:cNvSpPr/>
          <p:nvPr/>
        </p:nvSpPr>
        <p:spPr>
          <a:xfrm>
            <a:off x="5680777"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033ECEDB-6FC7-440E-B826-9B94CD94AD67}"/>
              </a:ext>
            </a:extLst>
          </p:cNvPr>
          <p:cNvSpPr/>
          <p:nvPr/>
        </p:nvSpPr>
        <p:spPr>
          <a:xfrm>
            <a:off x="7173252" y="593769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0A2BE852-05CF-4508-9423-ECE975AA399F}"/>
              </a:ext>
            </a:extLst>
          </p:cNvPr>
          <p:cNvSpPr/>
          <p:nvPr/>
        </p:nvSpPr>
        <p:spPr>
          <a:xfrm>
            <a:off x="5932485" y="2642193"/>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Zombies 1" descr="Rammin Animation Ghouls And Game Overs 28 Prev Next Zombie Animated GIF -  LowGif">
            <a:extLst>
              <a:ext uri="{FF2B5EF4-FFF2-40B4-BE49-F238E27FC236}">
                <a16:creationId xmlns:a16="http://schemas.microsoft.com/office/drawing/2014/main" id="{FEAC674E-600C-4274-8516-A67C483C8341}"/>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4032086" y="316055"/>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5" name="Zombies 2" descr="Rammin Animation Ghouls And Game Overs 28 Prev Next Zombie Animated GIF -  LowGif">
            <a:extLst>
              <a:ext uri="{FF2B5EF4-FFF2-40B4-BE49-F238E27FC236}">
                <a16:creationId xmlns:a16="http://schemas.microsoft.com/office/drawing/2014/main" id="{C6CFEDB1-9B30-4B6F-B2E4-7F4E6E4C1823}"/>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680777" y="1235651"/>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7" name="Zombies 3" descr="Rammin Animation Ghouls And Game Overs 28 Prev Next Zombie Animated GIF -  LowGif">
            <a:extLst>
              <a:ext uri="{FF2B5EF4-FFF2-40B4-BE49-F238E27FC236}">
                <a16:creationId xmlns:a16="http://schemas.microsoft.com/office/drawing/2014/main" id="{AB6EF39D-2EED-4ACF-B3CD-0D5B366D1382}"/>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017240" y="250940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9" name="Zombies 4" descr="Rammin Animation Ghouls And Game Overs 28 Prev Next Zombie Animated GIF -  LowGif">
            <a:extLst>
              <a:ext uri="{FF2B5EF4-FFF2-40B4-BE49-F238E27FC236}">
                <a16:creationId xmlns:a16="http://schemas.microsoft.com/office/drawing/2014/main" id="{90E0010F-7B78-4161-A338-467F677415A0}"/>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496378" y="352684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D03A6E9A-288E-4DBA-9517-E20456CEC25D}"/>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1019646"/>
            <a:ext cx="474435" cy="430940"/>
          </a:xfrm>
          <a:prstGeom prst="rect">
            <a:avLst/>
          </a:prstGeom>
        </p:spPr>
      </p:pic>
      <p:pic>
        <p:nvPicPr>
          <p:cNvPr id="31" name="Picture 30">
            <a:extLst>
              <a:ext uri="{FF2B5EF4-FFF2-40B4-BE49-F238E27FC236}">
                <a16:creationId xmlns:a16="http://schemas.microsoft.com/office/drawing/2014/main" id="{99095D32-B834-44BB-99D7-EFA6780E667B}"/>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2012471"/>
            <a:ext cx="474435" cy="430940"/>
          </a:xfrm>
          <a:prstGeom prst="rect">
            <a:avLst/>
          </a:prstGeom>
        </p:spPr>
      </p:pic>
      <p:pic>
        <p:nvPicPr>
          <p:cNvPr id="32" name="Picture 31">
            <a:extLst>
              <a:ext uri="{FF2B5EF4-FFF2-40B4-BE49-F238E27FC236}">
                <a16:creationId xmlns:a16="http://schemas.microsoft.com/office/drawing/2014/main" id="{9AF20B7C-A436-4D97-AD90-75E91ABAE1D1}"/>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3241161"/>
            <a:ext cx="474435" cy="430940"/>
          </a:xfrm>
          <a:prstGeom prst="rect">
            <a:avLst/>
          </a:prstGeom>
        </p:spPr>
      </p:pic>
      <p:pic>
        <p:nvPicPr>
          <p:cNvPr id="33" name="Picture 32">
            <a:extLst>
              <a:ext uri="{FF2B5EF4-FFF2-40B4-BE49-F238E27FC236}">
                <a16:creationId xmlns:a16="http://schemas.microsoft.com/office/drawing/2014/main" id="{99F5D1AD-6495-4117-AB1F-C9712D18EBB0}"/>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4537669"/>
            <a:ext cx="474435" cy="430940"/>
          </a:xfrm>
          <a:prstGeom prst="rect">
            <a:avLst/>
          </a:prstGeom>
        </p:spPr>
      </p:pic>
      <p:pic>
        <p:nvPicPr>
          <p:cNvPr id="6" name="Picture 2" descr="Download Free png Download Angle Burst Sparks Light Point Of Pattern  Clipart PNG ... - DLPNG.com">
            <a:extLst>
              <a:ext uri="{FF2B5EF4-FFF2-40B4-BE49-F238E27FC236}">
                <a16:creationId xmlns:a16="http://schemas.microsoft.com/office/drawing/2014/main" id="{6E572FBF-75B1-4121-9932-1E81946F5DD2}"/>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4532456" y="74533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Download Free png Download Angle Burst Sparks Light Point Of Pattern  Clipart PNG ... - DLPNG.com">
            <a:extLst>
              <a:ext uri="{FF2B5EF4-FFF2-40B4-BE49-F238E27FC236}">
                <a16:creationId xmlns:a16="http://schemas.microsoft.com/office/drawing/2014/main" id="{59C459A0-546C-406C-9A6E-8F7C2D0FA95D}"/>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6054999" y="174616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Download Free png Download Angle Burst Sparks Light Point Of Pattern  Clipart PNG ... - DLPNG.com">
            <a:extLst>
              <a:ext uri="{FF2B5EF4-FFF2-40B4-BE49-F238E27FC236}">
                <a16:creationId xmlns:a16="http://schemas.microsoft.com/office/drawing/2014/main" id="{6764F4DA-E16C-432A-AB82-F84E1CACE0D5}"/>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3468889" y="303141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Download Free png Download Angle Burst Sparks Light Point Of Pattern  Clipart PNG ... - DLPNG.com">
            <a:extLst>
              <a:ext uri="{FF2B5EF4-FFF2-40B4-BE49-F238E27FC236}">
                <a16:creationId xmlns:a16="http://schemas.microsoft.com/office/drawing/2014/main" id="{E276529D-398C-4669-B468-1F1324B2D96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5998068" y="413301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Download Free png Download Angle Burst Sparks Light Point Of Pattern  Clipart PNG ... - DLPNG.com">
            <a:extLst>
              <a:ext uri="{FF2B5EF4-FFF2-40B4-BE49-F238E27FC236}">
                <a16:creationId xmlns:a16="http://schemas.microsoft.com/office/drawing/2014/main" id="{EC346996-F089-4101-AC5B-8E546318DF28}"/>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7581045" y="524589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12363" name="Picture 12362">
            <a:hlinkClick r:id="rId14" action="ppaction://hlinksldjump"/>
            <a:extLst>
              <a:ext uri="{FF2B5EF4-FFF2-40B4-BE49-F238E27FC236}">
                <a16:creationId xmlns:a16="http://schemas.microsoft.com/office/drawing/2014/main" id="{A1C93219-F007-413C-8012-8B54FDC5D2A2}"/>
              </a:ext>
            </a:extLst>
          </p:cNvPr>
          <p:cNvPicPr>
            <a:picLocks noChangeAspect="1"/>
          </p:cNvPicPr>
          <p:nvPr/>
        </p:nvPicPr>
        <p:blipFill rotWithShape="1">
          <a:blip r:embed="rId15">
            <a:extLst>
              <a:ext uri="{28A0092B-C50C-407E-A947-70E740481C1C}">
                <a14:useLocalDpi xmlns:a14="http://schemas.microsoft.com/office/drawing/2010/main" val="0"/>
              </a:ext>
            </a:extLst>
          </a:blip>
          <a:srcRect l="14993" t="13001" r="11961" b="10462"/>
          <a:stretch/>
        </p:blipFill>
        <p:spPr>
          <a:xfrm>
            <a:off x="10620191" y="345207"/>
            <a:ext cx="1300265" cy="1362417"/>
          </a:xfrm>
          <a:prstGeom prst="rect">
            <a:avLst/>
          </a:prstGeom>
        </p:spPr>
      </p:pic>
      <p:pic>
        <p:nvPicPr>
          <p:cNvPr id="12365" name="Picture 12364">
            <a:hlinkClick r:id="rId16" action="ppaction://hlinksldjump"/>
            <a:extLst>
              <a:ext uri="{FF2B5EF4-FFF2-40B4-BE49-F238E27FC236}">
                <a16:creationId xmlns:a16="http://schemas.microsoft.com/office/drawing/2014/main" id="{57F1A64F-D371-4921-951F-9300C712466F}"/>
              </a:ext>
            </a:extLst>
          </p:cNvPr>
          <p:cNvPicPr>
            <a:picLocks noChangeAspect="1"/>
          </p:cNvPicPr>
          <p:nvPr/>
        </p:nvPicPr>
        <p:blipFill rotWithShape="1">
          <a:blip r:embed="rId17">
            <a:extLst>
              <a:ext uri="{28A0092B-C50C-407E-A947-70E740481C1C}">
                <a14:useLocalDpi xmlns:a14="http://schemas.microsoft.com/office/drawing/2010/main" val="0"/>
              </a:ext>
            </a:extLst>
          </a:blip>
          <a:srcRect l="13487" t="22087" r="13468" b="15742"/>
          <a:stretch/>
        </p:blipFill>
        <p:spPr>
          <a:xfrm>
            <a:off x="10620191" y="1840708"/>
            <a:ext cx="1300265" cy="1106704"/>
          </a:xfrm>
          <a:prstGeom prst="rect">
            <a:avLst/>
          </a:prstGeom>
        </p:spPr>
      </p:pic>
      <p:pic>
        <p:nvPicPr>
          <p:cNvPr id="12374" name="Picture 12373">
            <a:hlinkClick r:id="rId18" action="ppaction://hlinksldjump"/>
            <a:extLst>
              <a:ext uri="{FF2B5EF4-FFF2-40B4-BE49-F238E27FC236}">
                <a16:creationId xmlns:a16="http://schemas.microsoft.com/office/drawing/2014/main" id="{FEC57334-ECAC-4472-8EAD-CC5F47B32EB3}"/>
              </a:ext>
            </a:extLst>
          </p:cNvPr>
          <p:cNvPicPr>
            <a:picLocks noChangeAspect="1"/>
          </p:cNvPicPr>
          <p:nvPr/>
        </p:nvPicPr>
        <p:blipFill rotWithShape="1">
          <a:blip r:embed="rId19">
            <a:extLst>
              <a:ext uri="{28A0092B-C50C-407E-A947-70E740481C1C}">
                <a14:useLocalDpi xmlns:a14="http://schemas.microsoft.com/office/drawing/2010/main" val="0"/>
              </a:ext>
            </a:extLst>
          </a:blip>
          <a:srcRect l="17604" t="21831" r="12037" b="17330"/>
          <a:stretch/>
        </p:blipFill>
        <p:spPr>
          <a:xfrm>
            <a:off x="10620191" y="3080496"/>
            <a:ext cx="1252443" cy="1082979"/>
          </a:xfrm>
          <a:prstGeom prst="rect">
            <a:avLst/>
          </a:prstGeom>
        </p:spPr>
      </p:pic>
      <p:pic>
        <p:nvPicPr>
          <p:cNvPr id="12376" name="Picture 12375">
            <a:hlinkClick r:id="rId20" action="ppaction://hlinksldjump"/>
            <a:extLst>
              <a:ext uri="{FF2B5EF4-FFF2-40B4-BE49-F238E27FC236}">
                <a16:creationId xmlns:a16="http://schemas.microsoft.com/office/drawing/2014/main" id="{31C012E7-3347-4A59-9E26-4C00E8081CE8}"/>
              </a:ext>
            </a:extLst>
          </p:cNvPr>
          <p:cNvPicPr>
            <a:picLocks noChangeAspect="1"/>
          </p:cNvPicPr>
          <p:nvPr/>
        </p:nvPicPr>
        <p:blipFill rotWithShape="1">
          <a:blip r:embed="rId21">
            <a:extLst>
              <a:ext uri="{28A0092B-C50C-407E-A947-70E740481C1C}">
                <a14:useLocalDpi xmlns:a14="http://schemas.microsoft.com/office/drawing/2010/main" val="0"/>
              </a:ext>
            </a:extLst>
          </a:blip>
          <a:srcRect l="13460" t="17416" r="11302" b="13150"/>
          <a:stretch/>
        </p:blipFill>
        <p:spPr>
          <a:xfrm>
            <a:off x="10620191" y="4296560"/>
            <a:ext cx="1339298" cy="1235994"/>
          </a:xfrm>
          <a:prstGeom prst="rect">
            <a:avLst/>
          </a:prstGeom>
        </p:spPr>
      </p:pic>
      <p:pic>
        <p:nvPicPr>
          <p:cNvPr id="12465" name="Picture 177" descr="You Win - Comic Speech Bubble Cartoon Game Assets Vector Image">
            <a:extLst>
              <a:ext uri="{FF2B5EF4-FFF2-40B4-BE49-F238E27FC236}">
                <a16:creationId xmlns:a16="http://schemas.microsoft.com/office/drawing/2014/main" id="{7022C357-09CB-45E0-8DCA-6FD401FD03A7}"/>
              </a:ext>
            </a:extLst>
          </p:cNvPr>
          <p:cNvPicPr>
            <a:picLocks noChangeAspect="1" noChangeArrowheads="1"/>
          </p:cNvPicPr>
          <p:nvPr/>
        </p:nvPicPr>
        <p:blipFill rotWithShape="1">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b="8661"/>
          <a:stretch/>
        </p:blipFill>
        <p:spPr bwMode="auto">
          <a:xfrm>
            <a:off x="1964179" y="-6781117"/>
            <a:ext cx="8034564" cy="709717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Mobile Game Ui Stock Illustrations – 7,871 Mobile Game Ui Stock  Illustrations, Vectors &amp; Clipart - Dreamstime">
            <a:extLst>
              <a:ext uri="{FF2B5EF4-FFF2-40B4-BE49-F238E27FC236}">
                <a16:creationId xmlns:a16="http://schemas.microsoft.com/office/drawing/2014/main" id="{441B7B35-B651-49A6-BB01-813A42768C2C}"/>
              </a:ext>
            </a:extLst>
          </p:cNvPr>
          <p:cNvPicPr>
            <a:picLocks noChangeAspect="1" noChangeArrowheads="1"/>
          </p:cNvPicPr>
          <p:nvPr/>
        </p:nvPicPr>
        <p:blipFill>
          <a:blip r:embed="rId23">
            <a:clrChange>
              <a:clrFrom>
                <a:srgbClr val="736481"/>
              </a:clrFrom>
              <a:clrTo>
                <a:srgbClr val="736481">
                  <a:alpha val="0"/>
                </a:srgbClr>
              </a:clrTo>
            </a:clrChange>
            <a:extLst>
              <a:ext uri="{BEBA8EAE-BF5A-486C-A8C5-ECC9F3942E4B}">
                <a14:imgProps xmlns:a14="http://schemas.microsoft.com/office/drawing/2010/main">
                  <a14:imgLayer r:embed="rId24">
                    <a14:imgEffect>
                      <a14:backgroundRemoval t="10000" b="90000" l="10000" r="90000">
                        <a14:backgroundMark x1="25375" y1="14250" x2="40000" y2="33375"/>
                        <a14:backgroundMark x1="9875" y1="21250" x2="23250" y2="34625"/>
                        <a14:backgroundMark x1="23250" y1="34625" x2="26000" y2="39000"/>
                        <a14:backgroundMark x1="25875" y1="23250" x2="31500" y2="29625"/>
                        <a14:backgroundMark x1="31500" y1="29625" x2="36500" y2="33000"/>
                        <a14:backgroundMark x1="29250" y1="11500" x2="46250" y2="30500"/>
                        <a14:backgroundMark x1="45250" y1="15750" x2="47250" y2="24125"/>
                        <a14:backgroundMark x1="50250" y1="20625" x2="52875" y2="27375"/>
                        <a14:backgroundMark x1="52875" y1="27375" x2="62000" y2="30750"/>
                        <a14:backgroundMark x1="72125" y1="36250" x2="71250" y2="39875"/>
                        <a14:backgroundMark x1="85000" y1="42125" x2="78625" y2="46500"/>
                        <a14:backgroundMark x1="78625" y1="46500" x2="91125" y2="54250"/>
                        <a14:backgroundMark x1="87250" y1="58875" x2="80875" y2="55500"/>
                        <a14:backgroundMark x1="80875" y1="55500" x2="83250" y2="62375"/>
                        <a14:backgroundMark x1="83250" y1="62375" x2="86875" y2="66250"/>
                        <a14:backgroundMark x1="49875" y1="85125" x2="55875" y2="80250"/>
                        <a14:backgroundMark x1="55875" y1="80250" x2="59500" y2="74125"/>
                        <a14:backgroundMark x1="59500" y1="74125" x2="64500" y2="79750"/>
                        <a14:backgroundMark x1="64500" y1="79750" x2="66750" y2="71625"/>
                        <a14:backgroundMark x1="66750" y1="71625" x2="74750" y2="71625"/>
                        <a14:backgroundMark x1="74750" y1="71625" x2="74500" y2="81875"/>
                        <a14:backgroundMark x1="74500" y1="81875" x2="81375" y2="84750"/>
                        <a14:backgroundMark x1="80625" y1="75625" x2="74875" y2="70625"/>
                        <a14:backgroundMark x1="74875" y1="70625" x2="68500" y2="67625"/>
                        <a14:backgroundMark x1="68500" y1="67625" x2="67500" y2="68750"/>
                        <a14:backgroundMark x1="65875" y1="70000" x2="65375" y2="72125"/>
                        <a14:backgroundMark x1="56750" y1="71000" x2="59000" y2="74375"/>
                        <a14:backgroundMark x1="55750" y1="79250" x2="57500" y2="72250"/>
                        <a14:backgroundMark x1="57500" y1="72250" x2="58750" y2="71125"/>
                        <a14:backgroundMark x1="49125" y1="71500" x2="50125" y2="70375"/>
                        <a14:backgroundMark x1="21375" y1="43875" x2="26500" y2="45125"/>
                        <a14:backgroundMark x1="23625" y1="32375" x2="27250" y2="38375"/>
                        <a14:backgroundMark x1="21375" y1="27875" x2="25875" y2="34375"/>
                        <a14:backgroundMark x1="25875" y1="34375" x2="25875" y2="34375"/>
                        <a14:backgroundMark x1="84625" y1="65250" x2="78750" y2="58750"/>
                        <a14:backgroundMark x1="78750" y1="58750" x2="81625" y2="55625"/>
                        <a14:backgroundMark x1="74500" y1="57250" x2="81250" y2="55250"/>
                        <a14:backgroundMark x1="81250" y1="55250" x2="81250" y2="55250"/>
                        <a14:backgroundMark x1="22000" y1="54000" x2="24375" y2="54000"/>
                        <a14:backgroundMark x1="52250" y1="27375" x2="58125" y2="29875"/>
                        <a14:backgroundMark x1="53000" y1="27625" x2="57875" y2="30125"/>
                        <a14:backgroundMark x1="51750" y1="24250" x2="57250" y2="31000"/>
                        <a14:backgroundMark x1="57250" y1="31000" x2="58375" y2="31000"/>
                      </a14:backgroundRemoval>
                    </a14:imgEffect>
                  </a14:imgLayer>
                </a14:imgProps>
              </a:ext>
              <a:ext uri="{28A0092B-C50C-407E-A947-70E740481C1C}">
                <a14:useLocalDpi xmlns:a14="http://schemas.microsoft.com/office/drawing/2010/main" val="0"/>
              </a:ext>
            </a:extLst>
          </a:blip>
          <a:srcRect/>
          <a:stretch>
            <a:fillRect/>
          </a:stretch>
        </p:blipFill>
        <p:spPr bwMode="auto">
          <a:xfrm>
            <a:off x="-8362876" y="-1567230"/>
            <a:ext cx="8752559" cy="87525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1819FC3-E0EA-4E1A-B133-D1307B8A12BF}"/>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4978157" y="883784"/>
            <a:ext cx="513346" cy="702664"/>
          </a:xfrm>
          <a:prstGeom prst="rect">
            <a:avLst/>
          </a:prstGeom>
        </p:spPr>
      </p:pic>
      <p:pic>
        <p:nvPicPr>
          <p:cNvPr id="53" name="Picture 52">
            <a:extLst>
              <a:ext uri="{FF2B5EF4-FFF2-40B4-BE49-F238E27FC236}">
                <a16:creationId xmlns:a16="http://schemas.microsoft.com/office/drawing/2014/main" id="{8AC0E081-5262-40E1-9D14-DCD2F866B9B0}"/>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624671" y="1842846"/>
            <a:ext cx="513346" cy="702664"/>
          </a:xfrm>
          <a:prstGeom prst="rect">
            <a:avLst/>
          </a:prstGeom>
        </p:spPr>
      </p:pic>
      <p:pic>
        <p:nvPicPr>
          <p:cNvPr id="54" name="Picture 53">
            <a:extLst>
              <a:ext uri="{FF2B5EF4-FFF2-40B4-BE49-F238E27FC236}">
                <a16:creationId xmlns:a16="http://schemas.microsoft.com/office/drawing/2014/main" id="{DBC14EFD-828A-4F77-B71E-B99908C7853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3987049" y="3144971"/>
            <a:ext cx="513346" cy="702664"/>
          </a:xfrm>
          <a:prstGeom prst="rect">
            <a:avLst/>
          </a:prstGeom>
        </p:spPr>
      </p:pic>
      <p:pic>
        <p:nvPicPr>
          <p:cNvPr id="55" name="Picture 54">
            <a:extLst>
              <a:ext uri="{FF2B5EF4-FFF2-40B4-BE49-F238E27FC236}">
                <a16:creationId xmlns:a16="http://schemas.microsoft.com/office/drawing/2014/main" id="{9F3C8BDF-AFD4-484D-AEF9-BC3E7EC543A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505906" y="4186337"/>
            <a:ext cx="513346" cy="702664"/>
          </a:xfrm>
          <a:prstGeom prst="rect">
            <a:avLst/>
          </a:prstGeom>
        </p:spPr>
      </p:pic>
      <p:pic>
        <p:nvPicPr>
          <p:cNvPr id="56" name="Picture 55">
            <a:extLst>
              <a:ext uri="{FF2B5EF4-FFF2-40B4-BE49-F238E27FC236}">
                <a16:creationId xmlns:a16="http://schemas.microsoft.com/office/drawing/2014/main" id="{81CD1452-8722-414D-AFB2-809CBC32AAFD}"/>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8040013" y="5249140"/>
            <a:ext cx="513346" cy="702664"/>
          </a:xfrm>
          <a:prstGeom prst="rect">
            <a:avLst/>
          </a:prstGeom>
        </p:spPr>
      </p:pic>
      <p:pic>
        <p:nvPicPr>
          <p:cNvPr id="43" name="Picture 42">
            <a:hlinkClick r:id="rId26" action="ppaction://hlinksldjump"/>
            <a:extLst>
              <a:ext uri="{FF2B5EF4-FFF2-40B4-BE49-F238E27FC236}">
                <a16:creationId xmlns:a16="http://schemas.microsoft.com/office/drawing/2014/main" id="{728C0C7F-C737-4661-AC40-60F62BAF7464}"/>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8691618" y="354620"/>
            <a:ext cx="989040" cy="1143177"/>
          </a:xfrm>
          <a:prstGeom prst="rect">
            <a:avLst/>
          </a:prstGeom>
        </p:spPr>
      </p:pic>
    </p:spTree>
    <p:extLst>
      <p:ext uri="{BB962C8B-B14F-4D97-AF65-F5344CB8AC3E}">
        <p14:creationId xmlns:p14="http://schemas.microsoft.com/office/powerpoint/2010/main" val="2551760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125E-6 -7.40741E-7 L 0.80403 0.04028 " pathEditMode="relative" rAng="0" ptsTypes="AA">
                                      <p:cBhvr>
                                        <p:cTn id="6" dur="250" fill="hold"/>
                                        <p:tgtEl>
                                          <p:spTgt spid="1026"/>
                                        </p:tgtEl>
                                        <p:attrNameLst>
                                          <p:attrName>ppt_x</p:attrName>
                                          <p:attrName>ppt_y</p:attrName>
                                        </p:attrNameLst>
                                      </p:cBhvr>
                                      <p:rCtr x="40195" y="2014"/>
                                    </p:animMotion>
                                  </p:childTnLst>
                                  <p:subTnLst>
                                    <p:audio>
                                      <p:cMediaNode>
                                        <p:cTn display="0" masterRel="sameClick">
                                          <p:stCondLst>
                                            <p:cond evt="begin" delay="0">
                                              <p:tn val="5"/>
                                            </p:cond>
                                          </p:stCondLst>
                                          <p:endCondLst>
                                            <p:cond evt="onStopAudio" delay="0">
                                              <p:tgtEl>
                                                <p:sldTgt/>
                                              </p:tgtEl>
                                            </p:cond>
                                          </p:endCondLst>
                                        </p:cTn>
                                        <p:tgtEl>
                                          <p:sndTgt r:embed="rId3" name="Game Over.wav"/>
                                        </p:tgtEl>
                                      </p:cMediaNode>
                                    </p:audio>
                                  </p:subTnLst>
                                </p:cTn>
                              </p:par>
                              <p:par>
                                <p:cTn id="7" presetID="23" presetClass="entr" presetSubtype="16" fill="hold" nodeType="withEffect">
                                  <p:stCondLst>
                                    <p:cond delay="0"/>
                                  </p:stCondLst>
                                  <p:childTnLst>
                                    <p:set>
                                      <p:cBhvr>
                                        <p:cTn id="8" dur="1" fill="hold">
                                          <p:stCondLst>
                                            <p:cond delay="0"/>
                                          </p:stCondLst>
                                        </p:cTn>
                                        <p:tgtEl>
                                          <p:spTgt spid="82"/>
                                        </p:tgtEl>
                                        <p:attrNameLst>
                                          <p:attrName>style.visibility</p:attrName>
                                        </p:attrNameLst>
                                      </p:cBhvr>
                                      <p:to>
                                        <p:strVal val="visible"/>
                                      </p:to>
                                    </p:set>
                                    <p:anim calcmode="lin" valueType="num">
                                      <p:cBhvr>
                                        <p:cTn id="9" dur="250" fill="hold"/>
                                        <p:tgtEl>
                                          <p:spTgt spid="82"/>
                                        </p:tgtEl>
                                        <p:attrNameLst>
                                          <p:attrName>ppt_w</p:attrName>
                                        </p:attrNameLst>
                                      </p:cBhvr>
                                      <p:tavLst>
                                        <p:tav tm="0">
                                          <p:val>
                                            <p:fltVal val="0"/>
                                          </p:val>
                                        </p:tav>
                                        <p:tav tm="100000">
                                          <p:val>
                                            <p:strVal val="#ppt_w"/>
                                          </p:val>
                                        </p:tav>
                                      </p:tavLst>
                                    </p:anim>
                                    <p:anim calcmode="lin" valueType="num">
                                      <p:cBhvr>
                                        <p:cTn id="10" dur="250" fill="hold"/>
                                        <p:tgtEl>
                                          <p:spTgt spid="82"/>
                                        </p:tgtEl>
                                        <p:attrNameLst>
                                          <p:attrName>ppt_h</p:attrName>
                                        </p:attrNameLst>
                                      </p:cBhvr>
                                      <p:tavLst>
                                        <p:tav tm="0">
                                          <p:val>
                                            <p:fltVal val="0"/>
                                          </p:val>
                                        </p:tav>
                                        <p:tav tm="100000">
                                          <p:val>
                                            <p:strVal val="#ppt_h"/>
                                          </p:val>
                                        </p:tav>
                                      </p:tavLst>
                                    </p:anim>
                                  </p:childTnLst>
                                </p:cTn>
                              </p:par>
                              <p:par>
                                <p:cTn id="11" presetID="23" presetClass="exit" presetSubtype="32" fill="hold" nodeType="withEffect">
                                  <p:stCondLst>
                                    <p:cond delay="0"/>
                                  </p:stCondLst>
                                  <p:childTnLst>
                                    <p:anim calcmode="lin" valueType="num">
                                      <p:cBhvr>
                                        <p:cTn id="12" dur="250"/>
                                        <p:tgtEl>
                                          <p:spTgt spid="82"/>
                                        </p:tgtEl>
                                        <p:attrNameLst>
                                          <p:attrName>ppt_w</p:attrName>
                                        </p:attrNameLst>
                                      </p:cBhvr>
                                      <p:tavLst>
                                        <p:tav tm="0">
                                          <p:val>
                                            <p:strVal val="ppt_w"/>
                                          </p:val>
                                        </p:tav>
                                        <p:tav tm="100000">
                                          <p:val>
                                            <p:fltVal val="0"/>
                                          </p:val>
                                        </p:tav>
                                      </p:tavLst>
                                    </p:anim>
                                    <p:anim calcmode="lin" valueType="num">
                                      <p:cBhvr>
                                        <p:cTn id="13" dur="250"/>
                                        <p:tgtEl>
                                          <p:spTgt spid="82"/>
                                        </p:tgtEl>
                                        <p:attrNameLst>
                                          <p:attrName>ppt_h</p:attrName>
                                        </p:attrNameLst>
                                      </p:cBhvr>
                                      <p:tavLst>
                                        <p:tav tm="0">
                                          <p:val>
                                            <p:strVal val="ppt_h"/>
                                          </p:val>
                                        </p:tav>
                                        <p:tav tm="100000">
                                          <p:val>
                                            <p:fltVal val="0"/>
                                          </p:val>
                                        </p:tav>
                                      </p:tavLst>
                                    </p:anim>
                                    <p:set>
                                      <p:cBhvr>
                                        <p:cTn id="14" dur="1" fill="hold">
                                          <p:stCondLst>
                                            <p:cond delay="249"/>
                                          </p:stCondLst>
                                        </p:cTn>
                                        <p:tgtEl>
                                          <p:spTgt spid="82"/>
                                        </p:tgtEl>
                                        <p:attrNameLst>
                                          <p:attrName>style.visibility</p:attrName>
                                        </p:attrNameLst>
                                      </p:cBhvr>
                                      <p:to>
                                        <p:strVal val="hidden"/>
                                      </p:to>
                                    </p:set>
                                  </p:childTnLst>
                                </p:cTn>
                              </p:par>
                            </p:childTnLst>
                          </p:cTn>
                        </p:par>
                        <p:par>
                          <p:cTn id="15" fill="hold">
                            <p:stCondLst>
                              <p:cond delay="250"/>
                            </p:stCondLst>
                            <p:childTnLst>
                              <p:par>
                                <p:cTn id="16" presetID="42" presetClass="path" presetSubtype="0" accel="50000" decel="50000" fill="hold" nodeType="afterEffect">
                                  <p:stCondLst>
                                    <p:cond delay="0"/>
                                  </p:stCondLst>
                                  <p:childTnLst>
                                    <p:animMotion origin="layout" path="M -4.79167E-6 -3.7037E-6 L 0.02644 0.9507 " pathEditMode="relative" rAng="0" ptsTypes="AA">
                                      <p:cBhvr>
                                        <p:cTn id="17" dur="250" fill="hold"/>
                                        <p:tgtEl>
                                          <p:spTgt spid="12465"/>
                                        </p:tgtEl>
                                        <p:attrNameLst>
                                          <p:attrName>ppt_x</p:attrName>
                                          <p:attrName>ppt_y</p:attrName>
                                        </p:attrNameLst>
                                      </p:cBhvr>
                                      <p:rCtr x="1315" y="47523"/>
                                    </p:animMotion>
                                  </p:childTnLst>
                                  <p:subTnLst>
                                    <p:audio>
                                      <p:cMediaNode>
                                        <p:cTn display="0" masterRel="sameClick">
                                          <p:stCondLst>
                                            <p:cond evt="begin" delay="0">
                                              <p:tn val="16"/>
                                            </p:cond>
                                          </p:stCondLst>
                                          <p:endCondLst>
                                            <p:cond evt="onStopAudio" delay="0">
                                              <p:tgtEl>
                                                <p:sldTgt/>
                                              </p:tgtEl>
                                            </p:cond>
                                          </p:endCondLst>
                                        </p:cTn>
                                        <p:tgtEl>
                                          <p:sndTgt r:embed="rId4" name="Chúc mừng ta da.wav"/>
                                        </p:tgtEl>
                                      </p:cMediaNode>
                                    </p:audio>
                                  </p:subTnLst>
                                </p:cTn>
                              </p:par>
                              <p:par>
                                <p:cTn id="18" presetID="10" presetClass="entr" presetSubtype="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250"/>
                                        <p:tgtEl>
                                          <p:spTgt spid="56"/>
                                        </p:tgtEl>
                                      </p:cBhvr>
                                    </p:animEffect>
                                  </p:childTnLst>
                                </p:cTn>
                              </p:par>
                            </p:childTnLst>
                          </p:cTn>
                        </p:par>
                        <p:par>
                          <p:cTn id="21" fill="hold">
                            <p:stCondLst>
                              <p:cond delay="500"/>
                            </p:stCondLst>
                            <p:childTnLst>
                              <p:par>
                                <p:cTn id="22" presetID="42" presetClass="path" presetSubtype="0" accel="50000" decel="50000" fill="hold" nodeType="afterEffect">
                                  <p:stCondLst>
                                    <p:cond delay="0"/>
                                  </p:stCondLst>
                                  <p:childTnLst>
                                    <p:animMotion origin="layout" path="M -1.66667E-6 -1.48148E-6 L 0.06953 0.09629 " pathEditMode="relative" rAng="0" ptsTypes="AA">
                                      <p:cBhvr>
                                        <p:cTn id="23" dur="1500" fill="hold"/>
                                        <p:tgtEl>
                                          <p:spTgt spid="56"/>
                                        </p:tgtEl>
                                        <p:attrNameLst>
                                          <p:attrName>ppt_x</p:attrName>
                                          <p:attrName>ppt_y</p:attrName>
                                        </p:attrNameLst>
                                      </p:cBhvr>
                                      <p:rCtr x="3385" y="5000"/>
                                    </p:animMotion>
                                  </p:childTnLst>
                                  <p:subTnLst>
                                    <p:audio>
                                      <p:cMediaNode>
                                        <p:cTn display="0" masterRel="sameClick">
                                          <p:stCondLst>
                                            <p:cond evt="begin" delay="0">
                                              <p:tn val="22"/>
                                            </p:cond>
                                          </p:stCondLst>
                                          <p:endCondLst>
                                            <p:cond evt="onStopAudio" delay="0">
                                              <p:tgtEl>
                                                <p:sldTgt/>
                                              </p:tgtEl>
                                            </p:cond>
                                          </p:endCondLst>
                                        </p:cTn>
                                        <p:tgtEl>
                                          <p:sndTgt r:embed="rId5" name="Chuông.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
                    </p:tgtEl>
                  </p:cond>
                </p:stCondLst>
                <p:endSync evt="end" delay="0">
                  <p:rtn val="all"/>
                </p:endSync>
                <p:childTnLst>
                  <p:par>
                    <p:cTn id="25" fill="hold">
                      <p:stCondLst>
                        <p:cond delay="0"/>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subTnLst>
                                    <p:audio>
                                      <p:cMediaNode>
                                        <p:cTn display="0" masterRel="sameClick">
                                          <p:stCondLst>
                                            <p:cond evt="begin" delay="0">
                                              <p:tn val="27"/>
                                            </p:cond>
                                          </p:stCondLst>
                                          <p:endCondLst>
                                            <p:cond evt="onStopAudio" delay="0">
                                              <p:tgtEl>
                                                <p:sldTgt/>
                                              </p:tgtEl>
                                            </p:cond>
                                          </p:endCondLst>
                                        </p:cTn>
                                        <p:tgtEl>
                                          <p:sndTgt r:embed="rId6" name="arrow.wav"/>
                                        </p:tgtEl>
                                      </p:cMediaNode>
                                    </p:audio>
                                  </p:subTnLst>
                                </p:cTn>
                              </p:par>
                              <p:par>
                                <p:cTn id="30" presetID="42" presetClass="path" presetSubtype="0" accel="50000" decel="50000" fill="hold" nodeType="withEffect">
                                  <p:stCondLst>
                                    <p:cond delay="250"/>
                                  </p:stCondLst>
                                  <p:childTnLst>
                                    <p:animMotion origin="layout" path="M -3.75E-6 -2.59259E-6 L 0.26485 -0.00625 " pathEditMode="relative" rAng="0" ptsTypes="AA">
                                      <p:cBhvr>
                                        <p:cTn id="31" dur="2000" fill="hold"/>
                                        <p:tgtEl>
                                          <p:spTgt spid="11"/>
                                        </p:tgtEl>
                                        <p:attrNameLst>
                                          <p:attrName>ppt_x</p:attrName>
                                          <p:attrName>ppt_y</p:attrName>
                                        </p:attrNameLst>
                                      </p:cBhvr>
                                      <p:rCtr x="13216" y="-324"/>
                                    </p:animMotion>
                                  </p:childTnLst>
                                  <p:subTnLst>
                                    <p:audio>
                                      <p:cMediaNode>
                                        <p:cTn display="0" masterRel="sameClick">
                                          <p:stCondLst>
                                            <p:cond evt="begin" delay="0">
                                              <p:tn val="30"/>
                                            </p:cond>
                                          </p:stCondLst>
                                          <p:endCondLst>
                                            <p:cond evt="onStopAudio" delay="0">
                                              <p:tgtEl>
                                                <p:sldTgt/>
                                              </p:tgtEl>
                                            </p:cond>
                                          </p:endCondLst>
                                        </p:cTn>
                                        <p:tgtEl>
                                          <p:sndTgt r:embed="rId7" name="Đánh bay Zombie.wav"/>
                                        </p:tgtEl>
                                      </p:cMediaNode>
                                    </p:audio>
                                  </p:subTnLst>
                                </p:cTn>
                              </p:par>
                            </p:childTnLst>
                          </p:cTn>
                        </p:par>
                        <p:par>
                          <p:cTn id="32" fill="hold">
                            <p:stCondLst>
                              <p:cond delay="2250"/>
                            </p:stCondLst>
                            <p:childTnLst>
                              <p:par>
                                <p:cTn id="33" presetID="10" presetClass="exit" presetSubtype="0" fill="hold" nodeType="afterEffect">
                                  <p:stCondLst>
                                    <p:cond delay="0"/>
                                  </p:stCondLst>
                                  <p:childTnLst>
                                    <p:animEffect transition="out" filter="fade">
                                      <p:cBhvr>
                                        <p:cTn id="34" dur="500"/>
                                        <p:tgtEl>
                                          <p:spTgt spid="11"/>
                                        </p:tgtEl>
                                      </p:cBhvr>
                                    </p:animEffect>
                                    <p:set>
                                      <p:cBhvr>
                                        <p:cTn id="35" dur="1" fill="hold">
                                          <p:stCondLst>
                                            <p:cond delay="499"/>
                                          </p:stCondLst>
                                        </p:cTn>
                                        <p:tgtEl>
                                          <p:spTgt spid="11"/>
                                        </p:tgtEl>
                                        <p:attrNameLst>
                                          <p:attrName>style.visibility</p:attrName>
                                        </p:attrNameLst>
                                      </p:cBhvr>
                                      <p:to>
                                        <p:strVal val="hidden"/>
                                      </p:to>
                                    </p:set>
                                  </p:childTnLst>
                                </p:cTn>
                              </p:par>
                              <p:par>
                                <p:cTn id="36" presetID="9" presetClass="exit" presetSubtype="0" fill="hold" nodeType="withEffect">
                                  <p:stCondLst>
                                    <p:cond delay="0"/>
                                  </p:stCondLst>
                                  <p:childTnLst>
                                    <p:animEffect transition="out" filter="dissolve">
                                      <p:cBhvr>
                                        <p:cTn id="37" dur="500"/>
                                        <p:tgtEl>
                                          <p:spTgt spid="12"/>
                                        </p:tgtEl>
                                      </p:cBhvr>
                                    </p:animEffect>
                                    <p:set>
                                      <p:cBhvr>
                                        <p:cTn id="38" dur="1" fill="hold">
                                          <p:stCondLst>
                                            <p:cond delay="499"/>
                                          </p:stCondLst>
                                        </p:cTn>
                                        <p:tgtEl>
                                          <p:spTgt spid="12"/>
                                        </p:tgtEl>
                                        <p:attrNameLst>
                                          <p:attrName>style.visibility</p:attrName>
                                        </p:attrNameLst>
                                      </p:cBhvr>
                                      <p:to>
                                        <p:strVal val="hidden"/>
                                      </p:to>
                                    </p:set>
                                  </p:childTnLst>
                                </p:cTn>
                              </p:par>
                              <p:par>
                                <p:cTn id="39" presetID="23" presetClass="entr" presetSubtype="16"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p:cTn id="41" dur="250" fill="hold"/>
                                        <p:tgtEl>
                                          <p:spTgt spid="6"/>
                                        </p:tgtEl>
                                        <p:attrNameLst>
                                          <p:attrName>ppt_w</p:attrName>
                                        </p:attrNameLst>
                                      </p:cBhvr>
                                      <p:tavLst>
                                        <p:tav tm="0">
                                          <p:val>
                                            <p:fltVal val="0"/>
                                          </p:val>
                                        </p:tav>
                                        <p:tav tm="100000">
                                          <p:val>
                                            <p:strVal val="#ppt_w"/>
                                          </p:val>
                                        </p:tav>
                                      </p:tavLst>
                                    </p:anim>
                                    <p:anim calcmode="lin" valueType="num">
                                      <p:cBhvr>
                                        <p:cTn id="42" dur="250" fill="hold"/>
                                        <p:tgtEl>
                                          <p:spTgt spid="6"/>
                                        </p:tgtEl>
                                        <p:attrNameLst>
                                          <p:attrName>ppt_h</p:attrName>
                                        </p:attrNameLst>
                                      </p:cBhvr>
                                      <p:tavLst>
                                        <p:tav tm="0">
                                          <p:val>
                                            <p:fltVal val="0"/>
                                          </p:val>
                                        </p:tav>
                                        <p:tav tm="100000">
                                          <p:val>
                                            <p:strVal val="#ppt_h"/>
                                          </p:val>
                                        </p:tav>
                                      </p:tavLst>
                                    </p:anim>
                                  </p:childTnLst>
                                </p:cTn>
                              </p:par>
                              <p:par>
                                <p:cTn id="43" presetID="23" presetClass="exit" presetSubtype="32" fill="hold" nodeType="withEffect">
                                  <p:stCondLst>
                                    <p:cond delay="0"/>
                                  </p:stCondLst>
                                  <p:childTnLst>
                                    <p:anim calcmode="lin" valueType="num">
                                      <p:cBhvr>
                                        <p:cTn id="44" dur="250"/>
                                        <p:tgtEl>
                                          <p:spTgt spid="6"/>
                                        </p:tgtEl>
                                        <p:attrNameLst>
                                          <p:attrName>ppt_w</p:attrName>
                                        </p:attrNameLst>
                                      </p:cBhvr>
                                      <p:tavLst>
                                        <p:tav tm="0">
                                          <p:val>
                                            <p:strVal val="ppt_w"/>
                                          </p:val>
                                        </p:tav>
                                        <p:tav tm="100000">
                                          <p:val>
                                            <p:fltVal val="0"/>
                                          </p:val>
                                        </p:tav>
                                      </p:tavLst>
                                    </p:anim>
                                    <p:anim calcmode="lin" valueType="num">
                                      <p:cBhvr>
                                        <p:cTn id="45" dur="250"/>
                                        <p:tgtEl>
                                          <p:spTgt spid="6"/>
                                        </p:tgtEl>
                                        <p:attrNameLst>
                                          <p:attrName>ppt_h</p:attrName>
                                        </p:attrNameLst>
                                      </p:cBhvr>
                                      <p:tavLst>
                                        <p:tav tm="0">
                                          <p:val>
                                            <p:strVal val="ppt_h"/>
                                          </p:val>
                                        </p:tav>
                                        <p:tav tm="100000">
                                          <p:val>
                                            <p:fltVal val="0"/>
                                          </p:val>
                                        </p:tav>
                                      </p:tavLst>
                                    </p:anim>
                                    <p:set>
                                      <p:cBhvr>
                                        <p:cTn id="46" dur="1" fill="hold">
                                          <p:stCondLst>
                                            <p:cond delay="249"/>
                                          </p:stCondLst>
                                        </p:cTn>
                                        <p:tgtEl>
                                          <p:spTgt spid="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childTnLst>
                          </p:cTn>
                        </p:par>
                        <p:par>
                          <p:cTn id="50" fill="hold">
                            <p:stCondLst>
                              <p:cond delay="2750"/>
                            </p:stCondLst>
                            <p:childTnLst>
                              <p:par>
                                <p:cTn id="51" presetID="42" presetClass="path" presetSubtype="0" accel="50000" decel="50000" fill="hold" nodeType="afterEffect">
                                  <p:stCondLst>
                                    <p:cond delay="0"/>
                                  </p:stCondLst>
                                  <p:childTnLst>
                                    <p:animMotion origin="layout" path="M 3.125E-6 -2.59259E-6 L 0.53307 0.74398 " pathEditMode="relative" rAng="0" ptsTypes="AA">
                                      <p:cBhvr>
                                        <p:cTn id="52" dur="1500" fill="hold"/>
                                        <p:tgtEl>
                                          <p:spTgt spid="5"/>
                                        </p:tgtEl>
                                        <p:attrNameLst>
                                          <p:attrName>ppt_x</p:attrName>
                                          <p:attrName>ppt_y</p:attrName>
                                        </p:attrNameLst>
                                      </p:cBhvr>
                                      <p:rCtr x="26654" y="37199"/>
                                    </p:animMotion>
                                  </p:childTnLst>
                                  <p:subTnLst>
                                    <p:audio>
                                      <p:cMediaNode vol="37000">
                                        <p:cTn display="0" masterRel="sameClick">
                                          <p:stCondLst>
                                            <p:cond evt="begin" delay="0">
                                              <p:tn val="51"/>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4"/>
                  </p:tgtEl>
                </p:cond>
              </p:nextCondLst>
            </p:seq>
            <p:seq concurrent="1" nextAc="seek">
              <p:cTn id="53" restart="whenNotActive" fill="hold" evtFilter="cancelBubble" nodeType="interactiveSeq">
                <p:stCondLst>
                  <p:cond evt="onClick" delay="0">
                    <p:tgtEl>
                      <p:spTgt spid="7"/>
                    </p:tgtEl>
                  </p:cond>
                </p:stCondLst>
                <p:endSync evt="end" delay="0">
                  <p:rtn val="all"/>
                </p:endSync>
                <p:childTnLst>
                  <p:par>
                    <p:cTn id="54" fill="hold">
                      <p:stCondLst>
                        <p:cond delay="0"/>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subTnLst>
                                    <p:audio>
                                      <p:cMediaNode>
                                        <p:cTn display="0" masterRel="sameClick">
                                          <p:stCondLst>
                                            <p:cond evt="begin" delay="0">
                                              <p:tn val="56"/>
                                            </p:cond>
                                          </p:stCondLst>
                                          <p:endCondLst>
                                            <p:cond evt="onStopAudio" delay="0">
                                              <p:tgtEl>
                                                <p:sldTgt/>
                                              </p:tgtEl>
                                            </p:cond>
                                          </p:endCondLst>
                                        </p:cTn>
                                        <p:tgtEl>
                                          <p:sndTgt r:embed="rId6" name="arrow.wav"/>
                                        </p:tgtEl>
                                      </p:cMediaNode>
                                    </p:audio>
                                  </p:subTnLst>
                                </p:cTn>
                              </p:par>
                              <p:par>
                                <p:cTn id="59" presetID="42" presetClass="path" presetSubtype="0" accel="50000" decel="50000" fill="hold" nodeType="withEffect">
                                  <p:stCondLst>
                                    <p:cond delay="250"/>
                                  </p:stCondLst>
                                  <p:childTnLst>
                                    <p:animMotion origin="layout" path="M -2.91667E-6 1.48148E-6 L 0.39818 -0.00556 " pathEditMode="relative" rAng="0" ptsTypes="AA">
                                      <p:cBhvr>
                                        <p:cTn id="60" dur="2000" fill="hold"/>
                                        <p:tgtEl>
                                          <p:spTgt spid="31"/>
                                        </p:tgtEl>
                                        <p:attrNameLst>
                                          <p:attrName>ppt_x</p:attrName>
                                          <p:attrName>ppt_y</p:attrName>
                                        </p:attrNameLst>
                                      </p:cBhvr>
                                      <p:rCtr x="19909" y="-278"/>
                                    </p:animMotion>
                                  </p:childTnLst>
                                  <p:subTnLst>
                                    <p:audio>
                                      <p:cMediaNode>
                                        <p:cTn display="0" masterRel="sameClick">
                                          <p:stCondLst>
                                            <p:cond evt="begin" delay="0">
                                              <p:tn val="59"/>
                                            </p:cond>
                                          </p:stCondLst>
                                          <p:endCondLst>
                                            <p:cond evt="onStopAudio" delay="0">
                                              <p:tgtEl>
                                                <p:sldTgt/>
                                              </p:tgtEl>
                                            </p:cond>
                                          </p:endCondLst>
                                        </p:cTn>
                                        <p:tgtEl>
                                          <p:sndTgt r:embed="rId7" name="Đánh bay Zombie.wav"/>
                                        </p:tgtEl>
                                      </p:cMediaNode>
                                    </p:audio>
                                  </p:subTnLst>
                                </p:cTn>
                              </p:par>
                            </p:childTnLst>
                          </p:cTn>
                        </p:par>
                        <p:par>
                          <p:cTn id="61" fill="hold">
                            <p:stCondLst>
                              <p:cond delay="2250"/>
                            </p:stCondLst>
                            <p:childTnLst>
                              <p:par>
                                <p:cTn id="62" presetID="10" presetClass="exit" presetSubtype="0" fill="hold" nodeType="afterEffect">
                                  <p:stCondLst>
                                    <p:cond delay="0"/>
                                  </p:stCondLst>
                                  <p:childTnLst>
                                    <p:animEffect transition="out" filter="fade">
                                      <p:cBhvr>
                                        <p:cTn id="63" dur="500"/>
                                        <p:tgtEl>
                                          <p:spTgt spid="31"/>
                                        </p:tgtEl>
                                      </p:cBhvr>
                                    </p:animEffect>
                                    <p:set>
                                      <p:cBhvr>
                                        <p:cTn id="64" dur="1" fill="hold">
                                          <p:stCondLst>
                                            <p:cond delay="499"/>
                                          </p:stCondLst>
                                        </p:cTn>
                                        <p:tgtEl>
                                          <p:spTgt spid="31"/>
                                        </p:tgtEl>
                                        <p:attrNameLst>
                                          <p:attrName>style.visibility</p:attrName>
                                        </p:attrNameLst>
                                      </p:cBhvr>
                                      <p:to>
                                        <p:strVal val="hidden"/>
                                      </p:to>
                                    </p:set>
                                  </p:childTnLst>
                                </p:cTn>
                              </p:par>
                              <p:par>
                                <p:cTn id="65" presetID="9" presetClass="exit" presetSubtype="0" fill="hold" nodeType="withEffect">
                                  <p:stCondLst>
                                    <p:cond delay="0"/>
                                  </p:stCondLst>
                                  <p:childTnLst>
                                    <p:animEffect transition="out" filter="dissolve">
                                      <p:cBhvr>
                                        <p:cTn id="66" dur="500"/>
                                        <p:tgtEl>
                                          <p:spTgt spid="15"/>
                                        </p:tgtEl>
                                      </p:cBhvr>
                                    </p:animEffect>
                                    <p:set>
                                      <p:cBhvr>
                                        <p:cTn id="67" dur="1" fill="hold">
                                          <p:stCondLst>
                                            <p:cond delay="499"/>
                                          </p:stCondLst>
                                        </p:cTn>
                                        <p:tgtEl>
                                          <p:spTgt spid="15"/>
                                        </p:tgtEl>
                                        <p:attrNameLst>
                                          <p:attrName>style.visibility</p:attrName>
                                        </p:attrNameLst>
                                      </p:cBhvr>
                                      <p:to>
                                        <p:strVal val="hidden"/>
                                      </p:to>
                                    </p:set>
                                  </p:childTnLst>
                                </p:cTn>
                              </p:par>
                              <p:par>
                                <p:cTn id="68" presetID="23" presetClass="entr" presetSubtype="16"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p:cTn id="70" dur="250" fill="hold"/>
                                        <p:tgtEl>
                                          <p:spTgt spid="77"/>
                                        </p:tgtEl>
                                        <p:attrNameLst>
                                          <p:attrName>ppt_w</p:attrName>
                                        </p:attrNameLst>
                                      </p:cBhvr>
                                      <p:tavLst>
                                        <p:tav tm="0">
                                          <p:val>
                                            <p:fltVal val="0"/>
                                          </p:val>
                                        </p:tav>
                                        <p:tav tm="100000">
                                          <p:val>
                                            <p:strVal val="#ppt_w"/>
                                          </p:val>
                                        </p:tav>
                                      </p:tavLst>
                                    </p:anim>
                                    <p:anim calcmode="lin" valueType="num">
                                      <p:cBhvr>
                                        <p:cTn id="71" dur="250" fill="hold"/>
                                        <p:tgtEl>
                                          <p:spTgt spid="77"/>
                                        </p:tgtEl>
                                        <p:attrNameLst>
                                          <p:attrName>ppt_h</p:attrName>
                                        </p:attrNameLst>
                                      </p:cBhvr>
                                      <p:tavLst>
                                        <p:tav tm="0">
                                          <p:val>
                                            <p:fltVal val="0"/>
                                          </p:val>
                                        </p:tav>
                                        <p:tav tm="100000">
                                          <p:val>
                                            <p:strVal val="#ppt_h"/>
                                          </p:val>
                                        </p:tav>
                                      </p:tavLst>
                                    </p:anim>
                                  </p:childTnLst>
                                </p:cTn>
                              </p:par>
                              <p:par>
                                <p:cTn id="72" presetID="23" presetClass="exit" presetSubtype="32" fill="hold" nodeType="withEffect">
                                  <p:stCondLst>
                                    <p:cond delay="0"/>
                                  </p:stCondLst>
                                  <p:childTnLst>
                                    <p:anim calcmode="lin" valueType="num">
                                      <p:cBhvr>
                                        <p:cTn id="73" dur="250"/>
                                        <p:tgtEl>
                                          <p:spTgt spid="77"/>
                                        </p:tgtEl>
                                        <p:attrNameLst>
                                          <p:attrName>ppt_w</p:attrName>
                                        </p:attrNameLst>
                                      </p:cBhvr>
                                      <p:tavLst>
                                        <p:tav tm="0">
                                          <p:val>
                                            <p:strVal val="ppt_w"/>
                                          </p:val>
                                        </p:tav>
                                        <p:tav tm="100000">
                                          <p:val>
                                            <p:fltVal val="0"/>
                                          </p:val>
                                        </p:tav>
                                      </p:tavLst>
                                    </p:anim>
                                    <p:anim calcmode="lin" valueType="num">
                                      <p:cBhvr>
                                        <p:cTn id="74" dur="250"/>
                                        <p:tgtEl>
                                          <p:spTgt spid="77"/>
                                        </p:tgtEl>
                                        <p:attrNameLst>
                                          <p:attrName>ppt_h</p:attrName>
                                        </p:attrNameLst>
                                      </p:cBhvr>
                                      <p:tavLst>
                                        <p:tav tm="0">
                                          <p:val>
                                            <p:strVal val="ppt_h"/>
                                          </p:val>
                                        </p:tav>
                                        <p:tav tm="100000">
                                          <p:val>
                                            <p:fltVal val="0"/>
                                          </p:val>
                                        </p:tav>
                                      </p:tavLst>
                                    </p:anim>
                                    <p:set>
                                      <p:cBhvr>
                                        <p:cTn id="75" dur="1" fill="hold">
                                          <p:stCondLst>
                                            <p:cond delay="249"/>
                                          </p:stCondLst>
                                        </p:cTn>
                                        <p:tgtEl>
                                          <p:spTgt spid="77"/>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fade">
                                      <p:cBhvr>
                                        <p:cTn id="78" dur="250"/>
                                        <p:tgtEl>
                                          <p:spTgt spid="53"/>
                                        </p:tgtEl>
                                      </p:cBhvr>
                                    </p:animEffect>
                                  </p:childTnLst>
                                </p:cTn>
                              </p:par>
                            </p:childTnLst>
                          </p:cTn>
                        </p:par>
                        <p:par>
                          <p:cTn id="79" fill="hold">
                            <p:stCondLst>
                              <p:cond delay="2750"/>
                            </p:stCondLst>
                            <p:childTnLst>
                              <p:par>
                                <p:cTn id="80" presetID="42" presetClass="path" presetSubtype="0" accel="50000" decel="50000" fill="hold" nodeType="afterEffect">
                                  <p:stCondLst>
                                    <p:cond delay="0"/>
                                  </p:stCondLst>
                                  <p:childTnLst>
                                    <p:animMotion origin="layout" path="M 4.16667E-6 -1.11111E-6 L 0.34597 0.60416 " pathEditMode="relative" rAng="0" ptsTypes="AA">
                                      <p:cBhvr>
                                        <p:cTn id="81" dur="1500" fill="hold"/>
                                        <p:tgtEl>
                                          <p:spTgt spid="53"/>
                                        </p:tgtEl>
                                        <p:attrNameLst>
                                          <p:attrName>ppt_x</p:attrName>
                                          <p:attrName>ppt_y</p:attrName>
                                        </p:attrNameLst>
                                      </p:cBhvr>
                                      <p:rCtr x="17201" y="30324"/>
                                    </p:animMotion>
                                  </p:childTnLst>
                                  <p:subTnLst>
                                    <p:audio>
                                      <p:cMediaNode>
                                        <p:cTn display="0" masterRel="sameClick">
                                          <p:stCondLst>
                                            <p:cond evt="begin" delay="0">
                                              <p:tn val="8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7"/>
                  </p:tgtEl>
                </p:cond>
              </p:nextCondLst>
            </p:seq>
            <p:seq concurrent="1" nextAc="seek">
              <p:cTn id="82" restart="whenNotActive" fill="hold" evtFilter="cancelBubble" nodeType="interactiveSeq">
                <p:stCondLst>
                  <p:cond evt="onClick" delay="0">
                    <p:tgtEl>
                      <p:spTgt spid="8"/>
                    </p:tgtEl>
                  </p:cond>
                </p:stCondLst>
                <p:endSync evt="end" delay="0">
                  <p:rtn val="all"/>
                </p:endSync>
                <p:childTnLst>
                  <p:par>
                    <p:cTn id="83" fill="hold">
                      <p:stCondLst>
                        <p:cond delay="0"/>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subTnLst>
                                    <p:audio>
                                      <p:cMediaNode>
                                        <p:cTn display="0" masterRel="sameClick">
                                          <p:stCondLst>
                                            <p:cond evt="begin" delay="0">
                                              <p:tn val="85"/>
                                            </p:cond>
                                          </p:stCondLst>
                                          <p:endCondLst>
                                            <p:cond evt="onStopAudio" delay="0">
                                              <p:tgtEl>
                                                <p:sldTgt/>
                                              </p:tgtEl>
                                            </p:cond>
                                          </p:endCondLst>
                                        </p:cTn>
                                        <p:tgtEl>
                                          <p:sndTgt r:embed="rId6" name="arrow.wav"/>
                                        </p:tgtEl>
                                      </p:cMediaNode>
                                    </p:audio>
                                  </p:subTnLst>
                                </p:cTn>
                              </p:par>
                              <p:par>
                                <p:cTn id="88" presetID="42" presetClass="path" presetSubtype="0" accel="50000" decel="50000" fill="hold" nodeType="withEffect">
                                  <p:stCondLst>
                                    <p:cond delay="250"/>
                                  </p:stCondLst>
                                  <p:childTnLst>
                                    <p:animMotion origin="layout" path="M -2.91667E-6 4.81481E-6 L 0.18425 0.00347 " pathEditMode="relative" rAng="0" ptsTypes="AA">
                                      <p:cBhvr>
                                        <p:cTn id="89" dur="2000" fill="hold"/>
                                        <p:tgtEl>
                                          <p:spTgt spid="32"/>
                                        </p:tgtEl>
                                        <p:attrNameLst>
                                          <p:attrName>ppt_x</p:attrName>
                                          <p:attrName>ppt_y</p:attrName>
                                        </p:attrNameLst>
                                      </p:cBhvr>
                                      <p:rCtr x="9206" y="162"/>
                                    </p:animMotion>
                                  </p:childTnLst>
                                  <p:subTnLst>
                                    <p:audio>
                                      <p:cMediaNode>
                                        <p:cTn display="0" masterRel="sameClick">
                                          <p:stCondLst>
                                            <p:cond evt="begin" delay="0">
                                              <p:tn val="88"/>
                                            </p:cond>
                                          </p:stCondLst>
                                          <p:endCondLst>
                                            <p:cond evt="onStopAudio" delay="0">
                                              <p:tgtEl>
                                                <p:sldTgt/>
                                              </p:tgtEl>
                                            </p:cond>
                                          </p:endCondLst>
                                        </p:cTn>
                                        <p:tgtEl>
                                          <p:sndTgt r:embed="rId7" name="Đánh bay Zombie.wav"/>
                                        </p:tgtEl>
                                      </p:cMediaNode>
                                    </p:audio>
                                  </p:subTnLst>
                                </p:cTn>
                              </p:par>
                            </p:childTnLst>
                          </p:cTn>
                        </p:par>
                        <p:par>
                          <p:cTn id="90" fill="hold">
                            <p:stCondLst>
                              <p:cond delay="2250"/>
                            </p:stCondLst>
                            <p:childTnLst>
                              <p:par>
                                <p:cTn id="91" presetID="10" presetClass="exit" presetSubtype="0" fill="hold" nodeType="afterEffect">
                                  <p:stCondLst>
                                    <p:cond delay="0"/>
                                  </p:stCondLst>
                                  <p:childTnLst>
                                    <p:animEffect transition="out" filter="fade">
                                      <p:cBhvr>
                                        <p:cTn id="92" dur="500"/>
                                        <p:tgtEl>
                                          <p:spTgt spid="32"/>
                                        </p:tgtEl>
                                      </p:cBhvr>
                                    </p:animEffect>
                                    <p:set>
                                      <p:cBhvr>
                                        <p:cTn id="93" dur="1" fill="hold">
                                          <p:stCondLst>
                                            <p:cond delay="499"/>
                                          </p:stCondLst>
                                        </p:cTn>
                                        <p:tgtEl>
                                          <p:spTgt spid="32"/>
                                        </p:tgtEl>
                                        <p:attrNameLst>
                                          <p:attrName>style.visibility</p:attrName>
                                        </p:attrNameLst>
                                      </p:cBhvr>
                                      <p:to>
                                        <p:strVal val="hidden"/>
                                      </p:to>
                                    </p:set>
                                  </p:childTnLst>
                                </p:cTn>
                              </p:par>
                              <p:par>
                                <p:cTn id="94" presetID="9" presetClass="exit" presetSubtype="0" fill="hold" nodeType="withEffect">
                                  <p:stCondLst>
                                    <p:cond delay="0"/>
                                  </p:stCondLst>
                                  <p:childTnLst>
                                    <p:animEffect transition="out" filter="dissolve">
                                      <p:cBhvr>
                                        <p:cTn id="95" dur="500"/>
                                        <p:tgtEl>
                                          <p:spTgt spid="17"/>
                                        </p:tgtEl>
                                      </p:cBhvr>
                                    </p:animEffect>
                                    <p:set>
                                      <p:cBhvr>
                                        <p:cTn id="96" dur="1" fill="hold">
                                          <p:stCondLst>
                                            <p:cond delay="499"/>
                                          </p:stCondLst>
                                        </p:cTn>
                                        <p:tgtEl>
                                          <p:spTgt spid="17"/>
                                        </p:tgtEl>
                                        <p:attrNameLst>
                                          <p:attrName>style.visibility</p:attrName>
                                        </p:attrNameLst>
                                      </p:cBhvr>
                                      <p:to>
                                        <p:strVal val="hidden"/>
                                      </p:to>
                                    </p:set>
                                  </p:childTnLst>
                                </p:cTn>
                              </p:par>
                              <p:par>
                                <p:cTn id="97" presetID="23" presetClass="entr" presetSubtype="16" fill="hold" nodeType="withEffect">
                                  <p:stCondLst>
                                    <p:cond delay="0"/>
                                  </p:stCondLst>
                                  <p:childTnLst>
                                    <p:set>
                                      <p:cBhvr>
                                        <p:cTn id="98" dur="1" fill="hold">
                                          <p:stCondLst>
                                            <p:cond delay="0"/>
                                          </p:stCondLst>
                                        </p:cTn>
                                        <p:tgtEl>
                                          <p:spTgt spid="80"/>
                                        </p:tgtEl>
                                        <p:attrNameLst>
                                          <p:attrName>style.visibility</p:attrName>
                                        </p:attrNameLst>
                                      </p:cBhvr>
                                      <p:to>
                                        <p:strVal val="visible"/>
                                      </p:to>
                                    </p:set>
                                    <p:anim calcmode="lin" valueType="num">
                                      <p:cBhvr>
                                        <p:cTn id="99" dur="250" fill="hold"/>
                                        <p:tgtEl>
                                          <p:spTgt spid="80"/>
                                        </p:tgtEl>
                                        <p:attrNameLst>
                                          <p:attrName>ppt_w</p:attrName>
                                        </p:attrNameLst>
                                      </p:cBhvr>
                                      <p:tavLst>
                                        <p:tav tm="0">
                                          <p:val>
                                            <p:fltVal val="0"/>
                                          </p:val>
                                        </p:tav>
                                        <p:tav tm="100000">
                                          <p:val>
                                            <p:strVal val="#ppt_w"/>
                                          </p:val>
                                        </p:tav>
                                      </p:tavLst>
                                    </p:anim>
                                    <p:anim calcmode="lin" valueType="num">
                                      <p:cBhvr>
                                        <p:cTn id="100" dur="250" fill="hold"/>
                                        <p:tgtEl>
                                          <p:spTgt spid="80"/>
                                        </p:tgtEl>
                                        <p:attrNameLst>
                                          <p:attrName>ppt_h</p:attrName>
                                        </p:attrNameLst>
                                      </p:cBhvr>
                                      <p:tavLst>
                                        <p:tav tm="0">
                                          <p:val>
                                            <p:fltVal val="0"/>
                                          </p:val>
                                        </p:tav>
                                        <p:tav tm="100000">
                                          <p:val>
                                            <p:strVal val="#ppt_h"/>
                                          </p:val>
                                        </p:tav>
                                      </p:tavLst>
                                    </p:anim>
                                  </p:childTnLst>
                                </p:cTn>
                              </p:par>
                              <p:par>
                                <p:cTn id="101" presetID="53" presetClass="exit" presetSubtype="32" fill="hold" nodeType="withEffect">
                                  <p:stCondLst>
                                    <p:cond delay="0"/>
                                  </p:stCondLst>
                                  <p:childTnLst>
                                    <p:anim calcmode="lin" valueType="num">
                                      <p:cBhvr>
                                        <p:cTn id="102" dur="250"/>
                                        <p:tgtEl>
                                          <p:spTgt spid="80"/>
                                        </p:tgtEl>
                                        <p:attrNameLst>
                                          <p:attrName>ppt_w</p:attrName>
                                        </p:attrNameLst>
                                      </p:cBhvr>
                                      <p:tavLst>
                                        <p:tav tm="0">
                                          <p:val>
                                            <p:strVal val="ppt_w"/>
                                          </p:val>
                                        </p:tav>
                                        <p:tav tm="100000">
                                          <p:val>
                                            <p:fltVal val="0"/>
                                          </p:val>
                                        </p:tav>
                                      </p:tavLst>
                                    </p:anim>
                                    <p:anim calcmode="lin" valueType="num">
                                      <p:cBhvr>
                                        <p:cTn id="103" dur="250"/>
                                        <p:tgtEl>
                                          <p:spTgt spid="80"/>
                                        </p:tgtEl>
                                        <p:attrNameLst>
                                          <p:attrName>ppt_h</p:attrName>
                                        </p:attrNameLst>
                                      </p:cBhvr>
                                      <p:tavLst>
                                        <p:tav tm="0">
                                          <p:val>
                                            <p:strVal val="ppt_h"/>
                                          </p:val>
                                        </p:tav>
                                        <p:tav tm="100000">
                                          <p:val>
                                            <p:fltVal val="0"/>
                                          </p:val>
                                        </p:tav>
                                      </p:tavLst>
                                    </p:anim>
                                    <p:animEffect transition="out" filter="fade">
                                      <p:cBhvr>
                                        <p:cTn id="104" dur="250"/>
                                        <p:tgtEl>
                                          <p:spTgt spid="80"/>
                                        </p:tgtEl>
                                      </p:cBhvr>
                                    </p:animEffect>
                                    <p:set>
                                      <p:cBhvr>
                                        <p:cTn id="105" dur="1" fill="hold">
                                          <p:stCondLst>
                                            <p:cond delay="249"/>
                                          </p:stCondLst>
                                        </p:cTn>
                                        <p:tgtEl>
                                          <p:spTgt spid="80"/>
                                        </p:tgtEl>
                                        <p:attrNameLst>
                                          <p:attrName>style.visibility</p:attrName>
                                        </p:attrNameLst>
                                      </p:cBhvr>
                                      <p:to>
                                        <p:strVal val="hidden"/>
                                      </p:to>
                                    </p:set>
                                  </p:childTnLst>
                                </p:cTn>
                              </p:par>
                              <p:par>
                                <p:cTn id="106" presetID="10" presetClass="entr" presetSubtype="0" fill="hold" nodeType="withEffect">
                                  <p:stCondLst>
                                    <p:cond delay="0"/>
                                  </p:stCondLst>
                                  <p:childTnLst>
                                    <p:set>
                                      <p:cBhvr>
                                        <p:cTn id="107" dur="1" fill="hold">
                                          <p:stCondLst>
                                            <p:cond delay="0"/>
                                          </p:stCondLst>
                                        </p:cTn>
                                        <p:tgtEl>
                                          <p:spTgt spid="54"/>
                                        </p:tgtEl>
                                        <p:attrNameLst>
                                          <p:attrName>style.visibility</p:attrName>
                                        </p:attrNameLst>
                                      </p:cBhvr>
                                      <p:to>
                                        <p:strVal val="visible"/>
                                      </p:to>
                                    </p:set>
                                    <p:animEffect transition="in" filter="fade">
                                      <p:cBhvr>
                                        <p:cTn id="108" dur="250"/>
                                        <p:tgtEl>
                                          <p:spTgt spid="54"/>
                                        </p:tgtEl>
                                      </p:cBhvr>
                                    </p:animEffect>
                                  </p:childTnLst>
                                </p:cTn>
                              </p:par>
                            </p:childTnLst>
                          </p:cTn>
                        </p:par>
                        <p:par>
                          <p:cTn id="109" fill="hold">
                            <p:stCondLst>
                              <p:cond delay="2750"/>
                            </p:stCondLst>
                            <p:childTnLst>
                              <p:par>
                                <p:cTn id="110" presetID="42" presetClass="path" presetSubtype="0" accel="50000" decel="50000" fill="hold" nodeType="afterEffect">
                                  <p:stCondLst>
                                    <p:cond delay="0"/>
                                  </p:stCondLst>
                                  <p:childTnLst>
                                    <p:animMotion origin="layout" path="M 1.875E-6 7.40741E-7 L 0.50703 0.40509 " pathEditMode="relative" rAng="0" ptsTypes="AA">
                                      <p:cBhvr>
                                        <p:cTn id="111" dur="1500" fill="hold"/>
                                        <p:tgtEl>
                                          <p:spTgt spid="54"/>
                                        </p:tgtEl>
                                        <p:attrNameLst>
                                          <p:attrName>ppt_x</p:attrName>
                                          <p:attrName>ppt_y</p:attrName>
                                        </p:attrNameLst>
                                      </p:cBhvr>
                                      <p:rCtr x="25313" y="20278"/>
                                    </p:animMotion>
                                  </p:childTnLst>
                                  <p:subTnLst>
                                    <p:audio>
                                      <p:cMediaNode>
                                        <p:cTn display="0" masterRel="sameClick">
                                          <p:stCondLst>
                                            <p:cond evt="begin" delay="0">
                                              <p:tn val="11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8"/>
                  </p:tgtEl>
                </p:cond>
              </p:nextCondLst>
            </p:seq>
            <p:seq concurrent="1" nextAc="seek">
              <p:cTn id="112" restart="whenNotActive" fill="hold" evtFilter="cancelBubble" nodeType="interactiveSeq">
                <p:stCondLst>
                  <p:cond evt="onClick" delay="0">
                    <p:tgtEl>
                      <p:spTgt spid="9"/>
                    </p:tgtEl>
                  </p:cond>
                </p:stCondLst>
                <p:endSync evt="end" delay="0">
                  <p:rtn val="all"/>
                </p:endSync>
                <p:childTnLst>
                  <p:par>
                    <p:cTn id="113" fill="hold">
                      <p:stCondLst>
                        <p:cond delay="0"/>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subTnLst>
                                    <p:audio>
                                      <p:cMediaNode>
                                        <p:cTn display="0" masterRel="sameClick">
                                          <p:stCondLst>
                                            <p:cond evt="begin" delay="0">
                                              <p:tn val="115"/>
                                            </p:cond>
                                          </p:stCondLst>
                                          <p:endCondLst>
                                            <p:cond evt="onStopAudio" delay="0">
                                              <p:tgtEl>
                                                <p:sldTgt/>
                                              </p:tgtEl>
                                            </p:cond>
                                          </p:endCondLst>
                                        </p:cTn>
                                        <p:tgtEl>
                                          <p:sndTgt r:embed="rId6" name="arrow.wav"/>
                                        </p:tgtEl>
                                      </p:cMediaNode>
                                    </p:audio>
                                  </p:subTnLst>
                                </p:cTn>
                              </p:par>
                              <p:par>
                                <p:cTn id="118" presetID="42" presetClass="path" presetSubtype="0" accel="50000" decel="50000" fill="hold" nodeType="withEffect">
                                  <p:stCondLst>
                                    <p:cond delay="250"/>
                                  </p:stCondLst>
                                  <p:childTnLst>
                                    <p:animMotion origin="layout" path="M -2.91667E-6 4.44444E-6 L 0.3931 -0.02223 " pathEditMode="relative" rAng="0" ptsTypes="AA">
                                      <p:cBhvr>
                                        <p:cTn id="119" dur="2000" fill="hold"/>
                                        <p:tgtEl>
                                          <p:spTgt spid="33"/>
                                        </p:tgtEl>
                                        <p:attrNameLst>
                                          <p:attrName>ppt_x</p:attrName>
                                          <p:attrName>ppt_y</p:attrName>
                                        </p:attrNameLst>
                                      </p:cBhvr>
                                      <p:rCtr x="19648" y="-1111"/>
                                    </p:animMotion>
                                  </p:childTnLst>
                                  <p:subTnLst>
                                    <p:audio>
                                      <p:cMediaNode>
                                        <p:cTn display="0" masterRel="sameClick">
                                          <p:stCondLst>
                                            <p:cond evt="begin" delay="0">
                                              <p:tn val="118"/>
                                            </p:cond>
                                          </p:stCondLst>
                                          <p:endCondLst>
                                            <p:cond evt="onStopAudio" delay="0">
                                              <p:tgtEl>
                                                <p:sldTgt/>
                                              </p:tgtEl>
                                            </p:cond>
                                          </p:endCondLst>
                                        </p:cTn>
                                        <p:tgtEl>
                                          <p:sndTgt r:embed="rId7" name="Đánh bay Zombie.wav"/>
                                        </p:tgtEl>
                                      </p:cMediaNode>
                                    </p:audio>
                                  </p:subTnLst>
                                </p:cTn>
                              </p:par>
                            </p:childTnLst>
                          </p:cTn>
                        </p:par>
                        <p:par>
                          <p:cTn id="120" fill="hold">
                            <p:stCondLst>
                              <p:cond delay="2250"/>
                            </p:stCondLst>
                            <p:childTnLst>
                              <p:par>
                                <p:cTn id="121" presetID="10" presetClass="exit" presetSubtype="0" fill="hold" nodeType="afterEffect">
                                  <p:stCondLst>
                                    <p:cond delay="0"/>
                                  </p:stCondLst>
                                  <p:childTnLst>
                                    <p:animEffect transition="out" filter="fade">
                                      <p:cBhvr>
                                        <p:cTn id="122" dur="500"/>
                                        <p:tgtEl>
                                          <p:spTgt spid="33"/>
                                        </p:tgtEl>
                                      </p:cBhvr>
                                    </p:animEffect>
                                    <p:set>
                                      <p:cBhvr>
                                        <p:cTn id="123" dur="1" fill="hold">
                                          <p:stCondLst>
                                            <p:cond delay="499"/>
                                          </p:stCondLst>
                                        </p:cTn>
                                        <p:tgtEl>
                                          <p:spTgt spid="33"/>
                                        </p:tgtEl>
                                        <p:attrNameLst>
                                          <p:attrName>style.visibility</p:attrName>
                                        </p:attrNameLst>
                                      </p:cBhvr>
                                      <p:to>
                                        <p:strVal val="hidden"/>
                                      </p:to>
                                    </p:set>
                                  </p:childTnLst>
                                </p:cTn>
                              </p:par>
                              <p:par>
                                <p:cTn id="124" presetID="9" presetClass="exit" presetSubtype="0" fill="hold" nodeType="withEffect">
                                  <p:stCondLst>
                                    <p:cond delay="0"/>
                                  </p:stCondLst>
                                  <p:childTnLst>
                                    <p:animEffect transition="out" filter="dissolve">
                                      <p:cBhvr>
                                        <p:cTn id="125" dur="500"/>
                                        <p:tgtEl>
                                          <p:spTgt spid="19"/>
                                        </p:tgtEl>
                                      </p:cBhvr>
                                    </p:animEffect>
                                    <p:set>
                                      <p:cBhvr>
                                        <p:cTn id="126" dur="1" fill="hold">
                                          <p:stCondLst>
                                            <p:cond delay="499"/>
                                          </p:stCondLst>
                                        </p:cTn>
                                        <p:tgtEl>
                                          <p:spTgt spid="19"/>
                                        </p:tgtEl>
                                        <p:attrNameLst>
                                          <p:attrName>style.visibility</p:attrName>
                                        </p:attrNameLst>
                                      </p:cBhvr>
                                      <p:to>
                                        <p:strVal val="hidden"/>
                                      </p:to>
                                    </p:set>
                                  </p:childTnLst>
                                </p:cTn>
                              </p:par>
                              <p:par>
                                <p:cTn id="127" presetID="23" presetClass="entr" presetSubtype="16" fill="hold" nodeType="withEffect">
                                  <p:stCondLst>
                                    <p:cond delay="0"/>
                                  </p:stCondLst>
                                  <p:childTnLst>
                                    <p:set>
                                      <p:cBhvr>
                                        <p:cTn id="128" dur="1" fill="hold">
                                          <p:stCondLst>
                                            <p:cond delay="0"/>
                                          </p:stCondLst>
                                        </p:cTn>
                                        <p:tgtEl>
                                          <p:spTgt spid="81"/>
                                        </p:tgtEl>
                                        <p:attrNameLst>
                                          <p:attrName>style.visibility</p:attrName>
                                        </p:attrNameLst>
                                      </p:cBhvr>
                                      <p:to>
                                        <p:strVal val="visible"/>
                                      </p:to>
                                    </p:set>
                                    <p:anim calcmode="lin" valueType="num">
                                      <p:cBhvr>
                                        <p:cTn id="129" dur="250" fill="hold"/>
                                        <p:tgtEl>
                                          <p:spTgt spid="81"/>
                                        </p:tgtEl>
                                        <p:attrNameLst>
                                          <p:attrName>ppt_w</p:attrName>
                                        </p:attrNameLst>
                                      </p:cBhvr>
                                      <p:tavLst>
                                        <p:tav tm="0">
                                          <p:val>
                                            <p:fltVal val="0"/>
                                          </p:val>
                                        </p:tav>
                                        <p:tav tm="100000">
                                          <p:val>
                                            <p:strVal val="#ppt_w"/>
                                          </p:val>
                                        </p:tav>
                                      </p:tavLst>
                                    </p:anim>
                                    <p:anim calcmode="lin" valueType="num">
                                      <p:cBhvr>
                                        <p:cTn id="130" dur="250" fill="hold"/>
                                        <p:tgtEl>
                                          <p:spTgt spid="81"/>
                                        </p:tgtEl>
                                        <p:attrNameLst>
                                          <p:attrName>ppt_h</p:attrName>
                                        </p:attrNameLst>
                                      </p:cBhvr>
                                      <p:tavLst>
                                        <p:tav tm="0">
                                          <p:val>
                                            <p:fltVal val="0"/>
                                          </p:val>
                                        </p:tav>
                                        <p:tav tm="100000">
                                          <p:val>
                                            <p:strVal val="#ppt_h"/>
                                          </p:val>
                                        </p:tav>
                                      </p:tavLst>
                                    </p:anim>
                                  </p:childTnLst>
                                </p:cTn>
                              </p:par>
                              <p:par>
                                <p:cTn id="131" presetID="23" presetClass="exit" presetSubtype="32" fill="hold" nodeType="withEffect">
                                  <p:stCondLst>
                                    <p:cond delay="0"/>
                                  </p:stCondLst>
                                  <p:childTnLst>
                                    <p:anim calcmode="lin" valueType="num">
                                      <p:cBhvr>
                                        <p:cTn id="132" dur="250"/>
                                        <p:tgtEl>
                                          <p:spTgt spid="81"/>
                                        </p:tgtEl>
                                        <p:attrNameLst>
                                          <p:attrName>ppt_w</p:attrName>
                                        </p:attrNameLst>
                                      </p:cBhvr>
                                      <p:tavLst>
                                        <p:tav tm="0">
                                          <p:val>
                                            <p:strVal val="ppt_w"/>
                                          </p:val>
                                        </p:tav>
                                        <p:tav tm="100000">
                                          <p:val>
                                            <p:fltVal val="0"/>
                                          </p:val>
                                        </p:tav>
                                      </p:tavLst>
                                    </p:anim>
                                    <p:anim calcmode="lin" valueType="num">
                                      <p:cBhvr>
                                        <p:cTn id="133" dur="250"/>
                                        <p:tgtEl>
                                          <p:spTgt spid="81"/>
                                        </p:tgtEl>
                                        <p:attrNameLst>
                                          <p:attrName>ppt_h</p:attrName>
                                        </p:attrNameLst>
                                      </p:cBhvr>
                                      <p:tavLst>
                                        <p:tav tm="0">
                                          <p:val>
                                            <p:strVal val="ppt_h"/>
                                          </p:val>
                                        </p:tav>
                                        <p:tav tm="100000">
                                          <p:val>
                                            <p:fltVal val="0"/>
                                          </p:val>
                                        </p:tav>
                                      </p:tavLst>
                                    </p:anim>
                                    <p:set>
                                      <p:cBhvr>
                                        <p:cTn id="134" dur="1" fill="hold">
                                          <p:stCondLst>
                                            <p:cond delay="249"/>
                                          </p:stCondLst>
                                        </p:cTn>
                                        <p:tgtEl>
                                          <p:spTgt spid="81"/>
                                        </p:tgtEl>
                                        <p:attrNameLst>
                                          <p:attrName>style.visibility</p:attrName>
                                        </p:attrNameLst>
                                      </p:cBhvr>
                                      <p:to>
                                        <p:strVal val="hidden"/>
                                      </p:to>
                                    </p:set>
                                  </p:childTnLst>
                                </p:cTn>
                              </p:par>
                              <p:par>
                                <p:cTn id="135" presetID="10" presetClass="entr" presetSubtype="0" fill="hold" nodeType="withEffect">
                                  <p:stCondLst>
                                    <p:cond delay="0"/>
                                  </p:stCondLst>
                                  <p:childTnLst>
                                    <p:set>
                                      <p:cBhvr>
                                        <p:cTn id="136" dur="1" fill="hold">
                                          <p:stCondLst>
                                            <p:cond delay="0"/>
                                          </p:stCondLst>
                                        </p:cTn>
                                        <p:tgtEl>
                                          <p:spTgt spid="55"/>
                                        </p:tgtEl>
                                        <p:attrNameLst>
                                          <p:attrName>style.visibility</p:attrName>
                                        </p:attrNameLst>
                                      </p:cBhvr>
                                      <p:to>
                                        <p:strVal val="visible"/>
                                      </p:to>
                                    </p:set>
                                    <p:animEffect transition="in" filter="fade">
                                      <p:cBhvr>
                                        <p:cTn id="137" dur="250"/>
                                        <p:tgtEl>
                                          <p:spTgt spid="55"/>
                                        </p:tgtEl>
                                      </p:cBhvr>
                                    </p:animEffect>
                                  </p:childTnLst>
                                </p:cTn>
                              </p:par>
                            </p:childTnLst>
                          </p:cTn>
                        </p:par>
                        <p:par>
                          <p:cTn id="138" fill="hold">
                            <p:stCondLst>
                              <p:cond delay="2750"/>
                            </p:stCondLst>
                            <p:childTnLst>
                              <p:par>
                                <p:cTn id="139" presetID="42" presetClass="path" presetSubtype="0" accel="50000" decel="50000" fill="hold" nodeType="afterEffect">
                                  <p:stCondLst>
                                    <p:cond delay="0"/>
                                  </p:stCondLst>
                                  <p:childTnLst>
                                    <p:animMotion origin="layout" path="M 1.66667E-6 -1.85185E-6 L 0.24635 0.25255 " pathEditMode="relative" rAng="0" ptsTypes="AA">
                                      <p:cBhvr>
                                        <p:cTn id="140" dur="1500" fill="hold"/>
                                        <p:tgtEl>
                                          <p:spTgt spid="55"/>
                                        </p:tgtEl>
                                        <p:attrNameLst>
                                          <p:attrName>ppt_x</p:attrName>
                                          <p:attrName>ppt_y</p:attrName>
                                        </p:attrNameLst>
                                      </p:cBhvr>
                                      <p:rCtr x="12292" y="12801"/>
                                    </p:animMotion>
                                  </p:childTnLst>
                                  <p:subTnLst>
                                    <p:audio>
                                      <p:cMediaNode>
                                        <p:cTn display="0" masterRel="sameClick">
                                          <p:stCondLst>
                                            <p:cond evt="begin" delay="0">
                                              <p:tn val="139"/>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9"/>
                  </p:tgtEl>
                </p:cond>
              </p:nextCondLst>
            </p:seq>
            <p:seq concurrent="1" nextAc="seek">
              <p:cTn id="141" restart="whenNotActive" fill="hold" evtFilter="cancelBubble" nodeType="interactiveSeq">
                <p:stCondLst>
                  <p:cond evt="onClick" delay="0">
                    <p:tgtEl>
                      <p:spTgt spid="15"/>
                    </p:tgtEl>
                  </p:cond>
                </p:stCondLst>
                <p:endSync evt="end" delay="0">
                  <p:rtn val="all"/>
                </p:endSync>
                <p:childTnLst>
                  <p:par>
                    <p:cTn id="142" fill="hold">
                      <p:stCondLst>
                        <p:cond delay="0"/>
                      </p:stCondLst>
                      <p:childTnLst>
                        <p:par>
                          <p:cTn id="143" fill="hold">
                            <p:stCondLst>
                              <p:cond delay="0"/>
                            </p:stCondLst>
                            <p:childTnLst>
                              <p:par>
                                <p:cTn id="144" presetID="10" presetClass="entr" presetSubtype="0" fill="hold" nodeType="clickEffect">
                                  <p:stCondLst>
                                    <p:cond delay="0"/>
                                  </p:stCondLst>
                                  <p:childTnLst>
                                    <p:set>
                                      <p:cBhvr>
                                        <p:cTn id="145" dur="1" fill="hold">
                                          <p:stCondLst>
                                            <p:cond delay="0"/>
                                          </p:stCondLst>
                                        </p:cTn>
                                        <p:tgtEl>
                                          <p:spTgt spid="12467"/>
                                        </p:tgtEl>
                                        <p:attrNameLst>
                                          <p:attrName>style.visibility</p:attrName>
                                        </p:attrNameLst>
                                      </p:cBhvr>
                                      <p:to>
                                        <p:strVal val="visible"/>
                                      </p:to>
                                    </p:set>
                                    <p:animEffect transition="in" filter="fade">
                                      <p:cBhvr>
                                        <p:cTn id="146" dur="500"/>
                                        <p:tgtEl>
                                          <p:spTgt spid="12467"/>
                                        </p:tgtEl>
                                      </p:cBhvr>
                                    </p:animEffect>
                                  </p:childTnLst>
                                </p:cTn>
                              </p:par>
                              <p:par>
                                <p:cTn id="147" presetID="22" presetClass="exit" presetSubtype="4" fill="hold" nodeType="withEffect">
                                  <p:stCondLst>
                                    <p:cond delay="0"/>
                                  </p:stCondLst>
                                  <p:childTnLst>
                                    <p:animEffect transition="out" filter="wipe(down)">
                                      <p:cBhvr>
                                        <p:cTn id="148" dur="500"/>
                                        <p:tgtEl>
                                          <p:spTgt spid="7"/>
                                        </p:tgtEl>
                                      </p:cBhvr>
                                    </p:animEffect>
                                    <p:set>
                                      <p:cBhvr>
                                        <p:cTn id="149" dur="1" fill="hold">
                                          <p:stCondLst>
                                            <p:cond delay="499"/>
                                          </p:stCondLst>
                                        </p:cTn>
                                        <p:tgtEl>
                                          <p:spTgt spid="7"/>
                                        </p:tgtEl>
                                        <p:attrNameLst>
                                          <p:attrName>style.visibility</p:attrName>
                                        </p:attrNameLst>
                                      </p:cBhvr>
                                      <p:to>
                                        <p:strVal val="hidden"/>
                                      </p:to>
                                    </p:set>
                                  </p:childTnLst>
                                </p:cTn>
                              </p:par>
                            </p:childTnLst>
                          </p:cTn>
                        </p:par>
                        <p:par>
                          <p:cTn id="150" fill="hold">
                            <p:stCondLst>
                              <p:cond delay="500"/>
                            </p:stCondLst>
                            <p:childTnLst>
                              <p:par>
                                <p:cTn id="151" presetID="42" presetClass="path" presetSubtype="0" accel="50000" decel="50000" fill="hold" nodeType="afterEffect">
                                  <p:stCondLst>
                                    <p:cond delay="0"/>
                                  </p:stCondLst>
                                  <p:childTnLst>
                                    <p:animMotion origin="layout" path="M -5.55112E-17 1.11111E-6 L 0.81354 0.03264 " pathEditMode="relative" rAng="0" ptsTypes="AA">
                                      <p:cBhvr>
                                        <p:cTn id="152" dur="250" fill="hold"/>
                                        <p:tgtEl>
                                          <p:spTgt spid="1026"/>
                                        </p:tgtEl>
                                        <p:attrNameLst>
                                          <p:attrName>ppt_x</p:attrName>
                                          <p:attrName>ppt_y</p:attrName>
                                        </p:attrNameLst>
                                      </p:cBhvr>
                                      <p:rCtr x="40573" y="1412"/>
                                    </p:animMotion>
                                  </p:childTnLst>
                                  <p:subTnLst>
                                    <p:audio>
                                      <p:cMediaNode>
                                        <p:cTn display="0" masterRel="sameClick">
                                          <p:stCondLst>
                                            <p:cond evt="begin" delay="0">
                                              <p:tn val="151"/>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5"/>
                  </p:tgtEl>
                </p:cond>
              </p:nextCondLst>
            </p:seq>
            <p:seq concurrent="1" nextAc="seek">
              <p:cTn id="153" restart="whenNotActive" fill="hold" evtFilter="cancelBubble" nodeType="interactiveSeq">
                <p:stCondLst>
                  <p:cond evt="onClick" delay="0">
                    <p:tgtEl>
                      <p:spTgt spid="12"/>
                    </p:tgtEl>
                  </p:cond>
                </p:stCondLst>
                <p:endSync evt="end" delay="0">
                  <p:rtn val="all"/>
                </p:endSync>
                <p:childTnLst>
                  <p:par>
                    <p:cTn id="154" fill="hold">
                      <p:stCondLst>
                        <p:cond delay="0"/>
                      </p:stCondLst>
                      <p:childTnLst>
                        <p:par>
                          <p:cTn id="155" fill="hold">
                            <p:stCondLst>
                              <p:cond delay="0"/>
                            </p:stCondLst>
                            <p:childTnLst>
                              <p:par>
                                <p:cTn id="156" presetID="10" presetClass="entr" presetSubtype="0" fill="hold" nodeType="clickEffect">
                                  <p:stCondLst>
                                    <p:cond delay="0"/>
                                  </p:stCondLst>
                                  <p:childTnLst>
                                    <p:set>
                                      <p:cBhvr>
                                        <p:cTn id="157" dur="1" fill="hold">
                                          <p:stCondLst>
                                            <p:cond delay="0"/>
                                          </p:stCondLst>
                                        </p:cTn>
                                        <p:tgtEl>
                                          <p:spTgt spid="496"/>
                                        </p:tgtEl>
                                        <p:attrNameLst>
                                          <p:attrName>style.visibility</p:attrName>
                                        </p:attrNameLst>
                                      </p:cBhvr>
                                      <p:to>
                                        <p:strVal val="visible"/>
                                      </p:to>
                                    </p:set>
                                    <p:animEffect transition="in" filter="fade">
                                      <p:cBhvr>
                                        <p:cTn id="158" dur="500"/>
                                        <p:tgtEl>
                                          <p:spTgt spid="496"/>
                                        </p:tgtEl>
                                      </p:cBhvr>
                                    </p:animEffect>
                                  </p:childTnLst>
                                </p:cTn>
                              </p:par>
                              <p:par>
                                <p:cTn id="159" presetID="22" presetClass="exit" presetSubtype="4" fill="hold" nodeType="withEffect">
                                  <p:stCondLst>
                                    <p:cond delay="0"/>
                                  </p:stCondLst>
                                  <p:childTnLst>
                                    <p:animEffect transition="out" filter="wipe(down)">
                                      <p:cBhvr>
                                        <p:cTn id="160" dur="500"/>
                                        <p:tgtEl>
                                          <p:spTgt spid="4"/>
                                        </p:tgtEl>
                                      </p:cBhvr>
                                    </p:animEffect>
                                    <p:set>
                                      <p:cBhvr>
                                        <p:cTn id="161" dur="1" fill="hold">
                                          <p:stCondLst>
                                            <p:cond delay="499"/>
                                          </p:stCondLst>
                                        </p:cTn>
                                        <p:tgtEl>
                                          <p:spTgt spid="4"/>
                                        </p:tgtEl>
                                        <p:attrNameLst>
                                          <p:attrName>style.visibility</p:attrName>
                                        </p:attrNameLst>
                                      </p:cBhvr>
                                      <p:to>
                                        <p:strVal val="hidden"/>
                                      </p:to>
                                    </p:set>
                                  </p:childTnLst>
                                </p:cTn>
                              </p:par>
                            </p:childTnLst>
                          </p:cTn>
                        </p:par>
                        <p:par>
                          <p:cTn id="162" fill="hold">
                            <p:stCondLst>
                              <p:cond delay="500"/>
                            </p:stCondLst>
                            <p:childTnLst>
                              <p:par>
                                <p:cTn id="163" presetID="63" presetClass="path" presetSubtype="0" accel="50000" decel="50000" fill="hold" nodeType="afterEffect">
                                  <p:stCondLst>
                                    <p:cond delay="0"/>
                                  </p:stCondLst>
                                  <p:childTnLst>
                                    <p:animMotion origin="layout" path="M 3.125E-6 -7.40741E-7 L 0.80846 0.03171 " pathEditMode="relative" rAng="0" ptsTypes="AA">
                                      <p:cBhvr>
                                        <p:cTn id="164" dur="250" fill="hold"/>
                                        <p:tgtEl>
                                          <p:spTgt spid="1026"/>
                                        </p:tgtEl>
                                        <p:attrNameLst>
                                          <p:attrName>ppt_x</p:attrName>
                                          <p:attrName>ppt_y</p:attrName>
                                        </p:attrNameLst>
                                      </p:cBhvr>
                                      <p:rCtr x="40417" y="1574"/>
                                    </p:animMotion>
                                  </p:childTnLst>
                                  <p:subTnLst>
                                    <p:audio>
                                      <p:cMediaNode vol="20000">
                                        <p:cTn display="0" masterRel="sameClick">
                                          <p:stCondLst>
                                            <p:cond evt="begin" delay="0">
                                              <p:tn val="163"/>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2"/>
                  </p:tgtEl>
                </p:cond>
              </p:nextCondLst>
            </p:seq>
            <p:seq concurrent="1" nextAc="seek">
              <p:cTn id="165" restart="whenNotActive" fill="hold" evtFilter="cancelBubble" nodeType="interactiveSeq">
                <p:stCondLst>
                  <p:cond evt="onClick" delay="0">
                    <p:tgtEl>
                      <p:spTgt spid="17"/>
                    </p:tgtEl>
                  </p:cond>
                </p:stCondLst>
                <p:endSync evt="end" delay="0">
                  <p:rtn val="all"/>
                </p:endSync>
                <p:childTnLst>
                  <p:par>
                    <p:cTn id="166" fill="hold">
                      <p:stCondLst>
                        <p:cond delay="0"/>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497"/>
                                        </p:tgtEl>
                                        <p:attrNameLst>
                                          <p:attrName>style.visibility</p:attrName>
                                        </p:attrNameLst>
                                      </p:cBhvr>
                                      <p:to>
                                        <p:strVal val="visible"/>
                                      </p:to>
                                    </p:set>
                                    <p:animEffect transition="in" filter="fade">
                                      <p:cBhvr>
                                        <p:cTn id="170" dur="500"/>
                                        <p:tgtEl>
                                          <p:spTgt spid="497"/>
                                        </p:tgtEl>
                                      </p:cBhvr>
                                    </p:animEffect>
                                  </p:childTnLst>
                                </p:cTn>
                              </p:par>
                              <p:par>
                                <p:cTn id="171" presetID="22" presetClass="exit" presetSubtype="4" fill="hold" nodeType="withEffect">
                                  <p:stCondLst>
                                    <p:cond delay="0"/>
                                  </p:stCondLst>
                                  <p:childTnLst>
                                    <p:animEffect transition="out" filter="wipe(down)">
                                      <p:cBhvr>
                                        <p:cTn id="172" dur="500"/>
                                        <p:tgtEl>
                                          <p:spTgt spid="8"/>
                                        </p:tgtEl>
                                      </p:cBhvr>
                                    </p:animEffect>
                                    <p:set>
                                      <p:cBhvr>
                                        <p:cTn id="173" dur="1" fill="hold">
                                          <p:stCondLst>
                                            <p:cond delay="499"/>
                                          </p:stCondLst>
                                        </p:cTn>
                                        <p:tgtEl>
                                          <p:spTgt spid="8"/>
                                        </p:tgtEl>
                                        <p:attrNameLst>
                                          <p:attrName>style.visibility</p:attrName>
                                        </p:attrNameLst>
                                      </p:cBhvr>
                                      <p:to>
                                        <p:strVal val="hidden"/>
                                      </p:to>
                                    </p:set>
                                  </p:childTnLst>
                                </p:cTn>
                              </p:par>
                            </p:childTnLst>
                          </p:cTn>
                        </p:par>
                        <p:par>
                          <p:cTn id="174" fill="hold">
                            <p:stCondLst>
                              <p:cond delay="500"/>
                            </p:stCondLst>
                            <p:childTnLst>
                              <p:par>
                                <p:cTn id="175" presetID="63" presetClass="path" presetSubtype="0" accel="50000" decel="50000" fill="hold" nodeType="afterEffect">
                                  <p:stCondLst>
                                    <p:cond delay="0"/>
                                  </p:stCondLst>
                                  <p:childTnLst>
                                    <p:animMotion origin="layout" path="M 3.125E-6 -7.40741E-7 L 0.80846 0.02732 " pathEditMode="relative" rAng="0" ptsTypes="AA">
                                      <p:cBhvr>
                                        <p:cTn id="176" dur="250" fill="hold"/>
                                        <p:tgtEl>
                                          <p:spTgt spid="1026"/>
                                        </p:tgtEl>
                                        <p:attrNameLst>
                                          <p:attrName>ppt_x</p:attrName>
                                          <p:attrName>ppt_y</p:attrName>
                                        </p:attrNameLst>
                                      </p:cBhvr>
                                      <p:rCtr x="40417" y="1366"/>
                                    </p:animMotion>
                                  </p:childTnLst>
                                  <p:subTnLst>
                                    <p:audio>
                                      <p:cMediaNode>
                                        <p:cTn display="0" masterRel="sameClick">
                                          <p:stCondLst>
                                            <p:cond evt="begin" delay="0">
                                              <p:tn val="175"/>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7"/>
                  </p:tgtEl>
                </p:cond>
              </p:nextCondLst>
            </p:seq>
            <p:seq concurrent="1" nextAc="seek">
              <p:cTn id="177" restart="whenNotActive" fill="hold" evtFilter="cancelBubble" nodeType="interactiveSeq">
                <p:stCondLst>
                  <p:cond evt="onClick" delay="0">
                    <p:tgtEl>
                      <p:spTgt spid="19"/>
                    </p:tgtEl>
                  </p:cond>
                </p:stCondLst>
                <p:endSync evt="end" delay="0">
                  <p:rtn val="all"/>
                </p:endSync>
                <p:childTnLst>
                  <p:par>
                    <p:cTn id="178" fill="hold">
                      <p:stCondLst>
                        <p:cond delay="0"/>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498"/>
                                        </p:tgtEl>
                                        <p:attrNameLst>
                                          <p:attrName>style.visibility</p:attrName>
                                        </p:attrNameLst>
                                      </p:cBhvr>
                                      <p:to>
                                        <p:strVal val="visible"/>
                                      </p:to>
                                    </p:set>
                                    <p:animEffect transition="in" filter="fade">
                                      <p:cBhvr>
                                        <p:cTn id="182" dur="500"/>
                                        <p:tgtEl>
                                          <p:spTgt spid="498"/>
                                        </p:tgtEl>
                                      </p:cBhvr>
                                    </p:animEffect>
                                  </p:childTnLst>
                                </p:cTn>
                              </p:par>
                              <p:par>
                                <p:cTn id="183" presetID="22" presetClass="exit" presetSubtype="4" fill="hold" nodeType="withEffect">
                                  <p:stCondLst>
                                    <p:cond delay="0"/>
                                  </p:stCondLst>
                                  <p:childTnLst>
                                    <p:animEffect transition="out" filter="wipe(down)">
                                      <p:cBhvr>
                                        <p:cTn id="184" dur="500"/>
                                        <p:tgtEl>
                                          <p:spTgt spid="9"/>
                                        </p:tgtEl>
                                      </p:cBhvr>
                                    </p:animEffect>
                                    <p:set>
                                      <p:cBhvr>
                                        <p:cTn id="185" dur="1" fill="hold">
                                          <p:stCondLst>
                                            <p:cond delay="499"/>
                                          </p:stCondLst>
                                        </p:cTn>
                                        <p:tgtEl>
                                          <p:spTgt spid="9"/>
                                        </p:tgtEl>
                                        <p:attrNameLst>
                                          <p:attrName>style.visibility</p:attrName>
                                        </p:attrNameLst>
                                      </p:cBhvr>
                                      <p:to>
                                        <p:strVal val="hidden"/>
                                      </p:to>
                                    </p:set>
                                  </p:childTnLst>
                                </p:cTn>
                              </p:par>
                            </p:childTnLst>
                          </p:cTn>
                        </p:par>
                        <p:par>
                          <p:cTn id="186" fill="hold">
                            <p:stCondLst>
                              <p:cond delay="500"/>
                            </p:stCondLst>
                            <p:childTnLst>
                              <p:par>
                                <p:cTn id="187" presetID="63" presetClass="path" presetSubtype="0" accel="50000" decel="50000" fill="hold" nodeType="afterEffect">
                                  <p:stCondLst>
                                    <p:cond delay="0"/>
                                  </p:stCondLst>
                                  <p:childTnLst>
                                    <p:animMotion origin="layout" path="M 3.125E-6 -7.40741E-7 L 0.80846 0.03171 " pathEditMode="relative" rAng="0" ptsTypes="AA">
                                      <p:cBhvr>
                                        <p:cTn id="188" dur="250" fill="hold"/>
                                        <p:tgtEl>
                                          <p:spTgt spid="1026"/>
                                        </p:tgtEl>
                                        <p:attrNameLst>
                                          <p:attrName>ppt_x</p:attrName>
                                          <p:attrName>ppt_y</p:attrName>
                                        </p:attrNameLst>
                                      </p:cBhvr>
                                      <p:rCtr x="40417" y="1574"/>
                                    </p:animMotion>
                                  </p:childTnLst>
                                  <p:subTnLst>
                                    <p:audio>
                                      <p:cMediaNode>
                                        <p:cTn display="0" masterRel="sameClick">
                                          <p:stCondLst>
                                            <p:cond evt="begin" delay="0">
                                              <p:tn val="187"/>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9"/>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8042925-D078-2A0E-B318-6EF41C5D47FB}"/>
              </a:ext>
            </a:extLst>
          </p:cNvPr>
          <p:cNvSpPr/>
          <p:nvPr/>
        </p:nvSpPr>
        <p:spPr>
          <a:xfrm>
            <a:off x="4213825" y="210356"/>
            <a:ext cx="4373953" cy="1046440"/>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6000" b="1" i="0" u="none" strike="noStrike" kern="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VẬN DỤNG</a:t>
            </a:r>
          </a:p>
        </p:txBody>
      </p:sp>
      <p:sp>
        <p:nvSpPr>
          <p:cNvPr id="4" name="AutoShape 2">
            <a:extLst>
              <a:ext uri="{FF2B5EF4-FFF2-40B4-BE49-F238E27FC236}">
                <a16:creationId xmlns:a16="http://schemas.microsoft.com/office/drawing/2014/main" id="{A31084C5-AF40-A944-63FB-2F54D3A9998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A89F164C-5349-F14D-719D-93A9C7845A0E}"/>
              </a:ext>
            </a:extLst>
          </p:cNvPr>
          <p:cNvPicPr>
            <a:picLocks noChangeAspect="1"/>
          </p:cNvPicPr>
          <p:nvPr/>
        </p:nvPicPr>
        <p:blipFill>
          <a:blip r:embed="rId3"/>
          <a:stretch>
            <a:fillRect/>
          </a:stretch>
        </p:blipFill>
        <p:spPr>
          <a:xfrm>
            <a:off x="6134100" y="800100"/>
            <a:ext cx="6057900" cy="6057900"/>
          </a:xfrm>
          <a:prstGeom prst="rect">
            <a:avLst/>
          </a:prstGeom>
        </p:spPr>
      </p:pic>
      <p:sp>
        <p:nvSpPr>
          <p:cNvPr id="6" name="Rectangle: Rounded Corners 5">
            <a:extLst>
              <a:ext uri="{FF2B5EF4-FFF2-40B4-BE49-F238E27FC236}">
                <a16:creationId xmlns:a16="http://schemas.microsoft.com/office/drawing/2014/main" id="{3E40C941-CF43-D93F-8CB3-F90F52DF3A6F}"/>
              </a:ext>
            </a:extLst>
          </p:cNvPr>
          <p:cNvSpPr/>
          <p:nvPr/>
        </p:nvSpPr>
        <p:spPr>
          <a:xfrm>
            <a:off x="0" y="1676400"/>
            <a:ext cx="6057900" cy="4724400"/>
          </a:xfrm>
          <a:prstGeom prst="round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Dựa vào kiến thức đã học em hãy cho biết sự thành lập của triều Trần thay cho triều lý vào đầu thế kỷ XII có phù hợp với yêu cầu lịch sử không? vì sao?</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924781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3"/>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3960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342408" y="595845"/>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4519" y="4608160"/>
            <a:ext cx="548007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Bí</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5861079" y="4567475"/>
            <a:ext cx="6330922" cy="818369"/>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Lý Thường Kiệt</a:t>
            </a:r>
          </a:p>
        </p:txBody>
      </p:sp>
      <p:sp>
        <p:nvSpPr>
          <p:cNvPr id="44" name="Đáp án C">
            <a:extLst>
              <a:ext uri="{FF2B5EF4-FFF2-40B4-BE49-F238E27FC236}">
                <a16:creationId xmlns:a16="http://schemas.microsoft.com/office/drawing/2014/main" id="{22088E1A-F06B-4800-AF0C-20352418B69F}"/>
              </a:ext>
            </a:extLst>
          </p:cNvPr>
          <p:cNvSpPr/>
          <p:nvPr/>
        </p:nvSpPr>
        <p:spPr>
          <a:xfrm>
            <a:off x="-32375" y="5594093"/>
            <a:ext cx="5613428" cy="111255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Chiêu Hoàng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5861079" y="5686283"/>
            <a:ext cx="6330921" cy="102036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Thánh Tông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19055"/>
            <a:ext cx="6548950"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Ai đã nhường ngôi cho Trần Cảnh?</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13563386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subTnLst>
                                    <p:audio>
                                      <p:cMediaNode>
                                        <p:cTn display="0" masterRel="sameClick">
                                          <p:stCondLst>
                                            <p:cond evt="begin" delay="0">
                                              <p:tn val="5"/>
                                            </p:cond>
                                          </p:stCondLst>
                                          <p:endCondLst>
                                            <p:cond evt="onStopAudio" delay="0">
                                              <p:tgtEl>
                                                <p:sldTgt/>
                                              </p:tgtEl>
                                            </p:cond>
                                          </p:endCondLst>
                                        </p:cTn>
                                        <p:tgtEl>
                                          <p:sndTgt r:embed="rId2" name="arrow.wav"/>
                                        </p:tgtEl>
                                      </p:cMediaNode>
                                    </p:audio>
                                  </p:sub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0444 -0.47315 " pathEditMode="relative" rAng="0" ptsTypes="AA">
                                      <p:cBhvr>
                                        <p:cTn id="42" dur="250" fill="hold"/>
                                        <p:tgtEl>
                                          <p:spTgt spid="4"/>
                                        </p:tgtEl>
                                        <p:attrNameLst>
                                          <p:attrName>ppt_x</p:attrName>
                                          <p:attrName>ppt_y</p:attrName>
                                        </p:attrNameLst>
                                      </p:cBhvr>
                                      <p:rCtr x="2214" y="-23657"/>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784 -0.47037 " pathEditMode="relative" rAng="0" ptsTypes="AA">
                                      <p:cBhvr>
                                        <p:cTn id="51" dur="250" fill="hold"/>
                                        <p:tgtEl>
                                          <p:spTgt spid="4"/>
                                        </p:tgtEl>
                                        <p:attrNameLst>
                                          <p:attrName>ppt_x</p:attrName>
                                          <p:attrName>ppt_y</p:attrName>
                                        </p:attrNameLst>
                                      </p:cBhvr>
                                      <p:rCtr x="28385" y="-23519"/>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4062 -0.30046 " pathEditMode="relative" rAng="0" ptsTypes="AA">
                                      <p:cBhvr>
                                        <p:cTn id="60" dur="250" fill="hold"/>
                                        <p:tgtEl>
                                          <p:spTgt spid="50"/>
                                        </p:tgtEl>
                                        <p:attrNameLst>
                                          <p:attrName>ppt_x</p:attrName>
                                          <p:attrName>ppt_y</p:attrName>
                                        </p:attrNameLst>
                                      </p:cBhvr>
                                      <p:rCtr x="-12031" y="-15023"/>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56784 -0.28774 " pathEditMode="relative" rAng="0" ptsTypes="AA">
                                      <p:cBhvr>
                                        <p:cTn id="69" dur="250" fill="hold"/>
                                        <p:tgtEl>
                                          <p:spTgt spid="4"/>
                                        </p:tgtEl>
                                        <p:attrNameLst>
                                          <p:attrName>ppt_x</p:attrName>
                                          <p:attrName>ppt_y</p:attrName>
                                        </p:attrNameLst>
                                      </p:cBhvr>
                                      <p:rCtr x="28385" y="-1439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331992" y="4648381"/>
            <a:ext cx="452908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Gia Long</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2" y="4648381"/>
            <a:ext cx="511553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Hồng Đức</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6295412" y="5864300"/>
            <a:ext cx="5047039"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Quốc triều hình luật</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1307743" y="5828385"/>
            <a:ext cx="467037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Hình Thư</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90066"/>
            <a:ext cx="6548950"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 luật nào được ban hành dưới thời Trần?</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729831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22239 -0.48125 " pathEditMode="relative" rAng="0" ptsTypes="AA">
                                      <p:cBhvr>
                                        <p:cTn id="42" dur="250" fill="hold"/>
                                        <p:tgtEl>
                                          <p:spTgt spid="4"/>
                                        </p:tgtEl>
                                        <p:attrNameLst>
                                          <p:attrName>ppt_x</p:attrName>
                                          <p:attrName>ppt_y</p:attrName>
                                        </p:attrNameLst>
                                      </p:cBhvr>
                                      <p:rCtr x="-11120" y="-24074"/>
                                    </p:animMotion>
                                  </p:childTnLst>
                                  <p:subTnLst>
                                    <p:audio>
                                      <p:cMediaNode>
                                        <p:cTn display="0" masterRel="sameClick">
                                          <p:stCondLst>
                                            <p:cond evt="begin" delay="0">
                                              <p:tn val="41"/>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003 -0.46829 " pathEditMode="relative" rAng="0" ptsTypes="AA">
                                      <p:cBhvr>
                                        <p:cTn id="51" dur="250" fill="hold"/>
                                        <p:tgtEl>
                                          <p:spTgt spid="4"/>
                                        </p:tgtEl>
                                        <p:attrNameLst>
                                          <p:attrName>ppt_x</p:attrName>
                                          <p:attrName>ppt_y</p:attrName>
                                        </p:attrNameLst>
                                      </p:cBhvr>
                                      <p:rCtr x="27995" y="-23426"/>
                                    </p:animMotion>
                                  </p:childTnLst>
                                  <p:subTnLst>
                                    <p:audio>
                                      <p:cMediaNode>
                                        <p:cTn display="0" masterRel="sameClick">
                                          <p:stCondLst>
                                            <p:cond evt="begin" delay="0">
                                              <p:tn val="50"/>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3021 -0.29491 " pathEditMode="relative" rAng="0" ptsTypes="AA">
                                      <p:cBhvr>
                                        <p:cTn id="60" dur="250" fill="hold"/>
                                        <p:tgtEl>
                                          <p:spTgt spid="50"/>
                                        </p:tgtEl>
                                        <p:attrNameLst>
                                          <p:attrName>ppt_x</p:attrName>
                                          <p:attrName>ppt_y</p:attrName>
                                        </p:attrNameLst>
                                      </p:cBhvr>
                                      <p:rCtr x="11510" y="-14745"/>
                                    </p:animMotion>
                                  </p:childTnLst>
                                  <p:subTnLst>
                                    <p:audio>
                                      <p:cMediaNode>
                                        <p:cTn display="0" masterRel="sameClick">
                                          <p:stCondLst>
                                            <p:cond evt="begin" delay="0">
                                              <p:tn val="59"/>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24935 -0.29723 " pathEditMode="relative" rAng="0" ptsTypes="AA">
                                      <p:cBhvr>
                                        <p:cTn id="69" dur="250" fill="hold"/>
                                        <p:tgtEl>
                                          <p:spTgt spid="4"/>
                                        </p:tgtEl>
                                        <p:attrNameLst>
                                          <p:attrName>ppt_x</p:attrName>
                                          <p:attrName>ppt_y</p:attrName>
                                        </p:attrNameLst>
                                      </p:cBhvr>
                                      <p:rCtr x="-12474" y="-14861"/>
                                    </p:animMotion>
                                  </p:childTnLst>
                                  <p:subTnLst>
                                    <p:audio>
                                      <p:cMediaNode>
                                        <p:cTn display="0" masterRel="sameClick">
                                          <p:stCondLst>
                                            <p:cond evt="begin" delay="0">
                                              <p:tn val="68"/>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0" y="5699212"/>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a:t>
            </a:r>
            <a:r>
              <a:rPr lang="en-US" sz="2400" b="1" dirty="0" err="1">
                <a:solidFill>
                  <a:srgbClr val="FF0000"/>
                </a:solidFill>
                <a:latin typeface="Times New Roman" panose="02020603050405020304" pitchFamily="18" charset="0"/>
                <a:cs typeface="Times New Roman" panose="02020603050405020304" pitchFamily="18" charset="0"/>
              </a:rPr>
              <a:t>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3" y="4648381"/>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en-US" sz="2400" b="1" dirty="0" err="1">
                <a:solidFill>
                  <a:srgbClr val="FF0000"/>
                </a:solidFill>
                <a:latin typeface="Times New Roman" panose="02020603050405020304" pitchFamily="18" charset="0"/>
                <a:cs typeface="Times New Roman" panose="02020603050405020304" pitchFamily="18" charset="0"/>
              </a:rPr>
              <a:t>Vua nắm quyền tuyệt đối.</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53052" y="4579903"/>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b="1" dirty="0" err="1">
                <a:solidFill>
                  <a:srgbClr val="FF0000"/>
                </a:solidFill>
                <a:latin typeface="Times New Roman" panose="02020603050405020304" pitchFamily="18" charset="0"/>
                <a:cs typeface="Times New Roman" panose="02020603050405020304" pitchFamily="18" charset="0"/>
              </a:rPr>
              <a:t>Trung ương tập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295413" y="5684590"/>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vi-VN" sz="2400" b="1" dirty="0" err="1">
                <a:solidFill>
                  <a:srgbClr val="FF0000"/>
                </a:solidFill>
                <a:latin typeface="Times New Roman" panose="02020603050405020304" pitchFamily="18" charset="0"/>
                <a:cs typeface="Times New Roman" panose="02020603050405020304" pitchFamily="18" charset="0"/>
              </a:rPr>
              <a:t>Vừa trung ương tập quyền vừa 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200329"/>
          </a:xfrm>
          <a:prstGeom prst="rect">
            <a:avLst/>
          </a:prstGeom>
          <a:noFill/>
        </p:spPr>
        <p:txBody>
          <a:bodyPr wrap="square">
            <a:spAutoFit/>
          </a:bodyPr>
          <a:lstStyle/>
          <a:p>
            <a:pPr lvl="0" algn="ctr">
              <a:defRPr/>
            </a:pPr>
            <a:r>
              <a:rPr lang="vi-VN" sz="3600" b="1" dirty="0" err="1">
                <a:solidFill>
                  <a:prstClr val="white"/>
                </a:solidFill>
                <a:latin typeface="Times New Roman" panose="02020603050405020304" pitchFamily="18" charset="0"/>
                <a:cs typeface="Times New Roman" panose="02020603050405020304" pitchFamily="18" charset="0"/>
              </a:rPr>
              <a:t>Bộ máy nhà nước thời Trần được tổ chức theo chế độ nào?</a:t>
            </a:r>
            <a:endParaRPr kumimoji="0" lang="vi-VN"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34969844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31588 -0.29561 " pathEditMode="relative" rAng="0" ptsTypes="AA">
                                      <p:cBhvr>
                                        <p:cTn id="42" dur="250" fill="hold"/>
                                        <p:tgtEl>
                                          <p:spTgt spid="4"/>
                                        </p:tgtEl>
                                        <p:attrNameLst>
                                          <p:attrName>ppt_x</p:attrName>
                                          <p:attrName>ppt_y</p:attrName>
                                        </p:attrNameLst>
                                      </p:cBhvr>
                                      <p:rCtr x="-15794" y="-14792"/>
                                    </p:animMotion>
                                  </p:childTnLst>
                                  <p:subTnLst>
                                    <p:audio>
                                      <p:cMediaNode>
                                        <p:cTn display="0" masterRel="sameClick">
                                          <p:stCondLst>
                                            <p:cond evt="begin" delay="0">
                                              <p:tn val="41"/>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8815 -0.49051 " pathEditMode="relative" rAng="0" ptsTypes="AA">
                                      <p:cBhvr>
                                        <p:cTn id="51" dur="250" fill="hold"/>
                                        <p:tgtEl>
                                          <p:spTgt spid="4"/>
                                        </p:tgtEl>
                                        <p:attrNameLst>
                                          <p:attrName>ppt_x</p:attrName>
                                          <p:attrName>ppt_y</p:attrName>
                                        </p:attrNameLst>
                                      </p:cBhvr>
                                      <p:rCtr x="9401" y="-24537"/>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61901 -0.50093 " pathEditMode="relative" rAng="0" ptsTypes="AA">
                                      <p:cBhvr>
                                        <p:cTn id="60" dur="250" fill="hold"/>
                                        <p:tgtEl>
                                          <p:spTgt spid="50"/>
                                        </p:tgtEl>
                                        <p:attrNameLst>
                                          <p:attrName>ppt_x</p:attrName>
                                          <p:attrName>ppt_y</p:attrName>
                                        </p:attrNameLst>
                                      </p:cBhvr>
                                      <p:rCtr x="-30951" y="-25046"/>
                                    </p:animMotion>
                                  </p:childTnLst>
                                  <p:subTnLst>
                                    <p:audio>
                                      <p:cMediaNode>
                                        <p:cTn display="0" masterRel="sameClick">
                                          <p:stCondLst>
                                            <p:cond evt="begin" delay="0">
                                              <p:tn val="59"/>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8815 -0.29561 " pathEditMode="relative" rAng="0" ptsTypes="AA">
                                      <p:cBhvr>
                                        <p:cTn id="69" dur="250" fill="hold"/>
                                        <p:tgtEl>
                                          <p:spTgt spid="4"/>
                                        </p:tgtEl>
                                        <p:attrNameLst>
                                          <p:attrName>ppt_x</p:attrName>
                                          <p:attrName>ppt_y</p:attrName>
                                        </p:attrNameLst>
                                      </p:cBhvr>
                                      <p:rCtr x="9401" y="-14792"/>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794906" y="4780516"/>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dirty="0" err="1">
                <a:solidFill>
                  <a:srgbClr val="FF0000"/>
                </a:solidFill>
                <a:latin typeface="Times New Roman" panose="02020603050405020304" pitchFamily="18" charset="0"/>
                <a:cs typeface="Times New Roman" panose="02020603050405020304" pitchFamily="18" charset="0"/>
              </a:rPr>
              <a:t>Các thế lực phong kiến địa phương nổi dậy chống lại triều đình.</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412946" y="4813788"/>
            <a:ext cx="5199424"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C</a:t>
            </a:r>
            <a:r>
              <a:rPr lang="vi-VN" sz="2400" dirty="0" err="1">
                <a:solidFill>
                  <a:srgbClr val="FF0000"/>
                </a:solidFill>
                <a:latin typeface="Times New Roman" panose="02020603050405020304" pitchFamily="18" charset="0"/>
                <a:cs typeface="Times New Roman" panose="02020603050405020304" pitchFamily="18" charset="0"/>
              </a:rPr>
              <a:t>hính quyền không chăm lo đến đời sông nhân dân, quan lại ăn chơi sa đọa.</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791042" y="5959552"/>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vi-VN" sz="2400" dirty="0" err="1">
                <a:solidFill>
                  <a:srgbClr val="FF0000"/>
                </a:solidFill>
                <a:latin typeface="Times New Roman" panose="02020603050405020304" pitchFamily="18" charset="0"/>
                <a:cs typeface="Times New Roman" panose="02020603050405020304" pitchFamily="18" charset="0"/>
              </a:rPr>
              <a:t>Quân Tống tiến công xâm lược nước ta và lật đổ nhà Lý.</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587310" y="5862516"/>
            <a:ext cx="5025060"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en-US" sz="2400" dirty="0" err="1">
                <a:solidFill>
                  <a:srgbClr val="FF0000"/>
                </a:solidFill>
                <a:latin typeface="Times New Roman" panose="02020603050405020304" pitchFamily="18" charset="0"/>
                <a:cs typeface="Times New Roman" panose="02020603050405020304" pitchFamily="18" charset="0"/>
              </a:rPr>
              <a:t>Hạn hán, lụt lội, mất mùa liên tiếp xảy ra, đời sống nhân dân cực khổ.</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938992"/>
          </a:xfrm>
          <a:prstGeom prst="rect">
            <a:avLst/>
          </a:prstGeom>
          <a:noFill/>
        </p:spPr>
        <p:txBody>
          <a:bodyPr wrap="square">
            <a:spAutoFit/>
          </a:bodyPr>
          <a:lstStyle/>
          <a:p>
            <a:pPr lvl="0" algn="ctr">
              <a:defRPr/>
            </a:pPr>
            <a:r>
              <a:rPr lang="vi-VN" sz="4000" b="1" dirty="0" err="1">
                <a:solidFill>
                  <a:prstClr val="white"/>
                </a:solidFill>
                <a:latin typeface="Times New Roman" panose="02020603050405020304" pitchFamily="18" charset="0"/>
                <a:cs typeface="Times New Roman" panose="02020603050405020304" pitchFamily="18" charset="0"/>
              </a:rPr>
              <a:t>Ý nào dưới đây </a:t>
            </a:r>
            <a:r>
              <a:rPr lang="vi-VN" sz="4000" b="1" dirty="0" err="1">
                <a:solidFill>
                  <a:srgbClr val="FFFF00"/>
                </a:solidFill>
                <a:latin typeface="Times New Roman" panose="02020603050405020304" pitchFamily="18" charset="0"/>
                <a:cs typeface="Times New Roman" panose="02020603050405020304" pitchFamily="18" charset="0"/>
              </a:rPr>
              <a:t>không</a:t>
            </a:r>
            <a:r>
              <a:rPr lang="vi-VN" sz="4000" b="1" dirty="0" err="1">
                <a:solidFill>
                  <a:prstClr val="white"/>
                </a:solidFill>
                <a:latin typeface="Times New Roman" panose="02020603050405020304" pitchFamily="18" charset="0"/>
                <a:cs typeface="Times New Roman" panose="02020603050405020304" pitchFamily="18" charset="0"/>
              </a:rPr>
              <a:t> phải nguyên nhân kiến nhà Lý sụp đổ?</a:t>
            </a:r>
            <a:endParaRPr kumimoji="0" lang="vi-VN" sz="40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282738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17018 -0.46227 " pathEditMode="relative" rAng="0" ptsTypes="AA">
                                      <p:cBhvr>
                                        <p:cTn id="42" dur="250" fill="hold"/>
                                        <p:tgtEl>
                                          <p:spTgt spid="4"/>
                                        </p:tgtEl>
                                        <p:attrNameLst>
                                          <p:attrName>ppt_x</p:attrName>
                                          <p:attrName>ppt_y</p:attrName>
                                        </p:attrNameLst>
                                      </p:cBhvr>
                                      <p:rCtr x="-8516" y="-23125"/>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4336 -0.46227 " pathEditMode="relative" rAng="0" ptsTypes="AA">
                                      <p:cBhvr>
                                        <p:cTn id="51" dur="250" fill="hold"/>
                                        <p:tgtEl>
                                          <p:spTgt spid="4"/>
                                        </p:tgtEl>
                                        <p:attrNameLst>
                                          <p:attrName>ppt_x</p:attrName>
                                          <p:attrName>ppt_y</p:attrName>
                                        </p:attrNameLst>
                                      </p:cBhvr>
                                      <p:rCtr x="7161" y="-23125"/>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43906 -0.3132 " pathEditMode="relative" rAng="0" ptsTypes="AA">
                                      <p:cBhvr>
                                        <p:cTn id="60" dur="250" fill="hold"/>
                                        <p:tgtEl>
                                          <p:spTgt spid="50"/>
                                        </p:tgtEl>
                                        <p:attrNameLst>
                                          <p:attrName>ppt_x</p:attrName>
                                          <p:attrName>ppt_y</p:attrName>
                                        </p:attrNameLst>
                                      </p:cBhvr>
                                      <p:rCtr x="-21953" y="-15671"/>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405 -0.30417 " pathEditMode="relative" rAng="0" ptsTypes="AA">
                                      <p:cBhvr>
                                        <p:cTn id="69" dur="250" fill="hold"/>
                                        <p:tgtEl>
                                          <p:spTgt spid="4"/>
                                        </p:tgtEl>
                                        <p:attrNameLst>
                                          <p:attrName>ppt_x</p:attrName>
                                          <p:attrName>ppt_y</p:attrName>
                                        </p:attrNameLst>
                                      </p:cBhvr>
                                      <p:rCtr x="7018" y="-1520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4000"/>
          </a:schemeClr>
        </a:solidFill>
        <a:effectLst/>
      </p:bgPr>
    </p:bg>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20005"/>
            <a:ext cx="2066925" cy="2066925"/>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4" y="626227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10904" y="4806669"/>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48225" y="2838833"/>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708129" y="2044047"/>
            <a:ext cx="10872191" cy="159494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93248" y="2072739"/>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xây</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dựng</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Miếu</a:t>
            </a:r>
            <a:r>
              <a:rPr lang="en-US" sz="4267" b="1" dirty="0">
                <a:solidFill>
                  <a:srgbClr val="FFFF00"/>
                </a:solidFill>
                <a:latin typeface="Times New Roman" panose="02020603050405020304" pitchFamily="18" charset="0"/>
                <a:cs typeface="Times New Roman" panose="02020603050405020304" pitchFamily="18" charset="0"/>
                <a:sym typeface="Arial"/>
              </a:rPr>
              <a:t> – </a:t>
            </a:r>
            <a:r>
              <a:rPr lang="en-US" sz="4267" b="1" dirty="0" err="1">
                <a:solidFill>
                  <a:srgbClr val="FFFF00"/>
                </a:solidFill>
                <a:latin typeface="Times New Roman" panose="02020603050405020304" pitchFamily="18" charset="0"/>
                <a:cs typeface="Times New Roman" panose="02020603050405020304" pitchFamily="18" charset="0"/>
                <a:sym typeface="Arial"/>
              </a:rPr>
              <a:t>Quốc</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Tử</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Giám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làm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gì</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a">
            <a:extLst>
              <a:ext uri="{FF2B5EF4-FFF2-40B4-BE49-F238E27FC236}">
                <a16:creationId xmlns:a16="http://schemas.microsoft.com/office/drawing/2014/main" id="{D0E6AFB4-275F-4728-9A13-27E00F9EA3A2}"/>
              </a:ext>
            </a:extLst>
          </p:cNvPr>
          <p:cNvSpPr/>
          <p:nvPr/>
        </p:nvSpPr>
        <p:spPr>
          <a:xfrm flipH="1">
            <a:off x="795428"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16" name="bang c">
            <a:extLst>
              <a:ext uri="{FF2B5EF4-FFF2-40B4-BE49-F238E27FC236}">
                <a16:creationId xmlns:a16="http://schemas.microsoft.com/office/drawing/2014/main" id="{CA2E0476-BE10-4768-BE1B-A9C0072703C2}"/>
              </a:ext>
            </a:extLst>
          </p:cNvPr>
          <p:cNvSpPr/>
          <p:nvPr/>
        </p:nvSpPr>
        <p:spPr>
          <a:xfrm flipH="1">
            <a:off x="795428" y="5749997"/>
            <a:ext cx="5249773" cy="110799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25" name="dap an a">
            <a:extLst>
              <a:ext uri="{FF2B5EF4-FFF2-40B4-BE49-F238E27FC236}">
                <a16:creationId xmlns:a16="http://schemas.microsoft.com/office/drawing/2014/main" id="{9897B1B9-EB78-41AF-AC33-1E8F7714B11F}"/>
              </a:ext>
            </a:extLst>
          </p:cNvPr>
          <p:cNvSpPr txBox="1"/>
          <p:nvPr/>
        </p:nvSpPr>
        <p:spPr>
          <a:xfrm>
            <a:off x="914445" y="4237712"/>
            <a:ext cx="5011739" cy="107721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Dạy</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học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cho</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con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vua</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quan</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chức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các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kì</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thi</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t>
            </a:r>
          </a:p>
        </p:txBody>
      </p:sp>
      <p:sp>
        <p:nvSpPr>
          <p:cNvPr id="27" name="dap an c">
            <a:extLst>
              <a:ext uri="{FF2B5EF4-FFF2-40B4-BE49-F238E27FC236}">
                <a16:creationId xmlns:a16="http://schemas.microsoft.com/office/drawing/2014/main" id="{D96707EC-5A82-4050-B897-6DBAB63AC957}"/>
              </a:ext>
            </a:extLst>
          </p:cNvPr>
          <p:cNvSpPr txBox="1"/>
          <p:nvPr/>
        </p:nvSpPr>
        <p:spPr>
          <a:xfrm>
            <a:off x="708131" y="5752988"/>
            <a:ext cx="4404216"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vi-VN" sz="3200" kern="0" dirty="0">
                <a:solidFill>
                  <a:prstClr val="white"/>
                </a:solidFill>
                <a:latin typeface="Times New Roman" panose="02020603050405020304" pitchFamily="18" charset="0"/>
                <a:cs typeface="Times New Roman" panose="02020603050405020304" pitchFamily="18" charset="0"/>
                <a:sym typeface="Arial"/>
              </a:rPr>
              <a:t>Là nơi gặp gỡ của quan lại.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b">
            <a:extLst>
              <a:ext uri="{FF2B5EF4-FFF2-40B4-BE49-F238E27FC236}">
                <a16:creationId xmlns:a16="http://schemas.microsoft.com/office/drawing/2014/main" id="{8DD63B39-09F3-4F04-83CD-408FC7619A90}"/>
              </a:ext>
            </a:extLst>
          </p:cNvPr>
          <p:cNvSpPr/>
          <p:nvPr/>
        </p:nvSpPr>
        <p:spPr>
          <a:xfrm flipH="1">
            <a:off x="6124992"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124992" y="5749997"/>
            <a:ext cx="5249773" cy="110800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3" name="dap an b">
            <a:extLst>
              <a:ext uri="{FF2B5EF4-FFF2-40B4-BE49-F238E27FC236}">
                <a16:creationId xmlns:a16="http://schemas.microsoft.com/office/drawing/2014/main" id="{9B5DABB8-849A-4D2D-930C-9CA07BFC5BDE}"/>
              </a:ext>
            </a:extLst>
          </p:cNvPr>
          <p:cNvSpPr txBox="1"/>
          <p:nvPr/>
        </p:nvSpPr>
        <p:spPr>
          <a:xfrm>
            <a:off x="6424669" y="4483312"/>
            <a:ext cx="4650419" cy="584775"/>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vi-VN" sz="3200" kern="0" dirty="0">
                <a:solidFill>
                  <a:prstClr val="white"/>
                </a:solidFill>
                <a:latin typeface="Times New Roman" panose="02020603050405020304" pitchFamily="18" charset="0"/>
                <a:cs typeface="Times New Roman" panose="02020603050405020304" pitchFamily="18" charset="0"/>
                <a:sym typeface="Arial"/>
              </a:rPr>
              <a:t>Vui chơi giải trí.</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dap an d">
            <a:extLst>
              <a:ext uri="{FF2B5EF4-FFF2-40B4-BE49-F238E27FC236}">
                <a16:creationId xmlns:a16="http://schemas.microsoft.com/office/drawing/2014/main" id="{42A746A3-96B8-42A5-8EFA-A104DB6B2F69}"/>
              </a:ext>
            </a:extLst>
          </p:cNvPr>
          <p:cNvSpPr txBox="1"/>
          <p:nvPr/>
        </p:nvSpPr>
        <p:spPr>
          <a:xfrm>
            <a:off x="6144225" y="5798839"/>
            <a:ext cx="4650419"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vi-VN" sz="3200" kern="0" dirty="0">
                <a:solidFill>
                  <a:prstClr val="white"/>
                </a:solidFill>
                <a:latin typeface="Times New Roman" panose="02020603050405020304" pitchFamily="18" charset="0"/>
                <a:cs typeface="Times New Roman" panose="02020603050405020304" pitchFamily="18" charset="0"/>
                <a:sym typeface="Arial"/>
              </a:rPr>
              <a:t>Đón tiếp sứ thần nước ngoài.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192001" y="1773163"/>
            <a:ext cx="487363" cy="487363"/>
          </a:xfrm>
          <a:prstGeom prst="rect">
            <a:avLst/>
          </a:prstGeom>
        </p:spPr>
      </p:pic>
      <p:sp>
        <p:nvSpPr>
          <p:cNvPr id="2" name="Rectangle 1">
            <a:extLst>
              <a:ext uri="{FF2B5EF4-FFF2-40B4-BE49-F238E27FC236}">
                <a16:creationId xmlns:a16="http://schemas.microsoft.com/office/drawing/2014/main" id="{3F1DCCB5-3DFA-6B4E-A98A-5196D44333FE}"/>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757328735"/>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5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C975AF1-8BB4-444D-993E-F98C38C51C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1221"/>
            <a:ext cx="2035421" cy="2035421"/>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6042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55443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2384" y="2687485"/>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86683" y="1984616"/>
            <a:ext cx="10872191" cy="143628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81768" y="1974255"/>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mở</a:t>
            </a:r>
            <a:r>
              <a:rPr lang="en-US" sz="4267" b="1" dirty="0">
                <a:solidFill>
                  <a:srgbClr val="FFFF00"/>
                </a:solidFill>
                <a:latin typeface="Times New Roman" panose="02020603050405020304" pitchFamily="18" charset="0"/>
                <a:cs typeface="Times New Roman" panose="02020603050405020304" pitchFamily="18" charset="0"/>
                <a:sym typeface="Arial"/>
              </a:rPr>
              <a:t> khoa </a:t>
            </a:r>
            <a:r>
              <a:rPr lang="en-US" sz="4267" b="1" dirty="0" err="1">
                <a:solidFill>
                  <a:srgbClr val="FFFF00"/>
                </a:solidFill>
                <a:latin typeface="Times New Roman" panose="02020603050405020304" pitchFamily="18" charset="0"/>
                <a:cs typeface="Times New Roman" panose="02020603050405020304" pitchFamily="18" charset="0"/>
                <a:sym typeface="Arial"/>
              </a:rPr>
              <a:t>thi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đầu</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tiên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tuyển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chọn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quan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lại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vào</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thời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nào</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c">
            <a:extLst>
              <a:ext uri="{FF2B5EF4-FFF2-40B4-BE49-F238E27FC236}">
                <a16:creationId xmlns:a16="http://schemas.microsoft.com/office/drawing/2014/main" id="{D0E6AFB4-275F-4728-9A13-27E00F9EA3A2}"/>
              </a:ext>
            </a:extLst>
          </p:cNvPr>
          <p:cNvSpPr/>
          <p:nvPr/>
        </p:nvSpPr>
        <p:spPr>
          <a:xfrm flipH="1">
            <a:off x="804610" y="5503032"/>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420392" y="4063832"/>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c">
            <a:extLst>
              <a:ext uri="{FF2B5EF4-FFF2-40B4-BE49-F238E27FC236}">
                <a16:creationId xmlns:a16="http://schemas.microsoft.com/office/drawing/2014/main" id="{9897B1B9-EB78-41AF-AC33-1E8F7714B11F}"/>
              </a:ext>
            </a:extLst>
          </p:cNvPr>
          <p:cNvSpPr txBox="1"/>
          <p:nvPr/>
        </p:nvSpPr>
        <p:spPr>
          <a:xfrm>
            <a:off x="1535659" y="5699839"/>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1075</a:t>
            </a:r>
          </a:p>
        </p:txBody>
      </p:sp>
      <p:sp>
        <p:nvSpPr>
          <p:cNvPr id="27" name="cau hoi b">
            <a:extLst>
              <a:ext uri="{FF2B5EF4-FFF2-40B4-BE49-F238E27FC236}">
                <a16:creationId xmlns:a16="http://schemas.microsoft.com/office/drawing/2014/main" id="{D96707EC-5A82-4050-B897-6DBAB63AC957}"/>
              </a:ext>
            </a:extLst>
          </p:cNvPr>
          <p:cNvSpPr txBox="1"/>
          <p:nvPr/>
        </p:nvSpPr>
        <p:spPr>
          <a:xfrm>
            <a:off x="7086831" y="425971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1074</a:t>
            </a:r>
          </a:p>
        </p:txBody>
      </p:sp>
      <p:sp>
        <p:nvSpPr>
          <p:cNvPr id="31" name="bang a">
            <a:extLst>
              <a:ext uri="{FF2B5EF4-FFF2-40B4-BE49-F238E27FC236}">
                <a16:creationId xmlns:a16="http://schemas.microsoft.com/office/drawing/2014/main" id="{8DD63B39-09F3-4F04-83CD-408FC7619A90}"/>
              </a:ext>
            </a:extLst>
          </p:cNvPr>
          <p:cNvSpPr/>
          <p:nvPr/>
        </p:nvSpPr>
        <p:spPr>
          <a:xfrm flipH="1">
            <a:off x="846227" y="4042429"/>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380498" y="5521367"/>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512667" y="4238312"/>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1073</a:t>
            </a:r>
          </a:p>
        </p:txBody>
      </p:sp>
      <p:sp>
        <p:nvSpPr>
          <p:cNvPr id="34" name="cau hoi d">
            <a:extLst>
              <a:ext uri="{FF2B5EF4-FFF2-40B4-BE49-F238E27FC236}">
                <a16:creationId xmlns:a16="http://schemas.microsoft.com/office/drawing/2014/main" id="{42A746A3-96B8-42A5-8EFA-A104DB6B2F69}"/>
              </a:ext>
            </a:extLst>
          </p:cNvPr>
          <p:cNvSpPr txBox="1"/>
          <p:nvPr/>
        </p:nvSpPr>
        <p:spPr>
          <a:xfrm>
            <a:off x="7197484" y="575338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1076</a:t>
            </a: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73C11B83-CAFB-FF4C-9076-BC4109B735D5}"/>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186983846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par>
                                <p:cTn id="158" presetID="24" presetClass="emph" presetSubtype="0" fill="hold" grpId="3" nodeType="withEffect">
                                  <p:stCondLst>
                                    <p:cond delay="3000"/>
                                  </p:stCondLst>
                                  <p:childTnLst>
                                    <p:animClr clrSpc="hsl" dir="cw">
                                      <p:cBhvr override="childStyle">
                                        <p:cTn id="159" dur="500" fill="hold"/>
                                        <p:tgtEl>
                                          <p:spTgt spid="25"/>
                                        </p:tgtEl>
                                        <p:attrNameLst>
                                          <p:attrName>style.color</p:attrName>
                                        </p:attrNameLst>
                                      </p:cBhvr>
                                      <p:by>
                                        <p:hsl h="0" s="-12549" l="-25098"/>
                                      </p:by>
                                    </p:animClr>
                                    <p:animClr clrSpc="hsl" dir="cw">
                                      <p:cBhvr>
                                        <p:cTn id="160" dur="500" fill="hold"/>
                                        <p:tgtEl>
                                          <p:spTgt spid="25"/>
                                        </p:tgtEl>
                                        <p:attrNameLst>
                                          <p:attrName>fillcolor</p:attrName>
                                        </p:attrNameLst>
                                      </p:cBhvr>
                                      <p:by>
                                        <p:hsl h="0" s="-12549" l="-25098"/>
                                      </p:by>
                                    </p:animClr>
                                    <p:animClr clrSpc="hsl" dir="cw">
                                      <p:cBhvr>
                                        <p:cTn id="161" dur="500" fill="hold"/>
                                        <p:tgtEl>
                                          <p:spTgt spid="25"/>
                                        </p:tgtEl>
                                        <p:attrNameLst>
                                          <p:attrName>stroke.color</p:attrName>
                                        </p:attrNameLst>
                                      </p:cBhvr>
                                      <p:by>
                                        <p:hsl h="0" s="-12549" l="-25098"/>
                                      </p:by>
                                    </p:animClr>
                                    <p:set>
                                      <p:cBhvr>
                                        <p:cTn id="162"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63" fill="hold" display="0">
                  <p:stCondLst>
                    <p:cond delay="indefinite"/>
                  </p:stCondLst>
                  <p:endCondLst>
                    <p:cond evt="onStopAudio" delay="0">
                      <p:tgtEl>
                        <p:sldTgt/>
                      </p:tgtEl>
                    </p:cond>
                  </p:endCondLst>
                </p:cTn>
                <p:tgtEl>
                  <p:spTgt spid="39"/>
                </p:tgtEl>
              </p:cMediaNode>
            </p:audio>
            <p:audio>
              <p:cMediaNode vol="80000">
                <p:cTn id="164" fill="hold" display="0">
                  <p:stCondLst>
                    <p:cond delay="indefinite"/>
                  </p:stCondLst>
                  <p:endCondLst>
                    <p:cond evt="onStopAudio" delay="0">
                      <p:tgtEl>
                        <p:sldTgt/>
                      </p:tgtEl>
                    </p:cond>
                  </p:endCondLst>
                </p:cTn>
                <p:tgtEl>
                  <p:spTgt spid="40"/>
                </p:tgtEl>
              </p:cMediaNode>
            </p:audio>
            <p:audio>
              <p:cMediaNode vol="80000">
                <p:cTn id="165"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5" grpId="3"/>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sp>
        <p:nvSpPr>
          <p:cNvPr id="214" name="Google Shape;214;p28"/>
          <p:cNvSpPr txBox="1">
            <a:spLocks noGrp="1"/>
          </p:cNvSpPr>
          <p:nvPr>
            <p:ph type="ctrTitle"/>
          </p:nvPr>
        </p:nvSpPr>
        <p:spPr>
          <a:xfrm>
            <a:off x="2312145" y="1614010"/>
            <a:ext cx="8249687" cy="1924744"/>
          </a:xfrm>
          <a:prstGeom prst="rect">
            <a:avLst/>
          </a:prstGeom>
        </p:spPr>
        <p:txBody>
          <a:bodyPr spcFirstLastPara="1" wrap="square" lIns="121900" tIns="121900" rIns="121900" bIns="121900" anchor="b" anchorCtr="0">
            <a:noAutofit/>
          </a:bodyPr>
          <a:lstStyle/>
          <a:p>
            <a:r>
              <a:rPr lang="vi-VN" sz="5400" dirty="0"/>
              <a:t>ĐẠI VIỆT THỜI TRẦN  (1226 – 1400) (t1)</a:t>
            </a:r>
          </a:p>
        </p:txBody>
      </p:sp>
      <p:grpSp>
        <p:nvGrpSpPr>
          <p:cNvPr id="216" name="Google Shape;216;p28"/>
          <p:cNvGrpSpPr/>
          <p:nvPr/>
        </p:nvGrpSpPr>
        <p:grpSpPr>
          <a:xfrm>
            <a:off x="4592500" y="3620413"/>
            <a:ext cx="3515780" cy="292333"/>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219" name="Google Shape;219;p28"/>
          <p:cNvGrpSpPr/>
          <p:nvPr/>
        </p:nvGrpSpPr>
        <p:grpSpPr>
          <a:xfrm>
            <a:off x="4594525" y="1328274"/>
            <a:ext cx="3002932" cy="12531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B93A2449-2B65-E847-BC4F-3164D94CA443}"/>
              </a:ext>
            </a:extLst>
          </p:cNvPr>
          <p:cNvSpPr/>
          <p:nvPr/>
        </p:nvSpPr>
        <p:spPr>
          <a:xfrm>
            <a:off x="4765698" y="112452"/>
            <a:ext cx="3342582" cy="1200329"/>
          </a:xfrm>
          <a:prstGeom prst="rect">
            <a:avLst/>
          </a:prstGeom>
        </p:spPr>
        <p:txBody>
          <a:bodyPr wrap="none">
            <a:spAutoFit/>
          </a:bodyPr>
          <a:lstStyle/>
          <a:p>
            <a:pPr defTabSz="1219170">
              <a:buClr>
                <a:srgbClr val="000000"/>
              </a:buClr>
              <a:defRPr/>
            </a:pPr>
            <a:r>
              <a:rPr lang="vi-VN" sz="7200" b="1" kern="0" dirty="0">
                <a:solidFill>
                  <a:srgbClr val="FF0000"/>
                </a:solidFill>
                <a:latin typeface="Merriweather"/>
                <a:cs typeface="Arial"/>
                <a:sym typeface="Merriweather"/>
              </a:rPr>
              <a:t>BÀI 13:</a:t>
            </a:r>
            <a:endParaRPr lang="en-VN" sz="2400" kern="0" dirty="0">
              <a:solidFill>
                <a:srgbClr val="FF0000"/>
              </a:solidFill>
              <a:latin typeface="Arial"/>
              <a:cs typeface="Arial"/>
              <a:sym typeface="Arial"/>
            </a:endParaRPr>
          </a:p>
        </p:txBody>
      </p:sp>
      <p:grpSp>
        <p:nvGrpSpPr>
          <p:cNvPr id="9" name="Group 8">
            <a:extLst>
              <a:ext uri="{FF2B5EF4-FFF2-40B4-BE49-F238E27FC236}">
                <a16:creationId xmlns:a16="http://schemas.microsoft.com/office/drawing/2014/main" id="{9378D11A-BF45-E949-909C-B16A423FF1A7}"/>
              </a:ext>
            </a:extLst>
          </p:cNvPr>
          <p:cNvGrpSpPr/>
          <p:nvPr/>
        </p:nvGrpSpPr>
        <p:grpSpPr>
          <a:xfrm>
            <a:off x="-222132" y="3953642"/>
            <a:ext cx="12480079" cy="2891105"/>
            <a:chOff x="-166599" y="2965231"/>
            <a:chExt cx="9360059" cy="2168329"/>
          </a:xfrm>
        </p:grpSpPr>
        <p:pic>
          <p:nvPicPr>
            <p:cNvPr id="6" name="Picture 5">
              <a:extLst>
                <a:ext uri="{FF2B5EF4-FFF2-40B4-BE49-F238E27FC236}">
                  <a16:creationId xmlns:a16="http://schemas.microsoft.com/office/drawing/2014/main" id="{4DADE250-DE14-6F49-8CA7-D7FE44907815}"/>
                </a:ext>
              </a:extLst>
            </p:cNvPr>
            <p:cNvPicPr>
              <a:picLocks noChangeAspect="1"/>
            </p:cNvPicPr>
            <p:nvPr/>
          </p:nvPicPr>
          <p:blipFill rotWithShape="1">
            <a:blip r:embed="rId4"/>
            <a:srcRect l="54407" t="17856" r="-336" b="13194"/>
            <a:stretch/>
          </p:blipFill>
          <p:spPr>
            <a:xfrm>
              <a:off x="2960726" y="3387163"/>
              <a:ext cx="3033674" cy="1655548"/>
            </a:xfrm>
            <a:prstGeom prst="rect">
              <a:avLst/>
            </a:prstGeom>
          </p:spPr>
        </p:pic>
        <p:pic>
          <p:nvPicPr>
            <p:cNvPr id="8" name="Picture 7">
              <a:extLst>
                <a:ext uri="{FF2B5EF4-FFF2-40B4-BE49-F238E27FC236}">
                  <a16:creationId xmlns:a16="http://schemas.microsoft.com/office/drawing/2014/main" id="{5B733BD9-EB85-F841-A00E-BEE8C16B2685}"/>
                </a:ext>
              </a:extLst>
            </p:cNvPr>
            <p:cNvPicPr>
              <a:picLocks noChangeAspect="1"/>
            </p:cNvPicPr>
            <p:nvPr/>
          </p:nvPicPr>
          <p:blipFill rotWithShape="1">
            <a:blip r:embed="rId4"/>
            <a:srcRect l="1" t="20901" r="65567" b="13942"/>
            <a:stretch/>
          </p:blipFill>
          <p:spPr>
            <a:xfrm>
              <a:off x="-166599" y="2967685"/>
              <a:ext cx="3148451" cy="2165875"/>
            </a:xfrm>
            <a:prstGeom prst="rect">
              <a:avLst/>
            </a:prstGeom>
          </p:spPr>
        </p:pic>
        <p:pic>
          <p:nvPicPr>
            <p:cNvPr id="215" name="Picture 214">
              <a:extLst>
                <a:ext uri="{FF2B5EF4-FFF2-40B4-BE49-F238E27FC236}">
                  <a16:creationId xmlns:a16="http://schemas.microsoft.com/office/drawing/2014/main" id="{CB50403A-00A1-D543-95FE-863BDCA49383}"/>
                </a:ext>
              </a:extLst>
            </p:cNvPr>
            <p:cNvPicPr>
              <a:picLocks noChangeAspect="1"/>
            </p:cNvPicPr>
            <p:nvPr/>
          </p:nvPicPr>
          <p:blipFill rotWithShape="1">
            <a:blip r:embed="rId4"/>
            <a:srcRect l="13996" t="74785" r="60560" b="14735"/>
            <a:stretch/>
          </p:blipFill>
          <p:spPr>
            <a:xfrm>
              <a:off x="2981852" y="4752734"/>
              <a:ext cx="2857474" cy="348386"/>
            </a:xfrm>
            <a:prstGeom prst="rect">
              <a:avLst/>
            </a:prstGeom>
          </p:spPr>
        </p:pic>
        <p:pic>
          <p:nvPicPr>
            <p:cNvPr id="312" name="Picture 311">
              <a:extLst>
                <a:ext uri="{FF2B5EF4-FFF2-40B4-BE49-F238E27FC236}">
                  <a16:creationId xmlns:a16="http://schemas.microsoft.com/office/drawing/2014/main" id="{FD10B532-D1B1-C841-914F-1A3E916AEF07}"/>
                </a:ext>
              </a:extLst>
            </p:cNvPr>
            <p:cNvPicPr>
              <a:picLocks noChangeAspect="1"/>
            </p:cNvPicPr>
            <p:nvPr/>
          </p:nvPicPr>
          <p:blipFill rotWithShape="1">
            <a:blip r:embed="rId4"/>
            <a:srcRect l="1" t="20901" r="65567" b="13942"/>
            <a:stretch/>
          </p:blipFill>
          <p:spPr>
            <a:xfrm flipH="1">
              <a:off x="5839326" y="2965231"/>
              <a:ext cx="3354134" cy="2165875"/>
            </a:xfrm>
            <a:prstGeom prst="rect">
              <a:avLst/>
            </a:prstGeom>
          </p:spPr>
        </p:pic>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14:presetBounceEnd="50000">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14:bounceEnd="50000">
                                          <p:cBhvr additive="base">
                                            <p:cTn id="10" dur="500" fill="hold"/>
                                            <p:tgtEl>
                                              <p:spTgt spid="214"/>
                                            </p:tgtEl>
                                            <p:attrNameLst>
                                              <p:attrName>ppt_x</p:attrName>
                                            </p:attrNameLst>
                                          </p:cBhvr>
                                          <p:tavLst>
                                            <p:tav tm="0">
                                              <p:val>
                                                <p:strVal val="0-#ppt_w/2"/>
                                              </p:val>
                                            </p:tav>
                                            <p:tav tm="100000">
                                              <p:val>
                                                <p:strVal val="#ppt_x"/>
                                              </p:val>
                                            </p:tav>
                                          </p:tavLst>
                                        </p:anim>
                                        <p:anim calcmode="lin" valueType="num" p14:bounceEnd="50000">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14:presetBounceEnd="50000">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14:bounceEnd="50000">
                                          <p:cBhvr additive="base">
                                            <p:cTn id="14" dur="500" fill="hold"/>
                                            <p:tgtEl>
                                              <p:spTgt spid="216"/>
                                            </p:tgtEl>
                                            <p:attrNameLst>
                                              <p:attrName>ppt_x</p:attrName>
                                            </p:attrNameLst>
                                          </p:cBhvr>
                                          <p:tavLst>
                                            <p:tav tm="0">
                                              <p:val>
                                                <p:strVal val="0-#ppt_w/2"/>
                                              </p:val>
                                            </p:tav>
                                            <p:tav tm="100000">
                                              <p:val>
                                                <p:strVal val="#ppt_x"/>
                                              </p:val>
                                            </p:tav>
                                          </p:tavLst>
                                        </p:anim>
                                        <p:anim calcmode="lin" valueType="num" p14:bounceEnd="50000">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14:presetBounceEnd="50000">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14:bounceEnd="50000">
                                          <p:cBhvr additive="base">
                                            <p:cTn id="18" dur="500" fill="hold"/>
                                            <p:tgtEl>
                                              <p:spTgt spid="219"/>
                                            </p:tgtEl>
                                            <p:attrNameLst>
                                              <p:attrName>ppt_x</p:attrName>
                                            </p:attrNameLst>
                                          </p:cBhvr>
                                          <p:tavLst>
                                            <p:tav tm="0">
                                              <p:val>
                                                <p:strVal val="0-#ppt_w/2"/>
                                              </p:val>
                                            </p:tav>
                                            <p:tav tm="100000">
                                              <p:val>
                                                <p:strVal val="#ppt_x"/>
                                              </p:val>
                                            </p:tav>
                                          </p:tavLst>
                                        </p:anim>
                                        <p:anim calcmode="lin" valueType="num" p14:bounceEnd="50000">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14:presetBounceEnd="50000">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14:bounceEnd="50000">
                                          <p:cBhvr additive="base">
                                            <p:cTn id="22" dur="5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cBhvr additive="base">
                                            <p:cTn id="10" dur="500" fill="hold"/>
                                            <p:tgtEl>
                                              <p:spTgt spid="214"/>
                                            </p:tgtEl>
                                            <p:attrNameLst>
                                              <p:attrName>ppt_x</p:attrName>
                                            </p:attrNameLst>
                                          </p:cBhvr>
                                          <p:tavLst>
                                            <p:tav tm="0">
                                              <p:val>
                                                <p:strVal val="0-#ppt_w/2"/>
                                              </p:val>
                                            </p:tav>
                                            <p:tav tm="100000">
                                              <p:val>
                                                <p:strVal val="#ppt_x"/>
                                              </p:val>
                                            </p:tav>
                                          </p:tavLst>
                                        </p:anim>
                                        <p:anim calcmode="lin" valueType="num">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cBhvr additive="base">
                                            <p:cTn id="14" dur="500" fill="hold"/>
                                            <p:tgtEl>
                                              <p:spTgt spid="216"/>
                                            </p:tgtEl>
                                            <p:attrNameLst>
                                              <p:attrName>ppt_x</p:attrName>
                                            </p:attrNameLst>
                                          </p:cBhvr>
                                          <p:tavLst>
                                            <p:tav tm="0">
                                              <p:val>
                                                <p:strVal val="0-#ppt_w/2"/>
                                              </p:val>
                                            </p:tav>
                                            <p:tav tm="100000">
                                              <p:val>
                                                <p:strVal val="#ppt_x"/>
                                              </p:val>
                                            </p:tav>
                                          </p:tavLst>
                                        </p:anim>
                                        <p:anim calcmode="lin" valueType="num">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cBhvr additive="base">
                                            <p:cTn id="18" dur="500" fill="hold"/>
                                            <p:tgtEl>
                                              <p:spTgt spid="219"/>
                                            </p:tgtEl>
                                            <p:attrNameLst>
                                              <p:attrName>ppt_x</p:attrName>
                                            </p:attrNameLst>
                                          </p:cBhvr>
                                          <p:tavLst>
                                            <p:tav tm="0">
                                              <p:val>
                                                <p:strVal val="0-#ppt_w/2"/>
                                              </p:val>
                                            </p:tav>
                                            <p:tav tm="100000">
                                              <p:val>
                                                <p:strVal val="#ppt_x"/>
                                              </p:val>
                                            </p:tav>
                                          </p:tavLst>
                                        </p:anim>
                                        <p:anim calcmode="lin" valueType="num">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18">
            <a:extLst>
              <a:ext uri="{FF2B5EF4-FFF2-40B4-BE49-F238E27FC236}">
                <a16:creationId xmlns:a16="http://schemas.microsoft.com/office/drawing/2014/main" id="{AE5659E1-4A06-3F08-A877-6F53851DF256}"/>
              </a:ext>
            </a:extLst>
          </p:cNvPr>
          <p:cNvSpPr txBox="1"/>
          <p:nvPr/>
        </p:nvSpPr>
        <p:spPr>
          <a:xfrm>
            <a:off x="-4517405" y="2955173"/>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chính trị</a:t>
            </a:r>
          </a:p>
        </p:txBody>
      </p:sp>
      <p:sp>
        <p:nvSpPr>
          <p:cNvPr id="24" name="TextBox 21">
            <a:extLst>
              <a:ext uri="{FF2B5EF4-FFF2-40B4-BE49-F238E27FC236}">
                <a16:creationId xmlns:a16="http://schemas.microsoft.com/office/drawing/2014/main" id="{F3404906-0D09-D550-169D-30F540ADED61}"/>
              </a:ext>
            </a:extLst>
          </p:cNvPr>
          <p:cNvSpPr txBox="1"/>
          <p:nvPr/>
        </p:nvSpPr>
        <p:spPr>
          <a:xfrm>
            <a:off x="-4669581" y="420735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kinh tế, xã hội</a:t>
            </a:r>
          </a:p>
        </p:txBody>
      </p:sp>
      <p:sp>
        <p:nvSpPr>
          <p:cNvPr id="22" name="TextBox 15">
            <a:extLst>
              <a:ext uri="{FF2B5EF4-FFF2-40B4-BE49-F238E27FC236}">
                <a16:creationId xmlns:a16="http://schemas.microsoft.com/office/drawing/2014/main" id="{879C7214-AB26-1F36-021C-93253888C146}"/>
              </a:ext>
            </a:extLst>
          </p:cNvPr>
          <p:cNvSpPr txBox="1"/>
          <p:nvPr/>
        </p:nvSpPr>
        <p:spPr>
          <a:xfrm>
            <a:off x="-4662675" y="1493856"/>
            <a:ext cx="4662676"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VN" sz="3733" b="1" kern="0" dirty="0">
                <a:solidFill>
                  <a:srgbClr val="3F3742">
                    <a:lumMod val="50000"/>
                  </a:srgbClr>
                </a:solidFill>
                <a:latin typeface="Times New Roman" panose="02020603050405020304" pitchFamily="18" charset="0"/>
                <a:cs typeface="Times New Roman" panose="02020603050405020304" pitchFamily="18" charset="0"/>
                <a:sym typeface="Arial"/>
              </a:rPr>
              <a:t>Sự thành lập nhà Trần</a:t>
            </a:r>
            <a:endParaRPr lang="en-US" sz="3733" b="1" noProof="1">
              <a:solidFill>
                <a:srgbClr val="3F3742">
                  <a:lumMod val="50000"/>
                </a:srgbClr>
              </a:solidFill>
              <a:latin typeface="Times New Roman" panose="02020603050405020304" pitchFamily="18" charset="0"/>
              <a:cs typeface="Times New Roman" panose="02020603050405020304" pitchFamily="18" charset="0"/>
              <a:sym typeface="Arial"/>
            </a:endParaRPr>
          </a:p>
        </p:txBody>
      </p:sp>
      <p:sp>
        <p:nvSpPr>
          <p:cNvPr id="20" name="TextBox 24">
            <a:extLst>
              <a:ext uri="{FF2B5EF4-FFF2-40B4-BE49-F238E27FC236}">
                <a16:creationId xmlns:a16="http://schemas.microsoft.com/office/drawing/2014/main" id="{B1E456EA-80A6-4757-6BB5-64F049B2BCF3}"/>
              </a:ext>
            </a:extLst>
          </p:cNvPr>
          <p:cNvSpPr txBox="1"/>
          <p:nvPr/>
        </p:nvSpPr>
        <p:spPr>
          <a:xfrm>
            <a:off x="-4986764" y="561139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văn hóa</a:t>
            </a:r>
          </a:p>
        </p:txBody>
      </p:sp>
      <p:sp>
        <p:nvSpPr>
          <p:cNvPr id="28" name="Rectangle 27">
            <a:extLst>
              <a:ext uri="{FF2B5EF4-FFF2-40B4-BE49-F238E27FC236}">
                <a16:creationId xmlns:a16="http://schemas.microsoft.com/office/drawing/2014/main" id="{0C294C43-29C2-70DC-39D1-95F54A2A5C29}"/>
              </a:ext>
            </a:extLst>
          </p:cNvPr>
          <p:cNvSpPr/>
          <p:nvPr/>
        </p:nvSpPr>
        <p:spPr>
          <a:xfrm>
            <a:off x="0" y="0"/>
            <a:ext cx="4305643" cy="6858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1219170">
              <a:buClr>
                <a:srgbClr val="000000"/>
              </a:buClr>
            </a:pPr>
            <a:endParaRPr lang="en-US" sz="1867" kern="0">
              <a:solidFill>
                <a:srgbClr val="3F3742"/>
              </a:solidFill>
              <a:latin typeface="Arial"/>
              <a:sym typeface="Arial"/>
            </a:endParaRPr>
          </a:p>
        </p:txBody>
      </p:sp>
      <p:sp>
        <p:nvSpPr>
          <p:cNvPr id="4" name="Shape">
            <a:extLst>
              <a:ext uri="{FF2B5EF4-FFF2-40B4-BE49-F238E27FC236}">
                <a16:creationId xmlns:a16="http://schemas.microsoft.com/office/drawing/2014/main" id="{FFDDD617-C6E3-3EB6-80D2-5283F9869670}"/>
              </a:ext>
            </a:extLst>
          </p:cNvPr>
          <p:cNvSpPr/>
          <p:nvPr/>
        </p:nvSpPr>
        <p:spPr>
          <a:xfrm>
            <a:off x="946153" y="2245973"/>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F7931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5" name="TextBox 4">
            <a:extLst>
              <a:ext uri="{FF2B5EF4-FFF2-40B4-BE49-F238E27FC236}">
                <a16:creationId xmlns:a16="http://schemas.microsoft.com/office/drawing/2014/main" id="{F4646AF2-BD51-50DB-3ADC-BC6227296458}"/>
              </a:ext>
            </a:extLst>
          </p:cNvPr>
          <p:cNvSpPr txBox="1"/>
          <p:nvPr/>
        </p:nvSpPr>
        <p:spPr>
          <a:xfrm>
            <a:off x="1258853" y="2914257"/>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02</a:t>
            </a:r>
          </a:p>
        </p:txBody>
      </p:sp>
      <p:pic>
        <p:nvPicPr>
          <p:cNvPr id="7" name="Graphic 28" descr="Board Of Directors with solid fill">
            <a:extLst>
              <a:ext uri="{FF2B5EF4-FFF2-40B4-BE49-F238E27FC236}">
                <a16:creationId xmlns:a16="http://schemas.microsoft.com/office/drawing/2014/main" id="{416A6D3C-C0FC-1A89-FF46-E3DE25ADEF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290359" y="2584360"/>
            <a:ext cx="628949" cy="628949"/>
          </a:xfrm>
          <a:prstGeom prst="rect">
            <a:avLst/>
          </a:prstGeom>
        </p:spPr>
      </p:pic>
      <p:sp>
        <p:nvSpPr>
          <p:cNvPr id="8" name="Shape">
            <a:extLst>
              <a:ext uri="{FF2B5EF4-FFF2-40B4-BE49-F238E27FC236}">
                <a16:creationId xmlns:a16="http://schemas.microsoft.com/office/drawing/2014/main" id="{59D4103B-CE6A-8377-8C0B-8754A5B2AB0D}"/>
              </a:ext>
            </a:extLst>
          </p:cNvPr>
          <p:cNvSpPr/>
          <p:nvPr/>
        </p:nvSpPr>
        <p:spPr>
          <a:xfrm>
            <a:off x="946153" y="364745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9" name="TextBox 12">
            <a:extLst>
              <a:ext uri="{FF2B5EF4-FFF2-40B4-BE49-F238E27FC236}">
                <a16:creationId xmlns:a16="http://schemas.microsoft.com/office/drawing/2014/main" id="{C1CDFA69-8D5C-CE9E-5214-3DF6B121780A}"/>
              </a:ext>
            </a:extLst>
          </p:cNvPr>
          <p:cNvSpPr txBox="1"/>
          <p:nvPr/>
        </p:nvSpPr>
        <p:spPr>
          <a:xfrm>
            <a:off x="1258853" y="431573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03</a:t>
            </a:r>
          </a:p>
        </p:txBody>
      </p:sp>
      <p:pic>
        <p:nvPicPr>
          <p:cNvPr id="11" name="Graphic 29" descr="Briefcase with solid fill">
            <a:extLst>
              <a:ext uri="{FF2B5EF4-FFF2-40B4-BE49-F238E27FC236}">
                <a16:creationId xmlns:a16="http://schemas.microsoft.com/office/drawing/2014/main" id="{3DAAF46A-0664-A74F-D72A-FE785BF0E5F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290359" y="3985842"/>
            <a:ext cx="628949" cy="628949"/>
          </a:xfrm>
          <a:prstGeom prst="rect">
            <a:avLst/>
          </a:prstGeom>
        </p:spPr>
      </p:pic>
      <p:sp>
        <p:nvSpPr>
          <p:cNvPr id="12" name="Shape">
            <a:extLst>
              <a:ext uri="{FF2B5EF4-FFF2-40B4-BE49-F238E27FC236}">
                <a16:creationId xmlns:a16="http://schemas.microsoft.com/office/drawing/2014/main" id="{9D6CA473-BB8A-054C-F192-EE34FAF77980}"/>
              </a:ext>
            </a:extLst>
          </p:cNvPr>
          <p:cNvSpPr/>
          <p:nvPr/>
        </p:nvSpPr>
        <p:spPr>
          <a:xfrm>
            <a:off x="946153" y="844492"/>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4CC1E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3" name="TextBox 2">
            <a:extLst>
              <a:ext uri="{FF2B5EF4-FFF2-40B4-BE49-F238E27FC236}">
                <a16:creationId xmlns:a16="http://schemas.microsoft.com/office/drawing/2014/main" id="{BF3B58F4-A8F3-8CB5-AC21-67B40FD38933}"/>
              </a:ext>
            </a:extLst>
          </p:cNvPr>
          <p:cNvSpPr txBox="1"/>
          <p:nvPr/>
        </p:nvSpPr>
        <p:spPr>
          <a:xfrm>
            <a:off x="1258853" y="1512775"/>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01</a:t>
            </a:r>
          </a:p>
        </p:txBody>
      </p:sp>
      <p:pic>
        <p:nvPicPr>
          <p:cNvPr id="15" name="Graphic 30" descr="Customer review with solid fill">
            <a:extLst>
              <a:ext uri="{FF2B5EF4-FFF2-40B4-BE49-F238E27FC236}">
                <a16:creationId xmlns:a16="http://schemas.microsoft.com/office/drawing/2014/main" id="{11791674-0F3B-751C-EDFB-EF01B2798F0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290359" y="1182879"/>
            <a:ext cx="628949" cy="628949"/>
          </a:xfrm>
          <a:prstGeom prst="rect">
            <a:avLst/>
          </a:prstGeom>
        </p:spPr>
      </p:pic>
      <p:sp>
        <p:nvSpPr>
          <p:cNvPr id="16" name="Shape">
            <a:extLst>
              <a:ext uri="{FF2B5EF4-FFF2-40B4-BE49-F238E27FC236}">
                <a16:creationId xmlns:a16="http://schemas.microsoft.com/office/drawing/2014/main" id="{ECFC383E-2655-4498-E63E-B8F006359701}"/>
              </a:ext>
            </a:extLst>
          </p:cNvPr>
          <p:cNvSpPr/>
          <p:nvPr/>
        </p:nvSpPr>
        <p:spPr>
          <a:xfrm>
            <a:off x="946153" y="504893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C13018"/>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7" name="TextBox 13">
            <a:extLst>
              <a:ext uri="{FF2B5EF4-FFF2-40B4-BE49-F238E27FC236}">
                <a16:creationId xmlns:a16="http://schemas.microsoft.com/office/drawing/2014/main" id="{1954EB9D-2FC7-4984-EB0F-F56123598BE8}"/>
              </a:ext>
            </a:extLst>
          </p:cNvPr>
          <p:cNvSpPr txBox="1"/>
          <p:nvPr/>
        </p:nvSpPr>
        <p:spPr>
          <a:xfrm>
            <a:off x="1258853" y="571721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04</a:t>
            </a:r>
          </a:p>
        </p:txBody>
      </p:sp>
      <p:pic>
        <p:nvPicPr>
          <p:cNvPr id="19" name="Graphic 33" descr="Target Audience with solid fill">
            <a:extLst>
              <a:ext uri="{FF2B5EF4-FFF2-40B4-BE49-F238E27FC236}">
                <a16:creationId xmlns:a16="http://schemas.microsoft.com/office/drawing/2014/main" id="{CB99464D-79AC-953A-026B-587E7704AF3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290359" y="5387322"/>
            <a:ext cx="628949" cy="628949"/>
          </a:xfrm>
          <a:prstGeom prst="rect">
            <a:avLst/>
          </a:prstGeom>
        </p:spPr>
      </p:pic>
      <p:sp>
        <p:nvSpPr>
          <p:cNvPr id="29" name="Rectangle 28">
            <a:extLst>
              <a:ext uri="{FF2B5EF4-FFF2-40B4-BE49-F238E27FC236}">
                <a16:creationId xmlns:a16="http://schemas.microsoft.com/office/drawing/2014/main" id="{1148C363-8A60-8F30-98F0-60F1C6F1561B}"/>
              </a:ext>
            </a:extLst>
          </p:cNvPr>
          <p:cNvSpPr/>
          <p:nvPr/>
        </p:nvSpPr>
        <p:spPr>
          <a:xfrm>
            <a:off x="-28588" y="-8480"/>
            <a:ext cx="3723135" cy="943785"/>
          </a:xfrm>
          <a:prstGeom prst="rect">
            <a:avLst/>
          </a:prstGeom>
          <a:noFill/>
        </p:spPr>
        <p:txBody>
          <a:bodyPr wrap="none" lIns="121920" tIns="60960" rIns="121920" bIns="60960">
            <a:spAutoFit/>
          </a:bodyPr>
          <a:lstStyle/>
          <a:p>
            <a:pPr algn="ctr" defTabSz="1219170">
              <a:buClr>
                <a:srgbClr val="000000"/>
              </a:buClr>
            </a:pPr>
            <a:r>
              <a:rPr lang="en-US" sz="5333" b="1" kern="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NỘI DUNG</a:t>
            </a:r>
          </a:p>
        </p:txBody>
      </p:sp>
    </p:spTree>
    <p:extLst>
      <p:ext uri="{BB962C8B-B14F-4D97-AF65-F5344CB8AC3E}">
        <p14:creationId xmlns:p14="http://schemas.microsoft.com/office/powerpoint/2010/main" val="4002279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path" presetSubtype="0" accel="50000" decel="50000" fill="hold" grpId="0" nodeType="clickEffect">
                                  <p:stCondLst>
                                    <p:cond delay="0"/>
                                  </p:stCondLst>
                                  <p:childTnLst>
                                    <p:animMotion origin="layout" path="M -4.16667E-6 2.46914E-6 L 0.79254 -0.0213 " pathEditMode="relative" rAng="0" ptsTypes="AA">
                                      <p:cBhvr>
                                        <p:cTn id="6" dur="2000" fill="hold"/>
                                        <p:tgtEl>
                                          <p:spTgt spid="22"/>
                                        </p:tgtEl>
                                        <p:attrNameLst>
                                          <p:attrName>ppt_x</p:attrName>
                                          <p:attrName>ppt_y</p:attrName>
                                        </p:attrNameLst>
                                      </p:cBhvr>
                                      <p:rCtr x="39618" y="-1080"/>
                                    </p:animMotion>
                                  </p:childTnLst>
                                </p:cTn>
                              </p:par>
                            </p:childTnLst>
                          </p:cTn>
                        </p:par>
                      </p:childTnLst>
                    </p:cTn>
                  </p:par>
                  <p:par>
                    <p:cTn id="7" fill="hold">
                      <p:stCondLst>
                        <p:cond delay="indefinite"/>
                      </p:stCondLst>
                      <p:childTnLst>
                        <p:par>
                          <p:cTn id="8" fill="hold">
                            <p:stCondLst>
                              <p:cond delay="0"/>
                            </p:stCondLst>
                            <p:childTnLst>
                              <p:par>
                                <p:cTn id="9" presetID="49" presetClass="path" presetSubtype="0" accel="50000" decel="50000" fill="hold" grpId="0" nodeType="clickEffect">
                                  <p:stCondLst>
                                    <p:cond delay="0"/>
                                  </p:stCondLst>
                                  <p:childTnLst>
                                    <p:animMotion origin="layout" path="M -5E-6 -4.93827E-7 L 0.78143 -0.0392 " pathEditMode="relative" rAng="0" ptsTypes="AA">
                                      <p:cBhvr>
                                        <p:cTn id="10" dur="2000" fill="hold"/>
                                        <p:tgtEl>
                                          <p:spTgt spid="26"/>
                                        </p:tgtEl>
                                        <p:attrNameLst>
                                          <p:attrName>ppt_x</p:attrName>
                                          <p:attrName>ppt_y</p:attrName>
                                        </p:attrNameLst>
                                      </p:cBhvr>
                                      <p:rCtr x="39063" y="-1975"/>
                                    </p:animMotion>
                                  </p:childTnLst>
                                </p:cTn>
                              </p:par>
                            </p:childTnLst>
                          </p:cTn>
                        </p:par>
                      </p:childTnLst>
                    </p:cTn>
                  </p:par>
                  <p:par>
                    <p:cTn id="11" fill="hold">
                      <p:stCondLst>
                        <p:cond delay="indefinite"/>
                      </p:stCondLst>
                      <p:childTnLst>
                        <p:par>
                          <p:cTn id="12" fill="hold">
                            <p:stCondLst>
                              <p:cond delay="0"/>
                            </p:stCondLst>
                            <p:childTnLst>
                              <p:par>
                                <p:cTn id="13" presetID="49" presetClass="path" presetSubtype="0" accel="50000" decel="50000" fill="hold" grpId="0" nodeType="clickEffect">
                                  <p:stCondLst>
                                    <p:cond delay="0"/>
                                  </p:stCondLst>
                                  <p:childTnLst>
                                    <p:animMotion origin="layout" path="M 2.77778E-6 -2.34568E-6 L 0.78837 -0.02685 " pathEditMode="relative" rAng="0" ptsTypes="AA">
                                      <p:cBhvr>
                                        <p:cTn id="14" dur="2000" fill="hold"/>
                                        <p:tgtEl>
                                          <p:spTgt spid="24"/>
                                        </p:tgtEl>
                                        <p:attrNameLst>
                                          <p:attrName>ppt_x</p:attrName>
                                          <p:attrName>ppt_y</p:attrName>
                                        </p:attrNameLst>
                                      </p:cBhvr>
                                      <p:rCtr x="39410" y="-1358"/>
                                    </p:animMotion>
                                  </p:childTnLst>
                                </p:cTn>
                              </p:par>
                            </p:childTnLst>
                          </p:cTn>
                        </p:par>
                      </p:childTnLst>
                    </p:cTn>
                  </p:par>
                  <p:par>
                    <p:cTn id="15" fill="hold">
                      <p:stCondLst>
                        <p:cond delay="indefinite"/>
                      </p:stCondLst>
                      <p:childTnLst>
                        <p:par>
                          <p:cTn id="16" fill="hold">
                            <p:stCondLst>
                              <p:cond delay="0"/>
                            </p:stCondLst>
                            <p:childTnLst>
                              <p:par>
                                <p:cTn id="17" presetID="49" presetClass="path" presetSubtype="0" accel="50000" decel="50000" fill="hold" grpId="0" nodeType="clickEffect">
                                  <p:stCondLst>
                                    <p:cond delay="0"/>
                                  </p:stCondLst>
                                  <p:childTnLst>
                                    <p:animMotion origin="layout" path="M -3.33333E-6 3.82716E-6 L 0.78316 -0.01698 " pathEditMode="relative" rAng="0" ptsTypes="AA">
                                      <p:cBhvr>
                                        <p:cTn id="18" dur="2000" fill="hold"/>
                                        <p:tgtEl>
                                          <p:spTgt spid="20"/>
                                        </p:tgtEl>
                                        <p:attrNameLst>
                                          <p:attrName>ppt_x</p:attrName>
                                          <p:attrName>ppt_y</p:attrName>
                                        </p:attrNameLst>
                                      </p:cBhvr>
                                      <p:rCtr x="39149" y="-8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4" grpId="0"/>
      <p:bldP spid="22" grpId="0"/>
      <p:bldP spid="2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80" name="Google Shape;480;p31"/>
          <p:cNvSpPr txBox="1">
            <a:spLocks noGrp="1"/>
          </p:cNvSpPr>
          <p:nvPr>
            <p:ph type="title" idx="2"/>
          </p:nvPr>
        </p:nvSpPr>
        <p:spPr>
          <a:xfrm>
            <a:off x="7323015" y="880709"/>
            <a:ext cx="953477" cy="1661720"/>
          </a:xfrm>
          <a:prstGeom prst="rect">
            <a:avLst/>
          </a:prstGeom>
        </p:spPr>
        <p:txBody>
          <a:bodyPr spcFirstLastPara="1" wrap="square" lIns="121900" tIns="121900" rIns="121900" bIns="121900" anchor="ctr" anchorCtr="0">
            <a:noAutofit/>
          </a:bodyPr>
          <a:lstStyle/>
          <a:p>
            <a:r>
              <a:rPr lang="en" dirty="0"/>
              <a:t>1</a:t>
            </a:r>
            <a:endParaRPr dirty="0"/>
          </a:p>
        </p:txBody>
      </p:sp>
      <p:sp>
        <p:nvSpPr>
          <p:cNvPr id="13" name="TextBox 12">
            <a:extLst>
              <a:ext uri="{FF2B5EF4-FFF2-40B4-BE49-F238E27FC236}">
                <a16:creationId xmlns:a16="http://schemas.microsoft.com/office/drawing/2014/main" id="{8016545B-4CEE-DB4F-A06E-CC8F8C8DFCED}"/>
              </a:ext>
            </a:extLst>
          </p:cNvPr>
          <p:cNvSpPr txBox="1"/>
          <p:nvPr/>
        </p:nvSpPr>
        <p:spPr>
          <a:xfrm>
            <a:off x="4560456" y="2965773"/>
            <a:ext cx="7490867" cy="913007"/>
          </a:xfrm>
          <a:prstGeom prst="rect">
            <a:avLst/>
          </a:prstGeom>
          <a:noFill/>
        </p:spPr>
        <p:txBody>
          <a:bodyPr wrap="square" rtlCol="0">
            <a:spAutoFit/>
          </a:bodyPr>
          <a:lstStyle/>
          <a:p>
            <a:pPr algn="ctr" defTabSz="1219170">
              <a:buClr>
                <a:srgbClr val="000000"/>
              </a:buClr>
            </a:pPr>
            <a:r>
              <a:rPr lang="en-VN" sz="5333" b="1" kern="0" dirty="0">
                <a:solidFill>
                  <a:srgbClr val="000000"/>
                </a:solidFill>
                <a:latin typeface="Times New Roman" panose="02020603050405020304" pitchFamily="18" charset="0"/>
                <a:cs typeface="Times New Roman" panose="02020603050405020304" pitchFamily="18" charset="0"/>
                <a:sym typeface="Arial"/>
              </a:rPr>
              <a:t>Sự thành lập nhà Trần.</a:t>
            </a:r>
          </a:p>
        </p:txBody>
      </p:sp>
      <p:pic>
        <p:nvPicPr>
          <p:cNvPr id="3" name="Picture 2">
            <a:extLst>
              <a:ext uri="{FF2B5EF4-FFF2-40B4-BE49-F238E27FC236}">
                <a16:creationId xmlns:a16="http://schemas.microsoft.com/office/drawing/2014/main" id="{F1AE1F3A-9F75-A94F-8E3A-9755D0EA47EA}"/>
              </a:ext>
            </a:extLst>
          </p:cNvPr>
          <p:cNvPicPr>
            <a:picLocks noChangeAspect="1"/>
          </p:cNvPicPr>
          <p:nvPr/>
        </p:nvPicPr>
        <p:blipFill>
          <a:blip r:embed="rId3"/>
          <a:stretch>
            <a:fillRect/>
          </a:stretch>
        </p:blipFill>
        <p:spPr>
          <a:xfrm>
            <a:off x="-285091" y="-781539"/>
            <a:ext cx="5271305" cy="7639539"/>
          </a:xfrm>
          <a:prstGeom prst="rect">
            <a:avLst/>
          </a:prstGeom>
        </p:spPr>
      </p:pic>
      <p:sp>
        <p:nvSpPr>
          <p:cNvPr id="4" name="Oval 3">
            <a:extLst>
              <a:ext uri="{FF2B5EF4-FFF2-40B4-BE49-F238E27FC236}">
                <a16:creationId xmlns:a16="http://schemas.microsoft.com/office/drawing/2014/main" id="{8F41AC10-CF11-344F-BFC7-81A8A549A352}"/>
              </a:ext>
            </a:extLst>
          </p:cNvPr>
          <p:cNvSpPr/>
          <p:nvPr/>
        </p:nvSpPr>
        <p:spPr>
          <a:xfrm>
            <a:off x="6549293" y="531447"/>
            <a:ext cx="2625969" cy="2360245"/>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0000">
                                          <p:cBhvr additive="base">
                                            <p:cTn id="7"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14:presetBounceEnd="50000">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14:bounceEnd="50000">
                                          <p:cBhvr additive="base">
                                            <p:cTn id="17"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9606793" y="420176"/>
            <a:ext cx="3093191" cy="6198777"/>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1" name="Google Shape;4581;p32"/>
          <p:cNvSpPr/>
          <p:nvPr/>
        </p:nvSpPr>
        <p:spPr>
          <a:xfrm>
            <a:off x="0" y="1717034"/>
            <a:ext cx="9455888" cy="514096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2" name="Google Shape;4582;p32"/>
          <p:cNvGrpSpPr/>
          <p:nvPr/>
        </p:nvGrpSpPr>
        <p:grpSpPr>
          <a:xfrm>
            <a:off x="9505193" y="318576"/>
            <a:ext cx="3093191" cy="6198777"/>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 name="Rectangle 5">
            <a:extLst>
              <a:ext uri="{FF2B5EF4-FFF2-40B4-BE49-F238E27FC236}">
                <a16:creationId xmlns:a16="http://schemas.microsoft.com/office/drawing/2014/main" id="{F4AC90B7-140B-0347-9211-F4F8744FF16E}"/>
              </a:ext>
            </a:extLst>
          </p:cNvPr>
          <p:cNvSpPr/>
          <p:nvPr/>
        </p:nvSpPr>
        <p:spPr>
          <a:xfrm>
            <a:off x="769100" y="1943542"/>
            <a:ext cx="8686788" cy="4687950"/>
          </a:xfrm>
          <a:prstGeom prst="rect">
            <a:avLst/>
          </a:prstGeom>
          <a:solidFill>
            <a:schemeClr val="bg1"/>
          </a:solidFill>
        </p:spPr>
        <p:txBody>
          <a:bodyPr wrap="square">
            <a:spAutoFit/>
          </a:bodyPr>
          <a:lstStyle/>
          <a:p>
            <a:pPr algn="just" defTabSz="1219170">
              <a:buClr>
                <a:srgbClr val="000000"/>
              </a:buClr>
            </a:pP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nhà</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vẫn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tiến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mọi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thô</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mộc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nghe</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nói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kinh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có</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giặc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cướp</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làm</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bít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chỉ</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ham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thích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tôi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chước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tranh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nhau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bán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buôn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ngục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ra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còn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gì</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a:t>
            </a:r>
          </a:p>
          <a:p>
            <a:pPr algn="just" defTabSz="1219170">
              <a:buClr>
                <a:srgbClr val="000000"/>
              </a:buClr>
            </a:pPr>
            <a:r>
              <a:rPr lang="vi-VN" altLang="en-VN" sz="3733" kern="0" dirty="0">
                <a:solidFill>
                  <a:srgbClr val="FF0000"/>
                </a:solidFill>
                <a:latin typeface="Times New Roman" panose="02020603050405020304" pitchFamily="18" charset="0"/>
                <a:cs typeface="Times New Roman" panose="02020603050405020304" pitchFamily="18" charset="0"/>
                <a:sym typeface="Arial"/>
              </a:rPr>
              <a:t>(Khâm định Việt sử thông giám cương mục)</a:t>
            </a:r>
          </a:p>
        </p:txBody>
      </p:sp>
      <p:grpSp>
        <p:nvGrpSpPr>
          <p:cNvPr id="4" name="Group 3">
            <a:extLst>
              <a:ext uri="{FF2B5EF4-FFF2-40B4-BE49-F238E27FC236}">
                <a16:creationId xmlns:a16="http://schemas.microsoft.com/office/drawing/2014/main" id="{193B30C6-3198-5741-B32F-2F207584A12D}"/>
              </a:ext>
            </a:extLst>
          </p:cNvPr>
          <p:cNvGrpSpPr/>
          <p:nvPr/>
        </p:nvGrpSpPr>
        <p:grpSpPr>
          <a:xfrm>
            <a:off x="89955" y="95621"/>
            <a:ext cx="9582912" cy="1365504"/>
            <a:chOff x="64008" y="0"/>
            <a:chExt cx="7187184" cy="1024128"/>
          </a:xfrm>
        </p:grpSpPr>
        <p:sp>
          <p:nvSpPr>
            <p:cNvPr id="2" name="Rounded Rectangle 1">
              <a:extLst>
                <a:ext uri="{FF2B5EF4-FFF2-40B4-BE49-F238E27FC236}">
                  <a16:creationId xmlns:a16="http://schemas.microsoft.com/office/drawing/2014/main" id="{E2C5789D-4F9B-8944-8380-3EAAB2E761AF}"/>
                </a:ext>
              </a:extLst>
            </p:cNvPr>
            <p:cNvSpPr/>
            <p:nvPr/>
          </p:nvSpPr>
          <p:spPr>
            <a:xfrm>
              <a:off x="64008" y="0"/>
              <a:ext cx="7123176" cy="1024128"/>
            </a:xfrm>
            <a:prstGeom prst="roundRect">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 name="TextBox 2">
              <a:extLst>
                <a:ext uri="{FF2B5EF4-FFF2-40B4-BE49-F238E27FC236}">
                  <a16:creationId xmlns:a16="http://schemas.microsoft.com/office/drawing/2014/main" id="{B384B587-FD17-A640-912A-B1BB08611610}"/>
                </a:ext>
              </a:extLst>
            </p:cNvPr>
            <p:cNvSpPr txBox="1"/>
            <p:nvPr/>
          </p:nvSpPr>
          <p:spPr>
            <a:xfrm>
              <a:off x="64008" y="74633"/>
              <a:ext cx="7187184" cy="807913"/>
            </a:xfrm>
            <a:prstGeom prst="rect">
              <a:avLst/>
            </a:prstGeom>
            <a:noFill/>
          </p:spPr>
          <p:txBody>
            <a:bodyPr wrap="square" rtlCol="0">
              <a:spAutoFit/>
            </a:bodyPr>
            <a:lstStyle/>
            <a:p>
              <a:pPr algn="ctr" defTabSz="1219170">
                <a:buClr>
                  <a:srgbClr val="000000"/>
                </a:buClr>
              </a:pPr>
              <a:r>
                <a:rPr lang="en-VN" sz="3200" b="1" kern="0" dirty="0">
                  <a:solidFill>
                    <a:srgbClr val="FF0000"/>
                  </a:solidFill>
                  <a:latin typeface="Times New Roman" panose="02020603050405020304" pitchFamily="18" charset="0"/>
                  <a:cs typeface="Times New Roman" panose="02020603050405020304" pitchFamily="18" charset="0"/>
                  <a:sym typeface="Arial"/>
                </a:rPr>
                <a:t>Đọc đoạn trích sau và thông tin trong sách giáo khoa: Em hãy cho biết tình hình nhà Lý </a:t>
              </a:r>
              <a:r>
                <a:rPr lang="en-US" sz="3200" b="1" kern="0" dirty="0" err="1">
                  <a:solidFill>
                    <a:srgbClr val="FF0000"/>
                  </a:solidFill>
                  <a:latin typeface="Times New Roman" panose="02020603050405020304" pitchFamily="18" charset="0"/>
                  <a:cs typeface="Times New Roman" panose="02020603050405020304" pitchFamily="18" charset="0"/>
                  <a:sym typeface="Arial"/>
                </a:rPr>
                <a:t>c</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uối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thê</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ki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XII?</a:t>
              </a:r>
              <a:endParaRPr lang="en-VN" sz="3200" b="1" kern="0" dirty="0">
                <a:solidFill>
                  <a:srgbClr val="FF0000"/>
                </a:solidFill>
                <a:latin typeface="Times New Roman" panose="02020603050405020304" pitchFamily="18" charset="0"/>
                <a:cs typeface="Times New Roman" panose="02020603050405020304" pitchFamily="18" charset="0"/>
                <a:sym typeface="Arial"/>
              </a:endParaRPr>
            </a:p>
          </p:txBody>
        </p:sp>
      </p:grpSp>
      <p:grpSp>
        <p:nvGrpSpPr>
          <p:cNvPr id="8673" name="Google Shape;8679;p33">
            <a:extLst>
              <a:ext uri="{FF2B5EF4-FFF2-40B4-BE49-F238E27FC236}">
                <a16:creationId xmlns:a16="http://schemas.microsoft.com/office/drawing/2014/main" id="{06C7A5CD-56DF-6544-A286-548C746A65E1}"/>
              </a:ext>
            </a:extLst>
          </p:cNvPr>
          <p:cNvGrpSpPr/>
          <p:nvPr/>
        </p:nvGrpSpPr>
        <p:grpSpPr>
          <a:xfrm>
            <a:off x="99236" y="1933566"/>
            <a:ext cx="567069" cy="289489"/>
            <a:chOff x="3463225" y="1863975"/>
            <a:chExt cx="1899850" cy="1254150"/>
          </a:xfrm>
        </p:grpSpPr>
        <p:sp>
          <p:nvSpPr>
            <p:cNvPr id="8674" name="Google Shape;8680;p33">
              <a:extLst>
                <a:ext uri="{FF2B5EF4-FFF2-40B4-BE49-F238E27FC236}">
                  <a16:creationId xmlns:a16="http://schemas.microsoft.com/office/drawing/2014/main" id="{105D04BB-9F40-894F-8487-8508FA159157}"/>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81;p33">
              <a:extLst>
                <a:ext uri="{FF2B5EF4-FFF2-40B4-BE49-F238E27FC236}">
                  <a16:creationId xmlns:a16="http://schemas.microsoft.com/office/drawing/2014/main" id="{D8C3BABD-D9BD-5648-A0B8-D84A094B78A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6" name="Google Shape;8679;p33">
            <a:extLst>
              <a:ext uri="{FF2B5EF4-FFF2-40B4-BE49-F238E27FC236}">
                <a16:creationId xmlns:a16="http://schemas.microsoft.com/office/drawing/2014/main" id="{3B398821-C9B4-8542-AF9D-43E5B656BCCD}"/>
              </a:ext>
            </a:extLst>
          </p:cNvPr>
          <p:cNvGrpSpPr/>
          <p:nvPr/>
        </p:nvGrpSpPr>
        <p:grpSpPr>
          <a:xfrm flipH="1">
            <a:off x="9455888" y="6077366"/>
            <a:ext cx="567069" cy="289489"/>
            <a:chOff x="3463225" y="1863975"/>
            <a:chExt cx="1899850" cy="1254150"/>
          </a:xfrm>
        </p:grpSpPr>
        <p:sp>
          <p:nvSpPr>
            <p:cNvPr id="8677" name="Google Shape;8680;p33">
              <a:extLst>
                <a:ext uri="{FF2B5EF4-FFF2-40B4-BE49-F238E27FC236}">
                  <a16:creationId xmlns:a16="http://schemas.microsoft.com/office/drawing/2014/main" id="{7A0AD0E9-826E-424B-823F-D3238282612A}"/>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81;p33">
              <a:extLst>
                <a:ext uri="{FF2B5EF4-FFF2-40B4-BE49-F238E27FC236}">
                  <a16:creationId xmlns:a16="http://schemas.microsoft.com/office/drawing/2014/main" id="{F8F66E25-4A72-4C47-9213-9D314B1791B5}"/>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581"/>
                                        </p:tgtEl>
                                        <p:attrNameLst>
                                          <p:attrName>style.visibility</p:attrName>
                                        </p:attrNameLst>
                                      </p:cBhvr>
                                      <p:to>
                                        <p:strVal val="visible"/>
                                      </p:to>
                                    </p:set>
                                    <p:animEffect transition="in" filter="barn(inVertical)">
                                      <p:cBhvr>
                                        <p:cTn id="10" dur="500"/>
                                        <p:tgtEl>
                                          <p:spTgt spid="4581"/>
                                        </p:tgtEl>
                                      </p:cBhvr>
                                    </p:animEffect>
                                  </p:childTnLst>
                                </p:cTn>
                              </p:par>
                            </p:childTnLst>
                          </p:cTn>
                        </p:par>
                        <p:par>
                          <p:cTn id="11" fill="hold">
                            <p:stCondLst>
                              <p:cond delay="500"/>
                            </p:stCondLst>
                            <p:childTnLst>
                              <p:par>
                                <p:cTn id="12" presetID="16" presetClass="entr" presetSubtype="37"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out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8676"/>
                                        </p:tgtEl>
                                        <p:attrNameLst>
                                          <p:attrName>style.visibility</p:attrName>
                                        </p:attrNameLst>
                                      </p:cBhvr>
                                      <p:to>
                                        <p:strVal val="visible"/>
                                      </p:to>
                                    </p:set>
                                    <p:animEffect transition="in" filter="barn(inVertical)">
                                      <p:cBhvr>
                                        <p:cTn id="18" dur="500"/>
                                        <p:tgtEl>
                                          <p:spTgt spid="8676"/>
                                        </p:tgtEl>
                                      </p:cBhvr>
                                    </p:animEffect>
                                  </p:childTnLst>
                                </p:cTn>
                              </p:par>
                              <p:par>
                                <p:cTn id="19" presetID="16" presetClass="entr" presetSubtype="21" fill="hold" nodeType="withEffect">
                                  <p:stCondLst>
                                    <p:cond delay="0"/>
                                  </p:stCondLst>
                                  <p:childTnLst>
                                    <p:set>
                                      <p:cBhvr>
                                        <p:cTn id="20" dur="1" fill="hold">
                                          <p:stCondLst>
                                            <p:cond delay="0"/>
                                          </p:stCondLst>
                                        </p:cTn>
                                        <p:tgtEl>
                                          <p:spTgt spid="8673"/>
                                        </p:tgtEl>
                                        <p:attrNameLst>
                                          <p:attrName>style.visibility</p:attrName>
                                        </p:attrNameLst>
                                      </p:cBhvr>
                                      <p:to>
                                        <p:strVal val="visible"/>
                                      </p:to>
                                    </p:set>
                                    <p:animEffect transition="in" filter="barn(inVertical)">
                                      <p:cBhvr>
                                        <p:cTn id="21" dur="500"/>
                                        <p:tgtEl>
                                          <p:spTgt spid="8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1" grpId="0" animBg="1"/>
      <p:bldP spid="6" grpId="0" animBg="1"/>
    </p:bldLst>
  </p:timing>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English Language Grammar Rules by Slidesgo">
  <a:themeElements>
    <a:clrScheme name="Simple Light">
      <a:dk1>
        <a:srgbClr val="000000"/>
      </a:dk1>
      <a:lt1>
        <a:srgbClr val="C2F2FF"/>
      </a:lt1>
      <a:dk2>
        <a:srgbClr val="485058"/>
      </a:dk2>
      <a:lt2>
        <a:srgbClr val="EEEEEE"/>
      </a:lt2>
      <a:accent1>
        <a:srgbClr val="FFFFFF"/>
      </a:accent1>
      <a:accent2>
        <a:srgbClr val="FFBF4A"/>
      </a:accent2>
      <a:accent3>
        <a:srgbClr val="FB6A2E"/>
      </a:accent3>
      <a:accent4>
        <a:srgbClr val="DD3947"/>
      </a:accent4>
      <a:accent5>
        <a:srgbClr val="2AA1B3"/>
      </a:accent5>
      <a:accent6>
        <a:srgbClr val="FB8897"/>
      </a:accent6>
      <a:hlink>
        <a:srgbClr val="4850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自定义设计方案">
  <a:themeElements>
    <a:clrScheme name="自定义 54">
      <a:dk1>
        <a:srgbClr val="000000"/>
      </a:dk1>
      <a:lt1>
        <a:srgbClr val="FFFFFF"/>
      </a:lt1>
      <a:dk2>
        <a:srgbClr val="5E5E5E"/>
      </a:dk2>
      <a:lt2>
        <a:srgbClr val="DDDDDD"/>
      </a:lt2>
      <a:accent1>
        <a:srgbClr val="58CDD0"/>
      </a:accent1>
      <a:accent2>
        <a:srgbClr val="FFC305"/>
      </a:accent2>
      <a:accent3>
        <a:srgbClr val="EC7070"/>
      </a:accent3>
      <a:accent4>
        <a:srgbClr val="A5CB01"/>
      </a:accent4>
      <a:accent5>
        <a:srgbClr val="42835E"/>
      </a:accent5>
      <a:accent6>
        <a:srgbClr val="CC0066"/>
      </a:accent6>
      <a:hlink>
        <a:srgbClr val="F59E00"/>
      </a:hlink>
      <a:folHlink>
        <a:srgbClr val="42835E"/>
      </a:folHlink>
    </a:clrScheme>
    <a:fontScheme name="自定义 1">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urio template">
  <a:themeElements>
    <a:clrScheme name="Custom 347">
      <a:dk1>
        <a:srgbClr val="2B3547"/>
      </a:dk1>
      <a:lt1>
        <a:srgbClr val="FFFFFF"/>
      </a:lt1>
      <a:dk2>
        <a:srgbClr val="7F8B91"/>
      </a:dk2>
      <a:lt2>
        <a:srgbClr val="EDF0EB"/>
      </a:lt2>
      <a:accent1>
        <a:srgbClr val="AEE25A"/>
      </a:accent1>
      <a:accent2>
        <a:srgbClr val="51C026"/>
      </a:accent2>
      <a:accent3>
        <a:srgbClr val="5DDBA7"/>
      </a:accent3>
      <a:accent4>
        <a:srgbClr val="29AFA2"/>
      </a:accent4>
      <a:accent5>
        <a:srgbClr val="809DC2"/>
      </a:accent5>
      <a:accent6>
        <a:srgbClr val="596885"/>
      </a:accent6>
      <a:hlink>
        <a:srgbClr val="52AC00"/>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Story Theme Cards by Slidesgo">
  <a:themeElements>
    <a:clrScheme name="Simple Light">
      <a:dk1>
        <a:srgbClr val="000000"/>
      </a:dk1>
      <a:lt1>
        <a:srgbClr val="FFFFFF"/>
      </a:lt1>
      <a:dk2>
        <a:srgbClr val="595959"/>
      </a:dk2>
      <a:lt2>
        <a:srgbClr val="EEEEEE"/>
      </a:lt2>
      <a:accent1>
        <a:srgbClr val="003768"/>
      </a:accent1>
      <a:accent2>
        <a:srgbClr val="12889B"/>
      </a:accent2>
      <a:accent3>
        <a:srgbClr val="7BDAD6"/>
      </a:accent3>
      <a:accent4>
        <a:srgbClr val="FEC200"/>
      </a:accent4>
      <a:accent5>
        <a:srgbClr val="EB7B24"/>
      </a:accent5>
      <a:accent6>
        <a:srgbClr val="CC2225"/>
      </a:accent6>
      <a:hlink>
        <a:srgbClr val="7BDAD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201</TotalTime>
  <Words>1786</Words>
  <Application>Microsoft Office PowerPoint</Application>
  <PresentationFormat>Widescreen</PresentationFormat>
  <Paragraphs>381</Paragraphs>
  <Slides>38</Slides>
  <Notes>19</Notes>
  <HiddenSlides>0</HiddenSlides>
  <MMClips>17</MMClips>
  <ScaleCrop>false</ScaleCrop>
  <HeadingPairs>
    <vt:vector size="6" baseType="variant">
      <vt:variant>
        <vt:lpstr>Fonts Used</vt:lpstr>
      </vt:variant>
      <vt:variant>
        <vt:i4>27</vt:i4>
      </vt:variant>
      <vt:variant>
        <vt:lpstr>Theme</vt:lpstr>
      </vt:variant>
      <vt:variant>
        <vt:i4>12</vt:i4>
      </vt:variant>
      <vt:variant>
        <vt:lpstr>Slide Titles</vt:lpstr>
      </vt:variant>
      <vt:variant>
        <vt:i4>38</vt:i4>
      </vt:variant>
    </vt:vector>
  </HeadingPairs>
  <TitlesOfParts>
    <vt:vector size="77" baseType="lpstr">
      <vt:lpstr>等线</vt:lpstr>
      <vt:lpstr>微软雅黑</vt:lpstr>
      <vt:lpstr>ABeeZee</vt:lpstr>
      <vt:lpstr>Amaranth</vt:lpstr>
      <vt:lpstr>Amatic SC</vt:lpstr>
      <vt:lpstr>Arial</vt:lpstr>
      <vt:lpstr>Berkshire Swash</vt:lpstr>
      <vt:lpstr>Calibri</vt:lpstr>
      <vt:lpstr>Calibri Light</vt:lpstr>
      <vt:lpstr>Georgia</vt:lpstr>
      <vt:lpstr>Livvic</vt:lpstr>
      <vt:lpstr>Merriweather</vt:lpstr>
      <vt:lpstr>Muli</vt:lpstr>
      <vt:lpstr>Nunito</vt:lpstr>
      <vt:lpstr>Nunito Light</vt:lpstr>
      <vt:lpstr>Nunito SemiBold</vt:lpstr>
      <vt:lpstr>Patrick Hand</vt:lpstr>
      <vt:lpstr>Patrick Hand SC</vt:lpstr>
      <vt:lpstr>Rajdhani</vt:lpstr>
      <vt:lpstr>Roboto</vt:lpstr>
      <vt:lpstr>Roboto Condensed</vt:lpstr>
      <vt:lpstr>Roboto Condensed Light</vt:lpstr>
      <vt:lpstr>Rubik</vt:lpstr>
      <vt:lpstr>Tahoma</vt:lpstr>
      <vt:lpstr>Times New Roman</vt:lpstr>
      <vt:lpstr>Wingdings</vt:lpstr>
      <vt:lpstr>小白</vt:lpstr>
      <vt:lpstr>Writing History Thesis by Slidesgo</vt:lpstr>
      <vt:lpstr>1_Writing History Thesis by Slidesgo</vt:lpstr>
      <vt:lpstr>Default Design</vt:lpstr>
      <vt:lpstr>2_Writing History Thesis by Slidesgo</vt:lpstr>
      <vt:lpstr>1_Office Theme</vt:lpstr>
      <vt:lpstr>自定义设计方案</vt:lpstr>
      <vt:lpstr>Curio template</vt:lpstr>
      <vt:lpstr>Story Theme Cards by Slidesgo</vt:lpstr>
      <vt:lpstr>2_Office Theme</vt:lpstr>
      <vt:lpstr>Office Theme</vt:lpstr>
      <vt:lpstr>English Language Grammar Rules by Slidesgo</vt:lpstr>
      <vt:lpstr>3_Office Theme</vt:lpstr>
      <vt:lpstr>PowerPoint Presentation</vt:lpstr>
      <vt:lpstr>PowerPoint Presentation</vt:lpstr>
      <vt:lpstr>PowerPoint Presentation</vt:lpstr>
      <vt:lpstr>PowerPoint Presentation</vt:lpstr>
      <vt:lpstr>PowerPoint Presentation</vt:lpstr>
      <vt:lpstr>ĐẠI VIỆT THỜI TRẦN  (1226 – 1400) (t1)</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Chính sách “ngụ binh ư nông”</vt:lpstr>
      <vt:lpstr>Nhà Trần đã ban hành bộ luật gì?</vt:lpstr>
      <vt:lpstr>PowerPoint Presentation</vt:lpstr>
      <vt:lpstr>PowerPoint Presentation</vt:lpstr>
      <vt:lpstr>PowerPoint Presentation</vt:lpstr>
      <vt:lpstr>Nhà Trần đã thực hiện chính sách ngoại giao như thế nào?</vt:lpstr>
      <vt:lpstr>Chính sách ngoại giao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NỘI DUNG</dc:title>
  <dc:creator>Nguyễn hướng đức</dc:creator>
  <cp:lastModifiedBy>THANH HOÀI</cp:lastModifiedBy>
  <cp:revision>9</cp:revision>
  <dcterms:created xsi:type="dcterms:W3CDTF">2022-08-10T08:36:58Z</dcterms:created>
  <dcterms:modified xsi:type="dcterms:W3CDTF">2024-03-18T23:29:52Z</dcterms:modified>
</cp:coreProperties>
</file>