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5.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6.xml" ContentType="application/vnd.openxmlformats-officedocument.theme+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7.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theme/theme8.xml" ContentType="application/vnd.openxmlformats-officedocument.theme+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9.xml" ContentType="application/vnd.openxmlformats-officedocument.theme+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0.xml" ContentType="application/vnd.openxmlformats-officedocument.theme+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3" r:id="rId2"/>
    <p:sldMasterId id="2147483713" r:id="rId3"/>
    <p:sldMasterId id="2147483715" r:id="rId4"/>
    <p:sldMasterId id="2147483728" r:id="rId5"/>
    <p:sldMasterId id="2147483741" r:id="rId6"/>
    <p:sldMasterId id="2147483755" r:id="rId7"/>
    <p:sldMasterId id="2147483769" r:id="rId8"/>
    <p:sldMasterId id="2147483781" r:id="rId9"/>
    <p:sldMasterId id="2147483793" r:id="rId10"/>
    <p:sldMasterId id="2147483824" r:id="rId11"/>
  </p:sldMasterIdLst>
  <p:notesMasterIdLst>
    <p:notesMasterId r:id="rId48"/>
  </p:notesMasterIdLst>
  <p:sldIdLst>
    <p:sldId id="261" r:id="rId12"/>
    <p:sldId id="272" r:id="rId13"/>
    <p:sldId id="11088680" r:id="rId14"/>
    <p:sldId id="11088656" r:id="rId15"/>
    <p:sldId id="11088658" r:id="rId16"/>
    <p:sldId id="11088673" r:id="rId17"/>
    <p:sldId id="11088675" r:id="rId18"/>
    <p:sldId id="11088660" r:id="rId19"/>
    <p:sldId id="11088677" r:id="rId20"/>
    <p:sldId id="11088661" r:id="rId21"/>
    <p:sldId id="11088663" r:id="rId22"/>
    <p:sldId id="11088681" r:id="rId23"/>
    <p:sldId id="11088679" r:id="rId24"/>
    <p:sldId id="11088664" r:id="rId25"/>
    <p:sldId id="11088666" r:id="rId26"/>
    <p:sldId id="11088667" r:id="rId27"/>
    <p:sldId id="11088604" r:id="rId28"/>
    <p:sldId id="11088668" r:id="rId29"/>
    <p:sldId id="11088669" r:id="rId30"/>
    <p:sldId id="11088670" r:id="rId31"/>
    <p:sldId id="11088671" r:id="rId32"/>
    <p:sldId id="11088657" r:id="rId33"/>
    <p:sldId id="286" r:id="rId34"/>
    <p:sldId id="280" r:id="rId35"/>
    <p:sldId id="11088540" r:id="rId36"/>
    <p:sldId id="312" r:id="rId37"/>
    <p:sldId id="11088541" r:id="rId38"/>
    <p:sldId id="679" r:id="rId39"/>
    <p:sldId id="323" r:id="rId40"/>
    <p:sldId id="640" r:id="rId41"/>
    <p:sldId id="11088612" r:id="rId42"/>
    <p:sldId id="274" r:id="rId43"/>
    <p:sldId id="265" r:id="rId44"/>
    <p:sldId id="327" r:id="rId45"/>
    <p:sldId id="267" r:id="rId46"/>
    <p:sldId id="328" r:id="rId47"/>
  </p:sldIdLst>
  <p:sldSz cx="12192000" cy="6858000"/>
  <p:notesSz cx="6858000" cy="9144000"/>
  <p:defaultTextStyle>
    <a:defPPr>
      <a:defRPr lang="en-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A9236"/>
    <a:srgbClr val="FEFFFE"/>
    <a:srgbClr val="FEFEF0"/>
    <a:srgbClr val="F1F1F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735"/>
    <p:restoredTop sz="96341"/>
  </p:normalViewPr>
  <p:slideViewPr>
    <p:cSldViewPr snapToGrid="0" snapToObjects="1" showGuides="1">
      <p:cViewPr varScale="1">
        <p:scale>
          <a:sx n="67" d="100"/>
          <a:sy n="67" d="100"/>
        </p:scale>
        <p:origin x="460" y="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39" Type="http://schemas.openxmlformats.org/officeDocument/2006/relationships/slide" Target="slides/slide28.xml"/><Relationship Id="rId3" Type="http://schemas.openxmlformats.org/officeDocument/2006/relationships/slideMaster" Target="slideMasters/slideMaster3.xml"/><Relationship Id="rId21" Type="http://schemas.openxmlformats.org/officeDocument/2006/relationships/slide" Target="slides/slide10.xml"/><Relationship Id="rId34" Type="http://schemas.openxmlformats.org/officeDocument/2006/relationships/slide" Target="slides/slide23.xml"/><Relationship Id="rId42" Type="http://schemas.openxmlformats.org/officeDocument/2006/relationships/slide" Target="slides/slide31.xml"/><Relationship Id="rId47" Type="http://schemas.openxmlformats.org/officeDocument/2006/relationships/slide" Target="slides/slide36.xml"/><Relationship Id="rId50" Type="http://schemas.openxmlformats.org/officeDocument/2006/relationships/viewProps" Target="viewProps.xml"/><Relationship Id="rId7" Type="http://schemas.openxmlformats.org/officeDocument/2006/relationships/slideMaster" Target="slideMasters/slideMaster7.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slide" Target="slides/slide22.xml"/><Relationship Id="rId38" Type="http://schemas.openxmlformats.org/officeDocument/2006/relationships/slide" Target="slides/slide27.xml"/><Relationship Id="rId46"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41" Type="http://schemas.openxmlformats.org/officeDocument/2006/relationships/slide" Target="slides/slide3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Master" Target="slideMasters/slideMaster11.xml"/><Relationship Id="rId24" Type="http://schemas.openxmlformats.org/officeDocument/2006/relationships/slide" Target="slides/slide13.xml"/><Relationship Id="rId32" Type="http://schemas.openxmlformats.org/officeDocument/2006/relationships/slide" Target="slides/slide21.xml"/><Relationship Id="rId37" Type="http://schemas.openxmlformats.org/officeDocument/2006/relationships/slide" Target="slides/slide26.xml"/><Relationship Id="rId40" Type="http://schemas.openxmlformats.org/officeDocument/2006/relationships/slide" Target="slides/slide29.xml"/><Relationship Id="rId45" Type="http://schemas.openxmlformats.org/officeDocument/2006/relationships/slide" Target="slides/slide34.xml"/><Relationship Id="rId5" Type="http://schemas.openxmlformats.org/officeDocument/2006/relationships/slideMaster" Target="slideMasters/slideMaster5.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slide" Target="slides/slide25.xml"/><Relationship Id="rId49" Type="http://schemas.openxmlformats.org/officeDocument/2006/relationships/presProps" Target="presProps.xml"/><Relationship Id="rId10" Type="http://schemas.openxmlformats.org/officeDocument/2006/relationships/slideMaster" Target="slideMasters/slideMaster10.xml"/><Relationship Id="rId19" Type="http://schemas.openxmlformats.org/officeDocument/2006/relationships/slide" Target="slides/slide8.xml"/><Relationship Id="rId31" Type="http://schemas.openxmlformats.org/officeDocument/2006/relationships/slide" Target="slides/slide20.xml"/><Relationship Id="rId44" Type="http://schemas.openxmlformats.org/officeDocument/2006/relationships/slide" Target="slides/slide33.xml"/><Relationship Id="rId52"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slide" Target="slides/slide24.xml"/><Relationship Id="rId43" Type="http://schemas.openxmlformats.org/officeDocument/2006/relationships/slide" Target="slides/slide32.xml"/><Relationship Id="rId48" Type="http://schemas.openxmlformats.org/officeDocument/2006/relationships/notesMaster" Target="notesMasters/notesMaster1.xml"/><Relationship Id="rId8" Type="http://schemas.openxmlformats.org/officeDocument/2006/relationships/slideMaster" Target="slideMasters/slideMaster8.xml"/><Relationship Id="rId51"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VN"/>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D6C758-D4E9-E64F-A0DD-866B2772561D}" type="datetimeFigureOut">
              <a:rPr lang="en-VN" smtClean="0"/>
              <a:t>03/18/2024</a:t>
            </a:fld>
            <a:endParaRPr lang="en-VN"/>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VN"/>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VN"/>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VN"/>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D4062B-719F-1944-8912-6F941DB83908}" type="slidenum">
              <a:rPr lang="en-VN" smtClean="0"/>
              <a:t>‹#›</a:t>
            </a:fld>
            <a:endParaRPr lang="en-VN"/>
          </a:p>
        </p:txBody>
      </p:sp>
    </p:spTree>
    <p:extLst>
      <p:ext uri="{BB962C8B-B14F-4D97-AF65-F5344CB8AC3E}">
        <p14:creationId xmlns:p14="http://schemas.microsoft.com/office/powerpoint/2010/main" val="34485161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8727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CB8912-F0BA-4AD8-8415-DA1F26BCB09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004720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2"/>
        <p:cNvGrpSpPr/>
        <p:nvPr/>
      </p:nvGrpSpPr>
      <p:grpSpPr>
        <a:xfrm>
          <a:off x="0" y="0"/>
          <a:ext cx="0" cy="0"/>
          <a:chOff x="0" y="0"/>
          <a:chExt cx="0" cy="0"/>
        </a:xfrm>
      </p:grpSpPr>
      <p:sp>
        <p:nvSpPr>
          <p:cNvPr id="963" name="Google Shape;963;gccf3902700_0_9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64" name="Google Shape;964;gccf3902700_0_9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2"/>
        <p:cNvGrpSpPr/>
        <p:nvPr/>
      </p:nvGrpSpPr>
      <p:grpSpPr>
        <a:xfrm>
          <a:off x="0" y="0"/>
          <a:ext cx="0" cy="0"/>
          <a:chOff x="0" y="0"/>
          <a:chExt cx="0" cy="0"/>
        </a:xfrm>
      </p:grpSpPr>
      <p:sp>
        <p:nvSpPr>
          <p:cNvPr id="1833" name="Google Shape;1833;gd2479e2529_0_9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34" name="Google Shape;1834;gd2479e2529_0_9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369389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Arial"/>
              <a:sym typeface="Arial"/>
            </a:endParaRPr>
          </a:p>
        </p:txBody>
      </p:sp>
    </p:spTree>
    <p:extLst>
      <p:ext uri="{BB962C8B-B14F-4D97-AF65-F5344CB8AC3E}">
        <p14:creationId xmlns:p14="http://schemas.microsoft.com/office/powerpoint/2010/main" val="58949444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CF7384D0-E8C0-4FB2-93D8-B1A58490B2C5}" type="slidenum">
              <a:rPr kumimoji="0" lang="zh-CN" altLang="en-US" sz="1200" b="0" i="0" u="none" strike="noStrike" kern="1200" cap="none" spc="0" normalizeH="0" baseline="0" noProof="0" smtClean="0">
                <a:ln>
                  <a:noFill/>
                </a:ln>
                <a:solidFill>
                  <a:prstClr val="black"/>
                </a:solidFill>
                <a:effectLst/>
                <a:uLnTx/>
                <a:uFillTx/>
                <a:latin typeface="Calibri"/>
                <a:ea typeface="字魂59号-创粗黑"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31</a:t>
            </a:fld>
            <a:endParaRPr kumimoji="0" lang="zh-CN" altLang="en-US" sz="1200" b="0" i="0" u="none" strike="noStrike" kern="1200" cap="none" spc="0" normalizeH="0" baseline="0" noProof="0">
              <a:ln>
                <a:noFill/>
              </a:ln>
              <a:solidFill>
                <a:prstClr val="black"/>
              </a:solidFill>
              <a:effectLst/>
              <a:uLnTx/>
              <a:uFillTx/>
              <a:latin typeface="Calibri"/>
              <a:ea typeface="字魂59号-创粗黑" panose="00000500000000000000" pitchFamily="2" charset="-122"/>
              <a:cs typeface="+mn-cs"/>
            </a:endParaRPr>
          </a:p>
        </p:txBody>
      </p:sp>
    </p:spTree>
    <p:extLst>
      <p:ext uri="{BB962C8B-B14F-4D97-AF65-F5344CB8AC3E}">
        <p14:creationId xmlns:p14="http://schemas.microsoft.com/office/powerpoint/2010/main" val="26763443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02ED74C-2D2F-48A4-B9AB-7EFECD52182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478975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3.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10.xml"/><Relationship Id="rId4" Type="http://schemas.openxmlformats.org/officeDocument/2006/relationships/hyperlink" Target="http://bit.ly/2TtBDfr" TargetMode="Externa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06ABD190-56AD-4C55-BBCA-1554B872117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655099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4707510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126"/>
        <p:cNvGrpSpPr/>
        <p:nvPr/>
      </p:nvGrpSpPr>
      <p:grpSpPr>
        <a:xfrm>
          <a:off x="0" y="0"/>
          <a:ext cx="0" cy="0"/>
          <a:chOff x="0" y="0"/>
          <a:chExt cx="0" cy="0"/>
        </a:xfrm>
      </p:grpSpPr>
      <p:sp>
        <p:nvSpPr>
          <p:cNvPr id="127" name="Google Shape;127;p5"/>
          <p:cNvSpPr/>
          <p:nvPr/>
        </p:nvSpPr>
        <p:spPr>
          <a:xfrm rot="10800000">
            <a:off x="-101300" y="-52186"/>
            <a:ext cx="4679269" cy="151709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8" name="Google Shape;128;p5"/>
          <p:cNvSpPr/>
          <p:nvPr/>
        </p:nvSpPr>
        <p:spPr>
          <a:xfrm rot="10800000">
            <a:off x="9431482" y="5702238"/>
            <a:ext cx="2815652" cy="1381821"/>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5"/>
          <p:cNvSpPr/>
          <p:nvPr/>
        </p:nvSpPr>
        <p:spPr>
          <a:xfrm rot="10800000">
            <a:off x="-429629" y="5215304"/>
            <a:ext cx="6175172" cy="2082363"/>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5"/>
          <p:cNvSpPr/>
          <p:nvPr/>
        </p:nvSpPr>
        <p:spPr>
          <a:xfrm rot="10800000">
            <a:off x="9651299" y="-377902"/>
            <a:ext cx="3133069" cy="4470369"/>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5"/>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132" name="Google Shape;132;p5"/>
          <p:cNvSpPr/>
          <p:nvPr/>
        </p:nvSpPr>
        <p:spPr>
          <a:xfrm rot="10545964">
            <a:off x="1355786" y="271603"/>
            <a:ext cx="1409756" cy="109842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3" name="Google Shape;133;p5"/>
          <p:cNvGrpSpPr/>
          <p:nvPr/>
        </p:nvGrpSpPr>
        <p:grpSpPr>
          <a:xfrm rot="-9900030">
            <a:off x="2174346" y="6044370"/>
            <a:ext cx="287909" cy="260807"/>
            <a:chOff x="1640475" y="1197075"/>
            <a:chExt cx="55475" cy="50250"/>
          </a:xfrm>
        </p:grpSpPr>
        <p:sp>
          <p:nvSpPr>
            <p:cNvPr id="134" name="Google Shape;134;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7" name="Google Shape;137;p5"/>
          <p:cNvSpPr/>
          <p:nvPr/>
        </p:nvSpPr>
        <p:spPr>
          <a:xfrm rot="-650935">
            <a:off x="276632" y="6172043"/>
            <a:ext cx="1103407" cy="258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8" name="Google Shape;138;p5"/>
          <p:cNvGrpSpPr/>
          <p:nvPr/>
        </p:nvGrpSpPr>
        <p:grpSpPr>
          <a:xfrm rot="10799956">
            <a:off x="366456" y="719343"/>
            <a:ext cx="584507" cy="529488"/>
            <a:chOff x="1640475" y="1197075"/>
            <a:chExt cx="55475" cy="50250"/>
          </a:xfrm>
        </p:grpSpPr>
        <p:sp>
          <p:nvSpPr>
            <p:cNvPr id="139" name="Google Shape;13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2" name="Google Shape;142;p5"/>
          <p:cNvGrpSpPr/>
          <p:nvPr/>
        </p:nvGrpSpPr>
        <p:grpSpPr>
          <a:xfrm rot="-3600112">
            <a:off x="10817368" y="794556"/>
            <a:ext cx="349941" cy="317003"/>
            <a:chOff x="1640475" y="1197075"/>
            <a:chExt cx="55475" cy="50250"/>
          </a:xfrm>
        </p:grpSpPr>
        <p:sp>
          <p:nvSpPr>
            <p:cNvPr id="143" name="Google Shape;143;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6" name="Google Shape;146;p5"/>
          <p:cNvSpPr/>
          <p:nvPr/>
        </p:nvSpPr>
        <p:spPr>
          <a:xfrm rot="-9900028">
            <a:off x="9069149" y="357644"/>
            <a:ext cx="1384067" cy="32424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5"/>
          <p:cNvSpPr/>
          <p:nvPr/>
        </p:nvSpPr>
        <p:spPr>
          <a:xfrm rot="-9900036">
            <a:off x="11142393" y="5321776"/>
            <a:ext cx="600097" cy="887216"/>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8" name="Google Shape;148;p5"/>
          <p:cNvGrpSpPr/>
          <p:nvPr/>
        </p:nvGrpSpPr>
        <p:grpSpPr>
          <a:xfrm rot="6300003">
            <a:off x="10375625" y="6038053"/>
            <a:ext cx="441108" cy="399583"/>
            <a:chOff x="1640475" y="1197075"/>
            <a:chExt cx="55475" cy="50250"/>
          </a:xfrm>
        </p:grpSpPr>
        <p:sp>
          <p:nvSpPr>
            <p:cNvPr id="149" name="Google Shape;149;p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2" name="Google Shape;152;p5"/>
          <p:cNvSpPr txBox="1">
            <a:spLocks noGrp="1"/>
          </p:cNvSpPr>
          <p:nvPr>
            <p:ph type="subTitle" idx="1"/>
          </p:nvPr>
        </p:nvSpPr>
        <p:spPr>
          <a:xfrm>
            <a:off x="1558441" y="3440967"/>
            <a:ext cx="4274800" cy="2072400"/>
          </a:xfrm>
          <a:prstGeom prst="rect">
            <a:avLst/>
          </a:prstGeom>
          <a:noFill/>
          <a:ln>
            <a:noFill/>
          </a:ln>
        </p:spPr>
        <p:txBody>
          <a:bodyPr spcFirstLastPara="1" wrap="square" lIns="91425" tIns="91425" rIns="91425" bIns="91425" anchor="t" anchorCtr="0">
            <a:noAutofit/>
          </a:bodyPr>
          <a:lstStyle>
            <a:lvl1pPr marR="121917" lvl="0"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153" name="Google Shape;153;p5"/>
          <p:cNvSpPr txBox="1">
            <a:spLocks noGrp="1"/>
          </p:cNvSpPr>
          <p:nvPr>
            <p:ph type="subTitle" idx="2"/>
          </p:nvPr>
        </p:nvSpPr>
        <p:spPr>
          <a:xfrm>
            <a:off x="6705327" y="3440967"/>
            <a:ext cx="4274800" cy="2072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95992121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54"/>
        <p:cNvGrpSpPr/>
        <p:nvPr/>
      </p:nvGrpSpPr>
      <p:grpSpPr>
        <a:xfrm>
          <a:off x="0" y="0"/>
          <a:ext cx="0" cy="0"/>
          <a:chOff x="0" y="0"/>
          <a:chExt cx="0" cy="0"/>
        </a:xfrm>
      </p:grpSpPr>
      <p:sp>
        <p:nvSpPr>
          <p:cNvPr id="155" name="Google Shape;155;p6"/>
          <p:cNvSpPr/>
          <p:nvPr/>
        </p:nvSpPr>
        <p:spPr>
          <a:xfrm rot="10800000" flipH="1">
            <a:off x="9233561" y="-546113"/>
            <a:ext cx="3480049" cy="3626744"/>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6"/>
          <p:cNvSpPr/>
          <p:nvPr/>
        </p:nvSpPr>
        <p:spPr>
          <a:xfrm rot="10800000" flipH="1">
            <a:off x="-548166" y="-234449"/>
            <a:ext cx="3943943" cy="1625965"/>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6"/>
          <p:cNvSpPr/>
          <p:nvPr/>
        </p:nvSpPr>
        <p:spPr>
          <a:xfrm rot="10800000" flipH="1">
            <a:off x="7046119" y="5518530"/>
            <a:ext cx="5456804" cy="1471829"/>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6"/>
          <p:cNvSpPr/>
          <p:nvPr/>
        </p:nvSpPr>
        <p:spPr>
          <a:xfrm flipH="1">
            <a:off x="-522654" y="3425696"/>
            <a:ext cx="4567711" cy="3808304"/>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6"/>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160" name="Google Shape;160;p6"/>
          <p:cNvGrpSpPr/>
          <p:nvPr/>
        </p:nvGrpSpPr>
        <p:grpSpPr>
          <a:xfrm rot="-9900030">
            <a:off x="361879" y="1126937"/>
            <a:ext cx="287909" cy="260807"/>
            <a:chOff x="1640475" y="1197075"/>
            <a:chExt cx="55475" cy="50250"/>
          </a:xfrm>
        </p:grpSpPr>
        <p:sp>
          <p:nvSpPr>
            <p:cNvPr id="161" name="Google Shape;16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4" name="Google Shape;164;p6"/>
          <p:cNvGrpSpPr/>
          <p:nvPr/>
        </p:nvGrpSpPr>
        <p:grpSpPr>
          <a:xfrm rot="6524430">
            <a:off x="466505" y="3171502"/>
            <a:ext cx="372824" cy="337725"/>
            <a:chOff x="1640475" y="1197075"/>
            <a:chExt cx="55475" cy="50250"/>
          </a:xfrm>
        </p:grpSpPr>
        <p:sp>
          <p:nvSpPr>
            <p:cNvPr id="165" name="Google Shape;165;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8" name="Google Shape;168;p6"/>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6"/>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0" name="Google Shape;170;p6"/>
          <p:cNvGrpSpPr/>
          <p:nvPr/>
        </p:nvGrpSpPr>
        <p:grpSpPr>
          <a:xfrm rot="6300012">
            <a:off x="11436127" y="5233933"/>
            <a:ext cx="387720" cy="351216"/>
            <a:chOff x="1640475" y="1197075"/>
            <a:chExt cx="55475" cy="50250"/>
          </a:xfrm>
        </p:grpSpPr>
        <p:sp>
          <p:nvSpPr>
            <p:cNvPr id="171" name="Google Shape;171;p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4" name="Google Shape;174;p6"/>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5" name="Google Shape;175;p6"/>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3110429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76"/>
        <p:cNvGrpSpPr/>
        <p:nvPr/>
      </p:nvGrpSpPr>
      <p:grpSpPr>
        <a:xfrm>
          <a:off x="0" y="0"/>
          <a:ext cx="0" cy="0"/>
          <a:chOff x="0" y="0"/>
          <a:chExt cx="0" cy="0"/>
        </a:xfrm>
      </p:grpSpPr>
      <p:sp>
        <p:nvSpPr>
          <p:cNvPr id="177" name="Google Shape;177;p7"/>
          <p:cNvSpPr/>
          <p:nvPr/>
        </p:nvSpPr>
        <p:spPr>
          <a:xfrm>
            <a:off x="-282936" y="3705161"/>
            <a:ext cx="3336384" cy="3476875"/>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7"/>
          <p:cNvSpPr/>
          <p:nvPr/>
        </p:nvSpPr>
        <p:spPr>
          <a:xfrm>
            <a:off x="8773834" y="5523235"/>
            <a:ext cx="3904453" cy="166240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7"/>
          <p:cNvSpPr/>
          <p:nvPr/>
        </p:nvSpPr>
        <p:spPr>
          <a:xfrm>
            <a:off x="-80946" y="-42975"/>
            <a:ext cx="5231737" cy="1410684"/>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7"/>
          <p:cNvSpPr/>
          <p:nvPr/>
        </p:nvSpPr>
        <p:spPr>
          <a:xfrm>
            <a:off x="7942996" y="-324049"/>
            <a:ext cx="4520597" cy="3606509"/>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1" name="Google Shape;181;p7"/>
          <p:cNvSpPr txBox="1">
            <a:spLocks noGrp="1"/>
          </p:cNvSpPr>
          <p:nvPr>
            <p:ph type="body" idx="1"/>
          </p:nvPr>
        </p:nvSpPr>
        <p:spPr>
          <a:xfrm>
            <a:off x="6892467" y="2530551"/>
            <a:ext cx="3996000" cy="30212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dk1"/>
              </a:buClr>
              <a:buSzPts val="1200"/>
              <a:buFont typeface="Raleway SemiBold"/>
              <a:buChar char="●"/>
              <a:defRPr sz="1867">
                <a:solidFill>
                  <a:schemeClr val="dk1"/>
                </a:solidFill>
                <a:latin typeface="Raleway SemiBold"/>
                <a:ea typeface="Raleway SemiBold"/>
                <a:cs typeface="Raleway SemiBold"/>
                <a:sym typeface="Raleway SemiBold"/>
              </a:defRPr>
            </a:lvl1pPr>
            <a:lvl2pPr marL="1219170" lvl="1"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2pPr>
            <a:lvl3pPr marL="1828754" lvl="2"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3pPr>
            <a:lvl4pPr marL="2438339" lvl="3"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4pPr>
            <a:lvl5pPr marL="3047924" lvl="4"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5pPr>
            <a:lvl6pPr marL="3657509" lvl="5"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6pPr>
            <a:lvl7pPr marL="4267093" lvl="6"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7pPr>
            <a:lvl8pPr marL="4876678" lvl="7"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8pPr>
            <a:lvl9pPr marL="5486263" lvl="8" indent="-406390" rtl="0">
              <a:lnSpc>
                <a:spcPct val="100000"/>
              </a:lnSpc>
              <a:spcBef>
                <a:spcPts val="0"/>
              </a:spcBef>
              <a:spcAft>
                <a:spcPts val="0"/>
              </a:spcAft>
              <a:buClr>
                <a:schemeClr val="dk1"/>
              </a:buClr>
              <a:buSzPts val="1200"/>
              <a:buFont typeface="Raleway SemiBold"/>
              <a:buChar char="■"/>
              <a:defRPr sz="1600">
                <a:solidFill>
                  <a:schemeClr val="dk1"/>
                </a:solidFill>
                <a:latin typeface="Raleway SemiBold"/>
                <a:ea typeface="Raleway SemiBold"/>
                <a:cs typeface="Raleway SemiBold"/>
                <a:sym typeface="Raleway SemiBold"/>
              </a:defRPr>
            </a:lvl9pPr>
          </a:lstStyle>
          <a:p>
            <a:endParaRPr/>
          </a:p>
        </p:txBody>
      </p:sp>
      <p:grpSp>
        <p:nvGrpSpPr>
          <p:cNvPr id="182" name="Google Shape;182;p7"/>
          <p:cNvGrpSpPr/>
          <p:nvPr/>
        </p:nvGrpSpPr>
        <p:grpSpPr>
          <a:xfrm rot="1800041">
            <a:off x="11554664" y="5475682"/>
            <a:ext cx="295697" cy="267847"/>
            <a:chOff x="1640475" y="1197075"/>
            <a:chExt cx="55475" cy="50250"/>
          </a:xfrm>
        </p:grpSpPr>
        <p:sp>
          <p:nvSpPr>
            <p:cNvPr id="183" name="Google Shape;183;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6" name="Google Shape;186;p7"/>
          <p:cNvGrpSpPr/>
          <p:nvPr/>
        </p:nvGrpSpPr>
        <p:grpSpPr>
          <a:xfrm rot="-9900030">
            <a:off x="890046" y="6167670"/>
            <a:ext cx="287909" cy="260807"/>
            <a:chOff x="1640475" y="1197075"/>
            <a:chExt cx="55475" cy="50250"/>
          </a:xfrm>
        </p:grpSpPr>
        <p:sp>
          <p:nvSpPr>
            <p:cNvPr id="187" name="Google Shape;187;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 name="Google Shape;190;p7"/>
          <p:cNvGrpSpPr/>
          <p:nvPr/>
        </p:nvGrpSpPr>
        <p:grpSpPr>
          <a:xfrm rot="-5400000">
            <a:off x="11352740" y="3398646"/>
            <a:ext cx="326429" cy="295697"/>
            <a:chOff x="1640475" y="1197075"/>
            <a:chExt cx="55475" cy="50250"/>
          </a:xfrm>
        </p:grpSpPr>
        <p:sp>
          <p:nvSpPr>
            <p:cNvPr id="191" name="Google Shape;191;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4" name="Google Shape;194;p7"/>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95" name="Google Shape;195;p7"/>
          <p:cNvGrpSpPr/>
          <p:nvPr/>
        </p:nvGrpSpPr>
        <p:grpSpPr>
          <a:xfrm rot="-5400000">
            <a:off x="418632" y="1310096"/>
            <a:ext cx="295696" cy="267845"/>
            <a:chOff x="1640475" y="1197075"/>
            <a:chExt cx="55475" cy="50250"/>
          </a:xfrm>
        </p:grpSpPr>
        <p:sp>
          <p:nvSpPr>
            <p:cNvPr id="196" name="Google Shape;196;p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9" name="Google Shape;199;p7"/>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7"/>
          <p:cNvSpPr/>
          <p:nvPr/>
        </p:nvSpPr>
        <p:spPr>
          <a:xfrm rot="-807259">
            <a:off x="1921256" y="6383176"/>
            <a:ext cx="1414312" cy="33132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7"/>
          <p:cNvSpPr txBox="1">
            <a:spLocks noGrp="1"/>
          </p:cNvSpPr>
          <p:nvPr>
            <p:ph type="title"/>
          </p:nvPr>
        </p:nvSpPr>
        <p:spPr>
          <a:xfrm>
            <a:off x="4378667" y="1012531"/>
            <a:ext cx="343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Tree>
    <p:extLst>
      <p:ext uri="{BB962C8B-B14F-4D97-AF65-F5344CB8AC3E}">
        <p14:creationId xmlns:p14="http://schemas.microsoft.com/office/powerpoint/2010/main" val="1038777114"/>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02"/>
        <p:cNvGrpSpPr/>
        <p:nvPr/>
      </p:nvGrpSpPr>
      <p:grpSpPr>
        <a:xfrm>
          <a:off x="0" y="0"/>
          <a:ext cx="0" cy="0"/>
          <a:chOff x="0" y="0"/>
          <a:chExt cx="0" cy="0"/>
        </a:xfrm>
      </p:grpSpPr>
      <p:sp>
        <p:nvSpPr>
          <p:cNvPr id="203" name="Google Shape;203;p8"/>
          <p:cNvSpPr/>
          <p:nvPr/>
        </p:nvSpPr>
        <p:spPr>
          <a:xfrm>
            <a:off x="-56306" y="4623351"/>
            <a:ext cx="4846039" cy="266464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4" name="Google Shape;204;p8"/>
          <p:cNvSpPr/>
          <p:nvPr/>
        </p:nvSpPr>
        <p:spPr>
          <a:xfrm>
            <a:off x="-384400" y="-513083"/>
            <a:ext cx="4177999" cy="2694613"/>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8"/>
          <p:cNvSpPr/>
          <p:nvPr/>
        </p:nvSpPr>
        <p:spPr>
          <a:xfrm>
            <a:off x="9739021" y="-513075"/>
            <a:ext cx="2647532" cy="310249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8"/>
          <p:cNvSpPr/>
          <p:nvPr/>
        </p:nvSpPr>
        <p:spPr>
          <a:xfrm>
            <a:off x="7424926" y="5650251"/>
            <a:ext cx="4961653" cy="204842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8"/>
          <p:cNvSpPr txBox="1">
            <a:spLocks noGrp="1"/>
          </p:cNvSpPr>
          <p:nvPr>
            <p:ph type="title"/>
          </p:nvPr>
        </p:nvSpPr>
        <p:spPr>
          <a:xfrm>
            <a:off x="3674933" y="2623300"/>
            <a:ext cx="4842000" cy="140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grpSp>
        <p:nvGrpSpPr>
          <p:cNvPr id="208" name="Google Shape;208;p8"/>
          <p:cNvGrpSpPr/>
          <p:nvPr/>
        </p:nvGrpSpPr>
        <p:grpSpPr>
          <a:xfrm rot="4517592">
            <a:off x="11400977" y="5254553"/>
            <a:ext cx="295695" cy="267844"/>
            <a:chOff x="1640475" y="1197075"/>
            <a:chExt cx="55475" cy="50250"/>
          </a:xfrm>
        </p:grpSpPr>
        <p:sp>
          <p:nvSpPr>
            <p:cNvPr id="209" name="Google Shape;209;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8"/>
          <p:cNvGrpSpPr/>
          <p:nvPr/>
        </p:nvGrpSpPr>
        <p:grpSpPr>
          <a:xfrm rot="7199963">
            <a:off x="1287892" y="6044028"/>
            <a:ext cx="287913" cy="260805"/>
            <a:chOff x="1640475" y="1197075"/>
            <a:chExt cx="55475" cy="50250"/>
          </a:xfrm>
        </p:grpSpPr>
        <p:sp>
          <p:nvSpPr>
            <p:cNvPr id="213" name="Google Shape;213;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6" name="Google Shape;216;p8"/>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7" name="Google Shape;217;p8"/>
          <p:cNvGrpSpPr/>
          <p:nvPr/>
        </p:nvGrpSpPr>
        <p:grpSpPr>
          <a:xfrm rot="-9900000">
            <a:off x="1986687" y="247300"/>
            <a:ext cx="462887" cy="419283"/>
            <a:chOff x="1640475" y="1197075"/>
            <a:chExt cx="55475" cy="50250"/>
          </a:xfrm>
        </p:grpSpPr>
        <p:sp>
          <p:nvSpPr>
            <p:cNvPr id="218" name="Google Shape;218;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1" name="Google Shape;221;p8"/>
          <p:cNvGrpSpPr/>
          <p:nvPr/>
        </p:nvGrpSpPr>
        <p:grpSpPr>
          <a:xfrm rot="-9900030">
            <a:off x="10420846" y="703803"/>
            <a:ext cx="287909" cy="260807"/>
            <a:chOff x="1640475" y="1197075"/>
            <a:chExt cx="55475" cy="50250"/>
          </a:xfrm>
        </p:grpSpPr>
        <p:sp>
          <p:nvSpPr>
            <p:cNvPr id="222" name="Google Shape;222;p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25" name="Google Shape;225;p8"/>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6" name="Google Shape;226;p8"/>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6294082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227"/>
        <p:cNvGrpSpPr/>
        <p:nvPr/>
      </p:nvGrpSpPr>
      <p:grpSpPr>
        <a:xfrm>
          <a:off x="0" y="0"/>
          <a:ext cx="0" cy="0"/>
          <a:chOff x="0" y="0"/>
          <a:chExt cx="0" cy="0"/>
        </a:xfrm>
      </p:grpSpPr>
      <p:sp>
        <p:nvSpPr>
          <p:cNvPr id="228" name="Google Shape;228;p9"/>
          <p:cNvSpPr/>
          <p:nvPr/>
        </p:nvSpPr>
        <p:spPr>
          <a:xfrm>
            <a:off x="8851649" y="-127167"/>
            <a:ext cx="3439936" cy="168652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9"/>
          <p:cNvSpPr/>
          <p:nvPr/>
        </p:nvSpPr>
        <p:spPr>
          <a:xfrm>
            <a:off x="9905847" y="2113432"/>
            <a:ext cx="2940544" cy="5358923"/>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9"/>
          <p:cNvSpPr/>
          <p:nvPr/>
        </p:nvSpPr>
        <p:spPr>
          <a:xfrm>
            <a:off x="-353816" y="5316462"/>
            <a:ext cx="3332631" cy="2562409"/>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9"/>
          <p:cNvSpPr/>
          <p:nvPr/>
        </p:nvSpPr>
        <p:spPr>
          <a:xfrm>
            <a:off x="-339455" y="-289733"/>
            <a:ext cx="2551331" cy="4961501"/>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2" name="Google Shape;232;p9"/>
          <p:cNvSpPr txBox="1">
            <a:spLocks noGrp="1"/>
          </p:cNvSpPr>
          <p:nvPr>
            <p:ph type="title"/>
          </p:nvPr>
        </p:nvSpPr>
        <p:spPr>
          <a:xfrm>
            <a:off x="1441179" y="2909684"/>
            <a:ext cx="3978800" cy="8856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33" name="Google Shape;233;p9"/>
          <p:cNvSpPr txBox="1">
            <a:spLocks noGrp="1"/>
          </p:cNvSpPr>
          <p:nvPr>
            <p:ph type="body" idx="1"/>
          </p:nvPr>
        </p:nvSpPr>
        <p:spPr>
          <a:xfrm>
            <a:off x="6319615" y="2361000"/>
            <a:ext cx="4720400" cy="2136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2400">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234" name="Google Shape;234;p9"/>
          <p:cNvSpPr txBox="1">
            <a:spLocks noGrp="1"/>
          </p:cNvSpPr>
          <p:nvPr>
            <p:ph type="title" idx="2"/>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235" name="Google Shape;235;p9"/>
          <p:cNvGrpSpPr/>
          <p:nvPr/>
        </p:nvGrpSpPr>
        <p:grpSpPr>
          <a:xfrm rot="-6300012">
            <a:off x="11105356" y="5210209"/>
            <a:ext cx="295699" cy="267848"/>
            <a:chOff x="1640475" y="1197075"/>
            <a:chExt cx="55475" cy="50250"/>
          </a:xfrm>
        </p:grpSpPr>
        <p:sp>
          <p:nvSpPr>
            <p:cNvPr id="236" name="Google Shape;236;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9" name="Google Shape;239;p9"/>
          <p:cNvGrpSpPr/>
          <p:nvPr/>
        </p:nvGrpSpPr>
        <p:grpSpPr>
          <a:xfrm rot="-5936682">
            <a:off x="11508319" y="514959"/>
            <a:ext cx="287911" cy="260807"/>
            <a:chOff x="1640475" y="1197075"/>
            <a:chExt cx="55475" cy="50250"/>
          </a:xfrm>
        </p:grpSpPr>
        <p:sp>
          <p:nvSpPr>
            <p:cNvPr id="240" name="Google Shape;240;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9"/>
          <p:cNvSpPr/>
          <p:nvPr/>
        </p:nvSpPr>
        <p:spPr>
          <a:xfrm rot="-597351">
            <a:off x="9023210" y="6387641"/>
            <a:ext cx="706375" cy="1654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44" name="Google Shape;244;p9"/>
          <p:cNvGrpSpPr/>
          <p:nvPr/>
        </p:nvGrpSpPr>
        <p:grpSpPr>
          <a:xfrm rot="-4966591">
            <a:off x="1620752" y="571606"/>
            <a:ext cx="326185" cy="295469"/>
            <a:chOff x="1640475" y="1197075"/>
            <a:chExt cx="55475" cy="50250"/>
          </a:xfrm>
        </p:grpSpPr>
        <p:sp>
          <p:nvSpPr>
            <p:cNvPr id="245" name="Google Shape;245;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8" name="Google Shape;248;p9"/>
          <p:cNvGrpSpPr/>
          <p:nvPr/>
        </p:nvGrpSpPr>
        <p:grpSpPr>
          <a:xfrm rot="-5400136">
            <a:off x="1915292" y="5841911"/>
            <a:ext cx="560904" cy="508068"/>
            <a:chOff x="1640475" y="1197075"/>
            <a:chExt cx="55475" cy="50250"/>
          </a:xfrm>
        </p:grpSpPr>
        <p:sp>
          <p:nvSpPr>
            <p:cNvPr id="249" name="Google Shape;249;p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2" name="Google Shape;252;p9"/>
          <p:cNvSpPr/>
          <p:nvPr/>
        </p:nvSpPr>
        <p:spPr>
          <a:xfrm rot="1865663" flipH="1">
            <a:off x="-132286" y="4558907"/>
            <a:ext cx="812804" cy="1273523"/>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9"/>
          <p:cNvSpPr/>
          <p:nvPr/>
        </p:nvSpPr>
        <p:spPr>
          <a:xfrm rot="-3264252">
            <a:off x="341142" y="1076625"/>
            <a:ext cx="706367"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6232476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54"/>
        <p:cNvGrpSpPr/>
        <p:nvPr/>
      </p:nvGrpSpPr>
      <p:grpSpPr>
        <a:xfrm>
          <a:off x="0" y="0"/>
          <a:ext cx="0" cy="0"/>
          <a:chOff x="0" y="0"/>
          <a:chExt cx="0" cy="0"/>
        </a:xfrm>
      </p:grpSpPr>
      <p:sp>
        <p:nvSpPr>
          <p:cNvPr id="255" name="Google Shape;255;p10"/>
          <p:cNvSpPr txBox="1">
            <a:spLocks noGrp="1"/>
          </p:cNvSpPr>
          <p:nvPr>
            <p:ph type="title"/>
          </p:nvPr>
        </p:nvSpPr>
        <p:spPr>
          <a:xfrm>
            <a:off x="1095567" y="4943967"/>
            <a:ext cx="3841600" cy="96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56" name="Google Shape;256;p10"/>
          <p:cNvSpPr/>
          <p:nvPr/>
        </p:nvSpPr>
        <p:spPr>
          <a:xfrm>
            <a:off x="7703398" y="-1264641"/>
            <a:ext cx="5483636" cy="3741264"/>
          </a:xfrm>
          <a:custGeom>
            <a:avLst/>
            <a:gdLst/>
            <a:ahLst/>
            <a:cxnLst/>
            <a:rect l="l" t="t" r="r" b="b"/>
            <a:pathLst>
              <a:path w="166828" h="113820" extrusionOk="0">
                <a:moveTo>
                  <a:pt x="37921" y="1"/>
                </a:moveTo>
                <a:cubicBezTo>
                  <a:pt x="36836" y="1"/>
                  <a:pt x="35541" y="330"/>
                  <a:pt x="34305" y="1407"/>
                </a:cubicBezTo>
                <a:cubicBezTo>
                  <a:pt x="23972" y="10416"/>
                  <a:pt x="8738" y="14467"/>
                  <a:pt x="4398" y="27982"/>
                </a:cubicBezTo>
                <a:cubicBezTo>
                  <a:pt x="0" y="41680"/>
                  <a:pt x="7520" y="58250"/>
                  <a:pt x="21045" y="63486"/>
                </a:cubicBezTo>
                <a:cubicBezTo>
                  <a:pt x="22997" y="64243"/>
                  <a:pt x="25102" y="64731"/>
                  <a:pt x="27186" y="64731"/>
                </a:cubicBezTo>
                <a:cubicBezTo>
                  <a:pt x="28926" y="64731"/>
                  <a:pt x="30652" y="64391"/>
                  <a:pt x="32263" y="63581"/>
                </a:cubicBezTo>
                <a:cubicBezTo>
                  <a:pt x="35432" y="61989"/>
                  <a:pt x="37547" y="59068"/>
                  <a:pt x="39281" y="56069"/>
                </a:cubicBezTo>
                <a:cubicBezTo>
                  <a:pt x="41088" y="52945"/>
                  <a:pt x="42569" y="49589"/>
                  <a:pt x="44777" y="46713"/>
                </a:cubicBezTo>
                <a:cubicBezTo>
                  <a:pt x="46806" y="44071"/>
                  <a:pt x="49700" y="42214"/>
                  <a:pt x="52852" y="41193"/>
                </a:cubicBezTo>
                <a:cubicBezTo>
                  <a:pt x="54502" y="40658"/>
                  <a:pt x="56271" y="40357"/>
                  <a:pt x="58033" y="40357"/>
                </a:cubicBezTo>
                <a:cubicBezTo>
                  <a:pt x="59582" y="40357"/>
                  <a:pt x="61125" y="40589"/>
                  <a:pt x="62577" y="41099"/>
                </a:cubicBezTo>
                <a:cubicBezTo>
                  <a:pt x="65894" y="42264"/>
                  <a:pt x="68169" y="44781"/>
                  <a:pt x="69461" y="48008"/>
                </a:cubicBezTo>
                <a:cubicBezTo>
                  <a:pt x="70920" y="51651"/>
                  <a:pt x="71214" y="55625"/>
                  <a:pt x="72500" y="59321"/>
                </a:cubicBezTo>
                <a:cubicBezTo>
                  <a:pt x="73761" y="62945"/>
                  <a:pt x="76246" y="66870"/>
                  <a:pt x="80098" y="68098"/>
                </a:cubicBezTo>
                <a:cubicBezTo>
                  <a:pt x="80924" y="68361"/>
                  <a:pt x="81738" y="68476"/>
                  <a:pt x="82539" y="68476"/>
                </a:cubicBezTo>
                <a:cubicBezTo>
                  <a:pt x="84915" y="68476"/>
                  <a:pt x="87181" y="67468"/>
                  <a:pt x="89338" y="66338"/>
                </a:cubicBezTo>
                <a:cubicBezTo>
                  <a:pt x="91372" y="65273"/>
                  <a:pt x="93666" y="63918"/>
                  <a:pt x="96008" y="63918"/>
                </a:cubicBezTo>
                <a:cubicBezTo>
                  <a:pt x="96706" y="63918"/>
                  <a:pt x="97408" y="64039"/>
                  <a:pt x="98109" y="64323"/>
                </a:cubicBezTo>
                <a:cubicBezTo>
                  <a:pt x="101824" y="65830"/>
                  <a:pt x="103218" y="70593"/>
                  <a:pt x="104170" y="74096"/>
                </a:cubicBezTo>
                <a:cubicBezTo>
                  <a:pt x="105294" y="78232"/>
                  <a:pt x="106341" y="82392"/>
                  <a:pt x="107639" y="86478"/>
                </a:cubicBezTo>
                <a:cubicBezTo>
                  <a:pt x="110173" y="94464"/>
                  <a:pt x="113842" y="102270"/>
                  <a:pt x="120376" y="107758"/>
                </a:cubicBezTo>
                <a:cubicBezTo>
                  <a:pt x="124773" y="111451"/>
                  <a:pt x="130232" y="113819"/>
                  <a:pt x="135852" y="113819"/>
                </a:cubicBezTo>
                <a:cubicBezTo>
                  <a:pt x="137764" y="113819"/>
                  <a:pt x="139695" y="113545"/>
                  <a:pt x="141609" y="112956"/>
                </a:cubicBezTo>
                <a:cubicBezTo>
                  <a:pt x="148075" y="110966"/>
                  <a:pt x="152915" y="105717"/>
                  <a:pt x="156292" y="100059"/>
                </a:cubicBezTo>
                <a:cubicBezTo>
                  <a:pt x="159974" y="93886"/>
                  <a:pt x="162303" y="87008"/>
                  <a:pt x="164024" y="80059"/>
                </a:cubicBezTo>
                <a:cubicBezTo>
                  <a:pt x="165781" y="72965"/>
                  <a:pt x="166828" y="65469"/>
                  <a:pt x="165704" y="58187"/>
                </a:cubicBezTo>
                <a:cubicBezTo>
                  <a:pt x="164530" y="50572"/>
                  <a:pt x="160681" y="43928"/>
                  <a:pt x="154464" y="39322"/>
                </a:cubicBezTo>
                <a:cubicBezTo>
                  <a:pt x="147232" y="33964"/>
                  <a:pt x="138199" y="31294"/>
                  <a:pt x="129697" y="28706"/>
                </a:cubicBezTo>
                <a:cubicBezTo>
                  <a:pt x="120365" y="25866"/>
                  <a:pt x="110897" y="23505"/>
                  <a:pt x="101432" y="21160"/>
                </a:cubicBezTo>
                <a:cubicBezTo>
                  <a:pt x="82523" y="16474"/>
                  <a:pt x="63390" y="11839"/>
                  <a:pt x="45718" y="3432"/>
                </a:cubicBezTo>
                <a:cubicBezTo>
                  <a:pt x="43955" y="2593"/>
                  <a:pt x="42210" y="1715"/>
                  <a:pt x="40486" y="799"/>
                </a:cubicBezTo>
                <a:cubicBezTo>
                  <a:pt x="40674" y="722"/>
                  <a:pt x="39528" y="1"/>
                  <a:pt x="37921" y="1"/>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092899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257"/>
        <p:cNvGrpSpPr/>
        <p:nvPr/>
      </p:nvGrpSpPr>
      <p:grpSpPr>
        <a:xfrm>
          <a:off x="0" y="0"/>
          <a:ext cx="0" cy="0"/>
          <a:chOff x="0" y="0"/>
          <a:chExt cx="0" cy="0"/>
        </a:xfrm>
      </p:grpSpPr>
      <p:sp>
        <p:nvSpPr>
          <p:cNvPr id="258" name="Google Shape;258;p11"/>
          <p:cNvSpPr/>
          <p:nvPr/>
        </p:nvSpPr>
        <p:spPr>
          <a:xfrm rot="10800000">
            <a:off x="-210471" y="5519621"/>
            <a:ext cx="3564955" cy="1747847"/>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11"/>
          <p:cNvSpPr/>
          <p:nvPr/>
        </p:nvSpPr>
        <p:spPr>
          <a:xfrm rot="10800000">
            <a:off x="-912684" y="-609162"/>
            <a:ext cx="3047413" cy="555377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11"/>
          <p:cNvSpPr/>
          <p:nvPr/>
        </p:nvSpPr>
        <p:spPr>
          <a:xfrm rot="10800000">
            <a:off x="9055986" y="-1271413"/>
            <a:ext cx="3453749" cy="2655577"/>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11"/>
          <p:cNvSpPr/>
          <p:nvPr/>
        </p:nvSpPr>
        <p:spPr>
          <a:xfrm rot="10800000">
            <a:off x="9850797" y="2125567"/>
            <a:ext cx="2644055" cy="5141899"/>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11"/>
          <p:cNvSpPr txBox="1">
            <a:spLocks noGrp="1"/>
          </p:cNvSpPr>
          <p:nvPr>
            <p:ph type="title" hasCustomPrompt="1"/>
          </p:nvPr>
        </p:nvSpPr>
        <p:spPr>
          <a:xfrm>
            <a:off x="4261467" y="1474833"/>
            <a:ext cx="3669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6000">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263" name="Google Shape;263;p11"/>
          <p:cNvSpPr txBox="1">
            <a:spLocks noGrp="1"/>
          </p:cNvSpPr>
          <p:nvPr>
            <p:ph type="title" idx="2"/>
          </p:nvPr>
        </p:nvSpPr>
        <p:spPr>
          <a:xfrm>
            <a:off x="3780133" y="4711600"/>
            <a:ext cx="4632000" cy="71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grpSp>
        <p:nvGrpSpPr>
          <p:cNvPr id="264" name="Google Shape;264;p11"/>
          <p:cNvGrpSpPr/>
          <p:nvPr/>
        </p:nvGrpSpPr>
        <p:grpSpPr>
          <a:xfrm rot="4499945">
            <a:off x="318368" y="6007365"/>
            <a:ext cx="287912" cy="260807"/>
            <a:chOff x="1640475" y="1197075"/>
            <a:chExt cx="55475" cy="50250"/>
          </a:xfrm>
        </p:grpSpPr>
        <p:sp>
          <p:nvSpPr>
            <p:cNvPr id="265" name="Google Shape;26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8" name="Google Shape;268;p11"/>
          <p:cNvGrpSpPr/>
          <p:nvPr/>
        </p:nvGrpSpPr>
        <p:grpSpPr>
          <a:xfrm rot="5627155">
            <a:off x="744761" y="1396539"/>
            <a:ext cx="356343" cy="322780"/>
            <a:chOff x="1640475" y="1197075"/>
            <a:chExt cx="55475" cy="50250"/>
          </a:xfrm>
        </p:grpSpPr>
        <p:sp>
          <p:nvSpPr>
            <p:cNvPr id="269" name="Google Shape;269;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1"/>
          <p:cNvSpPr/>
          <p:nvPr/>
        </p:nvSpPr>
        <p:spPr>
          <a:xfrm rot="9000107" flipH="1">
            <a:off x="2394475" y="428972"/>
            <a:ext cx="820323" cy="1921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11"/>
          <p:cNvSpPr/>
          <p:nvPr/>
        </p:nvSpPr>
        <p:spPr>
          <a:xfrm rot="5400117" flipH="1">
            <a:off x="11084579" y="59205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4" name="Google Shape;274;p11"/>
          <p:cNvGrpSpPr/>
          <p:nvPr/>
        </p:nvGrpSpPr>
        <p:grpSpPr>
          <a:xfrm rot="6300044">
            <a:off x="10098769" y="5974496"/>
            <a:ext cx="304804" cy="276115"/>
            <a:chOff x="1640475" y="1197075"/>
            <a:chExt cx="55475" cy="50250"/>
          </a:xfrm>
        </p:grpSpPr>
        <p:sp>
          <p:nvSpPr>
            <p:cNvPr id="275" name="Google Shape;275;p1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8" name="Google Shape;278;p11"/>
          <p:cNvSpPr/>
          <p:nvPr/>
        </p:nvSpPr>
        <p:spPr>
          <a:xfrm rot="-1919016">
            <a:off x="11462362" y="61792"/>
            <a:ext cx="1079361" cy="169123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71901190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9"/>
        <p:cNvGrpSpPr/>
        <p:nvPr/>
      </p:nvGrpSpPr>
      <p:grpSpPr>
        <a:xfrm>
          <a:off x="0" y="0"/>
          <a:ext cx="0" cy="0"/>
          <a:chOff x="0" y="0"/>
          <a:chExt cx="0" cy="0"/>
        </a:xfrm>
      </p:grpSpPr>
    </p:spTree>
    <p:extLst>
      <p:ext uri="{BB962C8B-B14F-4D97-AF65-F5344CB8AC3E}">
        <p14:creationId xmlns:p14="http://schemas.microsoft.com/office/powerpoint/2010/main" val="53247777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80"/>
        <p:cNvGrpSpPr/>
        <p:nvPr/>
      </p:nvGrpSpPr>
      <p:grpSpPr>
        <a:xfrm>
          <a:off x="0" y="0"/>
          <a:ext cx="0" cy="0"/>
          <a:chOff x="0" y="0"/>
          <a:chExt cx="0" cy="0"/>
        </a:xfrm>
      </p:grpSpPr>
      <p:sp>
        <p:nvSpPr>
          <p:cNvPr id="281" name="Google Shape;281;p13"/>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13"/>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13"/>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13"/>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13"/>
          <p:cNvSpPr txBox="1">
            <a:spLocks noGrp="1"/>
          </p:cNvSpPr>
          <p:nvPr>
            <p:ph type="title"/>
          </p:nvPr>
        </p:nvSpPr>
        <p:spPr>
          <a:xfrm>
            <a:off x="3050900" y="898167"/>
            <a:ext cx="60904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286" name="Google Shape;286;p13"/>
          <p:cNvSpPr txBox="1">
            <a:spLocks noGrp="1"/>
          </p:cNvSpPr>
          <p:nvPr>
            <p:ph type="title" idx="2"/>
          </p:nvPr>
        </p:nvSpPr>
        <p:spPr>
          <a:xfrm>
            <a:off x="1067025"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7" name="Google Shape;287;p13"/>
          <p:cNvSpPr txBox="1">
            <a:spLocks noGrp="1"/>
          </p:cNvSpPr>
          <p:nvPr>
            <p:ph type="subTitle" idx="1"/>
          </p:nvPr>
        </p:nvSpPr>
        <p:spPr>
          <a:xfrm>
            <a:off x="939825" y="35338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88" name="Google Shape;288;p13"/>
          <p:cNvSpPr txBox="1">
            <a:spLocks noGrp="1"/>
          </p:cNvSpPr>
          <p:nvPr>
            <p:ph type="title" idx="3"/>
          </p:nvPr>
        </p:nvSpPr>
        <p:spPr>
          <a:xfrm>
            <a:off x="4559499"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89" name="Google Shape;289;p13"/>
          <p:cNvSpPr txBox="1">
            <a:spLocks noGrp="1"/>
          </p:cNvSpPr>
          <p:nvPr>
            <p:ph type="subTitle" idx="4"/>
          </p:nvPr>
        </p:nvSpPr>
        <p:spPr>
          <a:xfrm>
            <a:off x="4433299" y="35338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0" name="Google Shape;290;p13"/>
          <p:cNvSpPr txBox="1">
            <a:spLocks noGrp="1"/>
          </p:cNvSpPr>
          <p:nvPr>
            <p:ph type="title" idx="5"/>
          </p:nvPr>
        </p:nvSpPr>
        <p:spPr>
          <a:xfrm>
            <a:off x="1067025"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1" name="Google Shape;291;p13"/>
          <p:cNvSpPr txBox="1">
            <a:spLocks noGrp="1"/>
          </p:cNvSpPr>
          <p:nvPr>
            <p:ph type="subTitle" idx="6"/>
          </p:nvPr>
        </p:nvSpPr>
        <p:spPr>
          <a:xfrm>
            <a:off x="939825" y="5445033"/>
            <a:ext cx="3328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2" name="Google Shape;292;p13"/>
          <p:cNvSpPr txBox="1">
            <a:spLocks noGrp="1"/>
          </p:cNvSpPr>
          <p:nvPr>
            <p:ph type="title" idx="7"/>
          </p:nvPr>
        </p:nvSpPr>
        <p:spPr>
          <a:xfrm>
            <a:off x="4559499"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3" name="Google Shape;293;p13"/>
          <p:cNvSpPr txBox="1">
            <a:spLocks noGrp="1"/>
          </p:cNvSpPr>
          <p:nvPr>
            <p:ph type="subTitle" idx="8"/>
          </p:nvPr>
        </p:nvSpPr>
        <p:spPr>
          <a:xfrm>
            <a:off x="4432999" y="5445033"/>
            <a:ext cx="33280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4" name="Google Shape;294;p13"/>
          <p:cNvSpPr txBox="1">
            <a:spLocks noGrp="1"/>
          </p:cNvSpPr>
          <p:nvPr>
            <p:ph type="title" idx="9"/>
          </p:nvPr>
        </p:nvSpPr>
        <p:spPr>
          <a:xfrm>
            <a:off x="8051971" y="25486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5" name="Google Shape;295;p13"/>
          <p:cNvSpPr txBox="1">
            <a:spLocks noGrp="1"/>
          </p:cNvSpPr>
          <p:nvPr>
            <p:ph type="subTitle" idx="13"/>
          </p:nvPr>
        </p:nvSpPr>
        <p:spPr>
          <a:xfrm>
            <a:off x="7926371" y="3533833"/>
            <a:ext cx="33252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296" name="Google Shape;296;p13"/>
          <p:cNvSpPr txBox="1">
            <a:spLocks noGrp="1"/>
          </p:cNvSpPr>
          <p:nvPr>
            <p:ph type="title" idx="14"/>
          </p:nvPr>
        </p:nvSpPr>
        <p:spPr>
          <a:xfrm>
            <a:off x="8051971" y="4459800"/>
            <a:ext cx="30740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97" name="Google Shape;297;p13"/>
          <p:cNvSpPr txBox="1">
            <a:spLocks noGrp="1"/>
          </p:cNvSpPr>
          <p:nvPr>
            <p:ph type="subTitle" idx="15"/>
          </p:nvPr>
        </p:nvSpPr>
        <p:spPr>
          <a:xfrm>
            <a:off x="7925771" y="5445033"/>
            <a:ext cx="33264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298" name="Google Shape;298;p13"/>
          <p:cNvGrpSpPr/>
          <p:nvPr/>
        </p:nvGrpSpPr>
        <p:grpSpPr>
          <a:xfrm rot="-900055">
            <a:off x="1556145" y="6138371"/>
            <a:ext cx="287912" cy="260807"/>
            <a:chOff x="1640475" y="1197075"/>
            <a:chExt cx="55475" cy="50250"/>
          </a:xfrm>
        </p:grpSpPr>
        <p:sp>
          <p:nvSpPr>
            <p:cNvPr id="299" name="Google Shape;29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2" name="Google Shape;302;p13"/>
          <p:cNvGrpSpPr/>
          <p:nvPr/>
        </p:nvGrpSpPr>
        <p:grpSpPr>
          <a:xfrm rot="-8100037">
            <a:off x="503990" y="1320645"/>
            <a:ext cx="479660" cy="434492"/>
            <a:chOff x="1640475" y="1197075"/>
            <a:chExt cx="55475" cy="50250"/>
          </a:xfrm>
        </p:grpSpPr>
        <p:sp>
          <p:nvSpPr>
            <p:cNvPr id="303" name="Google Shape;303;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6" name="Google Shape;306;p13"/>
          <p:cNvSpPr/>
          <p:nvPr/>
        </p:nvSpPr>
        <p:spPr>
          <a:xfrm rot="9000131" flipH="1">
            <a:off x="521430" y="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13"/>
          <p:cNvSpPr/>
          <p:nvPr/>
        </p:nvSpPr>
        <p:spPr>
          <a:xfrm rot="-9899901" flipH="1">
            <a:off x="6663948" y="63784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8" name="Google Shape;308;p13"/>
          <p:cNvGrpSpPr/>
          <p:nvPr/>
        </p:nvGrpSpPr>
        <p:grpSpPr>
          <a:xfrm rot="-5399917">
            <a:off x="8763792" y="6301660"/>
            <a:ext cx="304801" cy="276113"/>
            <a:chOff x="1640475" y="1197075"/>
            <a:chExt cx="55475" cy="50250"/>
          </a:xfrm>
        </p:grpSpPr>
        <p:sp>
          <p:nvSpPr>
            <p:cNvPr id="309" name="Google Shape;309;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143173" flipH="1">
            <a:off x="3697141" y="3808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3" name="Google Shape;313;p13"/>
          <p:cNvGrpSpPr/>
          <p:nvPr/>
        </p:nvGrpSpPr>
        <p:grpSpPr>
          <a:xfrm rot="-8100136">
            <a:off x="11360185" y="663803"/>
            <a:ext cx="395620" cy="358368"/>
            <a:chOff x="1640475" y="1197075"/>
            <a:chExt cx="55475" cy="50250"/>
          </a:xfrm>
        </p:grpSpPr>
        <p:sp>
          <p:nvSpPr>
            <p:cNvPr id="314" name="Google Shape;314;p1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1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1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7" name="Google Shape;317;p13"/>
          <p:cNvSpPr/>
          <p:nvPr/>
        </p:nvSpPr>
        <p:spPr>
          <a:xfrm rot="-2700202">
            <a:off x="-103016" y="5319936"/>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2598527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318"/>
        <p:cNvGrpSpPr/>
        <p:nvPr/>
      </p:nvGrpSpPr>
      <p:grpSpPr>
        <a:xfrm>
          <a:off x="0" y="0"/>
          <a:ext cx="0" cy="0"/>
          <a:chOff x="0" y="0"/>
          <a:chExt cx="0" cy="0"/>
        </a:xfrm>
      </p:grpSpPr>
      <p:sp>
        <p:nvSpPr>
          <p:cNvPr id="319" name="Google Shape;319;p14"/>
          <p:cNvSpPr/>
          <p:nvPr/>
        </p:nvSpPr>
        <p:spPr>
          <a:xfrm>
            <a:off x="6937584" y="4405818"/>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0" name="Google Shape;320;p14"/>
          <p:cNvSpPr/>
          <p:nvPr/>
        </p:nvSpPr>
        <p:spPr>
          <a:xfrm>
            <a:off x="-601199" y="4571647"/>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1" name="Google Shape;321;p14"/>
          <p:cNvSpPr/>
          <p:nvPr/>
        </p:nvSpPr>
        <p:spPr>
          <a:xfrm>
            <a:off x="-423587" y="-318807"/>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14"/>
          <p:cNvSpPr/>
          <p:nvPr/>
        </p:nvSpPr>
        <p:spPr>
          <a:xfrm>
            <a:off x="7773156" y="-1108102"/>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3" name="Google Shape;323;p14"/>
          <p:cNvGrpSpPr/>
          <p:nvPr/>
        </p:nvGrpSpPr>
        <p:grpSpPr>
          <a:xfrm>
            <a:off x="1489108" y="1320186"/>
            <a:ext cx="9212825" cy="4290205"/>
            <a:chOff x="3689050" y="919857"/>
            <a:chExt cx="1419425" cy="685950"/>
          </a:xfrm>
        </p:grpSpPr>
        <p:sp>
          <p:nvSpPr>
            <p:cNvPr id="324" name="Google Shape;324;p14"/>
            <p:cNvSpPr/>
            <p:nvPr/>
          </p:nvSpPr>
          <p:spPr>
            <a:xfrm>
              <a:off x="3945175" y="932332"/>
              <a:ext cx="912600" cy="143950"/>
            </a:xfrm>
            <a:custGeom>
              <a:avLst/>
              <a:gdLst/>
              <a:ahLst/>
              <a:cxnLst/>
              <a:rect l="l" t="t" r="r" b="b"/>
              <a:pathLst>
                <a:path w="36504" h="5758" extrusionOk="0">
                  <a:moveTo>
                    <a:pt x="18144" y="1"/>
                  </a:moveTo>
                  <a:cubicBezTo>
                    <a:pt x="17036" y="1634"/>
                    <a:pt x="15167" y="2647"/>
                    <a:pt x="13238" y="2647"/>
                  </a:cubicBezTo>
                  <a:cubicBezTo>
                    <a:pt x="12616" y="2647"/>
                    <a:pt x="11989" y="2542"/>
                    <a:pt x="11379" y="2319"/>
                  </a:cubicBezTo>
                  <a:cubicBezTo>
                    <a:pt x="9365" y="1581"/>
                    <a:pt x="7828" y="320"/>
                    <a:pt x="5593" y="191"/>
                  </a:cubicBezTo>
                  <a:cubicBezTo>
                    <a:pt x="5449" y="183"/>
                    <a:pt x="5300" y="178"/>
                    <a:pt x="5147" y="178"/>
                  </a:cubicBezTo>
                  <a:cubicBezTo>
                    <a:pt x="2960" y="178"/>
                    <a:pt x="0" y="1073"/>
                    <a:pt x="333" y="3758"/>
                  </a:cubicBezTo>
                  <a:cubicBezTo>
                    <a:pt x="340" y="3806"/>
                    <a:pt x="331" y="3848"/>
                    <a:pt x="315" y="3883"/>
                  </a:cubicBezTo>
                  <a:lnTo>
                    <a:pt x="993" y="3938"/>
                  </a:lnTo>
                  <a:cubicBezTo>
                    <a:pt x="1146" y="3384"/>
                    <a:pt x="1456" y="2883"/>
                    <a:pt x="2007" y="2472"/>
                  </a:cubicBezTo>
                  <a:cubicBezTo>
                    <a:pt x="2725" y="1941"/>
                    <a:pt x="3583" y="1727"/>
                    <a:pt x="4450" y="1727"/>
                  </a:cubicBezTo>
                  <a:cubicBezTo>
                    <a:pt x="4894" y="1727"/>
                    <a:pt x="5341" y="1783"/>
                    <a:pt x="5773" y="1881"/>
                  </a:cubicBezTo>
                  <a:cubicBezTo>
                    <a:pt x="7779" y="2336"/>
                    <a:pt x="9550" y="3481"/>
                    <a:pt x="11575" y="3897"/>
                  </a:cubicBezTo>
                  <a:cubicBezTo>
                    <a:pt x="12135" y="4012"/>
                    <a:pt x="12699" y="4074"/>
                    <a:pt x="13255" y="4074"/>
                  </a:cubicBezTo>
                  <a:cubicBezTo>
                    <a:pt x="14893" y="4074"/>
                    <a:pt x="16460" y="3538"/>
                    <a:pt x="17629" y="2251"/>
                  </a:cubicBezTo>
                  <a:cubicBezTo>
                    <a:pt x="17624" y="2245"/>
                    <a:pt x="17618" y="2243"/>
                    <a:pt x="17612" y="2239"/>
                  </a:cubicBezTo>
                  <a:cubicBezTo>
                    <a:pt x="17546" y="2178"/>
                    <a:pt x="17611" y="2069"/>
                    <a:pt x="17685" y="2069"/>
                  </a:cubicBezTo>
                  <a:cubicBezTo>
                    <a:pt x="17701" y="2069"/>
                    <a:pt x="17717" y="2074"/>
                    <a:pt x="17733" y="2086"/>
                  </a:cubicBezTo>
                  <a:cubicBezTo>
                    <a:pt x="19239" y="3237"/>
                    <a:pt x="20937" y="3852"/>
                    <a:pt x="22793" y="3852"/>
                  </a:cubicBezTo>
                  <a:cubicBezTo>
                    <a:pt x="23059" y="3852"/>
                    <a:pt x="23328" y="3839"/>
                    <a:pt x="23600" y="3814"/>
                  </a:cubicBezTo>
                  <a:cubicBezTo>
                    <a:pt x="25712" y="3617"/>
                    <a:pt x="27523" y="2689"/>
                    <a:pt x="29519" y="2088"/>
                  </a:cubicBezTo>
                  <a:cubicBezTo>
                    <a:pt x="30068" y="1923"/>
                    <a:pt x="30659" y="1810"/>
                    <a:pt x="31242" y="1810"/>
                  </a:cubicBezTo>
                  <a:cubicBezTo>
                    <a:pt x="31952" y="1810"/>
                    <a:pt x="32648" y="1978"/>
                    <a:pt x="33237" y="2426"/>
                  </a:cubicBezTo>
                  <a:cubicBezTo>
                    <a:pt x="34260" y="3201"/>
                    <a:pt x="34563" y="4547"/>
                    <a:pt x="34740" y="5758"/>
                  </a:cubicBezTo>
                  <a:cubicBezTo>
                    <a:pt x="35271" y="5233"/>
                    <a:pt x="35867" y="4776"/>
                    <a:pt x="36504" y="4388"/>
                  </a:cubicBezTo>
                  <a:lnTo>
                    <a:pt x="36202" y="3998"/>
                  </a:lnTo>
                  <a:cubicBezTo>
                    <a:pt x="36068" y="3998"/>
                    <a:pt x="35934" y="3919"/>
                    <a:pt x="35955" y="3758"/>
                  </a:cubicBezTo>
                  <a:cubicBezTo>
                    <a:pt x="36287" y="1073"/>
                    <a:pt x="33327" y="178"/>
                    <a:pt x="31142" y="178"/>
                  </a:cubicBezTo>
                  <a:cubicBezTo>
                    <a:pt x="30989" y="178"/>
                    <a:pt x="30840" y="183"/>
                    <a:pt x="30696" y="191"/>
                  </a:cubicBezTo>
                  <a:cubicBezTo>
                    <a:pt x="28460" y="320"/>
                    <a:pt x="26922" y="1581"/>
                    <a:pt x="24909" y="2319"/>
                  </a:cubicBezTo>
                  <a:cubicBezTo>
                    <a:pt x="24299" y="2542"/>
                    <a:pt x="23672" y="2647"/>
                    <a:pt x="23051" y="2647"/>
                  </a:cubicBezTo>
                  <a:cubicBezTo>
                    <a:pt x="21122" y="2647"/>
                    <a:pt x="19251" y="1634"/>
                    <a:pt x="1814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14"/>
            <p:cNvSpPr/>
            <p:nvPr/>
          </p:nvSpPr>
          <p:spPr>
            <a:xfrm>
              <a:off x="3701525" y="974157"/>
              <a:ext cx="1029900" cy="620125"/>
            </a:xfrm>
            <a:custGeom>
              <a:avLst/>
              <a:gdLst/>
              <a:ahLst/>
              <a:cxnLst/>
              <a:rect l="l" t="t" r="r" b="b"/>
              <a:pathLst>
                <a:path w="41196" h="24805" extrusionOk="0">
                  <a:moveTo>
                    <a:pt x="3847" y="1"/>
                  </a:moveTo>
                  <a:cubicBezTo>
                    <a:pt x="2137" y="1"/>
                    <a:pt x="763" y="859"/>
                    <a:pt x="677" y="3336"/>
                  </a:cubicBezTo>
                  <a:cubicBezTo>
                    <a:pt x="613" y="5220"/>
                    <a:pt x="2550" y="9525"/>
                    <a:pt x="1" y="10579"/>
                  </a:cubicBezTo>
                  <a:cubicBezTo>
                    <a:pt x="3011" y="11967"/>
                    <a:pt x="594" y="15800"/>
                    <a:pt x="538" y="18000"/>
                  </a:cubicBezTo>
                  <a:cubicBezTo>
                    <a:pt x="478" y="20293"/>
                    <a:pt x="2067" y="21963"/>
                    <a:pt x="4339" y="22062"/>
                  </a:cubicBezTo>
                  <a:cubicBezTo>
                    <a:pt x="4416" y="22065"/>
                    <a:pt x="4492" y="22067"/>
                    <a:pt x="4568" y="22067"/>
                  </a:cubicBezTo>
                  <a:cubicBezTo>
                    <a:pt x="6475" y="22067"/>
                    <a:pt x="8130" y="21013"/>
                    <a:pt x="9855" y="20327"/>
                  </a:cubicBezTo>
                  <a:cubicBezTo>
                    <a:pt x="9870" y="20321"/>
                    <a:pt x="9884" y="20318"/>
                    <a:pt x="9897" y="20318"/>
                  </a:cubicBezTo>
                  <a:cubicBezTo>
                    <a:pt x="9969" y="20318"/>
                    <a:pt x="9999" y="20406"/>
                    <a:pt x="9975" y="20473"/>
                  </a:cubicBezTo>
                  <a:cubicBezTo>
                    <a:pt x="10009" y="20508"/>
                    <a:pt x="10035" y="20551"/>
                    <a:pt x="10039" y="20611"/>
                  </a:cubicBezTo>
                  <a:cubicBezTo>
                    <a:pt x="10252" y="22943"/>
                    <a:pt x="12007" y="24671"/>
                    <a:pt x="14359" y="24796"/>
                  </a:cubicBezTo>
                  <a:cubicBezTo>
                    <a:pt x="14475" y="24802"/>
                    <a:pt x="14590" y="24805"/>
                    <a:pt x="14705" y="24805"/>
                  </a:cubicBezTo>
                  <a:cubicBezTo>
                    <a:pt x="16578" y="24805"/>
                    <a:pt x="18354" y="24022"/>
                    <a:pt x="20081" y="23387"/>
                  </a:cubicBezTo>
                  <a:cubicBezTo>
                    <a:pt x="21335" y="22924"/>
                    <a:pt x="22685" y="22498"/>
                    <a:pt x="24038" y="22498"/>
                  </a:cubicBezTo>
                  <a:cubicBezTo>
                    <a:pt x="24447" y="22498"/>
                    <a:pt x="24856" y="22537"/>
                    <a:pt x="25262" y="22625"/>
                  </a:cubicBezTo>
                  <a:cubicBezTo>
                    <a:pt x="26320" y="22854"/>
                    <a:pt x="27557" y="23480"/>
                    <a:pt x="27889" y="24581"/>
                  </a:cubicBezTo>
                  <a:cubicBezTo>
                    <a:pt x="28223" y="23480"/>
                    <a:pt x="29460" y="22854"/>
                    <a:pt x="30517" y="22625"/>
                  </a:cubicBezTo>
                  <a:cubicBezTo>
                    <a:pt x="30924" y="22537"/>
                    <a:pt x="31332" y="22498"/>
                    <a:pt x="31741" y="22498"/>
                  </a:cubicBezTo>
                  <a:cubicBezTo>
                    <a:pt x="33094" y="22498"/>
                    <a:pt x="34445" y="22924"/>
                    <a:pt x="35698" y="23387"/>
                  </a:cubicBezTo>
                  <a:cubicBezTo>
                    <a:pt x="37422" y="24022"/>
                    <a:pt x="39197" y="24803"/>
                    <a:pt x="41066" y="24803"/>
                  </a:cubicBezTo>
                  <a:cubicBezTo>
                    <a:pt x="41109" y="24803"/>
                    <a:pt x="41153" y="24803"/>
                    <a:pt x="41196" y="24802"/>
                  </a:cubicBezTo>
                  <a:lnTo>
                    <a:pt x="41189" y="24209"/>
                  </a:lnTo>
                  <a:cubicBezTo>
                    <a:pt x="41152" y="24211"/>
                    <a:pt x="41115" y="24211"/>
                    <a:pt x="41077" y="24211"/>
                  </a:cubicBezTo>
                  <a:cubicBezTo>
                    <a:pt x="40614" y="24211"/>
                    <a:pt x="40111" y="24107"/>
                    <a:pt x="39568" y="23867"/>
                  </a:cubicBezTo>
                  <a:cubicBezTo>
                    <a:pt x="38792" y="23528"/>
                    <a:pt x="38112" y="23001"/>
                    <a:pt x="37352" y="22627"/>
                  </a:cubicBezTo>
                  <a:cubicBezTo>
                    <a:pt x="36364" y="22138"/>
                    <a:pt x="35299" y="21806"/>
                    <a:pt x="34214" y="21623"/>
                  </a:cubicBezTo>
                  <a:cubicBezTo>
                    <a:pt x="33591" y="21518"/>
                    <a:pt x="32969" y="21469"/>
                    <a:pt x="32350" y="21469"/>
                  </a:cubicBezTo>
                  <a:cubicBezTo>
                    <a:pt x="30774" y="21469"/>
                    <a:pt x="29218" y="21789"/>
                    <a:pt x="27714" y="22329"/>
                  </a:cubicBezTo>
                  <a:cubicBezTo>
                    <a:pt x="27705" y="22333"/>
                    <a:pt x="27696" y="22335"/>
                    <a:pt x="27687" y="22335"/>
                  </a:cubicBezTo>
                  <a:cubicBezTo>
                    <a:pt x="27663" y="22335"/>
                    <a:pt x="27642" y="22322"/>
                    <a:pt x="27629" y="22305"/>
                  </a:cubicBezTo>
                  <a:lnTo>
                    <a:pt x="27603" y="22334"/>
                  </a:lnTo>
                  <a:cubicBezTo>
                    <a:pt x="27656" y="22378"/>
                    <a:pt x="27710" y="22422"/>
                    <a:pt x="27760" y="22470"/>
                  </a:cubicBezTo>
                  <a:cubicBezTo>
                    <a:pt x="27879" y="22578"/>
                    <a:pt x="27768" y="22737"/>
                    <a:pt x="27642" y="22737"/>
                  </a:cubicBezTo>
                  <a:cubicBezTo>
                    <a:pt x="27606" y="22737"/>
                    <a:pt x="27570" y="22724"/>
                    <a:pt x="27537" y="22694"/>
                  </a:cubicBezTo>
                  <a:cubicBezTo>
                    <a:pt x="26519" y="21773"/>
                    <a:pt x="25347" y="21448"/>
                    <a:pt x="24107" y="21448"/>
                  </a:cubicBezTo>
                  <a:cubicBezTo>
                    <a:pt x="21397" y="21448"/>
                    <a:pt x="18367" y="23003"/>
                    <a:pt x="15932" y="23289"/>
                  </a:cubicBezTo>
                  <a:cubicBezTo>
                    <a:pt x="15723" y="23314"/>
                    <a:pt x="15519" y="23326"/>
                    <a:pt x="15320" y="23326"/>
                  </a:cubicBezTo>
                  <a:cubicBezTo>
                    <a:pt x="12671" y="23326"/>
                    <a:pt x="10863" y="21230"/>
                    <a:pt x="10185" y="18734"/>
                  </a:cubicBezTo>
                  <a:lnTo>
                    <a:pt x="10069" y="18766"/>
                  </a:lnTo>
                  <a:cubicBezTo>
                    <a:pt x="10081" y="18794"/>
                    <a:pt x="10079" y="18827"/>
                    <a:pt x="10053" y="18850"/>
                  </a:cubicBezTo>
                  <a:cubicBezTo>
                    <a:pt x="8921" y="19817"/>
                    <a:pt x="6790" y="20981"/>
                    <a:pt x="4952" y="20981"/>
                  </a:cubicBezTo>
                  <a:cubicBezTo>
                    <a:pt x="4112" y="20981"/>
                    <a:pt x="3333" y="20737"/>
                    <a:pt x="2739" y="20120"/>
                  </a:cubicBezTo>
                  <a:cubicBezTo>
                    <a:pt x="243" y="17529"/>
                    <a:pt x="4568" y="13482"/>
                    <a:pt x="1838" y="11034"/>
                  </a:cubicBezTo>
                  <a:lnTo>
                    <a:pt x="1838" y="11034"/>
                  </a:lnTo>
                  <a:cubicBezTo>
                    <a:pt x="1827" y="11038"/>
                    <a:pt x="1816" y="11040"/>
                    <a:pt x="1806" y="11040"/>
                  </a:cubicBezTo>
                  <a:cubicBezTo>
                    <a:pt x="1733" y="11040"/>
                    <a:pt x="1687" y="10950"/>
                    <a:pt x="1741" y="10891"/>
                  </a:cubicBezTo>
                  <a:cubicBezTo>
                    <a:pt x="1737" y="10809"/>
                    <a:pt x="1817" y="10732"/>
                    <a:pt x="1904" y="10732"/>
                  </a:cubicBezTo>
                  <a:cubicBezTo>
                    <a:pt x="1918" y="10732"/>
                    <a:pt x="1933" y="10734"/>
                    <a:pt x="1947" y="10738"/>
                  </a:cubicBezTo>
                  <a:cubicBezTo>
                    <a:pt x="4939" y="8501"/>
                    <a:pt x="196" y="4163"/>
                    <a:pt x="2832" y="2011"/>
                  </a:cubicBezTo>
                  <a:cubicBezTo>
                    <a:pt x="3326" y="1608"/>
                    <a:pt x="3893" y="1443"/>
                    <a:pt x="4496" y="1443"/>
                  </a:cubicBezTo>
                  <a:cubicBezTo>
                    <a:pt x="6603" y="1443"/>
                    <a:pt x="9147" y="3457"/>
                    <a:pt x="10538" y="4354"/>
                  </a:cubicBezTo>
                  <a:cubicBezTo>
                    <a:pt x="10582" y="4382"/>
                    <a:pt x="10600" y="4424"/>
                    <a:pt x="10600" y="4463"/>
                  </a:cubicBezTo>
                  <a:lnTo>
                    <a:pt x="10705" y="4449"/>
                  </a:lnTo>
                  <a:cubicBezTo>
                    <a:pt x="10594" y="3692"/>
                    <a:pt x="10550" y="2939"/>
                    <a:pt x="10739" y="2265"/>
                  </a:cubicBezTo>
                  <a:lnTo>
                    <a:pt x="10061" y="2209"/>
                  </a:lnTo>
                  <a:cubicBezTo>
                    <a:pt x="10019" y="2287"/>
                    <a:pt x="9926" y="2325"/>
                    <a:pt x="9832" y="2325"/>
                  </a:cubicBezTo>
                  <a:cubicBezTo>
                    <a:pt x="9764" y="2325"/>
                    <a:pt x="9695" y="2305"/>
                    <a:pt x="9645" y="2265"/>
                  </a:cubicBezTo>
                  <a:cubicBezTo>
                    <a:pt x="8242" y="1145"/>
                    <a:pt x="5821" y="1"/>
                    <a:pt x="38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14"/>
            <p:cNvSpPr/>
            <p:nvPr/>
          </p:nvSpPr>
          <p:spPr>
            <a:xfrm>
              <a:off x="4731250" y="974157"/>
              <a:ext cx="364750" cy="620075"/>
            </a:xfrm>
            <a:custGeom>
              <a:avLst/>
              <a:gdLst/>
              <a:ahLst/>
              <a:cxnLst/>
              <a:rect l="l" t="t" r="r" b="b"/>
              <a:pathLst>
                <a:path w="14590" h="24803" extrusionOk="0">
                  <a:moveTo>
                    <a:pt x="10745" y="1"/>
                  </a:moveTo>
                  <a:cubicBezTo>
                    <a:pt x="8771" y="1"/>
                    <a:pt x="6350" y="1145"/>
                    <a:pt x="4947" y="2265"/>
                  </a:cubicBezTo>
                  <a:cubicBezTo>
                    <a:pt x="4895" y="2304"/>
                    <a:pt x="4826" y="2325"/>
                    <a:pt x="4760" y="2325"/>
                  </a:cubicBezTo>
                  <a:lnTo>
                    <a:pt x="5062" y="2715"/>
                  </a:lnTo>
                  <a:cubicBezTo>
                    <a:pt x="5699" y="2328"/>
                    <a:pt x="6378" y="2008"/>
                    <a:pt x="7082" y="1757"/>
                  </a:cubicBezTo>
                  <a:cubicBezTo>
                    <a:pt x="7873" y="1474"/>
                    <a:pt x="8982" y="1106"/>
                    <a:pt x="9976" y="1106"/>
                  </a:cubicBezTo>
                  <a:cubicBezTo>
                    <a:pt x="10413" y="1106"/>
                    <a:pt x="10827" y="1177"/>
                    <a:pt x="11182" y="1358"/>
                  </a:cubicBezTo>
                  <a:cubicBezTo>
                    <a:pt x="12247" y="1898"/>
                    <a:pt x="12651" y="3163"/>
                    <a:pt x="12647" y="4280"/>
                  </a:cubicBezTo>
                  <a:cubicBezTo>
                    <a:pt x="12641" y="6296"/>
                    <a:pt x="11480" y="8423"/>
                    <a:pt x="12856" y="10245"/>
                  </a:cubicBezTo>
                  <a:cubicBezTo>
                    <a:pt x="12914" y="10318"/>
                    <a:pt x="12891" y="10392"/>
                    <a:pt x="12836" y="10436"/>
                  </a:cubicBezTo>
                  <a:lnTo>
                    <a:pt x="12852" y="10459"/>
                  </a:lnTo>
                  <a:cubicBezTo>
                    <a:pt x="12880" y="10436"/>
                    <a:pt x="12907" y="10416"/>
                    <a:pt x="12935" y="10397"/>
                  </a:cubicBezTo>
                  <a:cubicBezTo>
                    <a:pt x="12964" y="10377"/>
                    <a:pt x="12993" y="10369"/>
                    <a:pt x="13020" y="10369"/>
                  </a:cubicBezTo>
                  <a:cubicBezTo>
                    <a:pt x="13151" y="10369"/>
                    <a:pt x="13237" y="10577"/>
                    <a:pt x="13096" y="10674"/>
                  </a:cubicBezTo>
                  <a:cubicBezTo>
                    <a:pt x="9979" y="12831"/>
                    <a:pt x="14313" y="17215"/>
                    <a:pt x="11808" y="19785"/>
                  </a:cubicBezTo>
                  <a:cubicBezTo>
                    <a:pt x="11256" y="20352"/>
                    <a:pt x="10533" y="20576"/>
                    <a:pt x="9745" y="20576"/>
                  </a:cubicBezTo>
                  <a:cubicBezTo>
                    <a:pt x="7840" y="20576"/>
                    <a:pt x="5552" y="19265"/>
                    <a:pt x="4357" y="18293"/>
                  </a:cubicBezTo>
                  <a:lnTo>
                    <a:pt x="4299" y="18365"/>
                  </a:lnTo>
                  <a:cubicBezTo>
                    <a:pt x="4339" y="18400"/>
                    <a:pt x="4362" y="18455"/>
                    <a:pt x="4348" y="18522"/>
                  </a:cubicBezTo>
                  <a:cubicBezTo>
                    <a:pt x="3856" y="20820"/>
                    <a:pt x="2515" y="24108"/>
                    <a:pt x="0" y="24209"/>
                  </a:cubicBezTo>
                  <a:lnTo>
                    <a:pt x="7" y="24802"/>
                  </a:lnTo>
                  <a:cubicBezTo>
                    <a:pt x="82" y="24802"/>
                    <a:pt x="157" y="24800"/>
                    <a:pt x="231" y="24796"/>
                  </a:cubicBezTo>
                  <a:cubicBezTo>
                    <a:pt x="2584" y="24671"/>
                    <a:pt x="4339" y="22943"/>
                    <a:pt x="4551" y="20611"/>
                  </a:cubicBezTo>
                  <a:cubicBezTo>
                    <a:pt x="4556" y="20551"/>
                    <a:pt x="4583" y="20508"/>
                    <a:pt x="4615" y="20473"/>
                  </a:cubicBezTo>
                  <a:cubicBezTo>
                    <a:pt x="4592" y="20407"/>
                    <a:pt x="4622" y="20319"/>
                    <a:pt x="4693" y="20319"/>
                  </a:cubicBezTo>
                  <a:cubicBezTo>
                    <a:pt x="4706" y="20319"/>
                    <a:pt x="4721" y="20322"/>
                    <a:pt x="4736" y="20328"/>
                  </a:cubicBezTo>
                  <a:cubicBezTo>
                    <a:pt x="6461" y="21013"/>
                    <a:pt x="8116" y="22067"/>
                    <a:pt x="10022" y="22067"/>
                  </a:cubicBezTo>
                  <a:cubicBezTo>
                    <a:pt x="10098" y="22067"/>
                    <a:pt x="10175" y="22065"/>
                    <a:pt x="10252" y="22062"/>
                  </a:cubicBezTo>
                  <a:cubicBezTo>
                    <a:pt x="12524" y="21963"/>
                    <a:pt x="14112" y="20293"/>
                    <a:pt x="14053" y="18000"/>
                  </a:cubicBezTo>
                  <a:cubicBezTo>
                    <a:pt x="13997" y="15800"/>
                    <a:pt x="11580" y="11967"/>
                    <a:pt x="14590" y="10579"/>
                  </a:cubicBezTo>
                  <a:cubicBezTo>
                    <a:pt x="12044" y="9525"/>
                    <a:pt x="13979" y="5220"/>
                    <a:pt x="13914" y="3336"/>
                  </a:cubicBezTo>
                  <a:cubicBezTo>
                    <a:pt x="13829" y="859"/>
                    <a:pt x="12455" y="1"/>
                    <a:pt x="1074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14"/>
            <p:cNvSpPr/>
            <p:nvPr/>
          </p:nvSpPr>
          <p:spPr>
            <a:xfrm>
              <a:off x="3689050" y="919857"/>
              <a:ext cx="1419425" cy="685950"/>
            </a:xfrm>
            <a:custGeom>
              <a:avLst/>
              <a:gdLst/>
              <a:ahLst/>
              <a:cxnLst/>
              <a:rect l="l" t="t" r="r" b="b"/>
              <a:pathLst>
                <a:path w="56777" h="27438" extrusionOk="0">
                  <a:moveTo>
                    <a:pt x="28389" y="500"/>
                  </a:moveTo>
                  <a:cubicBezTo>
                    <a:pt x="29496" y="2133"/>
                    <a:pt x="31368" y="3146"/>
                    <a:pt x="33296" y="3146"/>
                  </a:cubicBezTo>
                  <a:cubicBezTo>
                    <a:pt x="33917" y="3146"/>
                    <a:pt x="34544" y="3041"/>
                    <a:pt x="35154" y="2818"/>
                  </a:cubicBezTo>
                  <a:cubicBezTo>
                    <a:pt x="37167" y="2080"/>
                    <a:pt x="38706" y="819"/>
                    <a:pt x="40941" y="690"/>
                  </a:cubicBezTo>
                  <a:cubicBezTo>
                    <a:pt x="41085" y="682"/>
                    <a:pt x="41234" y="677"/>
                    <a:pt x="41387" y="677"/>
                  </a:cubicBezTo>
                  <a:cubicBezTo>
                    <a:pt x="43573" y="677"/>
                    <a:pt x="46532" y="1572"/>
                    <a:pt x="46200" y="4257"/>
                  </a:cubicBezTo>
                  <a:cubicBezTo>
                    <a:pt x="46179" y="4418"/>
                    <a:pt x="46313" y="4497"/>
                    <a:pt x="46447" y="4497"/>
                  </a:cubicBezTo>
                  <a:cubicBezTo>
                    <a:pt x="46514" y="4497"/>
                    <a:pt x="46583" y="4476"/>
                    <a:pt x="46633" y="4437"/>
                  </a:cubicBezTo>
                  <a:cubicBezTo>
                    <a:pt x="48037" y="3317"/>
                    <a:pt x="50458" y="2173"/>
                    <a:pt x="52433" y="2173"/>
                  </a:cubicBezTo>
                  <a:cubicBezTo>
                    <a:pt x="54143" y="2173"/>
                    <a:pt x="55517" y="3031"/>
                    <a:pt x="55602" y="5508"/>
                  </a:cubicBezTo>
                  <a:cubicBezTo>
                    <a:pt x="55667" y="7392"/>
                    <a:pt x="53731" y="11697"/>
                    <a:pt x="56278" y="12751"/>
                  </a:cubicBezTo>
                  <a:cubicBezTo>
                    <a:pt x="53268" y="14139"/>
                    <a:pt x="55685" y="17972"/>
                    <a:pt x="55741" y="20172"/>
                  </a:cubicBezTo>
                  <a:cubicBezTo>
                    <a:pt x="55800" y="22465"/>
                    <a:pt x="54212" y="24135"/>
                    <a:pt x="51940" y="24234"/>
                  </a:cubicBezTo>
                  <a:cubicBezTo>
                    <a:pt x="51863" y="24237"/>
                    <a:pt x="51786" y="24239"/>
                    <a:pt x="51710" y="24239"/>
                  </a:cubicBezTo>
                  <a:cubicBezTo>
                    <a:pt x="49804" y="24239"/>
                    <a:pt x="48149" y="23185"/>
                    <a:pt x="46424" y="22500"/>
                  </a:cubicBezTo>
                  <a:cubicBezTo>
                    <a:pt x="46409" y="22494"/>
                    <a:pt x="46394" y="22491"/>
                    <a:pt x="46381" y="22491"/>
                  </a:cubicBezTo>
                  <a:cubicBezTo>
                    <a:pt x="46310" y="22491"/>
                    <a:pt x="46280" y="22579"/>
                    <a:pt x="46303" y="22645"/>
                  </a:cubicBezTo>
                  <a:cubicBezTo>
                    <a:pt x="46271" y="22680"/>
                    <a:pt x="46244" y="22723"/>
                    <a:pt x="46239" y="22783"/>
                  </a:cubicBezTo>
                  <a:cubicBezTo>
                    <a:pt x="46027" y="25115"/>
                    <a:pt x="44272" y="26843"/>
                    <a:pt x="41919" y="26968"/>
                  </a:cubicBezTo>
                  <a:cubicBezTo>
                    <a:pt x="41845" y="26972"/>
                    <a:pt x="41770" y="26974"/>
                    <a:pt x="41695" y="26974"/>
                  </a:cubicBezTo>
                  <a:cubicBezTo>
                    <a:pt x="41652" y="26975"/>
                    <a:pt x="41609" y="26975"/>
                    <a:pt x="41565" y="26975"/>
                  </a:cubicBezTo>
                  <a:cubicBezTo>
                    <a:pt x="39698" y="26975"/>
                    <a:pt x="37922" y="26194"/>
                    <a:pt x="36197" y="25559"/>
                  </a:cubicBezTo>
                  <a:cubicBezTo>
                    <a:pt x="34943" y="25096"/>
                    <a:pt x="33593" y="24670"/>
                    <a:pt x="32239" y="24670"/>
                  </a:cubicBezTo>
                  <a:cubicBezTo>
                    <a:pt x="31831" y="24670"/>
                    <a:pt x="31423" y="24709"/>
                    <a:pt x="31016" y="24797"/>
                  </a:cubicBezTo>
                  <a:cubicBezTo>
                    <a:pt x="29959" y="25026"/>
                    <a:pt x="28722" y="25652"/>
                    <a:pt x="28389" y="26753"/>
                  </a:cubicBezTo>
                  <a:cubicBezTo>
                    <a:pt x="28056" y="25652"/>
                    <a:pt x="26819" y="25026"/>
                    <a:pt x="25761" y="24797"/>
                  </a:cubicBezTo>
                  <a:cubicBezTo>
                    <a:pt x="25355" y="24709"/>
                    <a:pt x="24947" y="24670"/>
                    <a:pt x="24539" y="24670"/>
                  </a:cubicBezTo>
                  <a:cubicBezTo>
                    <a:pt x="23185" y="24670"/>
                    <a:pt x="21834" y="25096"/>
                    <a:pt x="20580" y="25559"/>
                  </a:cubicBezTo>
                  <a:cubicBezTo>
                    <a:pt x="18853" y="26195"/>
                    <a:pt x="17077" y="26977"/>
                    <a:pt x="15205" y="26977"/>
                  </a:cubicBezTo>
                  <a:cubicBezTo>
                    <a:pt x="15090" y="26977"/>
                    <a:pt x="14974" y="26974"/>
                    <a:pt x="14858" y="26968"/>
                  </a:cubicBezTo>
                  <a:cubicBezTo>
                    <a:pt x="12506" y="26843"/>
                    <a:pt x="10751" y="25115"/>
                    <a:pt x="10538" y="22783"/>
                  </a:cubicBezTo>
                  <a:cubicBezTo>
                    <a:pt x="10534" y="22723"/>
                    <a:pt x="10508" y="22680"/>
                    <a:pt x="10474" y="22645"/>
                  </a:cubicBezTo>
                  <a:cubicBezTo>
                    <a:pt x="10498" y="22579"/>
                    <a:pt x="10468" y="22491"/>
                    <a:pt x="10397" y="22491"/>
                  </a:cubicBezTo>
                  <a:cubicBezTo>
                    <a:pt x="10384" y="22491"/>
                    <a:pt x="10370" y="22494"/>
                    <a:pt x="10355" y="22500"/>
                  </a:cubicBezTo>
                  <a:cubicBezTo>
                    <a:pt x="8629" y="23186"/>
                    <a:pt x="6974" y="24239"/>
                    <a:pt x="5067" y="24239"/>
                  </a:cubicBezTo>
                  <a:cubicBezTo>
                    <a:pt x="4991" y="24239"/>
                    <a:pt x="4915" y="24237"/>
                    <a:pt x="4838" y="24234"/>
                  </a:cubicBezTo>
                  <a:cubicBezTo>
                    <a:pt x="2566" y="24135"/>
                    <a:pt x="977" y="22465"/>
                    <a:pt x="1038" y="20172"/>
                  </a:cubicBezTo>
                  <a:cubicBezTo>
                    <a:pt x="1094" y="17972"/>
                    <a:pt x="3510" y="14140"/>
                    <a:pt x="500" y="12752"/>
                  </a:cubicBezTo>
                  <a:cubicBezTo>
                    <a:pt x="3049" y="11697"/>
                    <a:pt x="1112" y="7392"/>
                    <a:pt x="1176" y="5508"/>
                  </a:cubicBezTo>
                  <a:cubicBezTo>
                    <a:pt x="1262" y="3032"/>
                    <a:pt x="2636" y="2174"/>
                    <a:pt x="4345" y="2174"/>
                  </a:cubicBezTo>
                  <a:cubicBezTo>
                    <a:pt x="6319" y="2174"/>
                    <a:pt x="8741" y="3318"/>
                    <a:pt x="10144" y="4438"/>
                  </a:cubicBezTo>
                  <a:cubicBezTo>
                    <a:pt x="10194" y="4477"/>
                    <a:pt x="10262" y="4497"/>
                    <a:pt x="10331" y="4497"/>
                  </a:cubicBezTo>
                  <a:cubicBezTo>
                    <a:pt x="10425" y="4497"/>
                    <a:pt x="10518" y="4459"/>
                    <a:pt x="10560" y="4382"/>
                  </a:cubicBezTo>
                  <a:cubicBezTo>
                    <a:pt x="10576" y="4347"/>
                    <a:pt x="10585" y="4305"/>
                    <a:pt x="10578" y="4257"/>
                  </a:cubicBezTo>
                  <a:cubicBezTo>
                    <a:pt x="10245" y="1572"/>
                    <a:pt x="13205" y="677"/>
                    <a:pt x="15392" y="677"/>
                  </a:cubicBezTo>
                  <a:cubicBezTo>
                    <a:pt x="15545" y="677"/>
                    <a:pt x="15694" y="682"/>
                    <a:pt x="15838" y="690"/>
                  </a:cubicBezTo>
                  <a:cubicBezTo>
                    <a:pt x="18073" y="819"/>
                    <a:pt x="19610" y="2080"/>
                    <a:pt x="21624" y="2818"/>
                  </a:cubicBezTo>
                  <a:cubicBezTo>
                    <a:pt x="22234" y="3041"/>
                    <a:pt x="22861" y="3146"/>
                    <a:pt x="23483" y="3146"/>
                  </a:cubicBezTo>
                  <a:cubicBezTo>
                    <a:pt x="25412" y="3146"/>
                    <a:pt x="27281" y="2133"/>
                    <a:pt x="28389" y="500"/>
                  </a:cubicBezTo>
                  <a:close/>
                  <a:moveTo>
                    <a:pt x="28294" y="0"/>
                  </a:moveTo>
                  <a:cubicBezTo>
                    <a:pt x="28226" y="0"/>
                    <a:pt x="28159" y="31"/>
                    <a:pt x="28114" y="106"/>
                  </a:cubicBezTo>
                  <a:cubicBezTo>
                    <a:pt x="27161" y="1701"/>
                    <a:pt x="25402" y="2696"/>
                    <a:pt x="23548" y="2696"/>
                  </a:cubicBezTo>
                  <a:cubicBezTo>
                    <a:pt x="23394" y="2696"/>
                    <a:pt x="23239" y="2689"/>
                    <a:pt x="23083" y="2675"/>
                  </a:cubicBezTo>
                  <a:cubicBezTo>
                    <a:pt x="20994" y="2490"/>
                    <a:pt x="19361" y="842"/>
                    <a:pt x="17327" y="378"/>
                  </a:cubicBezTo>
                  <a:cubicBezTo>
                    <a:pt x="16784" y="254"/>
                    <a:pt x="16143" y="185"/>
                    <a:pt x="15469" y="185"/>
                  </a:cubicBezTo>
                  <a:cubicBezTo>
                    <a:pt x="12994" y="185"/>
                    <a:pt x="10087" y="1122"/>
                    <a:pt x="10045" y="3728"/>
                  </a:cubicBezTo>
                  <a:cubicBezTo>
                    <a:pt x="8582" y="2668"/>
                    <a:pt x="6380" y="1518"/>
                    <a:pt x="4422" y="1518"/>
                  </a:cubicBezTo>
                  <a:cubicBezTo>
                    <a:pt x="3581" y="1518"/>
                    <a:pt x="2784" y="1730"/>
                    <a:pt x="2111" y="2253"/>
                  </a:cubicBezTo>
                  <a:cubicBezTo>
                    <a:pt x="1081" y="3051"/>
                    <a:pt x="698" y="4420"/>
                    <a:pt x="691" y="5673"/>
                  </a:cubicBezTo>
                  <a:cubicBezTo>
                    <a:pt x="681" y="7579"/>
                    <a:pt x="2594" y="11588"/>
                    <a:pt x="146" y="12534"/>
                  </a:cubicBezTo>
                  <a:cubicBezTo>
                    <a:pt x="1" y="12592"/>
                    <a:pt x="13" y="12781"/>
                    <a:pt x="118" y="12836"/>
                  </a:cubicBezTo>
                  <a:cubicBezTo>
                    <a:pt x="54" y="12940"/>
                    <a:pt x="63" y="13077"/>
                    <a:pt x="206" y="13139"/>
                  </a:cubicBezTo>
                  <a:cubicBezTo>
                    <a:pt x="2693" y="14224"/>
                    <a:pt x="1063" y="17373"/>
                    <a:pt x="679" y="19193"/>
                  </a:cubicBezTo>
                  <a:cubicBezTo>
                    <a:pt x="379" y="20614"/>
                    <a:pt x="569" y="22158"/>
                    <a:pt x="1520" y="23306"/>
                  </a:cubicBezTo>
                  <a:cubicBezTo>
                    <a:pt x="2424" y="24397"/>
                    <a:pt x="3624" y="24818"/>
                    <a:pt x="4892" y="24818"/>
                  </a:cubicBezTo>
                  <a:cubicBezTo>
                    <a:pt x="6719" y="24818"/>
                    <a:pt x="8685" y="23944"/>
                    <a:pt x="10107" y="22940"/>
                  </a:cubicBezTo>
                  <a:cubicBezTo>
                    <a:pt x="10352" y="25745"/>
                    <a:pt x="12666" y="27438"/>
                    <a:pt x="15300" y="27438"/>
                  </a:cubicBezTo>
                  <a:cubicBezTo>
                    <a:pt x="15610" y="27438"/>
                    <a:pt x="15925" y="27414"/>
                    <a:pt x="16242" y="27366"/>
                  </a:cubicBezTo>
                  <a:cubicBezTo>
                    <a:pt x="18214" y="27071"/>
                    <a:pt x="19998" y="26095"/>
                    <a:pt x="21889" y="25515"/>
                  </a:cubicBezTo>
                  <a:cubicBezTo>
                    <a:pt x="22749" y="25251"/>
                    <a:pt x="23653" y="25046"/>
                    <a:pt x="24556" y="25046"/>
                  </a:cubicBezTo>
                  <a:cubicBezTo>
                    <a:pt x="24926" y="25046"/>
                    <a:pt x="25295" y="25081"/>
                    <a:pt x="25662" y="25159"/>
                  </a:cubicBezTo>
                  <a:cubicBezTo>
                    <a:pt x="26859" y="25413"/>
                    <a:pt x="27541" y="26074"/>
                    <a:pt x="28301" y="26962"/>
                  </a:cubicBezTo>
                  <a:cubicBezTo>
                    <a:pt x="28315" y="26979"/>
                    <a:pt x="28333" y="26987"/>
                    <a:pt x="28350" y="26987"/>
                  </a:cubicBezTo>
                  <a:cubicBezTo>
                    <a:pt x="28364" y="26987"/>
                    <a:pt x="28377" y="26982"/>
                    <a:pt x="28389" y="26974"/>
                  </a:cubicBezTo>
                  <a:cubicBezTo>
                    <a:pt x="28401" y="26982"/>
                    <a:pt x="28414" y="26987"/>
                    <a:pt x="28428" y="26987"/>
                  </a:cubicBezTo>
                  <a:cubicBezTo>
                    <a:pt x="28445" y="26987"/>
                    <a:pt x="28463" y="26979"/>
                    <a:pt x="28477" y="26962"/>
                  </a:cubicBezTo>
                  <a:cubicBezTo>
                    <a:pt x="29239" y="26074"/>
                    <a:pt x="29922" y="25413"/>
                    <a:pt x="31116" y="25159"/>
                  </a:cubicBezTo>
                  <a:cubicBezTo>
                    <a:pt x="31482" y="25081"/>
                    <a:pt x="31852" y="25046"/>
                    <a:pt x="32221" y="25046"/>
                  </a:cubicBezTo>
                  <a:cubicBezTo>
                    <a:pt x="33125" y="25046"/>
                    <a:pt x="34028" y="25251"/>
                    <a:pt x="34889" y="25515"/>
                  </a:cubicBezTo>
                  <a:cubicBezTo>
                    <a:pt x="36780" y="26095"/>
                    <a:pt x="38565" y="27071"/>
                    <a:pt x="40536" y="27366"/>
                  </a:cubicBezTo>
                  <a:cubicBezTo>
                    <a:pt x="40852" y="27414"/>
                    <a:pt x="41168" y="27438"/>
                    <a:pt x="41478" y="27438"/>
                  </a:cubicBezTo>
                  <a:cubicBezTo>
                    <a:pt x="44113" y="27438"/>
                    <a:pt x="46425" y="25745"/>
                    <a:pt x="46671" y="22940"/>
                  </a:cubicBezTo>
                  <a:cubicBezTo>
                    <a:pt x="48092" y="23944"/>
                    <a:pt x="50059" y="24818"/>
                    <a:pt x="51886" y="24818"/>
                  </a:cubicBezTo>
                  <a:cubicBezTo>
                    <a:pt x="53153" y="24818"/>
                    <a:pt x="54354" y="24397"/>
                    <a:pt x="55258" y="23306"/>
                  </a:cubicBezTo>
                  <a:cubicBezTo>
                    <a:pt x="56209" y="22157"/>
                    <a:pt x="56399" y="20614"/>
                    <a:pt x="56098" y="19193"/>
                  </a:cubicBezTo>
                  <a:cubicBezTo>
                    <a:pt x="55715" y="17373"/>
                    <a:pt x="54085" y="14224"/>
                    <a:pt x="56574" y="13139"/>
                  </a:cubicBezTo>
                  <a:cubicBezTo>
                    <a:pt x="56717" y="13077"/>
                    <a:pt x="56723" y="12940"/>
                    <a:pt x="56659" y="12836"/>
                  </a:cubicBezTo>
                  <a:cubicBezTo>
                    <a:pt x="56765" y="12781"/>
                    <a:pt x="56777" y="12592"/>
                    <a:pt x="56632" y="12534"/>
                  </a:cubicBezTo>
                  <a:cubicBezTo>
                    <a:pt x="54184" y="11588"/>
                    <a:pt x="56098" y="7579"/>
                    <a:pt x="56087" y="5673"/>
                  </a:cubicBezTo>
                  <a:cubicBezTo>
                    <a:pt x="56082" y="4420"/>
                    <a:pt x="55697" y="3052"/>
                    <a:pt x="54667" y="2253"/>
                  </a:cubicBezTo>
                  <a:cubicBezTo>
                    <a:pt x="53993" y="1730"/>
                    <a:pt x="53197" y="1518"/>
                    <a:pt x="52357" y="1518"/>
                  </a:cubicBezTo>
                  <a:cubicBezTo>
                    <a:pt x="50399" y="1518"/>
                    <a:pt x="48199" y="2668"/>
                    <a:pt x="46736" y="3728"/>
                  </a:cubicBezTo>
                  <a:cubicBezTo>
                    <a:pt x="46692" y="1122"/>
                    <a:pt x="43784" y="185"/>
                    <a:pt x="41310" y="185"/>
                  </a:cubicBezTo>
                  <a:cubicBezTo>
                    <a:pt x="40637" y="185"/>
                    <a:pt x="39996" y="254"/>
                    <a:pt x="39454" y="378"/>
                  </a:cubicBezTo>
                  <a:cubicBezTo>
                    <a:pt x="37417" y="842"/>
                    <a:pt x="35784" y="2490"/>
                    <a:pt x="33694" y="2675"/>
                  </a:cubicBezTo>
                  <a:cubicBezTo>
                    <a:pt x="33539" y="2689"/>
                    <a:pt x="33384" y="2696"/>
                    <a:pt x="33230" y="2696"/>
                  </a:cubicBezTo>
                  <a:cubicBezTo>
                    <a:pt x="31377" y="2696"/>
                    <a:pt x="29616" y="1701"/>
                    <a:pt x="28664" y="106"/>
                  </a:cubicBezTo>
                  <a:cubicBezTo>
                    <a:pt x="28619" y="31"/>
                    <a:pt x="28552" y="0"/>
                    <a:pt x="28485" y="0"/>
                  </a:cubicBezTo>
                  <a:cubicBezTo>
                    <a:pt x="28453" y="0"/>
                    <a:pt x="28420" y="7"/>
                    <a:pt x="28389" y="20"/>
                  </a:cubicBezTo>
                  <a:cubicBezTo>
                    <a:pt x="28359" y="7"/>
                    <a:pt x="28326" y="0"/>
                    <a:pt x="2829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14"/>
            <p:cNvSpPr/>
            <p:nvPr/>
          </p:nvSpPr>
          <p:spPr>
            <a:xfrm>
              <a:off x="4836325" y="1233357"/>
              <a:ext cx="252775" cy="255225"/>
            </a:xfrm>
            <a:custGeom>
              <a:avLst/>
              <a:gdLst/>
              <a:ahLst/>
              <a:cxnLst/>
              <a:rect l="l" t="t" r="r" b="b"/>
              <a:pathLst>
                <a:path w="10111" h="10209" extrusionOk="0">
                  <a:moveTo>
                    <a:pt x="8816" y="1"/>
                  </a:moveTo>
                  <a:cubicBezTo>
                    <a:pt x="8790" y="1"/>
                    <a:pt x="8761" y="9"/>
                    <a:pt x="8732" y="29"/>
                  </a:cubicBezTo>
                  <a:cubicBezTo>
                    <a:pt x="8704" y="48"/>
                    <a:pt x="8677" y="68"/>
                    <a:pt x="8649" y="91"/>
                  </a:cubicBezTo>
                  <a:cubicBezTo>
                    <a:pt x="6589" y="1592"/>
                    <a:pt x="7764" y="4238"/>
                    <a:pt x="8046" y="6284"/>
                  </a:cubicBezTo>
                  <a:cubicBezTo>
                    <a:pt x="8162" y="7108"/>
                    <a:pt x="8146" y="7985"/>
                    <a:pt x="7718" y="8732"/>
                  </a:cubicBezTo>
                  <a:cubicBezTo>
                    <a:pt x="7255" y="9538"/>
                    <a:pt x="6452" y="9787"/>
                    <a:pt x="5614" y="9787"/>
                  </a:cubicBezTo>
                  <a:cubicBezTo>
                    <a:pt x="5258" y="9787"/>
                    <a:pt x="4895" y="9742"/>
                    <a:pt x="4550" y="9676"/>
                  </a:cubicBezTo>
                  <a:cubicBezTo>
                    <a:pt x="2953" y="9368"/>
                    <a:pt x="1475" y="8660"/>
                    <a:pt x="156" y="7720"/>
                  </a:cubicBezTo>
                  <a:cubicBezTo>
                    <a:pt x="143" y="7711"/>
                    <a:pt x="130" y="7707"/>
                    <a:pt x="117" y="7707"/>
                  </a:cubicBezTo>
                  <a:cubicBezTo>
                    <a:pt x="55" y="7707"/>
                    <a:pt x="0" y="7798"/>
                    <a:pt x="57" y="7847"/>
                  </a:cubicBezTo>
                  <a:cubicBezTo>
                    <a:pt x="90" y="7873"/>
                    <a:pt x="120" y="7901"/>
                    <a:pt x="154" y="7925"/>
                  </a:cubicBezTo>
                  <a:cubicBezTo>
                    <a:pt x="1349" y="8897"/>
                    <a:pt x="3637" y="10208"/>
                    <a:pt x="5542" y="10208"/>
                  </a:cubicBezTo>
                  <a:cubicBezTo>
                    <a:pt x="6330" y="10208"/>
                    <a:pt x="7053" y="9984"/>
                    <a:pt x="7605" y="9417"/>
                  </a:cubicBezTo>
                  <a:cubicBezTo>
                    <a:pt x="10110" y="6847"/>
                    <a:pt x="5776" y="2463"/>
                    <a:pt x="8893" y="306"/>
                  </a:cubicBezTo>
                  <a:cubicBezTo>
                    <a:pt x="9034" y="209"/>
                    <a:pt x="8947" y="1"/>
                    <a:pt x="88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14"/>
            <p:cNvSpPr/>
            <p:nvPr/>
          </p:nvSpPr>
          <p:spPr>
            <a:xfrm>
              <a:off x="3965250" y="975482"/>
              <a:ext cx="1096025" cy="260625"/>
            </a:xfrm>
            <a:custGeom>
              <a:avLst/>
              <a:gdLst/>
              <a:ahLst/>
              <a:cxnLst/>
              <a:rect l="l" t="t" r="r" b="b"/>
              <a:pathLst>
                <a:path w="43841" h="10425" extrusionOk="0">
                  <a:moveTo>
                    <a:pt x="3647" y="1"/>
                  </a:moveTo>
                  <a:cubicBezTo>
                    <a:pt x="2780" y="1"/>
                    <a:pt x="1922" y="215"/>
                    <a:pt x="1204" y="746"/>
                  </a:cubicBezTo>
                  <a:cubicBezTo>
                    <a:pt x="652" y="1157"/>
                    <a:pt x="343" y="1658"/>
                    <a:pt x="190" y="2212"/>
                  </a:cubicBezTo>
                  <a:cubicBezTo>
                    <a:pt x="1" y="2887"/>
                    <a:pt x="45" y="3639"/>
                    <a:pt x="156" y="4396"/>
                  </a:cubicBezTo>
                  <a:cubicBezTo>
                    <a:pt x="162" y="4444"/>
                    <a:pt x="170" y="4491"/>
                    <a:pt x="176" y="4539"/>
                  </a:cubicBezTo>
                  <a:cubicBezTo>
                    <a:pt x="184" y="4588"/>
                    <a:pt x="226" y="4611"/>
                    <a:pt x="269" y="4611"/>
                  </a:cubicBezTo>
                  <a:cubicBezTo>
                    <a:pt x="323" y="4611"/>
                    <a:pt x="380" y="4575"/>
                    <a:pt x="375" y="4512"/>
                  </a:cubicBezTo>
                  <a:cubicBezTo>
                    <a:pt x="271" y="3318"/>
                    <a:pt x="220" y="2046"/>
                    <a:pt x="1178" y="1173"/>
                  </a:cubicBezTo>
                  <a:cubicBezTo>
                    <a:pt x="1836" y="576"/>
                    <a:pt x="2782" y="328"/>
                    <a:pt x="3665" y="328"/>
                  </a:cubicBezTo>
                  <a:cubicBezTo>
                    <a:pt x="3765" y="328"/>
                    <a:pt x="3863" y="332"/>
                    <a:pt x="3961" y="338"/>
                  </a:cubicBezTo>
                  <a:cubicBezTo>
                    <a:pt x="5856" y="457"/>
                    <a:pt x="7558" y="1551"/>
                    <a:pt x="9331" y="2136"/>
                  </a:cubicBezTo>
                  <a:cubicBezTo>
                    <a:pt x="10347" y="2470"/>
                    <a:pt x="11453" y="2686"/>
                    <a:pt x="12534" y="2686"/>
                  </a:cubicBezTo>
                  <a:cubicBezTo>
                    <a:pt x="14243" y="2686"/>
                    <a:pt x="15890" y="2147"/>
                    <a:pt x="17018" y="686"/>
                  </a:cubicBezTo>
                  <a:cubicBezTo>
                    <a:pt x="18488" y="1908"/>
                    <a:pt x="20222" y="2412"/>
                    <a:pt x="22020" y="2412"/>
                  </a:cubicBezTo>
                  <a:cubicBezTo>
                    <a:pt x="23047" y="2412"/>
                    <a:pt x="24096" y="2248"/>
                    <a:pt x="25127" y="1958"/>
                  </a:cubicBezTo>
                  <a:cubicBezTo>
                    <a:pt x="26821" y="1483"/>
                    <a:pt x="28562" y="394"/>
                    <a:pt x="30355" y="394"/>
                  </a:cubicBezTo>
                  <a:cubicBezTo>
                    <a:pt x="30368" y="394"/>
                    <a:pt x="30381" y="394"/>
                    <a:pt x="30394" y="394"/>
                  </a:cubicBezTo>
                  <a:cubicBezTo>
                    <a:pt x="32736" y="418"/>
                    <a:pt x="33360" y="2355"/>
                    <a:pt x="33647" y="4285"/>
                  </a:cubicBezTo>
                  <a:cubicBezTo>
                    <a:pt x="33658" y="4367"/>
                    <a:pt x="33713" y="4402"/>
                    <a:pt x="33774" y="4402"/>
                  </a:cubicBezTo>
                  <a:cubicBezTo>
                    <a:pt x="33855" y="4402"/>
                    <a:pt x="33946" y="4339"/>
                    <a:pt x="33958" y="4241"/>
                  </a:cubicBezTo>
                  <a:cubicBezTo>
                    <a:pt x="35142" y="3315"/>
                    <a:pt x="36378" y="2512"/>
                    <a:pt x="37802" y="1997"/>
                  </a:cubicBezTo>
                  <a:cubicBezTo>
                    <a:pt x="38613" y="1704"/>
                    <a:pt x="39600" y="1390"/>
                    <a:pt x="40500" y="1390"/>
                  </a:cubicBezTo>
                  <a:cubicBezTo>
                    <a:pt x="41405" y="1390"/>
                    <a:pt x="42222" y="1708"/>
                    <a:pt x="42683" y="2688"/>
                  </a:cubicBezTo>
                  <a:cubicBezTo>
                    <a:pt x="43840" y="5154"/>
                    <a:pt x="41416" y="7993"/>
                    <a:pt x="43214" y="10355"/>
                  </a:cubicBezTo>
                  <a:cubicBezTo>
                    <a:pt x="43252" y="10404"/>
                    <a:pt x="43304" y="10425"/>
                    <a:pt x="43355" y="10425"/>
                  </a:cubicBezTo>
                  <a:cubicBezTo>
                    <a:pt x="43399" y="10425"/>
                    <a:pt x="43443" y="10409"/>
                    <a:pt x="43476" y="10383"/>
                  </a:cubicBezTo>
                  <a:cubicBezTo>
                    <a:pt x="43531" y="10339"/>
                    <a:pt x="43554" y="10265"/>
                    <a:pt x="43496" y="10192"/>
                  </a:cubicBezTo>
                  <a:cubicBezTo>
                    <a:pt x="42120" y="8370"/>
                    <a:pt x="43281" y="6243"/>
                    <a:pt x="43286" y="4227"/>
                  </a:cubicBezTo>
                  <a:cubicBezTo>
                    <a:pt x="43291" y="3110"/>
                    <a:pt x="42886" y="1845"/>
                    <a:pt x="41822" y="1305"/>
                  </a:cubicBezTo>
                  <a:cubicBezTo>
                    <a:pt x="41467" y="1124"/>
                    <a:pt x="41053" y="1053"/>
                    <a:pt x="40616" y="1053"/>
                  </a:cubicBezTo>
                  <a:cubicBezTo>
                    <a:pt x="39622" y="1053"/>
                    <a:pt x="38512" y="1421"/>
                    <a:pt x="37721" y="1704"/>
                  </a:cubicBezTo>
                  <a:cubicBezTo>
                    <a:pt x="37017" y="1955"/>
                    <a:pt x="36339" y="2275"/>
                    <a:pt x="35701" y="2662"/>
                  </a:cubicBezTo>
                  <a:cubicBezTo>
                    <a:pt x="35064" y="3050"/>
                    <a:pt x="34468" y="3507"/>
                    <a:pt x="33937" y="4031"/>
                  </a:cubicBezTo>
                  <a:cubicBezTo>
                    <a:pt x="33760" y="2821"/>
                    <a:pt x="33457" y="1475"/>
                    <a:pt x="32434" y="700"/>
                  </a:cubicBezTo>
                  <a:cubicBezTo>
                    <a:pt x="31845" y="252"/>
                    <a:pt x="31149" y="84"/>
                    <a:pt x="30439" y="84"/>
                  </a:cubicBezTo>
                  <a:cubicBezTo>
                    <a:pt x="29856" y="84"/>
                    <a:pt x="29265" y="197"/>
                    <a:pt x="28716" y="362"/>
                  </a:cubicBezTo>
                  <a:cubicBezTo>
                    <a:pt x="26720" y="963"/>
                    <a:pt x="24909" y="1891"/>
                    <a:pt x="22797" y="2088"/>
                  </a:cubicBezTo>
                  <a:cubicBezTo>
                    <a:pt x="22525" y="2113"/>
                    <a:pt x="22256" y="2126"/>
                    <a:pt x="21990" y="2126"/>
                  </a:cubicBezTo>
                  <a:cubicBezTo>
                    <a:pt x="20134" y="2126"/>
                    <a:pt x="18436" y="1511"/>
                    <a:pt x="16930" y="360"/>
                  </a:cubicBezTo>
                  <a:cubicBezTo>
                    <a:pt x="16914" y="348"/>
                    <a:pt x="16898" y="343"/>
                    <a:pt x="16882" y="343"/>
                  </a:cubicBezTo>
                  <a:cubicBezTo>
                    <a:pt x="16808" y="343"/>
                    <a:pt x="16744" y="452"/>
                    <a:pt x="16809" y="513"/>
                  </a:cubicBezTo>
                  <a:cubicBezTo>
                    <a:pt x="16815" y="517"/>
                    <a:pt x="16821" y="519"/>
                    <a:pt x="16825" y="524"/>
                  </a:cubicBezTo>
                  <a:cubicBezTo>
                    <a:pt x="15657" y="1812"/>
                    <a:pt x="14090" y="2348"/>
                    <a:pt x="12451" y="2348"/>
                  </a:cubicBezTo>
                  <a:cubicBezTo>
                    <a:pt x="11895" y="2348"/>
                    <a:pt x="11331" y="2286"/>
                    <a:pt x="10771" y="2171"/>
                  </a:cubicBezTo>
                  <a:cubicBezTo>
                    <a:pt x="8747" y="1754"/>
                    <a:pt x="6976" y="609"/>
                    <a:pt x="4970" y="155"/>
                  </a:cubicBezTo>
                  <a:cubicBezTo>
                    <a:pt x="4538" y="57"/>
                    <a:pt x="4091" y="1"/>
                    <a:pt x="3647"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14"/>
            <p:cNvSpPr/>
            <p:nvPr/>
          </p:nvSpPr>
          <p:spPr>
            <a:xfrm>
              <a:off x="3754275" y="983682"/>
              <a:ext cx="1307000" cy="585875"/>
            </a:xfrm>
            <a:custGeom>
              <a:avLst/>
              <a:gdLst/>
              <a:ahLst/>
              <a:cxnLst/>
              <a:rect l="l" t="t" r="r" b="b"/>
              <a:pathLst>
                <a:path w="52280" h="23435" extrusionOk="0">
                  <a:moveTo>
                    <a:pt x="12107" y="1"/>
                  </a:moveTo>
                  <a:cubicBezTo>
                    <a:pt x="11223" y="1"/>
                    <a:pt x="10275" y="247"/>
                    <a:pt x="9617" y="845"/>
                  </a:cubicBezTo>
                  <a:cubicBezTo>
                    <a:pt x="8659" y="1718"/>
                    <a:pt x="8710" y="2990"/>
                    <a:pt x="8814" y="4185"/>
                  </a:cubicBezTo>
                  <a:cubicBezTo>
                    <a:pt x="8819" y="4247"/>
                    <a:pt x="8762" y="4283"/>
                    <a:pt x="8708" y="4283"/>
                  </a:cubicBezTo>
                  <a:cubicBezTo>
                    <a:pt x="8665" y="4283"/>
                    <a:pt x="8623" y="4260"/>
                    <a:pt x="8615" y="4211"/>
                  </a:cubicBezTo>
                  <a:cubicBezTo>
                    <a:pt x="8609" y="4163"/>
                    <a:pt x="8601" y="4117"/>
                    <a:pt x="8595" y="4068"/>
                  </a:cubicBezTo>
                  <a:lnTo>
                    <a:pt x="8490" y="4082"/>
                  </a:lnTo>
                  <a:cubicBezTo>
                    <a:pt x="8490" y="4154"/>
                    <a:pt x="8435" y="4223"/>
                    <a:pt x="8361" y="4223"/>
                  </a:cubicBezTo>
                  <a:cubicBezTo>
                    <a:pt x="8340" y="4223"/>
                    <a:pt x="8318" y="4218"/>
                    <a:pt x="8295" y="4205"/>
                  </a:cubicBezTo>
                  <a:cubicBezTo>
                    <a:pt x="6844" y="3408"/>
                    <a:pt x="5446" y="2350"/>
                    <a:pt x="3891" y="1771"/>
                  </a:cubicBezTo>
                  <a:cubicBezTo>
                    <a:pt x="3415" y="1593"/>
                    <a:pt x="2858" y="1451"/>
                    <a:pt x="2316" y="1451"/>
                  </a:cubicBezTo>
                  <a:cubicBezTo>
                    <a:pt x="1911" y="1451"/>
                    <a:pt x="1514" y="1530"/>
                    <a:pt x="1165" y="1734"/>
                  </a:cubicBezTo>
                  <a:cubicBezTo>
                    <a:pt x="1" y="2416"/>
                    <a:pt x="301" y="3911"/>
                    <a:pt x="567" y="4978"/>
                  </a:cubicBezTo>
                  <a:cubicBezTo>
                    <a:pt x="1003" y="6726"/>
                    <a:pt x="1853" y="9305"/>
                    <a:pt x="12" y="10494"/>
                  </a:cubicBezTo>
                  <a:cubicBezTo>
                    <a:pt x="1827" y="12187"/>
                    <a:pt x="481" y="14736"/>
                    <a:pt x="213" y="16782"/>
                  </a:cubicBezTo>
                  <a:cubicBezTo>
                    <a:pt x="93" y="17712"/>
                    <a:pt x="158" y="18802"/>
                    <a:pt x="843" y="19524"/>
                  </a:cubicBezTo>
                  <a:cubicBezTo>
                    <a:pt x="1349" y="20060"/>
                    <a:pt x="2058" y="20230"/>
                    <a:pt x="2771" y="20230"/>
                  </a:cubicBezTo>
                  <a:cubicBezTo>
                    <a:pt x="3111" y="20230"/>
                    <a:pt x="3453" y="20191"/>
                    <a:pt x="3774" y="20134"/>
                  </a:cubicBezTo>
                  <a:cubicBezTo>
                    <a:pt x="5259" y="19870"/>
                    <a:pt x="6609" y="19180"/>
                    <a:pt x="7846" y="18342"/>
                  </a:cubicBezTo>
                  <a:cubicBezTo>
                    <a:pt x="7859" y="18333"/>
                    <a:pt x="7871" y="18330"/>
                    <a:pt x="7884" y="18330"/>
                  </a:cubicBezTo>
                  <a:cubicBezTo>
                    <a:pt x="7916" y="18330"/>
                    <a:pt x="7946" y="18354"/>
                    <a:pt x="7959" y="18386"/>
                  </a:cubicBezTo>
                  <a:lnTo>
                    <a:pt x="8075" y="18353"/>
                  </a:lnTo>
                  <a:cubicBezTo>
                    <a:pt x="8061" y="18307"/>
                    <a:pt x="8050" y="18261"/>
                    <a:pt x="8038" y="18215"/>
                  </a:cubicBezTo>
                  <a:cubicBezTo>
                    <a:pt x="8016" y="18129"/>
                    <a:pt x="8085" y="18073"/>
                    <a:pt x="8153" y="18073"/>
                  </a:cubicBezTo>
                  <a:cubicBezTo>
                    <a:pt x="8199" y="18073"/>
                    <a:pt x="8243" y="18098"/>
                    <a:pt x="8259" y="18155"/>
                  </a:cubicBezTo>
                  <a:cubicBezTo>
                    <a:pt x="8782" y="19944"/>
                    <a:pt x="9929" y="21866"/>
                    <a:pt x="11830" y="22431"/>
                  </a:cubicBezTo>
                  <a:cubicBezTo>
                    <a:pt x="12263" y="22560"/>
                    <a:pt x="12697" y="22614"/>
                    <a:pt x="13133" y="22614"/>
                  </a:cubicBezTo>
                  <a:cubicBezTo>
                    <a:pt x="14730" y="22614"/>
                    <a:pt x="16331" y="21886"/>
                    <a:pt x="17844" y="21484"/>
                  </a:cubicBezTo>
                  <a:cubicBezTo>
                    <a:pt x="19093" y="21153"/>
                    <a:pt x="20539" y="20822"/>
                    <a:pt x="21933" y="20822"/>
                  </a:cubicBezTo>
                  <a:cubicBezTo>
                    <a:pt x="23232" y="20822"/>
                    <a:pt x="24486" y="21109"/>
                    <a:pt x="25494" y="21953"/>
                  </a:cubicBezTo>
                  <a:lnTo>
                    <a:pt x="25519" y="21924"/>
                  </a:lnTo>
                  <a:cubicBezTo>
                    <a:pt x="25487" y="21884"/>
                    <a:pt x="25482" y="21815"/>
                    <a:pt x="25537" y="21789"/>
                  </a:cubicBezTo>
                  <a:cubicBezTo>
                    <a:pt x="26999" y="21079"/>
                    <a:pt x="28615" y="20738"/>
                    <a:pt x="30235" y="20738"/>
                  </a:cubicBezTo>
                  <a:cubicBezTo>
                    <a:pt x="31768" y="20738"/>
                    <a:pt x="33306" y="21043"/>
                    <a:pt x="34720" y="21628"/>
                  </a:cubicBezTo>
                  <a:cubicBezTo>
                    <a:pt x="36126" y="22211"/>
                    <a:pt x="37468" y="23435"/>
                    <a:pt x="38962" y="23435"/>
                  </a:cubicBezTo>
                  <a:cubicBezTo>
                    <a:pt x="39398" y="23435"/>
                    <a:pt x="39847" y="23330"/>
                    <a:pt x="40314" y="23075"/>
                  </a:cubicBezTo>
                  <a:cubicBezTo>
                    <a:pt x="42159" y="22069"/>
                    <a:pt x="42635" y="19919"/>
                    <a:pt x="43118" y="18055"/>
                  </a:cubicBezTo>
                  <a:cubicBezTo>
                    <a:pt x="43138" y="17976"/>
                    <a:pt x="43198" y="17941"/>
                    <a:pt x="43261" y="17941"/>
                  </a:cubicBezTo>
                  <a:cubicBezTo>
                    <a:pt x="43303" y="17941"/>
                    <a:pt x="43346" y="17957"/>
                    <a:pt x="43378" y="17985"/>
                  </a:cubicBezTo>
                  <a:lnTo>
                    <a:pt x="43436" y="17913"/>
                  </a:lnTo>
                  <a:cubicBezTo>
                    <a:pt x="43402" y="17888"/>
                    <a:pt x="43372" y="17860"/>
                    <a:pt x="43339" y="17834"/>
                  </a:cubicBezTo>
                  <a:cubicBezTo>
                    <a:pt x="43282" y="17785"/>
                    <a:pt x="43337" y="17694"/>
                    <a:pt x="43399" y="17694"/>
                  </a:cubicBezTo>
                  <a:cubicBezTo>
                    <a:pt x="43412" y="17694"/>
                    <a:pt x="43425" y="17698"/>
                    <a:pt x="43438" y="17707"/>
                  </a:cubicBezTo>
                  <a:cubicBezTo>
                    <a:pt x="44757" y="18647"/>
                    <a:pt x="46235" y="19355"/>
                    <a:pt x="47832" y="19663"/>
                  </a:cubicBezTo>
                  <a:cubicBezTo>
                    <a:pt x="48177" y="19729"/>
                    <a:pt x="48540" y="19774"/>
                    <a:pt x="48896" y="19774"/>
                  </a:cubicBezTo>
                  <a:cubicBezTo>
                    <a:pt x="49734" y="19774"/>
                    <a:pt x="50537" y="19525"/>
                    <a:pt x="51000" y="18719"/>
                  </a:cubicBezTo>
                  <a:cubicBezTo>
                    <a:pt x="51428" y="17973"/>
                    <a:pt x="51444" y="17095"/>
                    <a:pt x="51328" y="16271"/>
                  </a:cubicBezTo>
                  <a:cubicBezTo>
                    <a:pt x="51046" y="14225"/>
                    <a:pt x="49871" y="11579"/>
                    <a:pt x="51931" y="10078"/>
                  </a:cubicBezTo>
                  <a:lnTo>
                    <a:pt x="51915" y="10055"/>
                  </a:lnTo>
                  <a:cubicBezTo>
                    <a:pt x="51882" y="10081"/>
                    <a:pt x="51838" y="10097"/>
                    <a:pt x="51793" y="10097"/>
                  </a:cubicBezTo>
                  <a:cubicBezTo>
                    <a:pt x="51743" y="10097"/>
                    <a:pt x="51691" y="10077"/>
                    <a:pt x="51653" y="10028"/>
                  </a:cubicBezTo>
                  <a:cubicBezTo>
                    <a:pt x="49855" y="7666"/>
                    <a:pt x="52279" y="4826"/>
                    <a:pt x="51122" y="2360"/>
                  </a:cubicBezTo>
                  <a:cubicBezTo>
                    <a:pt x="50662" y="1381"/>
                    <a:pt x="49845" y="1062"/>
                    <a:pt x="48940" y="1062"/>
                  </a:cubicBezTo>
                  <a:cubicBezTo>
                    <a:pt x="48040" y="1062"/>
                    <a:pt x="47052" y="1377"/>
                    <a:pt x="46241" y="1670"/>
                  </a:cubicBezTo>
                  <a:cubicBezTo>
                    <a:pt x="44817" y="2185"/>
                    <a:pt x="43581" y="2988"/>
                    <a:pt x="42397" y="3914"/>
                  </a:cubicBezTo>
                  <a:cubicBezTo>
                    <a:pt x="42385" y="4012"/>
                    <a:pt x="42294" y="4075"/>
                    <a:pt x="42213" y="4075"/>
                  </a:cubicBezTo>
                  <a:cubicBezTo>
                    <a:pt x="42152" y="4075"/>
                    <a:pt x="42097" y="4040"/>
                    <a:pt x="42086" y="3958"/>
                  </a:cubicBezTo>
                  <a:cubicBezTo>
                    <a:pt x="41799" y="2028"/>
                    <a:pt x="41175" y="90"/>
                    <a:pt x="38833" y="67"/>
                  </a:cubicBezTo>
                  <a:cubicBezTo>
                    <a:pt x="38820" y="67"/>
                    <a:pt x="38807" y="67"/>
                    <a:pt x="38794" y="67"/>
                  </a:cubicBezTo>
                  <a:cubicBezTo>
                    <a:pt x="37002" y="67"/>
                    <a:pt x="35260" y="1156"/>
                    <a:pt x="33566" y="1630"/>
                  </a:cubicBezTo>
                  <a:cubicBezTo>
                    <a:pt x="32535" y="1920"/>
                    <a:pt x="31487" y="2085"/>
                    <a:pt x="30459" y="2085"/>
                  </a:cubicBezTo>
                  <a:cubicBezTo>
                    <a:pt x="28662" y="2085"/>
                    <a:pt x="26928" y="1580"/>
                    <a:pt x="25457" y="358"/>
                  </a:cubicBezTo>
                  <a:cubicBezTo>
                    <a:pt x="24329" y="1819"/>
                    <a:pt x="22682" y="2359"/>
                    <a:pt x="20972" y="2359"/>
                  </a:cubicBezTo>
                  <a:cubicBezTo>
                    <a:pt x="19891" y="2359"/>
                    <a:pt x="18785" y="2143"/>
                    <a:pt x="17770" y="1809"/>
                  </a:cubicBezTo>
                  <a:cubicBezTo>
                    <a:pt x="15997" y="1224"/>
                    <a:pt x="14295" y="129"/>
                    <a:pt x="12400" y="10"/>
                  </a:cubicBezTo>
                  <a:cubicBezTo>
                    <a:pt x="12304" y="4"/>
                    <a:pt x="12206" y="1"/>
                    <a:pt x="121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14"/>
            <p:cNvSpPr/>
            <p:nvPr/>
          </p:nvSpPr>
          <p:spPr>
            <a:xfrm>
              <a:off x="4391325" y="1432182"/>
              <a:ext cx="449000" cy="147275"/>
            </a:xfrm>
            <a:custGeom>
              <a:avLst/>
              <a:gdLst/>
              <a:ahLst/>
              <a:cxnLst/>
              <a:rect l="l" t="t" r="r" b="b"/>
              <a:pathLst>
                <a:path w="17960" h="5891" extrusionOk="0">
                  <a:moveTo>
                    <a:pt x="17779" y="1"/>
                  </a:moveTo>
                  <a:cubicBezTo>
                    <a:pt x="17716" y="1"/>
                    <a:pt x="17656" y="35"/>
                    <a:pt x="17636" y="115"/>
                  </a:cubicBezTo>
                  <a:cubicBezTo>
                    <a:pt x="17153" y="1979"/>
                    <a:pt x="16677" y="4129"/>
                    <a:pt x="14832" y="5135"/>
                  </a:cubicBezTo>
                  <a:cubicBezTo>
                    <a:pt x="14365" y="5390"/>
                    <a:pt x="13916" y="5495"/>
                    <a:pt x="13480" y="5495"/>
                  </a:cubicBezTo>
                  <a:cubicBezTo>
                    <a:pt x="11986" y="5495"/>
                    <a:pt x="10644" y="4271"/>
                    <a:pt x="9238" y="3688"/>
                  </a:cubicBezTo>
                  <a:cubicBezTo>
                    <a:pt x="7824" y="3103"/>
                    <a:pt x="6286" y="2798"/>
                    <a:pt x="4753" y="2798"/>
                  </a:cubicBezTo>
                  <a:cubicBezTo>
                    <a:pt x="3133" y="2798"/>
                    <a:pt x="1517" y="3139"/>
                    <a:pt x="56" y="3849"/>
                  </a:cubicBezTo>
                  <a:cubicBezTo>
                    <a:pt x="0" y="3875"/>
                    <a:pt x="5" y="3944"/>
                    <a:pt x="37" y="3984"/>
                  </a:cubicBezTo>
                  <a:cubicBezTo>
                    <a:pt x="51" y="4001"/>
                    <a:pt x="71" y="4014"/>
                    <a:pt x="95" y="4014"/>
                  </a:cubicBezTo>
                  <a:cubicBezTo>
                    <a:pt x="104" y="4014"/>
                    <a:pt x="113" y="4012"/>
                    <a:pt x="122" y="4008"/>
                  </a:cubicBezTo>
                  <a:cubicBezTo>
                    <a:pt x="1626" y="3468"/>
                    <a:pt x="3182" y="3148"/>
                    <a:pt x="4758" y="3148"/>
                  </a:cubicBezTo>
                  <a:cubicBezTo>
                    <a:pt x="5377" y="3148"/>
                    <a:pt x="5999" y="3197"/>
                    <a:pt x="6622" y="3302"/>
                  </a:cubicBezTo>
                  <a:cubicBezTo>
                    <a:pt x="7707" y="3485"/>
                    <a:pt x="8772" y="3817"/>
                    <a:pt x="9760" y="4306"/>
                  </a:cubicBezTo>
                  <a:cubicBezTo>
                    <a:pt x="10520" y="4680"/>
                    <a:pt x="11200" y="5207"/>
                    <a:pt x="11977" y="5546"/>
                  </a:cubicBezTo>
                  <a:cubicBezTo>
                    <a:pt x="12519" y="5786"/>
                    <a:pt x="13022" y="5890"/>
                    <a:pt x="13485" y="5890"/>
                  </a:cubicBezTo>
                  <a:cubicBezTo>
                    <a:pt x="13523" y="5890"/>
                    <a:pt x="13560" y="5890"/>
                    <a:pt x="13597" y="5888"/>
                  </a:cubicBezTo>
                  <a:cubicBezTo>
                    <a:pt x="16111" y="5787"/>
                    <a:pt x="17453" y="2499"/>
                    <a:pt x="17945" y="201"/>
                  </a:cubicBezTo>
                  <a:cubicBezTo>
                    <a:pt x="17959" y="134"/>
                    <a:pt x="17936" y="79"/>
                    <a:pt x="17896" y="44"/>
                  </a:cubicBezTo>
                  <a:cubicBezTo>
                    <a:pt x="17864" y="16"/>
                    <a:pt x="17821" y="1"/>
                    <a:pt x="1777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14"/>
            <p:cNvSpPr/>
            <p:nvPr/>
          </p:nvSpPr>
          <p:spPr>
            <a:xfrm>
              <a:off x="3954650" y="1435482"/>
              <a:ext cx="443875" cy="121825"/>
            </a:xfrm>
            <a:custGeom>
              <a:avLst/>
              <a:gdLst/>
              <a:ahLst/>
              <a:cxnLst/>
              <a:rect l="l" t="t" r="r" b="b"/>
              <a:pathLst>
                <a:path w="17755" h="4873" extrusionOk="0">
                  <a:moveTo>
                    <a:pt x="138" y="1"/>
                  </a:moveTo>
                  <a:cubicBezTo>
                    <a:pt x="70" y="1"/>
                    <a:pt x="1" y="57"/>
                    <a:pt x="23" y="143"/>
                  </a:cubicBezTo>
                  <a:cubicBezTo>
                    <a:pt x="35" y="189"/>
                    <a:pt x="47" y="235"/>
                    <a:pt x="61" y="281"/>
                  </a:cubicBezTo>
                  <a:cubicBezTo>
                    <a:pt x="738" y="2777"/>
                    <a:pt x="2546" y="4873"/>
                    <a:pt x="5195" y="4873"/>
                  </a:cubicBezTo>
                  <a:cubicBezTo>
                    <a:pt x="5394" y="4873"/>
                    <a:pt x="5598" y="4861"/>
                    <a:pt x="5807" y="4836"/>
                  </a:cubicBezTo>
                  <a:cubicBezTo>
                    <a:pt x="8242" y="4550"/>
                    <a:pt x="11272" y="2995"/>
                    <a:pt x="13982" y="2995"/>
                  </a:cubicBezTo>
                  <a:cubicBezTo>
                    <a:pt x="15222" y="2995"/>
                    <a:pt x="16394" y="3320"/>
                    <a:pt x="17412" y="4241"/>
                  </a:cubicBezTo>
                  <a:cubicBezTo>
                    <a:pt x="17445" y="4271"/>
                    <a:pt x="17481" y="4284"/>
                    <a:pt x="17517" y="4284"/>
                  </a:cubicBezTo>
                  <a:cubicBezTo>
                    <a:pt x="17643" y="4284"/>
                    <a:pt x="17754" y="4125"/>
                    <a:pt x="17636" y="4017"/>
                  </a:cubicBezTo>
                  <a:cubicBezTo>
                    <a:pt x="17585" y="3969"/>
                    <a:pt x="17531" y="3925"/>
                    <a:pt x="17479" y="3881"/>
                  </a:cubicBezTo>
                  <a:cubicBezTo>
                    <a:pt x="16471" y="3037"/>
                    <a:pt x="15218" y="2749"/>
                    <a:pt x="13919" y="2749"/>
                  </a:cubicBezTo>
                  <a:cubicBezTo>
                    <a:pt x="12525" y="2749"/>
                    <a:pt x="11079" y="3081"/>
                    <a:pt x="9829" y="3412"/>
                  </a:cubicBezTo>
                  <a:cubicBezTo>
                    <a:pt x="8316" y="3814"/>
                    <a:pt x="6715" y="4542"/>
                    <a:pt x="5118" y="4542"/>
                  </a:cubicBezTo>
                  <a:cubicBezTo>
                    <a:pt x="4682" y="4542"/>
                    <a:pt x="4248" y="4488"/>
                    <a:pt x="3815" y="4359"/>
                  </a:cubicBezTo>
                  <a:cubicBezTo>
                    <a:pt x="1914" y="3793"/>
                    <a:pt x="767" y="1872"/>
                    <a:pt x="244" y="83"/>
                  </a:cubicBezTo>
                  <a:cubicBezTo>
                    <a:pt x="228" y="25"/>
                    <a:pt x="183" y="1"/>
                    <a:pt x="1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14"/>
            <p:cNvSpPr/>
            <p:nvPr/>
          </p:nvSpPr>
          <p:spPr>
            <a:xfrm>
              <a:off x="3706450" y="1010207"/>
              <a:ext cx="260125" cy="488475"/>
            </a:xfrm>
            <a:custGeom>
              <a:avLst/>
              <a:gdLst/>
              <a:ahLst/>
              <a:cxnLst/>
              <a:rect l="l" t="t" r="r" b="b"/>
              <a:pathLst>
                <a:path w="10405" h="19539" extrusionOk="0">
                  <a:moveTo>
                    <a:pt x="4298" y="0"/>
                  </a:moveTo>
                  <a:cubicBezTo>
                    <a:pt x="3696" y="0"/>
                    <a:pt x="3129" y="165"/>
                    <a:pt x="2635" y="568"/>
                  </a:cubicBezTo>
                  <a:cubicBezTo>
                    <a:pt x="0" y="2721"/>
                    <a:pt x="4742" y="7059"/>
                    <a:pt x="1750" y="9296"/>
                  </a:cubicBezTo>
                  <a:cubicBezTo>
                    <a:pt x="1736" y="9292"/>
                    <a:pt x="1721" y="9290"/>
                    <a:pt x="1707" y="9290"/>
                  </a:cubicBezTo>
                  <a:cubicBezTo>
                    <a:pt x="1620" y="9290"/>
                    <a:pt x="1540" y="9367"/>
                    <a:pt x="1544" y="9449"/>
                  </a:cubicBezTo>
                  <a:cubicBezTo>
                    <a:pt x="1490" y="9507"/>
                    <a:pt x="1536" y="9598"/>
                    <a:pt x="1609" y="9598"/>
                  </a:cubicBezTo>
                  <a:cubicBezTo>
                    <a:pt x="1619" y="9598"/>
                    <a:pt x="1630" y="9596"/>
                    <a:pt x="1641" y="9592"/>
                  </a:cubicBezTo>
                  <a:lnTo>
                    <a:pt x="1641" y="9592"/>
                  </a:lnTo>
                  <a:cubicBezTo>
                    <a:pt x="4371" y="12040"/>
                    <a:pt x="46" y="16087"/>
                    <a:pt x="2542" y="18678"/>
                  </a:cubicBezTo>
                  <a:cubicBezTo>
                    <a:pt x="3136" y="19295"/>
                    <a:pt x="3915" y="19538"/>
                    <a:pt x="4755" y="19538"/>
                  </a:cubicBezTo>
                  <a:cubicBezTo>
                    <a:pt x="6593" y="19538"/>
                    <a:pt x="8724" y="18374"/>
                    <a:pt x="9856" y="17408"/>
                  </a:cubicBezTo>
                  <a:cubicBezTo>
                    <a:pt x="9882" y="17384"/>
                    <a:pt x="9884" y="17352"/>
                    <a:pt x="9872" y="17324"/>
                  </a:cubicBezTo>
                  <a:cubicBezTo>
                    <a:pt x="9859" y="17293"/>
                    <a:pt x="9829" y="17268"/>
                    <a:pt x="9798" y="17268"/>
                  </a:cubicBezTo>
                  <a:cubicBezTo>
                    <a:pt x="9785" y="17268"/>
                    <a:pt x="9772" y="17272"/>
                    <a:pt x="9760" y="17281"/>
                  </a:cubicBezTo>
                  <a:cubicBezTo>
                    <a:pt x="8522" y="18119"/>
                    <a:pt x="7172" y="18809"/>
                    <a:pt x="5687" y="19072"/>
                  </a:cubicBezTo>
                  <a:cubicBezTo>
                    <a:pt x="5366" y="19129"/>
                    <a:pt x="5023" y="19169"/>
                    <a:pt x="4681" y="19169"/>
                  </a:cubicBezTo>
                  <a:cubicBezTo>
                    <a:pt x="3970" y="19169"/>
                    <a:pt x="3262" y="18998"/>
                    <a:pt x="2756" y="18463"/>
                  </a:cubicBezTo>
                  <a:cubicBezTo>
                    <a:pt x="2071" y="17740"/>
                    <a:pt x="2006" y="16650"/>
                    <a:pt x="2126" y="15720"/>
                  </a:cubicBezTo>
                  <a:cubicBezTo>
                    <a:pt x="2394" y="13674"/>
                    <a:pt x="3740" y="11125"/>
                    <a:pt x="1925" y="9433"/>
                  </a:cubicBezTo>
                  <a:cubicBezTo>
                    <a:pt x="3766" y="8244"/>
                    <a:pt x="2916" y="5665"/>
                    <a:pt x="2480" y="3917"/>
                  </a:cubicBezTo>
                  <a:cubicBezTo>
                    <a:pt x="2214" y="2850"/>
                    <a:pt x="1914" y="1355"/>
                    <a:pt x="3078" y="673"/>
                  </a:cubicBezTo>
                  <a:cubicBezTo>
                    <a:pt x="3426" y="469"/>
                    <a:pt x="3823" y="390"/>
                    <a:pt x="4229" y="390"/>
                  </a:cubicBezTo>
                  <a:cubicBezTo>
                    <a:pt x="4771" y="390"/>
                    <a:pt x="5328" y="532"/>
                    <a:pt x="5804" y="710"/>
                  </a:cubicBezTo>
                  <a:cubicBezTo>
                    <a:pt x="7359" y="1289"/>
                    <a:pt x="8757" y="2347"/>
                    <a:pt x="10208" y="3144"/>
                  </a:cubicBezTo>
                  <a:cubicBezTo>
                    <a:pt x="10231" y="3157"/>
                    <a:pt x="10253" y="3162"/>
                    <a:pt x="10274" y="3162"/>
                  </a:cubicBezTo>
                  <a:cubicBezTo>
                    <a:pt x="10348" y="3162"/>
                    <a:pt x="10404" y="3093"/>
                    <a:pt x="10404" y="3021"/>
                  </a:cubicBezTo>
                  <a:cubicBezTo>
                    <a:pt x="10404" y="2982"/>
                    <a:pt x="10385" y="2940"/>
                    <a:pt x="10341" y="2912"/>
                  </a:cubicBezTo>
                  <a:cubicBezTo>
                    <a:pt x="8950" y="2015"/>
                    <a:pt x="6406" y="0"/>
                    <a:pt x="429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4" name="Google Shape;334;p14"/>
          <p:cNvSpPr txBox="1">
            <a:spLocks noGrp="1"/>
          </p:cNvSpPr>
          <p:nvPr>
            <p:ph type="ctrTitle"/>
          </p:nvPr>
        </p:nvSpPr>
        <p:spPr>
          <a:xfrm flipH="1">
            <a:off x="4067033" y="4201133"/>
            <a:ext cx="4058000" cy="56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400"/>
              <a:buFont typeface="Raleway"/>
              <a:buNone/>
              <a:defRPr sz="2400" b="1"/>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endParaRPr/>
          </a:p>
        </p:txBody>
      </p:sp>
      <p:sp>
        <p:nvSpPr>
          <p:cNvPr id="335" name="Google Shape;335;p14"/>
          <p:cNvSpPr txBox="1">
            <a:spLocks noGrp="1"/>
          </p:cNvSpPr>
          <p:nvPr>
            <p:ph type="subTitle" idx="1"/>
          </p:nvPr>
        </p:nvSpPr>
        <p:spPr>
          <a:xfrm flipH="1">
            <a:off x="2264400" y="2394667"/>
            <a:ext cx="7663200" cy="1806400"/>
          </a:xfrm>
          <a:prstGeom prst="rect">
            <a:avLst/>
          </a:prstGeom>
          <a:noFill/>
          <a:ln>
            <a:noFill/>
          </a:ln>
        </p:spPr>
        <p:txBody>
          <a:bodyPr spcFirstLastPara="1" wrap="square" lIns="91425" tIns="91425" rIns="91425" bIns="91425" anchor="ctr" anchorCtr="0">
            <a:noAutofit/>
          </a:bodyPr>
          <a:lstStyle>
            <a:lvl1pPr marL="0" marR="0" lvl="0" indent="0" algn="ctr" rtl="0">
              <a:lnSpc>
                <a:spcPct val="100000"/>
              </a:lnSpc>
              <a:spcBef>
                <a:spcPts val="0"/>
              </a:spcBef>
              <a:spcAft>
                <a:spcPts val="0"/>
              </a:spcAft>
              <a:buClr>
                <a:schemeClr val="dk1"/>
              </a:buClr>
              <a:buSzPts val="9600"/>
              <a:buFont typeface="Gloria Hallelujah"/>
              <a:buNone/>
              <a:defRPr sz="30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grpSp>
        <p:nvGrpSpPr>
          <p:cNvPr id="336" name="Google Shape;336;p14"/>
          <p:cNvGrpSpPr/>
          <p:nvPr/>
        </p:nvGrpSpPr>
        <p:grpSpPr>
          <a:xfrm rot="899936">
            <a:off x="1529311" y="6161286"/>
            <a:ext cx="302068" cy="273612"/>
            <a:chOff x="1640475" y="1197075"/>
            <a:chExt cx="55475" cy="50250"/>
          </a:xfrm>
        </p:grpSpPr>
        <p:sp>
          <p:nvSpPr>
            <p:cNvPr id="337" name="Google Shape;337;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0" name="Google Shape;340;p14"/>
          <p:cNvSpPr/>
          <p:nvPr/>
        </p:nvSpPr>
        <p:spPr>
          <a:xfrm rot="-1799742" flipH="1">
            <a:off x="486106" y="521746"/>
            <a:ext cx="579161" cy="13567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14"/>
          <p:cNvSpPr/>
          <p:nvPr/>
        </p:nvSpPr>
        <p:spPr>
          <a:xfrm rot="-9899901" flipH="1">
            <a:off x="6716981" y="64030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2" name="Google Shape;342;p14"/>
          <p:cNvGrpSpPr/>
          <p:nvPr/>
        </p:nvGrpSpPr>
        <p:grpSpPr>
          <a:xfrm rot="-7199893">
            <a:off x="8662425" y="6325420"/>
            <a:ext cx="304804" cy="276117"/>
            <a:chOff x="1640475" y="1197075"/>
            <a:chExt cx="55475" cy="50250"/>
          </a:xfrm>
        </p:grpSpPr>
        <p:sp>
          <p:nvSpPr>
            <p:cNvPr id="343" name="Google Shape;343;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46" name="Google Shape;346;p14"/>
          <p:cNvSpPr/>
          <p:nvPr/>
        </p:nvSpPr>
        <p:spPr>
          <a:xfrm rot="-143173" flipH="1">
            <a:off x="3699608" y="353261"/>
            <a:ext cx="1293377" cy="30298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7" name="Google Shape;347;p14"/>
          <p:cNvGrpSpPr/>
          <p:nvPr/>
        </p:nvGrpSpPr>
        <p:grpSpPr>
          <a:xfrm rot="-5400176">
            <a:off x="11283228" y="673021"/>
            <a:ext cx="432209" cy="391508"/>
            <a:chOff x="1640475" y="1197075"/>
            <a:chExt cx="55475" cy="50250"/>
          </a:xfrm>
        </p:grpSpPr>
        <p:sp>
          <p:nvSpPr>
            <p:cNvPr id="348" name="Google Shape;348;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1" name="Google Shape;351;p14"/>
          <p:cNvGrpSpPr/>
          <p:nvPr/>
        </p:nvGrpSpPr>
        <p:grpSpPr>
          <a:xfrm rot="-9900030">
            <a:off x="890046" y="6167670"/>
            <a:ext cx="287909" cy="260807"/>
            <a:chOff x="1640475" y="1197075"/>
            <a:chExt cx="55475" cy="50250"/>
          </a:xfrm>
        </p:grpSpPr>
        <p:sp>
          <p:nvSpPr>
            <p:cNvPr id="352" name="Google Shape;352;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55" name="Google Shape;355;p14"/>
          <p:cNvGrpSpPr/>
          <p:nvPr/>
        </p:nvGrpSpPr>
        <p:grpSpPr>
          <a:xfrm rot="-7200118">
            <a:off x="554045" y="1333889"/>
            <a:ext cx="443300" cy="401559"/>
            <a:chOff x="1640475" y="1197075"/>
            <a:chExt cx="55475" cy="50250"/>
          </a:xfrm>
        </p:grpSpPr>
        <p:sp>
          <p:nvSpPr>
            <p:cNvPr id="356" name="Google Shape;356;p1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1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1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9" name="Google Shape;359;p1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14"/>
          <p:cNvSpPr/>
          <p:nvPr/>
        </p:nvSpPr>
        <p:spPr>
          <a:xfrm rot="-1920372">
            <a:off x="-47464" y="5286102"/>
            <a:ext cx="1318499" cy="1201084"/>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42070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83347551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361"/>
        <p:cNvGrpSpPr/>
        <p:nvPr/>
      </p:nvGrpSpPr>
      <p:grpSpPr>
        <a:xfrm>
          <a:off x="0" y="0"/>
          <a:ext cx="0" cy="0"/>
          <a:chOff x="0" y="0"/>
          <a:chExt cx="0" cy="0"/>
        </a:xfrm>
      </p:grpSpPr>
      <p:sp>
        <p:nvSpPr>
          <p:cNvPr id="362" name="Google Shape;362;p15"/>
          <p:cNvSpPr/>
          <p:nvPr/>
        </p:nvSpPr>
        <p:spPr>
          <a:xfrm rot="10800000">
            <a:off x="-626676" y="-648334"/>
            <a:ext cx="5607907" cy="3055372"/>
          </a:xfrm>
          <a:custGeom>
            <a:avLst/>
            <a:gdLst/>
            <a:ahLst/>
            <a:cxnLst/>
            <a:rect l="l" t="t" r="r" b="b"/>
            <a:pathLst>
              <a:path w="26175" h="14261" extrusionOk="0">
                <a:moveTo>
                  <a:pt x="21312" y="0"/>
                </a:moveTo>
                <a:cubicBezTo>
                  <a:pt x="20977" y="0"/>
                  <a:pt x="20642" y="41"/>
                  <a:pt x="20313" y="99"/>
                </a:cubicBezTo>
                <a:cubicBezTo>
                  <a:pt x="19331" y="273"/>
                  <a:pt x="18260" y="586"/>
                  <a:pt x="17702" y="1484"/>
                </a:cubicBezTo>
                <a:cubicBezTo>
                  <a:pt x="17428" y="1925"/>
                  <a:pt x="17287" y="2436"/>
                  <a:pt x="16990" y="2864"/>
                </a:cubicBezTo>
                <a:cubicBezTo>
                  <a:pt x="16710" y="3266"/>
                  <a:pt x="16282" y="3522"/>
                  <a:pt x="15821" y="3664"/>
                </a:cubicBezTo>
                <a:cubicBezTo>
                  <a:pt x="15261" y="3837"/>
                  <a:pt x="14685" y="3858"/>
                  <a:pt x="14107" y="3858"/>
                </a:cubicBezTo>
                <a:cubicBezTo>
                  <a:pt x="13914" y="3858"/>
                  <a:pt x="13720" y="3856"/>
                  <a:pt x="13527" y="3856"/>
                </a:cubicBezTo>
                <a:cubicBezTo>
                  <a:pt x="13273" y="3856"/>
                  <a:pt x="13019" y="3860"/>
                  <a:pt x="12766" y="3880"/>
                </a:cubicBezTo>
                <a:cubicBezTo>
                  <a:pt x="12240" y="3921"/>
                  <a:pt x="11711" y="4025"/>
                  <a:pt x="11246" y="4285"/>
                </a:cubicBezTo>
                <a:cubicBezTo>
                  <a:pt x="10777" y="4547"/>
                  <a:pt x="10423" y="4956"/>
                  <a:pt x="10107" y="5381"/>
                </a:cubicBezTo>
                <a:cubicBezTo>
                  <a:pt x="9484" y="6224"/>
                  <a:pt x="8906" y="7121"/>
                  <a:pt x="8012" y="7708"/>
                </a:cubicBezTo>
                <a:cubicBezTo>
                  <a:pt x="7566" y="8003"/>
                  <a:pt x="7065" y="8190"/>
                  <a:pt x="6530" y="8231"/>
                </a:cubicBezTo>
                <a:cubicBezTo>
                  <a:pt x="6418" y="8239"/>
                  <a:pt x="6306" y="8243"/>
                  <a:pt x="6194" y="8243"/>
                </a:cubicBezTo>
                <a:cubicBezTo>
                  <a:pt x="5684" y="8243"/>
                  <a:pt x="5174" y="8166"/>
                  <a:pt x="4666" y="8122"/>
                </a:cubicBezTo>
                <a:cubicBezTo>
                  <a:pt x="4112" y="8075"/>
                  <a:pt x="3557" y="8052"/>
                  <a:pt x="3001" y="8052"/>
                </a:cubicBezTo>
                <a:cubicBezTo>
                  <a:pt x="2916" y="8052"/>
                  <a:pt x="2830" y="8052"/>
                  <a:pt x="2744" y="8054"/>
                </a:cubicBezTo>
                <a:cubicBezTo>
                  <a:pt x="2475" y="8057"/>
                  <a:pt x="2183" y="8043"/>
                  <a:pt x="1931" y="8148"/>
                </a:cubicBezTo>
                <a:cubicBezTo>
                  <a:pt x="1700" y="8244"/>
                  <a:pt x="1557" y="8443"/>
                  <a:pt x="1448" y="8660"/>
                </a:cubicBezTo>
                <a:cubicBezTo>
                  <a:pt x="1157" y="9242"/>
                  <a:pt x="895" y="9837"/>
                  <a:pt x="618" y="10425"/>
                </a:cubicBezTo>
                <a:cubicBezTo>
                  <a:pt x="483" y="10711"/>
                  <a:pt x="344" y="10996"/>
                  <a:pt x="215" y="11284"/>
                </a:cubicBezTo>
                <a:cubicBezTo>
                  <a:pt x="103" y="11537"/>
                  <a:pt x="1" y="11806"/>
                  <a:pt x="9" y="12087"/>
                </a:cubicBezTo>
                <a:cubicBezTo>
                  <a:pt x="26" y="12628"/>
                  <a:pt x="464" y="12993"/>
                  <a:pt x="898" y="13242"/>
                </a:cubicBezTo>
                <a:cubicBezTo>
                  <a:pt x="1355" y="13506"/>
                  <a:pt x="1863" y="13671"/>
                  <a:pt x="2379" y="13769"/>
                </a:cubicBezTo>
                <a:cubicBezTo>
                  <a:pt x="3456" y="13974"/>
                  <a:pt x="4560" y="13920"/>
                  <a:pt x="5650" y="13980"/>
                </a:cubicBezTo>
                <a:cubicBezTo>
                  <a:pt x="6939" y="14051"/>
                  <a:pt x="8222" y="14239"/>
                  <a:pt x="9514" y="14259"/>
                </a:cubicBezTo>
                <a:cubicBezTo>
                  <a:pt x="9569" y="14260"/>
                  <a:pt x="9623" y="14261"/>
                  <a:pt x="9677" y="14261"/>
                </a:cubicBezTo>
                <a:cubicBezTo>
                  <a:pt x="10875" y="14261"/>
                  <a:pt x="12038" y="14052"/>
                  <a:pt x="13207" y="13797"/>
                </a:cubicBezTo>
                <a:cubicBezTo>
                  <a:pt x="13817" y="13663"/>
                  <a:pt x="14426" y="13526"/>
                  <a:pt x="15041" y="13424"/>
                </a:cubicBezTo>
                <a:cubicBezTo>
                  <a:pt x="15675" y="13317"/>
                  <a:pt x="16315" y="13253"/>
                  <a:pt x="16956" y="13206"/>
                </a:cubicBezTo>
                <a:cubicBezTo>
                  <a:pt x="18228" y="13113"/>
                  <a:pt x="19506" y="13085"/>
                  <a:pt x="20774" y="12938"/>
                </a:cubicBezTo>
                <a:cubicBezTo>
                  <a:pt x="21322" y="12875"/>
                  <a:pt x="21864" y="12773"/>
                  <a:pt x="22412" y="12707"/>
                </a:cubicBezTo>
                <a:cubicBezTo>
                  <a:pt x="22674" y="12676"/>
                  <a:pt x="22942" y="12652"/>
                  <a:pt x="23208" y="12652"/>
                </a:cubicBezTo>
                <a:cubicBezTo>
                  <a:pt x="23451" y="12652"/>
                  <a:pt x="23692" y="12672"/>
                  <a:pt x="23928" y="12724"/>
                </a:cubicBezTo>
                <a:cubicBezTo>
                  <a:pt x="24162" y="12777"/>
                  <a:pt x="24387" y="12861"/>
                  <a:pt x="24591" y="12989"/>
                </a:cubicBezTo>
                <a:cubicBezTo>
                  <a:pt x="24696" y="13055"/>
                  <a:pt x="24788" y="13167"/>
                  <a:pt x="24915" y="13170"/>
                </a:cubicBezTo>
                <a:cubicBezTo>
                  <a:pt x="24918" y="13170"/>
                  <a:pt x="24920" y="13170"/>
                  <a:pt x="24923" y="13170"/>
                </a:cubicBezTo>
                <a:cubicBezTo>
                  <a:pt x="25030" y="13170"/>
                  <a:pt x="25141" y="13147"/>
                  <a:pt x="25241" y="13108"/>
                </a:cubicBezTo>
                <a:cubicBezTo>
                  <a:pt x="25716" y="12928"/>
                  <a:pt x="25988" y="12456"/>
                  <a:pt x="26075" y="11977"/>
                </a:cubicBezTo>
                <a:cubicBezTo>
                  <a:pt x="26127" y="11687"/>
                  <a:pt x="26128" y="11393"/>
                  <a:pt x="26127" y="11099"/>
                </a:cubicBezTo>
                <a:cubicBezTo>
                  <a:pt x="26126" y="10779"/>
                  <a:pt x="26124" y="10457"/>
                  <a:pt x="26123" y="10135"/>
                </a:cubicBezTo>
                <a:cubicBezTo>
                  <a:pt x="26121" y="9483"/>
                  <a:pt x="26118" y="8831"/>
                  <a:pt x="26116" y="8179"/>
                </a:cubicBezTo>
                <a:cubicBezTo>
                  <a:pt x="26112" y="6939"/>
                  <a:pt x="26107" y="5700"/>
                  <a:pt x="26102" y="4459"/>
                </a:cubicBezTo>
                <a:lnTo>
                  <a:pt x="26102" y="4459"/>
                </a:lnTo>
                <a:cubicBezTo>
                  <a:pt x="26105" y="4461"/>
                  <a:pt x="26107" y="4462"/>
                  <a:pt x="26109" y="4462"/>
                </a:cubicBezTo>
                <a:cubicBezTo>
                  <a:pt x="26174" y="4462"/>
                  <a:pt x="26046" y="3375"/>
                  <a:pt x="25375" y="3280"/>
                </a:cubicBezTo>
                <a:cubicBezTo>
                  <a:pt x="24338" y="3135"/>
                  <a:pt x="24244" y="1492"/>
                  <a:pt x="23438" y="803"/>
                </a:cubicBezTo>
                <a:cubicBezTo>
                  <a:pt x="23048" y="470"/>
                  <a:pt x="22597" y="206"/>
                  <a:pt x="22095" y="87"/>
                </a:cubicBezTo>
                <a:cubicBezTo>
                  <a:pt x="21837" y="25"/>
                  <a:pt x="21575" y="0"/>
                  <a:pt x="21312"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15"/>
          <p:cNvSpPr/>
          <p:nvPr/>
        </p:nvSpPr>
        <p:spPr>
          <a:xfrm rot="10800000">
            <a:off x="9733736" y="-553640"/>
            <a:ext cx="2786277" cy="2794848"/>
          </a:xfrm>
          <a:custGeom>
            <a:avLst/>
            <a:gdLst/>
            <a:ahLst/>
            <a:cxnLst/>
            <a:rect l="l" t="t" r="r" b="b"/>
            <a:pathLst>
              <a:path w="13005" h="13045" extrusionOk="0">
                <a:moveTo>
                  <a:pt x="1922" y="1"/>
                </a:moveTo>
                <a:cubicBezTo>
                  <a:pt x="1849" y="1"/>
                  <a:pt x="1776" y="4"/>
                  <a:pt x="1703" y="11"/>
                </a:cubicBezTo>
                <a:cubicBezTo>
                  <a:pt x="1260" y="54"/>
                  <a:pt x="818" y="227"/>
                  <a:pt x="503" y="551"/>
                </a:cubicBezTo>
                <a:cubicBezTo>
                  <a:pt x="150" y="913"/>
                  <a:pt x="38" y="1411"/>
                  <a:pt x="20" y="1903"/>
                </a:cubicBezTo>
                <a:cubicBezTo>
                  <a:pt x="0" y="2484"/>
                  <a:pt x="46" y="3073"/>
                  <a:pt x="66" y="3654"/>
                </a:cubicBezTo>
                <a:cubicBezTo>
                  <a:pt x="86" y="4273"/>
                  <a:pt x="107" y="4891"/>
                  <a:pt x="127" y="5509"/>
                </a:cubicBezTo>
                <a:lnTo>
                  <a:pt x="374" y="12928"/>
                </a:lnTo>
                <a:cubicBezTo>
                  <a:pt x="376" y="12996"/>
                  <a:pt x="429" y="13044"/>
                  <a:pt x="492" y="13044"/>
                </a:cubicBezTo>
                <a:cubicBezTo>
                  <a:pt x="501" y="13044"/>
                  <a:pt x="511" y="13043"/>
                  <a:pt x="520" y="13041"/>
                </a:cubicBezTo>
                <a:cubicBezTo>
                  <a:pt x="1437" y="12830"/>
                  <a:pt x="2365" y="12670"/>
                  <a:pt x="3299" y="12564"/>
                </a:cubicBezTo>
                <a:cubicBezTo>
                  <a:pt x="4235" y="12458"/>
                  <a:pt x="5175" y="12406"/>
                  <a:pt x="6116" y="12406"/>
                </a:cubicBezTo>
                <a:cubicBezTo>
                  <a:pt x="6835" y="12406"/>
                  <a:pt x="7554" y="12436"/>
                  <a:pt x="8271" y="12496"/>
                </a:cubicBezTo>
                <a:cubicBezTo>
                  <a:pt x="8728" y="12533"/>
                  <a:pt x="9209" y="12577"/>
                  <a:pt x="9687" y="12577"/>
                </a:cubicBezTo>
                <a:cubicBezTo>
                  <a:pt x="10492" y="12577"/>
                  <a:pt x="11288" y="12454"/>
                  <a:pt x="11947" y="11977"/>
                </a:cubicBezTo>
                <a:lnTo>
                  <a:pt x="11947" y="11977"/>
                </a:lnTo>
                <a:cubicBezTo>
                  <a:pt x="11945" y="11988"/>
                  <a:pt x="11948" y="11993"/>
                  <a:pt x="11955" y="11993"/>
                </a:cubicBezTo>
                <a:cubicBezTo>
                  <a:pt x="12017" y="11993"/>
                  <a:pt x="12409" y="11534"/>
                  <a:pt x="12496" y="11300"/>
                </a:cubicBezTo>
                <a:cubicBezTo>
                  <a:pt x="12866" y="10319"/>
                  <a:pt x="13005" y="9208"/>
                  <a:pt x="12677" y="8195"/>
                </a:cubicBezTo>
                <a:cubicBezTo>
                  <a:pt x="12404" y="7349"/>
                  <a:pt x="11818" y="6569"/>
                  <a:pt x="11000" y="6188"/>
                </a:cubicBezTo>
                <a:cubicBezTo>
                  <a:pt x="10082" y="5759"/>
                  <a:pt x="9032" y="5924"/>
                  <a:pt x="8092" y="5581"/>
                </a:cubicBezTo>
                <a:cubicBezTo>
                  <a:pt x="7160" y="5240"/>
                  <a:pt x="6737" y="4324"/>
                  <a:pt x="6316" y="3499"/>
                </a:cubicBezTo>
                <a:cubicBezTo>
                  <a:pt x="5859" y="2602"/>
                  <a:pt x="5271" y="1802"/>
                  <a:pt x="4492" y="1159"/>
                </a:cubicBezTo>
                <a:cubicBezTo>
                  <a:pt x="3786" y="579"/>
                  <a:pt x="2870" y="1"/>
                  <a:pt x="1922"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15"/>
          <p:cNvSpPr/>
          <p:nvPr/>
        </p:nvSpPr>
        <p:spPr>
          <a:xfrm rot="10800000">
            <a:off x="7119924" y="5286355"/>
            <a:ext cx="5222477" cy="1845307"/>
          </a:xfrm>
          <a:custGeom>
            <a:avLst/>
            <a:gdLst/>
            <a:ahLst/>
            <a:cxnLst/>
            <a:rect l="l" t="t" r="r" b="b"/>
            <a:pathLst>
              <a:path w="24376" h="8613" extrusionOk="0">
                <a:moveTo>
                  <a:pt x="1748" y="0"/>
                </a:moveTo>
                <a:cubicBezTo>
                  <a:pt x="1709" y="0"/>
                  <a:pt x="1669" y="2"/>
                  <a:pt x="1629" y="7"/>
                </a:cubicBezTo>
                <a:cubicBezTo>
                  <a:pt x="1391" y="38"/>
                  <a:pt x="1250" y="176"/>
                  <a:pt x="1187" y="347"/>
                </a:cubicBezTo>
                <a:cubicBezTo>
                  <a:pt x="1033" y="773"/>
                  <a:pt x="935" y="1218"/>
                  <a:pt x="819" y="1650"/>
                </a:cubicBezTo>
                <a:cubicBezTo>
                  <a:pt x="701" y="2092"/>
                  <a:pt x="590" y="2536"/>
                  <a:pt x="496" y="2983"/>
                </a:cubicBezTo>
                <a:cubicBezTo>
                  <a:pt x="126" y="4733"/>
                  <a:pt x="0" y="6549"/>
                  <a:pt x="659" y="8271"/>
                </a:cubicBezTo>
                <a:cubicBezTo>
                  <a:pt x="678" y="8321"/>
                  <a:pt x="733" y="8346"/>
                  <a:pt x="790" y="8346"/>
                </a:cubicBezTo>
                <a:cubicBezTo>
                  <a:pt x="835" y="8346"/>
                  <a:pt x="881" y="8329"/>
                  <a:pt x="910" y="8296"/>
                </a:cubicBezTo>
                <a:cubicBezTo>
                  <a:pt x="1048" y="8134"/>
                  <a:pt x="1206" y="7983"/>
                  <a:pt x="1385" y="7843"/>
                </a:cubicBezTo>
                <a:cubicBezTo>
                  <a:pt x="2101" y="7284"/>
                  <a:pt x="3087" y="6944"/>
                  <a:pt x="4095" y="6849"/>
                </a:cubicBezTo>
                <a:cubicBezTo>
                  <a:pt x="4314" y="6828"/>
                  <a:pt x="4534" y="6818"/>
                  <a:pt x="4754" y="6818"/>
                </a:cubicBezTo>
                <a:cubicBezTo>
                  <a:pt x="5730" y="6818"/>
                  <a:pt x="6704" y="7012"/>
                  <a:pt x="7586" y="7328"/>
                </a:cubicBezTo>
                <a:cubicBezTo>
                  <a:pt x="8653" y="7708"/>
                  <a:pt x="9622" y="8264"/>
                  <a:pt x="10770" y="8502"/>
                </a:cubicBezTo>
                <a:cubicBezTo>
                  <a:pt x="11110" y="8573"/>
                  <a:pt x="11460" y="8612"/>
                  <a:pt x="11804" y="8612"/>
                </a:cubicBezTo>
                <a:cubicBezTo>
                  <a:pt x="12445" y="8612"/>
                  <a:pt x="13071" y="8476"/>
                  <a:pt x="13597" y="8154"/>
                </a:cubicBezTo>
                <a:cubicBezTo>
                  <a:pt x="14183" y="7795"/>
                  <a:pt x="14557" y="7273"/>
                  <a:pt x="14873" y="6761"/>
                </a:cubicBezTo>
                <a:cubicBezTo>
                  <a:pt x="15208" y="6214"/>
                  <a:pt x="15488" y="5645"/>
                  <a:pt x="15900" y="5129"/>
                </a:cubicBezTo>
                <a:cubicBezTo>
                  <a:pt x="16333" y="4590"/>
                  <a:pt x="16925" y="4168"/>
                  <a:pt x="17743" y="4015"/>
                </a:cubicBezTo>
                <a:cubicBezTo>
                  <a:pt x="18117" y="3945"/>
                  <a:pt x="18497" y="3924"/>
                  <a:pt x="18879" y="3924"/>
                </a:cubicBezTo>
                <a:cubicBezTo>
                  <a:pt x="19431" y="3924"/>
                  <a:pt x="19988" y="3967"/>
                  <a:pt x="20538" y="3967"/>
                </a:cubicBezTo>
                <a:cubicBezTo>
                  <a:pt x="20675" y="3967"/>
                  <a:pt x="20811" y="3964"/>
                  <a:pt x="20947" y="3958"/>
                </a:cubicBezTo>
                <a:cubicBezTo>
                  <a:pt x="21449" y="3933"/>
                  <a:pt x="21952" y="3857"/>
                  <a:pt x="22403" y="3679"/>
                </a:cubicBezTo>
                <a:cubicBezTo>
                  <a:pt x="22808" y="3518"/>
                  <a:pt x="23157" y="3280"/>
                  <a:pt x="23433" y="3003"/>
                </a:cubicBezTo>
                <a:cubicBezTo>
                  <a:pt x="23951" y="2479"/>
                  <a:pt x="24196" y="1807"/>
                  <a:pt x="24066" y="1157"/>
                </a:cubicBezTo>
                <a:lnTo>
                  <a:pt x="24066" y="1157"/>
                </a:lnTo>
                <a:cubicBezTo>
                  <a:pt x="24067" y="1158"/>
                  <a:pt x="24069" y="1158"/>
                  <a:pt x="24071" y="1158"/>
                </a:cubicBezTo>
                <a:cubicBezTo>
                  <a:pt x="24093" y="1158"/>
                  <a:pt x="24117" y="1151"/>
                  <a:pt x="24142" y="1138"/>
                </a:cubicBezTo>
                <a:cubicBezTo>
                  <a:pt x="24292" y="1056"/>
                  <a:pt x="24376" y="935"/>
                  <a:pt x="24372" y="792"/>
                </a:cubicBezTo>
                <a:cubicBezTo>
                  <a:pt x="24363" y="440"/>
                  <a:pt x="23972" y="240"/>
                  <a:pt x="23550" y="217"/>
                </a:cubicBezTo>
                <a:cubicBezTo>
                  <a:pt x="23514" y="215"/>
                  <a:pt x="23478" y="215"/>
                  <a:pt x="23442" y="215"/>
                </a:cubicBezTo>
                <a:cubicBezTo>
                  <a:pt x="23211" y="215"/>
                  <a:pt x="22977" y="252"/>
                  <a:pt x="22750" y="280"/>
                </a:cubicBezTo>
                <a:cubicBezTo>
                  <a:pt x="22445" y="317"/>
                  <a:pt x="22139" y="351"/>
                  <a:pt x="21832" y="383"/>
                </a:cubicBezTo>
                <a:cubicBezTo>
                  <a:pt x="20628" y="507"/>
                  <a:pt x="19418" y="590"/>
                  <a:pt x="18207" y="648"/>
                </a:cubicBezTo>
                <a:cubicBezTo>
                  <a:pt x="15784" y="762"/>
                  <a:pt x="13357" y="774"/>
                  <a:pt x="10932" y="789"/>
                </a:cubicBezTo>
                <a:cubicBezTo>
                  <a:pt x="10568" y="791"/>
                  <a:pt x="10203" y="793"/>
                  <a:pt x="9838" y="793"/>
                </a:cubicBezTo>
                <a:cubicBezTo>
                  <a:pt x="7878" y="793"/>
                  <a:pt x="5909" y="743"/>
                  <a:pt x="3985" y="438"/>
                </a:cubicBezTo>
                <a:cubicBezTo>
                  <a:pt x="3423" y="348"/>
                  <a:pt x="2866" y="237"/>
                  <a:pt x="2318" y="100"/>
                </a:cubicBezTo>
                <a:cubicBezTo>
                  <a:pt x="2134" y="55"/>
                  <a:pt x="1943" y="0"/>
                  <a:pt x="174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15"/>
          <p:cNvSpPr/>
          <p:nvPr/>
        </p:nvSpPr>
        <p:spPr>
          <a:xfrm rot="10800000">
            <a:off x="-1647999" y="3846841"/>
            <a:ext cx="5793659" cy="4074115"/>
          </a:xfrm>
          <a:custGeom>
            <a:avLst/>
            <a:gdLst/>
            <a:ahLst/>
            <a:cxnLst/>
            <a:rect l="l" t="t" r="r" b="b"/>
            <a:pathLst>
              <a:path w="27042" h="19016" extrusionOk="0">
                <a:moveTo>
                  <a:pt x="5311" y="0"/>
                </a:moveTo>
                <a:cubicBezTo>
                  <a:pt x="5179" y="0"/>
                  <a:pt x="5075" y="178"/>
                  <a:pt x="5211" y="262"/>
                </a:cubicBezTo>
                <a:cubicBezTo>
                  <a:pt x="5431" y="399"/>
                  <a:pt x="5652" y="530"/>
                  <a:pt x="5876" y="657"/>
                </a:cubicBezTo>
                <a:cubicBezTo>
                  <a:pt x="3749" y="1565"/>
                  <a:pt x="1452" y="2798"/>
                  <a:pt x="713" y="5101"/>
                </a:cubicBezTo>
                <a:cubicBezTo>
                  <a:pt x="0" y="7321"/>
                  <a:pt x="1219" y="10007"/>
                  <a:pt x="3411" y="10856"/>
                </a:cubicBezTo>
                <a:cubicBezTo>
                  <a:pt x="3728" y="10979"/>
                  <a:pt x="4069" y="11058"/>
                  <a:pt x="4406" y="11058"/>
                </a:cubicBezTo>
                <a:cubicBezTo>
                  <a:pt x="4688" y="11058"/>
                  <a:pt x="4968" y="11003"/>
                  <a:pt x="5229" y="10871"/>
                </a:cubicBezTo>
                <a:cubicBezTo>
                  <a:pt x="5743" y="10614"/>
                  <a:pt x="6086" y="10140"/>
                  <a:pt x="6367" y="9654"/>
                </a:cubicBezTo>
                <a:cubicBezTo>
                  <a:pt x="6660" y="9147"/>
                  <a:pt x="6901" y="8604"/>
                  <a:pt x="7258" y="8138"/>
                </a:cubicBezTo>
                <a:cubicBezTo>
                  <a:pt x="7586" y="7709"/>
                  <a:pt x="8056" y="7408"/>
                  <a:pt x="8567" y="7243"/>
                </a:cubicBezTo>
                <a:cubicBezTo>
                  <a:pt x="8835" y="7156"/>
                  <a:pt x="9122" y="7107"/>
                  <a:pt x="9407" y="7107"/>
                </a:cubicBezTo>
                <a:cubicBezTo>
                  <a:pt x="9658" y="7107"/>
                  <a:pt x="9908" y="7145"/>
                  <a:pt x="10143" y="7227"/>
                </a:cubicBezTo>
                <a:cubicBezTo>
                  <a:pt x="10681" y="7416"/>
                  <a:pt x="11050" y="7824"/>
                  <a:pt x="11259" y="8347"/>
                </a:cubicBezTo>
                <a:cubicBezTo>
                  <a:pt x="11495" y="8938"/>
                  <a:pt x="11543" y="9582"/>
                  <a:pt x="11752" y="10181"/>
                </a:cubicBezTo>
                <a:cubicBezTo>
                  <a:pt x="11957" y="10769"/>
                  <a:pt x="12358" y="11405"/>
                  <a:pt x="12983" y="11603"/>
                </a:cubicBezTo>
                <a:cubicBezTo>
                  <a:pt x="13117" y="11646"/>
                  <a:pt x="13250" y="11665"/>
                  <a:pt x="13380" y="11665"/>
                </a:cubicBezTo>
                <a:cubicBezTo>
                  <a:pt x="13765" y="11665"/>
                  <a:pt x="14132" y="11502"/>
                  <a:pt x="14481" y="11319"/>
                </a:cubicBezTo>
                <a:cubicBezTo>
                  <a:pt x="14811" y="11146"/>
                  <a:pt x="15183" y="10926"/>
                  <a:pt x="15563" y="10926"/>
                </a:cubicBezTo>
                <a:cubicBezTo>
                  <a:pt x="15675" y="10926"/>
                  <a:pt x="15789" y="10946"/>
                  <a:pt x="15902" y="10992"/>
                </a:cubicBezTo>
                <a:cubicBezTo>
                  <a:pt x="16505" y="11236"/>
                  <a:pt x="16731" y="12009"/>
                  <a:pt x="16886" y="12576"/>
                </a:cubicBezTo>
                <a:cubicBezTo>
                  <a:pt x="17067" y="13246"/>
                  <a:pt x="17237" y="13920"/>
                  <a:pt x="17447" y="14583"/>
                </a:cubicBezTo>
                <a:cubicBezTo>
                  <a:pt x="17859" y="15878"/>
                  <a:pt x="18454" y="17143"/>
                  <a:pt x="19512" y="18032"/>
                </a:cubicBezTo>
                <a:cubicBezTo>
                  <a:pt x="20225" y="18631"/>
                  <a:pt x="21110" y="19015"/>
                  <a:pt x="22020" y="19015"/>
                </a:cubicBezTo>
                <a:cubicBezTo>
                  <a:pt x="22330" y="19015"/>
                  <a:pt x="22643" y="18971"/>
                  <a:pt x="22954" y="18875"/>
                </a:cubicBezTo>
                <a:cubicBezTo>
                  <a:pt x="24002" y="18552"/>
                  <a:pt x="24786" y="17702"/>
                  <a:pt x="25334" y="16784"/>
                </a:cubicBezTo>
                <a:cubicBezTo>
                  <a:pt x="25931" y="15784"/>
                  <a:pt x="26309" y="14669"/>
                  <a:pt x="26587" y="13543"/>
                </a:cubicBezTo>
                <a:cubicBezTo>
                  <a:pt x="26872" y="12393"/>
                  <a:pt x="27042" y="11178"/>
                  <a:pt x="26859" y="9998"/>
                </a:cubicBezTo>
                <a:cubicBezTo>
                  <a:pt x="26669" y="8763"/>
                  <a:pt x="26045" y="7686"/>
                  <a:pt x="25037" y="6940"/>
                </a:cubicBezTo>
                <a:cubicBezTo>
                  <a:pt x="23865" y="6071"/>
                  <a:pt x="22401" y="5638"/>
                  <a:pt x="21023" y="5219"/>
                </a:cubicBezTo>
                <a:cubicBezTo>
                  <a:pt x="19511" y="4758"/>
                  <a:pt x="17976" y="4376"/>
                  <a:pt x="16442" y="3995"/>
                </a:cubicBezTo>
                <a:cubicBezTo>
                  <a:pt x="13377" y="3236"/>
                  <a:pt x="10276" y="2484"/>
                  <a:pt x="7410" y="1122"/>
                </a:cubicBezTo>
                <a:cubicBezTo>
                  <a:pt x="7124" y="986"/>
                  <a:pt x="6842" y="844"/>
                  <a:pt x="6563" y="695"/>
                </a:cubicBezTo>
                <a:cubicBezTo>
                  <a:pt x="6622" y="671"/>
                  <a:pt x="6682" y="645"/>
                  <a:pt x="6742" y="621"/>
                </a:cubicBezTo>
                <a:cubicBezTo>
                  <a:pt x="6901" y="557"/>
                  <a:pt x="6828" y="333"/>
                  <a:pt x="6684" y="333"/>
                </a:cubicBezTo>
                <a:cubicBezTo>
                  <a:pt x="6666" y="333"/>
                  <a:pt x="6646" y="336"/>
                  <a:pt x="6625" y="345"/>
                </a:cubicBezTo>
                <a:cubicBezTo>
                  <a:pt x="6492" y="400"/>
                  <a:pt x="6358" y="454"/>
                  <a:pt x="6223" y="510"/>
                </a:cubicBezTo>
                <a:cubicBezTo>
                  <a:pt x="5943" y="355"/>
                  <a:pt x="5666" y="194"/>
                  <a:pt x="5394" y="25"/>
                </a:cubicBezTo>
                <a:cubicBezTo>
                  <a:pt x="5366" y="8"/>
                  <a:pt x="5338" y="0"/>
                  <a:pt x="5311"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15"/>
          <p:cNvSpPr txBox="1">
            <a:spLocks noGrp="1"/>
          </p:cNvSpPr>
          <p:nvPr>
            <p:ph type="title"/>
          </p:nvPr>
        </p:nvSpPr>
        <p:spPr>
          <a:xfrm>
            <a:off x="4300200" y="1333800"/>
            <a:ext cx="35916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367" name="Google Shape;367;p15">
            <a:hlinkClick r:id="rId2" action="ppaction://hlinksldjump"/>
          </p:cNvPr>
          <p:cNvSpPr txBox="1">
            <a:spLocks noGrp="1"/>
          </p:cNvSpPr>
          <p:nvPr>
            <p:ph type="subTitle" idx="1"/>
          </p:nvPr>
        </p:nvSpPr>
        <p:spPr>
          <a:xfrm>
            <a:off x="5230800"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368" name="Google Shape;368;p15"/>
          <p:cNvSpPr txBox="1">
            <a:spLocks noGrp="1"/>
          </p:cNvSpPr>
          <p:nvPr>
            <p:ph type="subTitle" idx="2"/>
          </p:nvPr>
        </p:nvSpPr>
        <p:spPr>
          <a:xfrm>
            <a:off x="40552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2pPr>
            <a:lvl3pPr lvl="2"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3pPr>
            <a:lvl4pPr lvl="3"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4pPr>
            <a:lvl5pPr lvl="4"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5pPr>
            <a:lvl6pPr lvl="5"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6pPr>
            <a:lvl7pPr lvl="6"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7pPr>
            <a:lvl8pPr lvl="7"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8pPr>
            <a:lvl9pPr lvl="8" algn="ctr" rtl="0">
              <a:lnSpc>
                <a:spcPct val="100000"/>
              </a:lnSpc>
              <a:spcBef>
                <a:spcPts val="0"/>
              </a:spcBef>
              <a:spcAft>
                <a:spcPts val="0"/>
              </a:spcAft>
              <a:buSzPts val="2100"/>
              <a:buFont typeface="Raleway SemiBold"/>
              <a:buNone/>
              <a:defRPr sz="2800">
                <a:latin typeface="Raleway SemiBold"/>
                <a:ea typeface="Raleway SemiBold"/>
                <a:cs typeface="Raleway SemiBold"/>
                <a:sym typeface="Raleway SemiBold"/>
              </a:defRPr>
            </a:lvl9pPr>
          </a:lstStyle>
          <a:p>
            <a:endParaRPr/>
          </a:p>
        </p:txBody>
      </p:sp>
      <p:grpSp>
        <p:nvGrpSpPr>
          <p:cNvPr id="369" name="Google Shape;369;p15"/>
          <p:cNvGrpSpPr/>
          <p:nvPr/>
        </p:nvGrpSpPr>
        <p:grpSpPr>
          <a:xfrm rot="2699963">
            <a:off x="11175319" y="5131179"/>
            <a:ext cx="479660" cy="434496"/>
            <a:chOff x="1640475" y="1197075"/>
            <a:chExt cx="55475" cy="50250"/>
          </a:xfrm>
        </p:grpSpPr>
        <p:sp>
          <p:nvSpPr>
            <p:cNvPr id="370" name="Google Shape;370;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3" name="Google Shape;373;p15"/>
          <p:cNvSpPr/>
          <p:nvPr/>
        </p:nvSpPr>
        <p:spPr>
          <a:xfrm rot="9000131" flipH="1">
            <a:off x="11125563" y="6320734"/>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4" name="Google Shape;374;p15"/>
          <p:cNvSpPr/>
          <p:nvPr/>
        </p:nvSpPr>
        <p:spPr>
          <a:xfrm rot="-9899901" flipH="1">
            <a:off x="4736581" y="2692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75" name="Google Shape;375;p15"/>
          <p:cNvGrpSpPr/>
          <p:nvPr/>
        </p:nvGrpSpPr>
        <p:grpSpPr>
          <a:xfrm rot="900044">
            <a:off x="3096707" y="263744"/>
            <a:ext cx="304804" cy="276115"/>
            <a:chOff x="1640475" y="1197075"/>
            <a:chExt cx="55475" cy="50250"/>
          </a:xfrm>
        </p:grpSpPr>
        <p:sp>
          <p:nvSpPr>
            <p:cNvPr id="376" name="Google Shape;37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9" name="Google Shape;379;p15"/>
          <p:cNvSpPr/>
          <p:nvPr/>
        </p:nvSpPr>
        <p:spPr>
          <a:xfrm rot="1133433">
            <a:off x="7092175" y="6251729"/>
            <a:ext cx="1293373" cy="30298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0" name="Google Shape;380;p15"/>
          <p:cNvGrpSpPr/>
          <p:nvPr/>
        </p:nvGrpSpPr>
        <p:grpSpPr>
          <a:xfrm rot="-425803">
            <a:off x="361803" y="5916759"/>
            <a:ext cx="395624" cy="358365"/>
            <a:chOff x="1640475" y="1197075"/>
            <a:chExt cx="55475" cy="50250"/>
          </a:xfrm>
        </p:grpSpPr>
        <p:sp>
          <p:nvSpPr>
            <p:cNvPr id="381" name="Google Shape;381;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4" name="Google Shape;384;p15"/>
          <p:cNvSpPr/>
          <p:nvPr/>
        </p:nvSpPr>
        <p:spPr>
          <a:xfrm rot="-2700202">
            <a:off x="-640683" y="3846269"/>
            <a:ext cx="1409776" cy="109840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5" name="Google Shape;385;p15"/>
          <p:cNvGrpSpPr/>
          <p:nvPr/>
        </p:nvGrpSpPr>
        <p:grpSpPr>
          <a:xfrm rot="8627988">
            <a:off x="10371566" y="316823"/>
            <a:ext cx="324141" cy="293624"/>
            <a:chOff x="1640475" y="1197075"/>
            <a:chExt cx="55475" cy="50250"/>
          </a:xfrm>
        </p:grpSpPr>
        <p:sp>
          <p:nvSpPr>
            <p:cNvPr id="386" name="Google Shape;386;p1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1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1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9" name="Google Shape;389;p15"/>
          <p:cNvSpPr/>
          <p:nvPr/>
        </p:nvSpPr>
        <p:spPr>
          <a:xfrm>
            <a:off x="0" y="390513"/>
            <a:ext cx="746192" cy="1103209"/>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943413485"/>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390"/>
        <p:cNvGrpSpPr/>
        <p:nvPr/>
      </p:nvGrpSpPr>
      <p:grpSpPr>
        <a:xfrm>
          <a:off x="0" y="0"/>
          <a:ext cx="0" cy="0"/>
          <a:chOff x="0" y="0"/>
          <a:chExt cx="0" cy="0"/>
        </a:xfrm>
      </p:grpSpPr>
      <p:sp>
        <p:nvSpPr>
          <p:cNvPr id="391" name="Google Shape;391;p16"/>
          <p:cNvSpPr/>
          <p:nvPr/>
        </p:nvSpPr>
        <p:spPr>
          <a:xfrm>
            <a:off x="-198497" y="4700461"/>
            <a:ext cx="5100864" cy="2400457"/>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16"/>
          <p:cNvSpPr/>
          <p:nvPr/>
        </p:nvSpPr>
        <p:spPr>
          <a:xfrm>
            <a:off x="-567864" y="-389033"/>
            <a:ext cx="4397696" cy="2427452"/>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3" name="Google Shape;393;p16"/>
          <p:cNvSpPr/>
          <p:nvPr/>
        </p:nvSpPr>
        <p:spPr>
          <a:xfrm>
            <a:off x="9790236" y="-294122"/>
            <a:ext cx="2786749" cy="2794891"/>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4" name="Google Shape;394;p16"/>
          <p:cNvSpPr/>
          <p:nvPr/>
        </p:nvSpPr>
        <p:spPr>
          <a:xfrm>
            <a:off x="7176609" y="5545889"/>
            <a:ext cx="5222559" cy="1845335"/>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5" name="Google Shape;395;p16"/>
          <p:cNvGrpSpPr/>
          <p:nvPr/>
        </p:nvGrpSpPr>
        <p:grpSpPr>
          <a:xfrm>
            <a:off x="2053206" y="1149689"/>
            <a:ext cx="8084951" cy="4882777"/>
            <a:chOff x="5677150" y="460514"/>
            <a:chExt cx="675803" cy="826730"/>
          </a:xfrm>
        </p:grpSpPr>
        <p:sp>
          <p:nvSpPr>
            <p:cNvPr id="396" name="Google Shape;396;p16"/>
            <p:cNvSpPr/>
            <p:nvPr/>
          </p:nvSpPr>
          <p:spPr>
            <a:xfrm>
              <a:off x="5677150" y="460514"/>
              <a:ext cx="675803" cy="826730"/>
            </a:xfrm>
            <a:custGeom>
              <a:avLst/>
              <a:gdLst/>
              <a:ahLst/>
              <a:cxnLst/>
              <a:rect l="l" t="t" r="r" b="b"/>
              <a:pathLst>
                <a:path w="12748" h="15595" extrusionOk="0">
                  <a:moveTo>
                    <a:pt x="6151" y="195"/>
                  </a:moveTo>
                  <a:cubicBezTo>
                    <a:pt x="6218" y="195"/>
                    <a:pt x="6285" y="195"/>
                    <a:pt x="6352" y="195"/>
                  </a:cubicBezTo>
                  <a:cubicBezTo>
                    <a:pt x="8186" y="199"/>
                    <a:pt x="10024" y="201"/>
                    <a:pt x="11858" y="230"/>
                  </a:cubicBezTo>
                  <a:cubicBezTo>
                    <a:pt x="11845" y="240"/>
                    <a:pt x="11838" y="256"/>
                    <a:pt x="11838" y="278"/>
                  </a:cubicBezTo>
                  <a:cubicBezTo>
                    <a:pt x="11857" y="2636"/>
                    <a:pt x="11871" y="4995"/>
                    <a:pt x="11887" y="7353"/>
                  </a:cubicBezTo>
                  <a:cubicBezTo>
                    <a:pt x="11903" y="9687"/>
                    <a:pt x="11851" y="12033"/>
                    <a:pt x="11954" y="14364"/>
                  </a:cubicBezTo>
                  <a:cubicBezTo>
                    <a:pt x="10088" y="13366"/>
                    <a:pt x="8242" y="12312"/>
                    <a:pt x="6345" y="11377"/>
                  </a:cubicBezTo>
                  <a:cubicBezTo>
                    <a:pt x="6338" y="11374"/>
                    <a:pt x="6331" y="11372"/>
                    <a:pt x="6324" y="11372"/>
                  </a:cubicBezTo>
                  <a:cubicBezTo>
                    <a:pt x="6291" y="11372"/>
                    <a:pt x="6268" y="11406"/>
                    <a:pt x="6278" y="11434"/>
                  </a:cubicBezTo>
                  <a:cubicBezTo>
                    <a:pt x="6270" y="11434"/>
                    <a:pt x="6261" y="11437"/>
                    <a:pt x="6253" y="11440"/>
                  </a:cubicBezTo>
                  <a:cubicBezTo>
                    <a:pt x="4488" y="12273"/>
                    <a:pt x="2694" y="13048"/>
                    <a:pt x="921" y="13861"/>
                  </a:cubicBezTo>
                  <a:cubicBezTo>
                    <a:pt x="924" y="9315"/>
                    <a:pt x="924" y="4763"/>
                    <a:pt x="835" y="219"/>
                  </a:cubicBezTo>
                  <a:lnTo>
                    <a:pt x="835" y="219"/>
                  </a:lnTo>
                  <a:cubicBezTo>
                    <a:pt x="1127" y="221"/>
                    <a:pt x="1419" y="222"/>
                    <a:pt x="1712" y="222"/>
                  </a:cubicBezTo>
                  <a:cubicBezTo>
                    <a:pt x="3192" y="222"/>
                    <a:pt x="4672" y="195"/>
                    <a:pt x="6151" y="195"/>
                  </a:cubicBezTo>
                  <a:close/>
                  <a:moveTo>
                    <a:pt x="189" y="210"/>
                  </a:moveTo>
                  <a:cubicBezTo>
                    <a:pt x="381" y="213"/>
                    <a:pt x="572" y="216"/>
                    <a:pt x="765" y="218"/>
                  </a:cubicBezTo>
                  <a:cubicBezTo>
                    <a:pt x="712" y="4804"/>
                    <a:pt x="770" y="9396"/>
                    <a:pt x="810" y="13984"/>
                  </a:cubicBezTo>
                  <a:cubicBezTo>
                    <a:pt x="810" y="14024"/>
                    <a:pt x="845" y="14044"/>
                    <a:pt x="881" y="14044"/>
                  </a:cubicBezTo>
                  <a:cubicBezTo>
                    <a:pt x="916" y="14044"/>
                    <a:pt x="952" y="14024"/>
                    <a:pt x="952" y="13984"/>
                  </a:cubicBezTo>
                  <a:lnTo>
                    <a:pt x="952" y="13971"/>
                  </a:lnTo>
                  <a:cubicBezTo>
                    <a:pt x="2715" y="13211"/>
                    <a:pt x="4535" y="12371"/>
                    <a:pt x="6322" y="11545"/>
                  </a:cubicBezTo>
                  <a:cubicBezTo>
                    <a:pt x="6351" y="11532"/>
                    <a:pt x="6356" y="11508"/>
                    <a:pt x="6348" y="11486"/>
                  </a:cubicBezTo>
                  <a:lnTo>
                    <a:pt x="6348" y="11486"/>
                  </a:lnTo>
                  <a:cubicBezTo>
                    <a:pt x="8163" y="12536"/>
                    <a:pt x="10044" y="13482"/>
                    <a:pt x="11891" y="14472"/>
                  </a:cubicBezTo>
                  <a:cubicBezTo>
                    <a:pt x="11901" y="14477"/>
                    <a:pt x="11910" y="14479"/>
                    <a:pt x="11919" y="14479"/>
                  </a:cubicBezTo>
                  <a:cubicBezTo>
                    <a:pt x="11938" y="14479"/>
                    <a:pt x="11955" y="14470"/>
                    <a:pt x="11967" y="14456"/>
                  </a:cubicBezTo>
                  <a:cubicBezTo>
                    <a:pt x="11974" y="14463"/>
                    <a:pt x="11984" y="14467"/>
                    <a:pt x="11994" y="14467"/>
                  </a:cubicBezTo>
                  <a:cubicBezTo>
                    <a:pt x="12013" y="14467"/>
                    <a:pt x="12031" y="14454"/>
                    <a:pt x="12032" y="14429"/>
                  </a:cubicBezTo>
                  <a:cubicBezTo>
                    <a:pt x="12108" y="12076"/>
                    <a:pt x="12027" y="9708"/>
                    <a:pt x="12014" y="7353"/>
                  </a:cubicBezTo>
                  <a:cubicBezTo>
                    <a:pt x="12001" y="4995"/>
                    <a:pt x="11984" y="2635"/>
                    <a:pt x="11974" y="278"/>
                  </a:cubicBezTo>
                  <a:cubicBezTo>
                    <a:pt x="11974" y="257"/>
                    <a:pt x="11966" y="242"/>
                    <a:pt x="11955" y="231"/>
                  </a:cubicBezTo>
                  <a:lnTo>
                    <a:pt x="11955" y="231"/>
                  </a:lnTo>
                  <a:cubicBezTo>
                    <a:pt x="12129" y="234"/>
                    <a:pt x="12303" y="236"/>
                    <a:pt x="12477" y="239"/>
                  </a:cubicBezTo>
                  <a:cubicBezTo>
                    <a:pt x="12539" y="2733"/>
                    <a:pt x="12582" y="5227"/>
                    <a:pt x="12558" y="7721"/>
                  </a:cubicBezTo>
                  <a:cubicBezTo>
                    <a:pt x="12546" y="8949"/>
                    <a:pt x="12545" y="10177"/>
                    <a:pt x="12542" y="11406"/>
                  </a:cubicBezTo>
                  <a:cubicBezTo>
                    <a:pt x="12537" y="12659"/>
                    <a:pt x="12458" y="13942"/>
                    <a:pt x="12556" y="15193"/>
                  </a:cubicBezTo>
                  <a:cubicBezTo>
                    <a:pt x="12553" y="15197"/>
                    <a:pt x="12550" y="15202"/>
                    <a:pt x="12548" y="15207"/>
                  </a:cubicBezTo>
                  <a:cubicBezTo>
                    <a:pt x="12531" y="15248"/>
                    <a:pt x="12544" y="15296"/>
                    <a:pt x="12544" y="15338"/>
                  </a:cubicBezTo>
                  <a:cubicBezTo>
                    <a:pt x="12544" y="15374"/>
                    <a:pt x="12539" y="15409"/>
                    <a:pt x="12535" y="15442"/>
                  </a:cubicBezTo>
                  <a:cubicBezTo>
                    <a:pt x="11424" y="14918"/>
                    <a:pt x="10314" y="14392"/>
                    <a:pt x="9213" y="13848"/>
                  </a:cubicBezTo>
                  <a:cubicBezTo>
                    <a:pt x="8673" y="13582"/>
                    <a:pt x="8134" y="13312"/>
                    <a:pt x="7596" y="13039"/>
                  </a:cubicBezTo>
                  <a:cubicBezTo>
                    <a:pt x="7186" y="12831"/>
                    <a:pt x="6723" y="12518"/>
                    <a:pt x="6251" y="12493"/>
                  </a:cubicBezTo>
                  <a:cubicBezTo>
                    <a:pt x="6250" y="12493"/>
                    <a:pt x="6249" y="12493"/>
                    <a:pt x="6249" y="12493"/>
                  </a:cubicBezTo>
                  <a:cubicBezTo>
                    <a:pt x="6238" y="12493"/>
                    <a:pt x="6231" y="12498"/>
                    <a:pt x="6226" y="12505"/>
                  </a:cubicBezTo>
                  <a:cubicBezTo>
                    <a:pt x="6218" y="12503"/>
                    <a:pt x="6210" y="12502"/>
                    <a:pt x="6201" y="12502"/>
                  </a:cubicBezTo>
                  <a:cubicBezTo>
                    <a:pt x="6190" y="12502"/>
                    <a:pt x="6177" y="12504"/>
                    <a:pt x="6165" y="12511"/>
                  </a:cubicBezTo>
                  <a:cubicBezTo>
                    <a:pt x="4198" y="13498"/>
                    <a:pt x="2163" y="14274"/>
                    <a:pt x="132" y="15113"/>
                  </a:cubicBezTo>
                  <a:lnTo>
                    <a:pt x="131" y="15113"/>
                  </a:lnTo>
                  <a:cubicBezTo>
                    <a:pt x="198" y="13891"/>
                    <a:pt x="165" y="12657"/>
                    <a:pt x="169" y="11434"/>
                  </a:cubicBezTo>
                  <a:cubicBezTo>
                    <a:pt x="172" y="10188"/>
                    <a:pt x="170" y="8942"/>
                    <a:pt x="176" y="7698"/>
                  </a:cubicBezTo>
                  <a:cubicBezTo>
                    <a:pt x="189" y="5207"/>
                    <a:pt x="189" y="2715"/>
                    <a:pt x="192" y="225"/>
                  </a:cubicBezTo>
                  <a:cubicBezTo>
                    <a:pt x="192" y="220"/>
                    <a:pt x="190" y="216"/>
                    <a:pt x="189" y="210"/>
                  </a:cubicBezTo>
                  <a:close/>
                  <a:moveTo>
                    <a:pt x="4658" y="1"/>
                  </a:moveTo>
                  <a:cubicBezTo>
                    <a:pt x="3153" y="1"/>
                    <a:pt x="1649" y="26"/>
                    <a:pt x="148" y="95"/>
                  </a:cubicBezTo>
                  <a:cubicBezTo>
                    <a:pt x="110" y="98"/>
                    <a:pt x="91" y="130"/>
                    <a:pt x="94" y="160"/>
                  </a:cubicBezTo>
                  <a:cubicBezTo>
                    <a:pt x="68" y="169"/>
                    <a:pt x="47" y="190"/>
                    <a:pt x="47" y="226"/>
                  </a:cubicBezTo>
                  <a:cubicBezTo>
                    <a:pt x="44" y="2716"/>
                    <a:pt x="36" y="5207"/>
                    <a:pt x="42" y="7698"/>
                  </a:cubicBezTo>
                  <a:cubicBezTo>
                    <a:pt x="45" y="8917"/>
                    <a:pt x="39" y="10136"/>
                    <a:pt x="39" y="11355"/>
                  </a:cubicBezTo>
                  <a:cubicBezTo>
                    <a:pt x="39" y="12623"/>
                    <a:pt x="1" y="13904"/>
                    <a:pt x="68" y="15170"/>
                  </a:cubicBezTo>
                  <a:cubicBezTo>
                    <a:pt x="69" y="15189"/>
                    <a:pt x="84" y="15199"/>
                    <a:pt x="99" y="15199"/>
                  </a:cubicBezTo>
                  <a:cubicBezTo>
                    <a:pt x="101" y="15199"/>
                    <a:pt x="104" y="15199"/>
                    <a:pt x="106" y="15198"/>
                  </a:cubicBezTo>
                  <a:cubicBezTo>
                    <a:pt x="114" y="15210"/>
                    <a:pt x="127" y="15220"/>
                    <a:pt x="144" y="15220"/>
                  </a:cubicBezTo>
                  <a:cubicBezTo>
                    <a:pt x="149" y="15220"/>
                    <a:pt x="155" y="15219"/>
                    <a:pt x="161" y="15217"/>
                  </a:cubicBezTo>
                  <a:cubicBezTo>
                    <a:pt x="2256" y="14587"/>
                    <a:pt x="4297" y="13628"/>
                    <a:pt x="6248" y="12653"/>
                  </a:cubicBezTo>
                  <a:cubicBezTo>
                    <a:pt x="6277" y="12639"/>
                    <a:pt x="6289" y="12613"/>
                    <a:pt x="6289" y="12590"/>
                  </a:cubicBezTo>
                  <a:cubicBezTo>
                    <a:pt x="6734" y="12822"/>
                    <a:pt x="7210" y="13014"/>
                    <a:pt x="7658" y="13244"/>
                  </a:cubicBezTo>
                  <a:cubicBezTo>
                    <a:pt x="8195" y="13520"/>
                    <a:pt x="8733" y="13791"/>
                    <a:pt x="9272" y="14059"/>
                  </a:cubicBezTo>
                  <a:cubicBezTo>
                    <a:pt x="10328" y="14583"/>
                    <a:pt x="11389" y="15096"/>
                    <a:pt x="12460" y="15586"/>
                  </a:cubicBezTo>
                  <a:cubicBezTo>
                    <a:pt x="12473" y="15592"/>
                    <a:pt x="12485" y="15594"/>
                    <a:pt x="12496" y="15594"/>
                  </a:cubicBezTo>
                  <a:cubicBezTo>
                    <a:pt x="12531" y="15594"/>
                    <a:pt x="12561" y="15570"/>
                    <a:pt x="12575" y="15541"/>
                  </a:cubicBezTo>
                  <a:cubicBezTo>
                    <a:pt x="12579" y="15542"/>
                    <a:pt x="12583" y="15543"/>
                    <a:pt x="12587" y="15543"/>
                  </a:cubicBezTo>
                  <a:cubicBezTo>
                    <a:pt x="12602" y="15543"/>
                    <a:pt x="12615" y="15536"/>
                    <a:pt x="12624" y="15516"/>
                  </a:cubicBezTo>
                  <a:cubicBezTo>
                    <a:pt x="12648" y="15465"/>
                    <a:pt x="12662" y="15413"/>
                    <a:pt x="12671" y="15356"/>
                  </a:cubicBezTo>
                  <a:cubicBezTo>
                    <a:pt x="12679" y="15302"/>
                    <a:pt x="12690" y="15241"/>
                    <a:pt x="12658" y="15193"/>
                  </a:cubicBezTo>
                  <a:cubicBezTo>
                    <a:pt x="12655" y="15188"/>
                    <a:pt x="12650" y="15182"/>
                    <a:pt x="12646" y="15179"/>
                  </a:cubicBezTo>
                  <a:cubicBezTo>
                    <a:pt x="12748" y="13959"/>
                    <a:pt x="12679" y="12709"/>
                    <a:pt x="12684" y="11486"/>
                  </a:cubicBezTo>
                  <a:cubicBezTo>
                    <a:pt x="12687" y="10231"/>
                    <a:pt x="12697" y="8976"/>
                    <a:pt x="12690" y="7721"/>
                  </a:cubicBezTo>
                  <a:cubicBezTo>
                    <a:pt x="12676" y="5223"/>
                    <a:pt x="12739" y="2724"/>
                    <a:pt x="12648" y="226"/>
                  </a:cubicBezTo>
                  <a:cubicBezTo>
                    <a:pt x="12647" y="189"/>
                    <a:pt x="12626" y="165"/>
                    <a:pt x="12600" y="153"/>
                  </a:cubicBezTo>
                  <a:cubicBezTo>
                    <a:pt x="12592" y="137"/>
                    <a:pt x="12577" y="124"/>
                    <a:pt x="12552" y="124"/>
                  </a:cubicBezTo>
                  <a:cubicBezTo>
                    <a:pt x="9927" y="77"/>
                    <a:pt x="7291" y="1"/>
                    <a:pt x="465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16"/>
            <p:cNvSpPr/>
            <p:nvPr/>
          </p:nvSpPr>
          <p:spPr>
            <a:xfrm>
              <a:off x="5684148" y="471647"/>
              <a:ext cx="660059" cy="807486"/>
            </a:xfrm>
            <a:custGeom>
              <a:avLst/>
              <a:gdLst/>
              <a:ahLst/>
              <a:cxnLst/>
              <a:rect l="l" t="t" r="r" b="b"/>
              <a:pathLst>
                <a:path w="12451" h="15232" extrusionOk="0">
                  <a:moveTo>
                    <a:pt x="58" y="0"/>
                  </a:moveTo>
                  <a:cubicBezTo>
                    <a:pt x="58" y="7"/>
                    <a:pt x="60" y="10"/>
                    <a:pt x="60" y="16"/>
                  </a:cubicBezTo>
                  <a:cubicBezTo>
                    <a:pt x="57" y="2506"/>
                    <a:pt x="58" y="4997"/>
                    <a:pt x="45" y="7488"/>
                  </a:cubicBezTo>
                  <a:cubicBezTo>
                    <a:pt x="39" y="8732"/>
                    <a:pt x="40" y="9978"/>
                    <a:pt x="37" y="11224"/>
                  </a:cubicBezTo>
                  <a:cubicBezTo>
                    <a:pt x="33" y="12447"/>
                    <a:pt x="66" y="13681"/>
                    <a:pt x="0" y="14903"/>
                  </a:cubicBezTo>
                  <a:cubicBezTo>
                    <a:pt x="2031" y="14064"/>
                    <a:pt x="4066" y="13288"/>
                    <a:pt x="6034" y="12301"/>
                  </a:cubicBezTo>
                  <a:cubicBezTo>
                    <a:pt x="6046" y="12294"/>
                    <a:pt x="6058" y="12292"/>
                    <a:pt x="6070" y="12292"/>
                  </a:cubicBezTo>
                  <a:cubicBezTo>
                    <a:pt x="6078" y="12292"/>
                    <a:pt x="6086" y="12293"/>
                    <a:pt x="6094" y="12295"/>
                  </a:cubicBezTo>
                  <a:cubicBezTo>
                    <a:pt x="6099" y="12288"/>
                    <a:pt x="6106" y="12283"/>
                    <a:pt x="6117" y="12283"/>
                  </a:cubicBezTo>
                  <a:cubicBezTo>
                    <a:pt x="6117" y="12283"/>
                    <a:pt x="6118" y="12283"/>
                    <a:pt x="6119" y="12283"/>
                  </a:cubicBezTo>
                  <a:cubicBezTo>
                    <a:pt x="6591" y="12308"/>
                    <a:pt x="7054" y="12621"/>
                    <a:pt x="7466" y="12829"/>
                  </a:cubicBezTo>
                  <a:cubicBezTo>
                    <a:pt x="8003" y="13102"/>
                    <a:pt x="8541" y="13372"/>
                    <a:pt x="9081" y="13639"/>
                  </a:cubicBezTo>
                  <a:cubicBezTo>
                    <a:pt x="10182" y="14183"/>
                    <a:pt x="11292" y="14708"/>
                    <a:pt x="12403" y="15232"/>
                  </a:cubicBezTo>
                  <a:cubicBezTo>
                    <a:pt x="12407" y="15199"/>
                    <a:pt x="12412" y="15165"/>
                    <a:pt x="12412" y="15129"/>
                  </a:cubicBezTo>
                  <a:cubicBezTo>
                    <a:pt x="12412" y="15086"/>
                    <a:pt x="12399" y="15039"/>
                    <a:pt x="12416" y="14997"/>
                  </a:cubicBezTo>
                  <a:cubicBezTo>
                    <a:pt x="12418" y="14992"/>
                    <a:pt x="12421" y="14987"/>
                    <a:pt x="12424" y="14983"/>
                  </a:cubicBezTo>
                  <a:cubicBezTo>
                    <a:pt x="12327" y="13732"/>
                    <a:pt x="12405" y="12449"/>
                    <a:pt x="12410" y="11196"/>
                  </a:cubicBezTo>
                  <a:cubicBezTo>
                    <a:pt x="12413" y="9967"/>
                    <a:pt x="12414" y="8739"/>
                    <a:pt x="12426" y="7511"/>
                  </a:cubicBezTo>
                  <a:cubicBezTo>
                    <a:pt x="12450" y="5017"/>
                    <a:pt x="12407" y="2523"/>
                    <a:pt x="12345" y="29"/>
                  </a:cubicBezTo>
                  <a:cubicBezTo>
                    <a:pt x="12171" y="26"/>
                    <a:pt x="11997" y="24"/>
                    <a:pt x="11823" y="21"/>
                  </a:cubicBezTo>
                  <a:lnTo>
                    <a:pt x="11823" y="21"/>
                  </a:lnTo>
                  <a:cubicBezTo>
                    <a:pt x="11835" y="32"/>
                    <a:pt x="11842" y="47"/>
                    <a:pt x="11842" y="68"/>
                  </a:cubicBezTo>
                  <a:cubicBezTo>
                    <a:pt x="11852" y="2426"/>
                    <a:pt x="11869" y="4785"/>
                    <a:pt x="11882" y="7144"/>
                  </a:cubicBezTo>
                  <a:cubicBezTo>
                    <a:pt x="11896" y="9498"/>
                    <a:pt x="11976" y="11867"/>
                    <a:pt x="11900" y="14219"/>
                  </a:cubicBezTo>
                  <a:cubicBezTo>
                    <a:pt x="11899" y="14244"/>
                    <a:pt x="11881" y="14257"/>
                    <a:pt x="11863" y="14257"/>
                  </a:cubicBezTo>
                  <a:cubicBezTo>
                    <a:pt x="11853" y="14257"/>
                    <a:pt x="11843" y="14253"/>
                    <a:pt x="11835" y="14246"/>
                  </a:cubicBezTo>
                  <a:cubicBezTo>
                    <a:pt x="11823" y="14260"/>
                    <a:pt x="11807" y="14270"/>
                    <a:pt x="11788" y="14270"/>
                  </a:cubicBezTo>
                  <a:cubicBezTo>
                    <a:pt x="11779" y="14270"/>
                    <a:pt x="11769" y="14267"/>
                    <a:pt x="11759" y="14262"/>
                  </a:cubicBezTo>
                  <a:cubicBezTo>
                    <a:pt x="9912" y="13272"/>
                    <a:pt x="8031" y="12326"/>
                    <a:pt x="6217" y="11276"/>
                  </a:cubicBezTo>
                  <a:lnTo>
                    <a:pt x="6217" y="11276"/>
                  </a:lnTo>
                  <a:cubicBezTo>
                    <a:pt x="6224" y="11298"/>
                    <a:pt x="6219" y="11323"/>
                    <a:pt x="6191" y="11336"/>
                  </a:cubicBezTo>
                  <a:cubicBezTo>
                    <a:pt x="4403" y="12161"/>
                    <a:pt x="2583" y="13002"/>
                    <a:pt x="820" y="13761"/>
                  </a:cubicBezTo>
                  <a:lnTo>
                    <a:pt x="820" y="13774"/>
                  </a:lnTo>
                  <a:cubicBezTo>
                    <a:pt x="820" y="13814"/>
                    <a:pt x="784" y="13834"/>
                    <a:pt x="749" y="13834"/>
                  </a:cubicBezTo>
                  <a:cubicBezTo>
                    <a:pt x="713" y="13834"/>
                    <a:pt x="678" y="13814"/>
                    <a:pt x="678" y="13774"/>
                  </a:cubicBezTo>
                  <a:cubicBezTo>
                    <a:pt x="638" y="9186"/>
                    <a:pt x="580" y="4594"/>
                    <a:pt x="634" y="8"/>
                  </a:cubicBezTo>
                  <a:cubicBezTo>
                    <a:pt x="442" y="7"/>
                    <a:pt x="249" y="3"/>
                    <a:pt x="58"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16"/>
            <p:cNvSpPr/>
            <p:nvPr/>
          </p:nvSpPr>
          <p:spPr>
            <a:xfrm>
              <a:off x="5721415" y="470851"/>
              <a:ext cx="589393" cy="751187"/>
            </a:xfrm>
            <a:custGeom>
              <a:avLst/>
              <a:gdLst/>
              <a:ahLst/>
              <a:cxnLst/>
              <a:rect l="l" t="t" r="r" b="b"/>
              <a:pathLst>
                <a:path w="11118" h="14170" extrusionOk="0">
                  <a:moveTo>
                    <a:pt x="5316" y="0"/>
                  </a:moveTo>
                  <a:cubicBezTo>
                    <a:pt x="3837" y="0"/>
                    <a:pt x="2357" y="27"/>
                    <a:pt x="877" y="27"/>
                  </a:cubicBezTo>
                  <a:cubicBezTo>
                    <a:pt x="584" y="27"/>
                    <a:pt x="292" y="26"/>
                    <a:pt x="0" y="24"/>
                  </a:cubicBezTo>
                  <a:lnTo>
                    <a:pt x="0" y="24"/>
                  </a:lnTo>
                  <a:cubicBezTo>
                    <a:pt x="89" y="4568"/>
                    <a:pt x="89" y="9120"/>
                    <a:pt x="86" y="13666"/>
                  </a:cubicBezTo>
                  <a:cubicBezTo>
                    <a:pt x="1859" y="12853"/>
                    <a:pt x="3653" y="12077"/>
                    <a:pt x="5418" y="11245"/>
                  </a:cubicBezTo>
                  <a:cubicBezTo>
                    <a:pt x="5426" y="11241"/>
                    <a:pt x="5435" y="11239"/>
                    <a:pt x="5443" y="11239"/>
                  </a:cubicBezTo>
                  <a:cubicBezTo>
                    <a:pt x="5433" y="11211"/>
                    <a:pt x="5456" y="11177"/>
                    <a:pt x="5489" y="11177"/>
                  </a:cubicBezTo>
                  <a:cubicBezTo>
                    <a:pt x="5496" y="11177"/>
                    <a:pt x="5503" y="11179"/>
                    <a:pt x="5510" y="11182"/>
                  </a:cubicBezTo>
                  <a:cubicBezTo>
                    <a:pt x="7407" y="12117"/>
                    <a:pt x="9253" y="13171"/>
                    <a:pt x="11118" y="14169"/>
                  </a:cubicBezTo>
                  <a:cubicBezTo>
                    <a:pt x="11016" y="11838"/>
                    <a:pt x="11067" y="9492"/>
                    <a:pt x="11051" y="7158"/>
                  </a:cubicBezTo>
                  <a:cubicBezTo>
                    <a:pt x="11035" y="4800"/>
                    <a:pt x="11022" y="2441"/>
                    <a:pt x="11003" y="83"/>
                  </a:cubicBezTo>
                  <a:cubicBezTo>
                    <a:pt x="11003" y="61"/>
                    <a:pt x="11010" y="45"/>
                    <a:pt x="11023" y="35"/>
                  </a:cubicBezTo>
                  <a:cubicBezTo>
                    <a:pt x="9189" y="6"/>
                    <a:pt x="7351" y="4"/>
                    <a:pt x="5517" y="0"/>
                  </a:cubicBezTo>
                  <a:cubicBezTo>
                    <a:pt x="5450" y="0"/>
                    <a:pt x="5383" y="0"/>
                    <a:pt x="5316" y="0"/>
                  </a:cubicBezTo>
                  <a:close/>
                </a:path>
              </a:pathLst>
            </a:custGeom>
            <a:solidFill>
              <a:srgbClr val="B2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9" name="Google Shape;399;p16"/>
          <p:cNvSpPr txBox="1">
            <a:spLocks noGrp="1"/>
          </p:cNvSpPr>
          <p:nvPr>
            <p:ph type="subTitle" idx="1"/>
          </p:nvPr>
        </p:nvSpPr>
        <p:spPr>
          <a:xfrm flipH="1">
            <a:off x="3532633" y="3351367"/>
            <a:ext cx="5126800" cy="115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Gloria Hallelujah"/>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None/>
              <a:defRPr sz="1867">
                <a:solidFill>
                  <a:schemeClr val="dk1"/>
                </a:solidFill>
              </a:defRPr>
            </a:lvl2pPr>
            <a:lvl3pPr lvl="2" algn="ctr" rtl="0">
              <a:lnSpc>
                <a:spcPct val="100000"/>
              </a:lnSpc>
              <a:spcBef>
                <a:spcPts val="0"/>
              </a:spcBef>
              <a:spcAft>
                <a:spcPts val="0"/>
              </a:spcAft>
              <a:buClr>
                <a:schemeClr val="dk1"/>
              </a:buClr>
              <a:buSzPts val="1400"/>
              <a:buNone/>
              <a:defRPr sz="1867">
                <a:solidFill>
                  <a:schemeClr val="dk1"/>
                </a:solidFill>
              </a:defRPr>
            </a:lvl3pPr>
            <a:lvl4pPr lvl="3" algn="ctr" rtl="0">
              <a:lnSpc>
                <a:spcPct val="100000"/>
              </a:lnSpc>
              <a:spcBef>
                <a:spcPts val="0"/>
              </a:spcBef>
              <a:spcAft>
                <a:spcPts val="0"/>
              </a:spcAft>
              <a:buClr>
                <a:schemeClr val="dk1"/>
              </a:buClr>
              <a:buSzPts val="1400"/>
              <a:buNone/>
              <a:defRPr sz="1867">
                <a:solidFill>
                  <a:schemeClr val="dk1"/>
                </a:solidFill>
              </a:defRPr>
            </a:lvl4pPr>
            <a:lvl5pPr lvl="4" algn="ctr" rtl="0">
              <a:lnSpc>
                <a:spcPct val="100000"/>
              </a:lnSpc>
              <a:spcBef>
                <a:spcPts val="0"/>
              </a:spcBef>
              <a:spcAft>
                <a:spcPts val="0"/>
              </a:spcAft>
              <a:buClr>
                <a:schemeClr val="dk1"/>
              </a:buClr>
              <a:buSzPts val="1400"/>
              <a:buNone/>
              <a:defRPr sz="1867">
                <a:solidFill>
                  <a:schemeClr val="dk1"/>
                </a:solidFill>
              </a:defRPr>
            </a:lvl5pPr>
            <a:lvl6pPr lvl="5" algn="ctr" rtl="0">
              <a:lnSpc>
                <a:spcPct val="100000"/>
              </a:lnSpc>
              <a:spcBef>
                <a:spcPts val="0"/>
              </a:spcBef>
              <a:spcAft>
                <a:spcPts val="0"/>
              </a:spcAft>
              <a:buClr>
                <a:schemeClr val="dk1"/>
              </a:buClr>
              <a:buSzPts val="1400"/>
              <a:buNone/>
              <a:defRPr sz="1867">
                <a:solidFill>
                  <a:schemeClr val="dk1"/>
                </a:solidFill>
              </a:defRPr>
            </a:lvl6pPr>
            <a:lvl7pPr lvl="6" algn="ctr" rtl="0">
              <a:lnSpc>
                <a:spcPct val="100000"/>
              </a:lnSpc>
              <a:spcBef>
                <a:spcPts val="0"/>
              </a:spcBef>
              <a:spcAft>
                <a:spcPts val="0"/>
              </a:spcAft>
              <a:buClr>
                <a:schemeClr val="dk1"/>
              </a:buClr>
              <a:buSzPts val="1400"/>
              <a:buNone/>
              <a:defRPr sz="1867">
                <a:solidFill>
                  <a:schemeClr val="dk1"/>
                </a:solidFill>
              </a:defRPr>
            </a:lvl7pPr>
            <a:lvl8pPr lvl="7" algn="ctr" rtl="0">
              <a:lnSpc>
                <a:spcPct val="100000"/>
              </a:lnSpc>
              <a:spcBef>
                <a:spcPts val="0"/>
              </a:spcBef>
              <a:spcAft>
                <a:spcPts val="0"/>
              </a:spcAft>
              <a:buClr>
                <a:schemeClr val="dk1"/>
              </a:buClr>
              <a:buSzPts val="1400"/>
              <a:buNone/>
              <a:defRPr sz="1867">
                <a:solidFill>
                  <a:schemeClr val="dk1"/>
                </a:solidFill>
              </a:defRPr>
            </a:lvl8pPr>
            <a:lvl9pPr lvl="8" algn="ctr" rtl="0">
              <a:lnSpc>
                <a:spcPct val="100000"/>
              </a:lnSpc>
              <a:spcBef>
                <a:spcPts val="0"/>
              </a:spcBef>
              <a:spcAft>
                <a:spcPts val="0"/>
              </a:spcAft>
              <a:buClr>
                <a:schemeClr val="dk1"/>
              </a:buClr>
              <a:buSzPts val="1400"/>
              <a:buNone/>
              <a:defRPr sz="1867">
                <a:solidFill>
                  <a:schemeClr val="dk1"/>
                </a:solidFill>
              </a:defRPr>
            </a:lvl9pPr>
          </a:lstStyle>
          <a:p>
            <a:endParaRPr/>
          </a:p>
        </p:txBody>
      </p:sp>
      <p:sp>
        <p:nvSpPr>
          <p:cNvPr id="400" name="Google Shape;400;p16"/>
          <p:cNvSpPr/>
          <p:nvPr/>
        </p:nvSpPr>
        <p:spPr>
          <a:xfrm>
            <a:off x="577863" y="5164488"/>
            <a:ext cx="746203" cy="716841"/>
          </a:xfrm>
          <a:custGeom>
            <a:avLst/>
            <a:gdLst/>
            <a:ahLst/>
            <a:cxnLst/>
            <a:rect l="l" t="t" r="r" b="b"/>
            <a:pathLst>
              <a:path w="3941" h="3786" extrusionOk="0">
                <a:moveTo>
                  <a:pt x="2590" y="410"/>
                </a:moveTo>
                <a:cubicBezTo>
                  <a:pt x="2599" y="410"/>
                  <a:pt x="2603" y="418"/>
                  <a:pt x="2606" y="432"/>
                </a:cubicBezTo>
                <a:cubicBezTo>
                  <a:pt x="2612" y="467"/>
                  <a:pt x="2609" y="510"/>
                  <a:pt x="2601" y="528"/>
                </a:cubicBezTo>
                <a:cubicBezTo>
                  <a:pt x="2592" y="547"/>
                  <a:pt x="2589" y="613"/>
                  <a:pt x="2594" y="677"/>
                </a:cubicBezTo>
                <a:cubicBezTo>
                  <a:pt x="2599" y="740"/>
                  <a:pt x="2591" y="856"/>
                  <a:pt x="2574" y="935"/>
                </a:cubicBezTo>
                <a:cubicBezTo>
                  <a:pt x="2558" y="1013"/>
                  <a:pt x="2555" y="1111"/>
                  <a:pt x="2567" y="1154"/>
                </a:cubicBezTo>
                <a:cubicBezTo>
                  <a:pt x="2590" y="1227"/>
                  <a:pt x="2599" y="1232"/>
                  <a:pt x="2755" y="1262"/>
                </a:cubicBezTo>
                <a:cubicBezTo>
                  <a:pt x="2846" y="1279"/>
                  <a:pt x="2956" y="1305"/>
                  <a:pt x="3003" y="1321"/>
                </a:cubicBezTo>
                <a:cubicBezTo>
                  <a:pt x="3049" y="1335"/>
                  <a:pt x="3174" y="1360"/>
                  <a:pt x="3279" y="1375"/>
                </a:cubicBezTo>
                <a:cubicBezTo>
                  <a:pt x="3533" y="1411"/>
                  <a:pt x="3610" y="1431"/>
                  <a:pt x="3598" y="1454"/>
                </a:cubicBezTo>
                <a:cubicBezTo>
                  <a:pt x="3593" y="1466"/>
                  <a:pt x="3377" y="1549"/>
                  <a:pt x="3120" y="1639"/>
                </a:cubicBezTo>
                <a:cubicBezTo>
                  <a:pt x="2601" y="1819"/>
                  <a:pt x="2539" y="1873"/>
                  <a:pt x="2695" y="2002"/>
                </a:cubicBezTo>
                <a:cubicBezTo>
                  <a:pt x="2742" y="2041"/>
                  <a:pt x="2909" y="2204"/>
                  <a:pt x="3069" y="2369"/>
                </a:cubicBezTo>
                <a:lnTo>
                  <a:pt x="3359" y="2666"/>
                </a:lnTo>
                <a:lnTo>
                  <a:pt x="3237" y="2646"/>
                </a:lnTo>
                <a:cubicBezTo>
                  <a:pt x="3170" y="2636"/>
                  <a:pt x="2955" y="2593"/>
                  <a:pt x="2758" y="2550"/>
                </a:cubicBezTo>
                <a:cubicBezTo>
                  <a:pt x="2592" y="2515"/>
                  <a:pt x="2484" y="2498"/>
                  <a:pt x="2423" y="2498"/>
                </a:cubicBezTo>
                <a:cubicBezTo>
                  <a:pt x="2392" y="2498"/>
                  <a:pt x="2373" y="2502"/>
                  <a:pt x="2364" y="2511"/>
                </a:cubicBezTo>
                <a:cubicBezTo>
                  <a:pt x="2345" y="2532"/>
                  <a:pt x="2330" y="2622"/>
                  <a:pt x="2331" y="2713"/>
                </a:cubicBezTo>
                <a:cubicBezTo>
                  <a:pt x="2332" y="2803"/>
                  <a:pt x="2323" y="2954"/>
                  <a:pt x="2309" y="3050"/>
                </a:cubicBezTo>
                <a:cubicBezTo>
                  <a:pt x="2295" y="3145"/>
                  <a:pt x="2289" y="3245"/>
                  <a:pt x="2294" y="3270"/>
                </a:cubicBezTo>
                <a:cubicBezTo>
                  <a:pt x="2300" y="3297"/>
                  <a:pt x="2297" y="3309"/>
                  <a:pt x="2290" y="3309"/>
                </a:cubicBezTo>
                <a:cubicBezTo>
                  <a:pt x="2276" y="3309"/>
                  <a:pt x="2243" y="3265"/>
                  <a:pt x="2216" y="3199"/>
                </a:cubicBezTo>
                <a:cubicBezTo>
                  <a:pt x="2196" y="3147"/>
                  <a:pt x="2135" y="3007"/>
                  <a:pt x="2082" y="2891"/>
                </a:cubicBezTo>
                <a:cubicBezTo>
                  <a:pt x="2030" y="2774"/>
                  <a:pt x="1974" y="2644"/>
                  <a:pt x="1961" y="2606"/>
                </a:cubicBezTo>
                <a:cubicBezTo>
                  <a:pt x="1941" y="2548"/>
                  <a:pt x="1920" y="2534"/>
                  <a:pt x="1854" y="2532"/>
                </a:cubicBezTo>
                <a:cubicBezTo>
                  <a:pt x="1853" y="2532"/>
                  <a:pt x="1853" y="2532"/>
                  <a:pt x="1853" y="2532"/>
                </a:cubicBezTo>
                <a:cubicBezTo>
                  <a:pt x="1777" y="2532"/>
                  <a:pt x="1468" y="2664"/>
                  <a:pt x="1272" y="2783"/>
                </a:cubicBezTo>
                <a:cubicBezTo>
                  <a:pt x="1229" y="2809"/>
                  <a:pt x="1147" y="2851"/>
                  <a:pt x="1092" y="2876"/>
                </a:cubicBezTo>
                <a:lnTo>
                  <a:pt x="992" y="2922"/>
                </a:lnTo>
                <a:lnTo>
                  <a:pt x="1194" y="2531"/>
                </a:lnTo>
                <a:cubicBezTo>
                  <a:pt x="1347" y="2231"/>
                  <a:pt x="1391" y="2125"/>
                  <a:pt x="1381" y="2077"/>
                </a:cubicBezTo>
                <a:cubicBezTo>
                  <a:pt x="1368" y="2025"/>
                  <a:pt x="1317" y="1996"/>
                  <a:pt x="1044" y="1880"/>
                </a:cubicBezTo>
                <a:cubicBezTo>
                  <a:pt x="866" y="1804"/>
                  <a:pt x="659" y="1728"/>
                  <a:pt x="581" y="1706"/>
                </a:cubicBezTo>
                <a:cubicBezTo>
                  <a:pt x="501" y="1685"/>
                  <a:pt x="442" y="1665"/>
                  <a:pt x="444" y="1659"/>
                </a:cubicBezTo>
                <a:cubicBezTo>
                  <a:pt x="447" y="1654"/>
                  <a:pt x="521" y="1645"/>
                  <a:pt x="614" y="1640"/>
                </a:cubicBezTo>
                <a:cubicBezTo>
                  <a:pt x="705" y="1635"/>
                  <a:pt x="829" y="1620"/>
                  <a:pt x="896" y="1607"/>
                </a:cubicBezTo>
                <a:cubicBezTo>
                  <a:pt x="960" y="1595"/>
                  <a:pt x="1127" y="1580"/>
                  <a:pt x="1264" y="1575"/>
                </a:cubicBezTo>
                <a:cubicBezTo>
                  <a:pt x="1550" y="1564"/>
                  <a:pt x="1602" y="1522"/>
                  <a:pt x="1540" y="1348"/>
                </a:cubicBezTo>
                <a:cubicBezTo>
                  <a:pt x="1517" y="1285"/>
                  <a:pt x="1481" y="1150"/>
                  <a:pt x="1459" y="1046"/>
                </a:cubicBezTo>
                <a:cubicBezTo>
                  <a:pt x="1436" y="942"/>
                  <a:pt x="1405" y="815"/>
                  <a:pt x="1389" y="762"/>
                </a:cubicBezTo>
                <a:cubicBezTo>
                  <a:pt x="1366" y="682"/>
                  <a:pt x="1362" y="642"/>
                  <a:pt x="1378" y="642"/>
                </a:cubicBezTo>
                <a:cubicBezTo>
                  <a:pt x="1392" y="642"/>
                  <a:pt x="1422" y="675"/>
                  <a:pt x="1466" y="740"/>
                </a:cubicBezTo>
                <a:cubicBezTo>
                  <a:pt x="1555" y="874"/>
                  <a:pt x="1817" y="1083"/>
                  <a:pt x="1904" y="1091"/>
                </a:cubicBezTo>
                <a:cubicBezTo>
                  <a:pt x="1905" y="1091"/>
                  <a:pt x="1906" y="1091"/>
                  <a:pt x="1907" y="1091"/>
                </a:cubicBezTo>
                <a:cubicBezTo>
                  <a:pt x="1934" y="1091"/>
                  <a:pt x="1978" y="1064"/>
                  <a:pt x="2004" y="1030"/>
                </a:cubicBezTo>
                <a:cubicBezTo>
                  <a:pt x="2033" y="995"/>
                  <a:pt x="2177" y="832"/>
                  <a:pt x="2326" y="667"/>
                </a:cubicBezTo>
                <a:cubicBezTo>
                  <a:pt x="2496" y="478"/>
                  <a:pt x="2563" y="410"/>
                  <a:pt x="2590" y="410"/>
                </a:cubicBezTo>
                <a:close/>
                <a:moveTo>
                  <a:pt x="2709" y="0"/>
                </a:moveTo>
                <a:cubicBezTo>
                  <a:pt x="2682" y="0"/>
                  <a:pt x="2652" y="9"/>
                  <a:pt x="2622" y="27"/>
                </a:cubicBezTo>
                <a:cubicBezTo>
                  <a:pt x="2580" y="52"/>
                  <a:pt x="2547" y="89"/>
                  <a:pt x="2550" y="107"/>
                </a:cubicBezTo>
                <a:cubicBezTo>
                  <a:pt x="2552" y="126"/>
                  <a:pt x="2468" y="241"/>
                  <a:pt x="2365" y="360"/>
                </a:cubicBezTo>
                <a:cubicBezTo>
                  <a:pt x="2262" y="480"/>
                  <a:pt x="2174" y="588"/>
                  <a:pt x="2171" y="597"/>
                </a:cubicBezTo>
                <a:cubicBezTo>
                  <a:pt x="2168" y="607"/>
                  <a:pt x="2146" y="631"/>
                  <a:pt x="2122" y="652"/>
                </a:cubicBezTo>
                <a:cubicBezTo>
                  <a:pt x="2098" y="672"/>
                  <a:pt x="2039" y="733"/>
                  <a:pt x="1989" y="790"/>
                </a:cubicBezTo>
                <a:cubicBezTo>
                  <a:pt x="1939" y="846"/>
                  <a:pt x="1914" y="869"/>
                  <a:pt x="1886" y="869"/>
                </a:cubicBezTo>
                <a:cubicBezTo>
                  <a:pt x="1868" y="869"/>
                  <a:pt x="1850" y="860"/>
                  <a:pt x="1824" y="844"/>
                </a:cubicBezTo>
                <a:cubicBezTo>
                  <a:pt x="1782" y="818"/>
                  <a:pt x="1694" y="726"/>
                  <a:pt x="1626" y="635"/>
                </a:cubicBezTo>
                <a:cubicBezTo>
                  <a:pt x="1442" y="390"/>
                  <a:pt x="1245" y="223"/>
                  <a:pt x="1149" y="223"/>
                </a:cubicBezTo>
                <a:cubicBezTo>
                  <a:pt x="1133" y="223"/>
                  <a:pt x="1120" y="228"/>
                  <a:pt x="1110" y="237"/>
                </a:cubicBezTo>
                <a:cubicBezTo>
                  <a:pt x="1064" y="282"/>
                  <a:pt x="1073" y="379"/>
                  <a:pt x="1140" y="584"/>
                </a:cubicBezTo>
                <a:cubicBezTo>
                  <a:pt x="1172" y="680"/>
                  <a:pt x="1214" y="830"/>
                  <a:pt x="1232" y="915"/>
                </a:cubicBezTo>
                <a:cubicBezTo>
                  <a:pt x="1250" y="1000"/>
                  <a:pt x="1281" y="1139"/>
                  <a:pt x="1299" y="1225"/>
                </a:cubicBezTo>
                <a:cubicBezTo>
                  <a:pt x="1320" y="1320"/>
                  <a:pt x="1320" y="1376"/>
                  <a:pt x="1298" y="1376"/>
                </a:cubicBezTo>
                <a:cubicBezTo>
                  <a:pt x="1298" y="1376"/>
                  <a:pt x="1298" y="1376"/>
                  <a:pt x="1297" y="1376"/>
                </a:cubicBezTo>
                <a:cubicBezTo>
                  <a:pt x="1292" y="1376"/>
                  <a:pt x="1286" y="1375"/>
                  <a:pt x="1277" y="1375"/>
                </a:cubicBezTo>
                <a:cubicBezTo>
                  <a:pt x="1133" y="1375"/>
                  <a:pt x="477" y="1451"/>
                  <a:pt x="286" y="1491"/>
                </a:cubicBezTo>
                <a:cubicBezTo>
                  <a:pt x="107" y="1529"/>
                  <a:pt x="61" y="1551"/>
                  <a:pt x="30" y="1616"/>
                </a:cubicBezTo>
                <a:cubicBezTo>
                  <a:pt x="0" y="1678"/>
                  <a:pt x="5" y="1706"/>
                  <a:pt x="52" y="1745"/>
                </a:cubicBezTo>
                <a:cubicBezTo>
                  <a:pt x="84" y="1772"/>
                  <a:pt x="151" y="1797"/>
                  <a:pt x="200" y="1800"/>
                </a:cubicBezTo>
                <a:cubicBezTo>
                  <a:pt x="291" y="1807"/>
                  <a:pt x="952" y="2025"/>
                  <a:pt x="1105" y="2098"/>
                </a:cubicBezTo>
                <a:lnTo>
                  <a:pt x="1188" y="2138"/>
                </a:lnTo>
                <a:lnTo>
                  <a:pt x="1040" y="2445"/>
                </a:lnTo>
                <a:cubicBezTo>
                  <a:pt x="957" y="2616"/>
                  <a:pt x="844" y="2808"/>
                  <a:pt x="785" y="2877"/>
                </a:cubicBezTo>
                <a:cubicBezTo>
                  <a:pt x="620" y="3073"/>
                  <a:pt x="575" y="3250"/>
                  <a:pt x="680" y="3302"/>
                </a:cubicBezTo>
                <a:cubicBezTo>
                  <a:pt x="682" y="3303"/>
                  <a:pt x="686" y="3304"/>
                  <a:pt x="690" y="3304"/>
                </a:cubicBezTo>
                <a:cubicBezTo>
                  <a:pt x="748" y="3304"/>
                  <a:pt x="952" y="3183"/>
                  <a:pt x="978" y="3130"/>
                </a:cubicBezTo>
                <a:cubicBezTo>
                  <a:pt x="987" y="3111"/>
                  <a:pt x="1002" y="3099"/>
                  <a:pt x="1016" y="3099"/>
                </a:cubicBezTo>
                <a:cubicBezTo>
                  <a:pt x="1018" y="3099"/>
                  <a:pt x="1021" y="3099"/>
                  <a:pt x="1024" y="3100"/>
                </a:cubicBezTo>
                <a:cubicBezTo>
                  <a:pt x="1025" y="3101"/>
                  <a:pt x="1026" y="3101"/>
                  <a:pt x="1027" y="3101"/>
                </a:cubicBezTo>
                <a:cubicBezTo>
                  <a:pt x="1069" y="3101"/>
                  <a:pt x="1386" y="2948"/>
                  <a:pt x="1674" y="2788"/>
                </a:cubicBezTo>
                <a:cubicBezTo>
                  <a:pt x="1726" y="2759"/>
                  <a:pt x="1765" y="2744"/>
                  <a:pt x="1793" y="2744"/>
                </a:cubicBezTo>
                <a:cubicBezTo>
                  <a:pt x="1831" y="2744"/>
                  <a:pt x="1852" y="2770"/>
                  <a:pt x="1864" y="2823"/>
                </a:cubicBezTo>
                <a:cubicBezTo>
                  <a:pt x="1887" y="2910"/>
                  <a:pt x="2191" y="3608"/>
                  <a:pt x="2250" y="3705"/>
                </a:cubicBezTo>
                <a:cubicBezTo>
                  <a:pt x="2289" y="3767"/>
                  <a:pt x="2314" y="3785"/>
                  <a:pt x="2366" y="3785"/>
                </a:cubicBezTo>
                <a:cubicBezTo>
                  <a:pt x="2368" y="3785"/>
                  <a:pt x="2369" y="3785"/>
                  <a:pt x="2371" y="3785"/>
                </a:cubicBezTo>
                <a:cubicBezTo>
                  <a:pt x="2463" y="3782"/>
                  <a:pt x="2481" y="3737"/>
                  <a:pt x="2476" y="3523"/>
                </a:cubicBezTo>
                <a:cubicBezTo>
                  <a:pt x="2473" y="3425"/>
                  <a:pt x="2482" y="3223"/>
                  <a:pt x="2496" y="3073"/>
                </a:cubicBezTo>
                <a:cubicBezTo>
                  <a:pt x="2510" y="2923"/>
                  <a:pt x="2521" y="2777"/>
                  <a:pt x="2523" y="2747"/>
                </a:cubicBezTo>
                <a:cubicBezTo>
                  <a:pt x="2523" y="2725"/>
                  <a:pt x="2536" y="2714"/>
                  <a:pt x="2579" y="2714"/>
                </a:cubicBezTo>
                <a:cubicBezTo>
                  <a:pt x="2623" y="2714"/>
                  <a:pt x="2699" y="2726"/>
                  <a:pt x="2826" y="2750"/>
                </a:cubicBezTo>
                <a:cubicBezTo>
                  <a:pt x="2994" y="2781"/>
                  <a:pt x="3221" y="2830"/>
                  <a:pt x="3335" y="2859"/>
                </a:cubicBezTo>
                <a:cubicBezTo>
                  <a:pt x="3414" y="2879"/>
                  <a:pt x="3481" y="2888"/>
                  <a:pt x="3535" y="2888"/>
                </a:cubicBezTo>
                <a:cubicBezTo>
                  <a:pt x="3727" y="2888"/>
                  <a:pt x="3758" y="2772"/>
                  <a:pt x="3572" y="2602"/>
                </a:cubicBezTo>
                <a:cubicBezTo>
                  <a:pt x="3354" y="2405"/>
                  <a:pt x="2936" y="1957"/>
                  <a:pt x="2951" y="1937"/>
                </a:cubicBezTo>
                <a:cubicBezTo>
                  <a:pt x="2958" y="1927"/>
                  <a:pt x="3181" y="1835"/>
                  <a:pt x="3442" y="1735"/>
                </a:cubicBezTo>
                <a:cubicBezTo>
                  <a:pt x="3703" y="1634"/>
                  <a:pt x="3925" y="1538"/>
                  <a:pt x="3933" y="1522"/>
                </a:cubicBezTo>
                <a:cubicBezTo>
                  <a:pt x="3940" y="1507"/>
                  <a:pt x="3936" y="1464"/>
                  <a:pt x="3923" y="1430"/>
                </a:cubicBezTo>
                <a:cubicBezTo>
                  <a:pt x="3893" y="1347"/>
                  <a:pt x="3653" y="1255"/>
                  <a:pt x="3292" y="1189"/>
                </a:cubicBezTo>
                <a:cubicBezTo>
                  <a:pt x="3144" y="1161"/>
                  <a:pt x="2965" y="1125"/>
                  <a:pt x="2887" y="1106"/>
                </a:cubicBezTo>
                <a:lnTo>
                  <a:pt x="2747" y="1072"/>
                </a:lnTo>
                <a:lnTo>
                  <a:pt x="2767" y="875"/>
                </a:lnTo>
                <a:cubicBezTo>
                  <a:pt x="2778" y="768"/>
                  <a:pt x="2787" y="604"/>
                  <a:pt x="2787" y="514"/>
                </a:cubicBezTo>
                <a:cubicBezTo>
                  <a:pt x="2789" y="425"/>
                  <a:pt x="2795" y="347"/>
                  <a:pt x="2803" y="345"/>
                </a:cubicBezTo>
                <a:cubicBezTo>
                  <a:pt x="2828" y="336"/>
                  <a:pt x="2836" y="101"/>
                  <a:pt x="2812" y="62"/>
                </a:cubicBezTo>
                <a:cubicBezTo>
                  <a:pt x="2787" y="21"/>
                  <a:pt x="2751" y="0"/>
                  <a:pt x="2709"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grpSp>
        <p:nvGrpSpPr>
          <p:cNvPr id="401" name="Google Shape;401;p16"/>
          <p:cNvGrpSpPr/>
          <p:nvPr/>
        </p:nvGrpSpPr>
        <p:grpSpPr>
          <a:xfrm>
            <a:off x="10705275" y="5683971"/>
            <a:ext cx="526621" cy="433451"/>
            <a:chOff x="6815683" y="2849752"/>
            <a:chExt cx="186975" cy="153895"/>
          </a:xfrm>
        </p:grpSpPr>
        <p:sp>
          <p:nvSpPr>
            <p:cNvPr id="402" name="Google Shape;402;p16"/>
            <p:cNvSpPr/>
            <p:nvPr/>
          </p:nvSpPr>
          <p:spPr>
            <a:xfrm>
              <a:off x="6822044" y="2861043"/>
              <a:ext cx="172556" cy="131365"/>
            </a:xfrm>
            <a:custGeom>
              <a:avLst/>
              <a:gdLst/>
              <a:ahLst/>
              <a:cxnLst/>
              <a:rect l="l" t="t" r="r" b="b"/>
              <a:pathLst>
                <a:path w="3255" h="2478" extrusionOk="0">
                  <a:moveTo>
                    <a:pt x="1618" y="0"/>
                  </a:moveTo>
                  <a:cubicBezTo>
                    <a:pt x="1601" y="0"/>
                    <a:pt x="1578" y="4"/>
                    <a:pt x="1546" y="13"/>
                  </a:cubicBezTo>
                  <a:cubicBezTo>
                    <a:pt x="1346" y="66"/>
                    <a:pt x="1211" y="447"/>
                    <a:pt x="1130" y="664"/>
                  </a:cubicBezTo>
                  <a:cubicBezTo>
                    <a:pt x="1153" y="691"/>
                    <a:pt x="1138" y="741"/>
                    <a:pt x="1100" y="756"/>
                  </a:cubicBezTo>
                  <a:lnTo>
                    <a:pt x="1101" y="759"/>
                  </a:lnTo>
                  <a:cubicBezTo>
                    <a:pt x="1081" y="762"/>
                    <a:pt x="1061" y="763"/>
                    <a:pt x="1041" y="766"/>
                  </a:cubicBezTo>
                  <a:cubicBezTo>
                    <a:pt x="1017" y="773"/>
                    <a:pt x="993" y="779"/>
                    <a:pt x="969" y="786"/>
                  </a:cubicBezTo>
                  <a:cubicBezTo>
                    <a:pt x="964" y="789"/>
                    <a:pt x="958" y="791"/>
                    <a:pt x="953" y="791"/>
                  </a:cubicBezTo>
                  <a:cubicBezTo>
                    <a:pt x="944" y="791"/>
                    <a:pt x="935" y="786"/>
                    <a:pt x="929" y="778"/>
                  </a:cubicBezTo>
                  <a:cubicBezTo>
                    <a:pt x="811" y="787"/>
                    <a:pt x="694" y="788"/>
                    <a:pt x="576" y="789"/>
                  </a:cubicBezTo>
                  <a:cubicBezTo>
                    <a:pt x="574" y="789"/>
                    <a:pt x="572" y="789"/>
                    <a:pt x="569" y="789"/>
                  </a:cubicBezTo>
                  <a:cubicBezTo>
                    <a:pt x="520" y="789"/>
                    <a:pt x="433" y="779"/>
                    <a:pt x="348" y="779"/>
                  </a:cubicBezTo>
                  <a:cubicBezTo>
                    <a:pt x="255" y="779"/>
                    <a:pt x="164" y="791"/>
                    <a:pt x="127" y="840"/>
                  </a:cubicBezTo>
                  <a:cubicBezTo>
                    <a:pt x="0" y="1010"/>
                    <a:pt x="768" y="1374"/>
                    <a:pt x="889" y="1439"/>
                  </a:cubicBezTo>
                  <a:cubicBezTo>
                    <a:pt x="898" y="1445"/>
                    <a:pt x="905" y="1451"/>
                    <a:pt x="911" y="1458"/>
                  </a:cubicBezTo>
                  <a:cubicBezTo>
                    <a:pt x="932" y="1464"/>
                    <a:pt x="949" y="1483"/>
                    <a:pt x="940" y="1509"/>
                  </a:cubicBezTo>
                  <a:cubicBezTo>
                    <a:pt x="887" y="1667"/>
                    <a:pt x="837" y="1826"/>
                    <a:pt x="797" y="1989"/>
                  </a:cubicBezTo>
                  <a:cubicBezTo>
                    <a:pt x="777" y="2073"/>
                    <a:pt x="761" y="2157"/>
                    <a:pt x="751" y="2244"/>
                  </a:cubicBezTo>
                  <a:cubicBezTo>
                    <a:pt x="739" y="2338"/>
                    <a:pt x="693" y="2446"/>
                    <a:pt x="790" y="2474"/>
                  </a:cubicBezTo>
                  <a:cubicBezTo>
                    <a:pt x="798" y="2476"/>
                    <a:pt x="806" y="2477"/>
                    <a:pt x="815" y="2477"/>
                  </a:cubicBezTo>
                  <a:cubicBezTo>
                    <a:pt x="943" y="2477"/>
                    <a:pt x="1158" y="2240"/>
                    <a:pt x="1251" y="2158"/>
                  </a:cubicBezTo>
                  <a:cubicBezTo>
                    <a:pt x="1369" y="2056"/>
                    <a:pt x="1478" y="1947"/>
                    <a:pt x="1590" y="1840"/>
                  </a:cubicBezTo>
                  <a:cubicBezTo>
                    <a:pt x="1607" y="1824"/>
                    <a:pt x="1625" y="1817"/>
                    <a:pt x="1642" y="1817"/>
                  </a:cubicBezTo>
                  <a:cubicBezTo>
                    <a:pt x="1675" y="1817"/>
                    <a:pt x="1706" y="1842"/>
                    <a:pt x="1717" y="1873"/>
                  </a:cubicBezTo>
                  <a:cubicBezTo>
                    <a:pt x="1996" y="2112"/>
                    <a:pt x="2307" y="2289"/>
                    <a:pt x="2658" y="2391"/>
                  </a:cubicBezTo>
                  <a:cubicBezTo>
                    <a:pt x="2643" y="2234"/>
                    <a:pt x="2618" y="2080"/>
                    <a:pt x="2573" y="1928"/>
                  </a:cubicBezTo>
                  <a:cubicBezTo>
                    <a:pt x="2525" y="1760"/>
                    <a:pt x="2432" y="1607"/>
                    <a:pt x="2392" y="1438"/>
                  </a:cubicBezTo>
                  <a:cubicBezTo>
                    <a:pt x="2384" y="1403"/>
                    <a:pt x="2409" y="1369"/>
                    <a:pt x="2440" y="1359"/>
                  </a:cubicBezTo>
                  <a:cubicBezTo>
                    <a:pt x="2440" y="1342"/>
                    <a:pt x="2449" y="1325"/>
                    <a:pt x="2469" y="1313"/>
                  </a:cubicBezTo>
                  <a:cubicBezTo>
                    <a:pt x="2566" y="1251"/>
                    <a:pt x="3254" y="784"/>
                    <a:pt x="3174" y="661"/>
                  </a:cubicBezTo>
                  <a:cubicBezTo>
                    <a:pt x="3156" y="633"/>
                    <a:pt x="3089" y="624"/>
                    <a:pt x="3008" y="624"/>
                  </a:cubicBezTo>
                  <a:cubicBezTo>
                    <a:pt x="2877" y="624"/>
                    <a:pt x="2710" y="647"/>
                    <a:pt x="2652" y="651"/>
                  </a:cubicBezTo>
                  <a:cubicBezTo>
                    <a:pt x="2482" y="663"/>
                    <a:pt x="2314" y="691"/>
                    <a:pt x="2145" y="695"/>
                  </a:cubicBezTo>
                  <a:cubicBezTo>
                    <a:pt x="2144" y="695"/>
                    <a:pt x="2143" y="695"/>
                    <a:pt x="2141" y="695"/>
                  </a:cubicBezTo>
                  <a:cubicBezTo>
                    <a:pt x="2106" y="695"/>
                    <a:pt x="2084" y="670"/>
                    <a:pt x="2076" y="641"/>
                  </a:cubicBezTo>
                  <a:cubicBezTo>
                    <a:pt x="2062" y="637"/>
                    <a:pt x="2049" y="631"/>
                    <a:pt x="2041" y="618"/>
                  </a:cubicBezTo>
                  <a:cubicBezTo>
                    <a:pt x="1967" y="512"/>
                    <a:pt x="1928" y="388"/>
                    <a:pt x="1860" y="278"/>
                  </a:cubicBezTo>
                  <a:cubicBezTo>
                    <a:pt x="1821" y="214"/>
                    <a:pt x="1777" y="151"/>
                    <a:pt x="1730" y="94"/>
                  </a:cubicBezTo>
                  <a:cubicBezTo>
                    <a:pt x="1678" y="31"/>
                    <a:pt x="1665" y="0"/>
                    <a:pt x="1618"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16"/>
            <p:cNvSpPr/>
            <p:nvPr/>
          </p:nvSpPr>
          <p:spPr>
            <a:xfrm>
              <a:off x="6815683" y="2849752"/>
              <a:ext cx="186975" cy="153895"/>
            </a:xfrm>
            <a:custGeom>
              <a:avLst/>
              <a:gdLst/>
              <a:ahLst/>
              <a:cxnLst/>
              <a:rect l="l" t="t" r="r" b="b"/>
              <a:pathLst>
                <a:path w="3527" h="2903" extrusionOk="0">
                  <a:moveTo>
                    <a:pt x="1738" y="213"/>
                  </a:moveTo>
                  <a:cubicBezTo>
                    <a:pt x="1785" y="213"/>
                    <a:pt x="1798" y="244"/>
                    <a:pt x="1850" y="307"/>
                  </a:cubicBezTo>
                  <a:cubicBezTo>
                    <a:pt x="1897" y="365"/>
                    <a:pt x="1941" y="427"/>
                    <a:pt x="1980" y="491"/>
                  </a:cubicBezTo>
                  <a:cubicBezTo>
                    <a:pt x="2048" y="601"/>
                    <a:pt x="2087" y="725"/>
                    <a:pt x="2161" y="831"/>
                  </a:cubicBezTo>
                  <a:cubicBezTo>
                    <a:pt x="2169" y="844"/>
                    <a:pt x="2182" y="850"/>
                    <a:pt x="2196" y="854"/>
                  </a:cubicBezTo>
                  <a:cubicBezTo>
                    <a:pt x="2204" y="883"/>
                    <a:pt x="2226" y="908"/>
                    <a:pt x="2261" y="908"/>
                  </a:cubicBezTo>
                  <a:cubicBezTo>
                    <a:pt x="2263" y="908"/>
                    <a:pt x="2264" y="908"/>
                    <a:pt x="2265" y="908"/>
                  </a:cubicBezTo>
                  <a:cubicBezTo>
                    <a:pt x="2434" y="904"/>
                    <a:pt x="2602" y="876"/>
                    <a:pt x="2772" y="864"/>
                  </a:cubicBezTo>
                  <a:cubicBezTo>
                    <a:pt x="2830" y="860"/>
                    <a:pt x="2997" y="837"/>
                    <a:pt x="3128" y="837"/>
                  </a:cubicBezTo>
                  <a:cubicBezTo>
                    <a:pt x="3209" y="837"/>
                    <a:pt x="3276" y="846"/>
                    <a:pt x="3294" y="874"/>
                  </a:cubicBezTo>
                  <a:cubicBezTo>
                    <a:pt x="3374" y="997"/>
                    <a:pt x="2686" y="1464"/>
                    <a:pt x="2589" y="1526"/>
                  </a:cubicBezTo>
                  <a:cubicBezTo>
                    <a:pt x="2569" y="1538"/>
                    <a:pt x="2560" y="1555"/>
                    <a:pt x="2560" y="1572"/>
                  </a:cubicBezTo>
                  <a:cubicBezTo>
                    <a:pt x="2529" y="1582"/>
                    <a:pt x="2504" y="1616"/>
                    <a:pt x="2512" y="1651"/>
                  </a:cubicBezTo>
                  <a:cubicBezTo>
                    <a:pt x="2552" y="1820"/>
                    <a:pt x="2645" y="1974"/>
                    <a:pt x="2693" y="2141"/>
                  </a:cubicBezTo>
                  <a:cubicBezTo>
                    <a:pt x="2738" y="2293"/>
                    <a:pt x="2763" y="2447"/>
                    <a:pt x="2778" y="2604"/>
                  </a:cubicBezTo>
                  <a:cubicBezTo>
                    <a:pt x="2427" y="2502"/>
                    <a:pt x="2116" y="2325"/>
                    <a:pt x="1837" y="2086"/>
                  </a:cubicBezTo>
                  <a:cubicBezTo>
                    <a:pt x="1826" y="2055"/>
                    <a:pt x="1795" y="2030"/>
                    <a:pt x="1762" y="2030"/>
                  </a:cubicBezTo>
                  <a:cubicBezTo>
                    <a:pt x="1745" y="2030"/>
                    <a:pt x="1727" y="2037"/>
                    <a:pt x="1710" y="2053"/>
                  </a:cubicBezTo>
                  <a:cubicBezTo>
                    <a:pt x="1599" y="2160"/>
                    <a:pt x="1489" y="2269"/>
                    <a:pt x="1371" y="2371"/>
                  </a:cubicBezTo>
                  <a:cubicBezTo>
                    <a:pt x="1278" y="2453"/>
                    <a:pt x="1062" y="2691"/>
                    <a:pt x="935" y="2691"/>
                  </a:cubicBezTo>
                  <a:cubicBezTo>
                    <a:pt x="926" y="2691"/>
                    <a:pt x="918" y="2690"/>
                    <a:pt x="910" y="2688"/>
                  </a:cubicBezTo>
                  <a:cubicBezTo>
                    <a:pt x="813" y="2659"/>
                    <a:pt x="859" y="2551"/>
                    <a:pt x="871" y="2457"/>
                  </a:cubicBezTo>
                  <a:cubicBezTo>
                    <a:pt x="881" y="2370"/>
                    <a:pt x="897" y="2286"/>
                    <a:pt x="917" y="2202"/>
                  </a:cubicBezTo>
                  <a:cubicBezTo>
                    <a:pt x="957" y="2039"/>
                    <a:pt x="1007" y="1880"/>
                    <a:pt x="1060" y="1722"/>
                  </a:cubicBezTo>
                  <a:cubicBezTo>
                    <a:pt x="1069" y="1696"/>
                    <a:pt x="1052" y="1677"/>
                    <a:pt x="1031" y="1671"/>
                  </a:cubicBezTo>
                  <a:cubicBezTo>
                    <a:pt x="1025" y="1664"/>
                    <a:pt x="1018" y="1658"/>
                    <a:pt x="1009" y="1652"/>
                  </a:cubicBezTo>
                  <a:cubicBezTo>
                    <a:pt x="888" y="1587"/>
                    <a:pt x="120" y="1223"/>
                    <a:pt x="247" y="1053"/>
                  </a:cubicBezTo>
                  <a:cubicBezTo>
                    <a:pt x="284" y="1004"/>
                    <a:pt x="375" y="992"/>
                    <a:pt x="468" y="992"/>
                  </a:cubicBezTo>
                  <a:cubicBezTo>
                    <a:pt x="553" y="992"/>
                    <a:pt x="640" y="1002"/>
                    <a:pt x="689" y="1002"/>
                  </a:cubicBezTo>
                  <a:cubicBezTo>
                    <a:pt x="692" y="1002"/>
                    <a:pt x="694" y="1002"/>
                    <a:pt x="696" y="1002"/>
                  </a:cubicBezTo>
                  <a:cubicBezTo>
                    <a:pt x="814" y="1001"/>
                    <a:pt x="931" y="1000"/>
                    <a:pt x="1049" y="991"/>
                  </a:cubicBezTo>
                  <a:cubicBezTo>
                    <a:pt x="1055" y="999"/>
                    <a:pt x="1064" y="1004"/>
                    <a:pt x="1073" y="1004"/>
                  </a:cubicBezTo>
                  <a:cubicBezTo>
                    <a:pt x="1078" y="1004"/>
                    <a:pt x="1084" y="1002"/>
                    <a:pt x="1089" y="999"/>
                  </a:cubicBezTo>
                  <a:cubicBezTo>
                    <a:pt x="1113" y="992"/>
                    <a:pt x="1137" y="986"/>
                    <a:pt x="1161" y="979"/>
                  </a:cubicBezTo>
                  <a:cubicBezTo>
                    <a:pt x="1181" y="976"/>
                    <a:pt x="1201" y="975"/>
                    <a:pt x="1221" y="972"/>
                  </a:cubicBezTo>
                  <a:lnTo>
                    <a:pt x="1220" y="969"/>
                  </a:lnTo>
                  <a:cubicBezTo>
                    <a:pt x="1258" y="954"/>
                    <a:pt x="1273" y="904"/>
                    <a:pt x="1250" y="877"/>
                  </a:cubicBezTo>
                  <a:cubicBezTo>
                    <a:pt x="1331" y="660"/>
                    <a:pt x="1466" y="279"/>
                    <a:pt x="1666" y="226"/>
                  </a:cubicBezTo>
                  <a:cubicBezTo>
                    <a:pt x="1698" y="217"/>
                    <a:pt x="1721" y="213"/>
                    <a:pt x="1738" y="213"/>
                  </a:cubicBezTo>
                  <a:close/>
                  <a:moveTo>
                    <a:pt x="1677" y="1"/>
                  </a:moveTo>
                  <a:cubicBezTo>
                    <a:pt x="1675" y="1"/>
                    <a:pt x="1673" y="1"/>
                    <a:pt x="1672" y="1"/>
                  </a:cubicBezTo>
                  <a:cubicBezTo>
                    <a:pt x="1521" y="5"/>
                    <a:pt x="1445" y="190"/>
                    <a:pt x="1383" y="303"/>
                  </a:cubicBezTo>
                  <a:cubicBezTo>
                    <a:pt x="1285" y="478"/>
                    <a:pt x="1207" y="663"/>
                    <a:pt x="1141" y="853"/>
                  </a:cubicBezTo>
                  <a:cubicBezTo>
                    <a:pt x="1005" y="836"/>
                    <a:pt x="861" y="828"/>
                    <a:pt x="719" y="828"/>
                  </a:cubicBezTo>
                  <a:cubicBezTo>
                    <a:pt x="608" y="828"/>
                    <a:pt x="498" y="833"/>
                    <a:pt x="393" y="843"/>
                  </a:cubicBezTo>
                  <a:cubicBezTo>
                    <a:pt x="265" y="854"/>
                    <a:pt x="101" y="898"/>
                    <a:pt x="55" y="1035"/>
                  </a:cubicBezTo>
                  <a:cubicBezTo>
                    <a:pt x="1" y="1201"/>
                    <a:pt x="159" y="1311"/>
                    <a:pt x="273" y="1398"/>
                  </a:cubicBezTo>
                  <a:cubicBezTo>
                    <a:pt x="473" y="1551"/>
                    <a:pt x="692" y="1686"/>
                    <a:pt x="926" y="1779"/>
                  </a:cubicBezTo>
                  <a:cubicBezTo>
                    <a:pt x="812" y="1978"/>
                    <a:pt x="746" y="2194"/>
                    <a:pt x="714" y="2425"/>
                  </a:cubicBezTo>
                  <a:cubicBezTo>
                    <a:pt x="697" y="2550"/>
                    <a:pt x="643" y="2776"/>
                    <a:pt x="766" y="2868"/>
                  </a:cubicBezTo>
                  <a:cubicBezTo>
                    <a:pt x="798" y="2893"/>
                    <a:pt x="832" y="2903"/>
                    <a:pt x="867" y="2903"/>
                  </a:cubicBezTo>
                  <a:cubicBezTo>
                    <a:pt x="984" y="2903"/>
                    <a:pt x="1106" y="2791"/>
                    <a:pt x="1185" y="2729"/>
                  </a:cubicBezTo>
                  <a:cubicBezTo>
                    <a:pt x="1395" y="2567"/>
                    <a:pt x="1596" y="2392"/>
                    <a:pt x="1780" y="2203"/>
                  </a:cubicBezTo>
                  <a:cubicBezTo>
                    <a:pt x="2077" y="2491"/>
                    <a:pt x="2442" y="2686"/>
                    <a:pt x="2843" y="2786"/>
                  </a:cubicBezTo>
                  <a:cubicBezTo>
                    <a:pt x="2850" y="2787"/>
                    <a:pt x="2856" y="2788"/>
                    <a:pt x="2862" y="2788"/>
                  </a:cubicBezTo>
                  <a:cubicBezTo>
                    <a:pt x="2905" y="2788"/>
                    <a:pt x="2946" y="2756"/>
                    <a:pt x="2944" y="2710"/>
                  </a:cubicBezTo>
                  <a:cubicBezTo>
                    <a:pt x="2928" y="2368"/>
                    <a:pt x="2872" y="1913"/>
                    <a:pt x="2652" y="1630"/>
                  </a:cubicBezTo>
                  <a:cubicBezTo>
                    <a:pt x="2863" y="1522"/>
                    <a:pt x="3059" y="1389"/>
                    <a:pt x="3233" y="1227"/>
                  </a:cubicBezTo>
                  <a:cubicBezTo>
                    <a:pt x="3329" y="1136"/>
                    <a:pt x="3526" y="977"/>
                    <a:pt x="3492" y="819"/>
                  </a:cubicBezTo>
                  <a:cubicBezTo>
                    <a:pt x="3466" y="697"/>
                    <a:pt x="3343" y="678"/>
                    <a:pt x="3230" y="678"/>
                  </a:cubicBezTo>
                  <a:cubicBezTo>
                    <a:pt x="3187" y="678"/>
                    <a:pt x="3145" y="681"/>
                    <a:pt x="3110" y="681"/>
                  </a:cubicBezTo>
                  <a:cubicBezTo>
                    <a:pt x="2833" y="686"/>
                    <a:pt x="2538" y="691"/>
                    <a:pt x="2267" y="755"/>
                  </a:cubicBezTo>
                  <a:cubicBezTo>
                    <a:pt x="2232" y="578"/>
                    <a:pt x="2121" y="412"/>
                    <a:pt x="2013" y="270"/>
                  </a:cubicBezTo>
                  <a:cubicBezTo>
                    <a:pt x="1935" y="167"/>
                    <a:pt x="1823" y="1"/>
                    <a:pt x="167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04" name="Google Shape;404;p16"/>
          <p:cNvGrpSpPr/>
          <p:nvPr/>
        </p:nvGrpSpPr>
        <p:grpSpPr>
          <a:xfrm rot="-8100037">
            <a:off x="503990" y="1320645"/>
            <a:ext cx="479660" cy="434492"/>
            <a:chOff x="1640475" y="1197075"/>
            <a:chExt cx="55475" cy="50250"/>
          </a:xfrm>
        </p:grpSpPr>
        <p:sp>
          <p:nvSpPr>
            <p:cNvPr id="405" name="Google Shape;40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8" name="Google Shape;408;p16"/>
          <p:cNvSpPr/>
          <p:nvPr/>
        </p:nvSpPr>
        <p:spPr>
          <a:xfrm rot="9000131" flipH="1">
            <a:off x="6780997" y="6395801"/>
            <a:ext cx="579175" cy="135676"/>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09" name="Google Shape;409;p16"/>
          <p:cNvGrpSpPr/>
          <p:nvPr/>
        </p:nvGrpSpPr>
        <p:grpSpPr>
          <a:xfrm rot="-5399917">
            <a:off x="11318892" y="5249560"/>
            <a:ext cx="304801" cy="276113"/>
            <a:chOff x="1640475" y="1197075"/>
            <a:chExt cx="55475" cy="50250"/>
          </a:xfrm>
        </p:grpSpPr>
        <p:sp>
          <p:nvSpPr>
            <p:cNvPr id="410" name="Google Shape;41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13" name="Google Shape;413;p16"/>
          <p:cNvGrpSpPr/>
          <p:nvPr/>
        </p:nvGrpSpPr>
        <p:grpSpPr>
          <a:xfrm rot="-3093441">
            <a:off x="1444172" y="6119629"/>
            <a:ext cx="395619" cy="358369"/>
            <a:chOff x="1640475" y="1197075"/>
            <a:chExt cx="55475" cy="50250"/>
          </a:xfrm>
        </p:grpSpPr>
        <p:sp>
          <p:nvSpPr>
            <p:cNvPr id="414" name="Google Shape;414;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17" name="Google Shape;417;p16"/>
          <p:cNvSpPr/>
          <p:nvPr/>
        </p:nvSpPr>
        <p:spPr>
          <a:xfrm rot="5622773">
            <a:off x="10766418" y="2014711"/>
            <a:ext cx="1409748" cy="1098432"/>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16"/>
          <p:cNvSpPr/>
          <p:nvPr/>
        </p:nvSpPr>
        <p:spPr>
          <a:xfrm rot="-9039069" flipH="1">
            <a:off x="491762" y="288403"/>
            <a:ext cx="579183" cy="135675"/>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16"/>
          <p:cNvGrpSpPr/>
          <p:nvPr/>
        </p:nvGrpSpPr>
        <p:grpSpPr>
          <a:xfrm rot="9899945">
            <a:off x="10388501" y="712615"/>
            <a:ext cx="287912" cy="260807"/>
            <a:chOff x="1640475" y="1197075"/>
            <a:chExt cx="55475" cy="50250"/>
          </a:xfrm>
        </p:grpSpPr>
        <p:sp>
          <p:nvSpPr>
            <p:cNvPr id="420" name="Google Shape;420;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16"/>
          <p:cNvSpPr/>
          <p:nvPr/>
        </p:nvSpPr>
        <p:spPr>
          <a:xfrm rot="-9899901" flipH="1">
            <a:off x="4798448" y="543326"/>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24" name="Google Shape;424;p16"/>
          <p:cNvGrpSpPr/>
          <p:nvPr/>
        </p:nvGrpSpPr>
        <p:grpSpPr>
          <a:xfrm rot="9253860">
            <a:off x="2130758" y="319081"/>
            <a:ext cx="363569" cy="329332"/>
            <a:chOff x="1640475" y="1197075"/>
            <a:chExt cx="55475" cy="50250"/>
          </a:xfrm>
        </p:grpSpPr>
        <p:sp>
          <p:nvSpPr>
            <p:cNvPr id="425" name="Google Shape;425;p1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1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1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8" name="Google Shape;428;p16"/>
          <p:cNvSpPr txBox="1">
            <a:spLocks noGrp="1"/>
          </p:cNvSpPr>
          <p:nvPr>
            <p:ph type="ctrTitle"/>
          </p:nvPr>
        </p:nvSpPr>
        <p:spPr>
          <a:xfrm flipH="1">
            <a:off x="3027833" y="1409867"/>
            <a:ext cx="6136400" cy="189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9600"/>
              <a:buNone/>
              <a:defRPr sz="12800">
                <a:solidFill>
                  <a:schemeClr val="dk1"/>
                </a:solidFill>
              </a:defRPr>
            </a:lvl1pPr>
            <a:lvl2pPr lvl="1" algn="ctr" rtl="0">
              <a:spcBef>
                <a:spcPts val="0"/>
              </a:spcBef>
              <a:spcAft>
                <a:spcPts val="0"/>
              </a:spcAft>
              <a:buClr>
                <a:schemeClr val="dk1"/>
              </a:buClr>
              <a:buSzPts val="12000"/>
              <a:buNone/>
              <a:defRPr sz="16000">
                <a:solidFill>
                  <a:schemeClr val="dk1"/>
                </a:solidFill>
              </a:defRPr>
            </a:lvl2pPr>
            <a:lvl3pPr lvl="2" algn="ctr" rtl="0">
              <a:spcBef>
                <a:spcPts val="0"/>
              </a:spcBef>
              <a:spcAft>
                <a:spcPts val="0"/>
              </a:spcAft>
              <a:buClr>
                <a:schemeClr val="dk1"/>
              </a:buClr>
              <a:buSzPts val="12000"/>
              <a:buNone/>
              <a:defRPr sz="16000">
                <a:solidFill>
                  <a:schemeClr val="dk1"/>
                </a:solidFill>
              </a:defRPr>
            </a:lvl3pPr>
            <a:lvl4pPr lvl="3" algn="ctr" rtl="0">
              <a:spcBef>
                <a:spcPts val="0"/>
              </a:spcBef>
              <a:spcAft>
                <a:spcPts val="0"/>
              </a:spcAft>
              <a:buClr>
                <a:schemeClr val="dk1"/>
              </a:buClr>
              <a:buSzPts val="12000"/>
              <a:buNone/>
              <a:defRPr sz="16000">
                <a:solidFill>
                  <a:schemeClr val="dk1"/>
                </a:solidFill>
              </a:defRPr>
            </a:lvl4pPr>
            <a:lvl5pPr lvl="4" algn="ctr" rtl="0">
              <a:spcBef>
                <a:spcPts val="0"/>
              </a:spcBef>
              <a:spcAft>
                <a:spcPts val="0"/>
              </a:spcAft>
              <a:buClr>
                <a:schemeClr val="dk1"/>
              </a:buClr>
              <a:buSzPts val="12000"/>
              <a:buNone/>
              <a:defRPr sz="16000">
                <a:solidFill>
                  <a:schemeClr val="dk1"/>
                </a:solidFill>
              </a:defRPr>
            </a:lvl5pPr>
            <a:lvl6pPr lvl="5" algn="ctr" rtl="0">
              <a:spcBef>
                <a:spcPts val="0"/>
              </a:spcBef>
              <a:spcAft>
                <a:spcPts val="0"/>
              </a:spcAft>
              <a:buClr>
                <a:schemeClr val="dk1"/>
              </a:buClr>
              <a:buSzPts val="12000"/>
              <a:buNone/>
              <a:defRPr sz="16000">
                <a:solidFill>
                  <a:schemeClr val="dk1"/>
                </a:solidFill>
              </a:defRPr>
            </a:lvl6pPr>
            <a:lvl7pPr lvl="6" algn="ctr" rtl="0">
              <a:spcBef>
                <a:spcPts val="0"/>
              </a:spcBef>
              <a:spcAft>
                <a:spcPts val="0"/>
              </a:spcAft>
              <a:buClr>
                <a:schemeClr val="dk1"/>
              </a:buClr>
              <a:buSzPts val="12000"/>
              <a:buNone/>
              <a:defRPr sz="16000">
                <a:solidFill>
                  <a:schemeClr val="dk1"/>
                </a:solidFill>
              </a:defRPr>
            </a:lvl7pPr>
            <a:lvl8pPr lvl="7" algn="ctr" rtl="0">
              <a:spcBef>
                <a:spcPts val="0"/>
              </a:spcBef>
              <a:spcAft>
                <a:spcPts val="0"/>
              </a:spcAft>
              <a:buClr>
                <a:schemeClr val="dk1"/>
              </a:buClr>
              <a:buSzPts val="12000"/>
              <a:buNone/>
              <a:defRPr sz="16000">
                <a:solidFill>
                  <a:schemeClr val="dk1"/>
                </a:solidFill>
              </a:defRPr>
            </a:lvl8pPr>
            <a:lvl9pPr lvl="8" algn="ctr" rtl="0">
              <a:spcBef>
                <a:spcPts val="0"/>
              </a:spcBef>
              <a:spcAft>
                <a:spcPts val="0"/>
              </a:spcAft>
              <a:buClr>
                <a:schemeClr val="dk1"/>
              </a:buClr>
              <a:buSzPts val="12000"/>
              <a:buNone/>
              <a:defRPr sz="16000">
                <a:solidFill>
                  <a:schemeClr val="dk1"/>
                </a:solidFill>
              </a:defRPr>
            </a:lvl9pPr>
          </a:lstStyle>
          <a:p>
            <a:endParaRPr/>
          </a:p>
        </p:txBody>
      </p:sp>
      <p:grpSp>
        <p:nvGrpSpPr>
          <p:cNvPr id="429" name="Google Shape;429;p16"/>
          <p:cNvGrpSpPr/>
          <p:nvPr/>
        </p:nvGrpSpPr>
        <p:grpSpPr>
          <a:xfrm rot="1533267">
            <a:off x="10892666" y="472455"/>
            <a:ext cx="345591" cy="741117"/>
            <a:chOff x="2867487" y="2990073"/>
            <a:chExt cx="141189" cy="302795"/>
          </a:xfrm>
        </p:grpSpPr>
        <p:sp>
          <p:nvSpPr>
            <p:cNvPr id="430" name="Google Shape;430;p16"/>
            <p:cNvSpPr/>
            <p:nvPr/>
          </p:nvSpPr>
          <p:spPr>
            <a:xfrm>
              <a:off x="2884095" y="2999752"/>
              <a:ext cx="109700" cy="254958"/>
            </a:xfrm>
            <a:custGeom>
              <a:avLst/>
              <a:gdLst/>
              <a:ahLst/>
              <a:cxnLst/>
              <a:rect l="l" t="t" r="r" b="b"/>
              <a:pathLst>
                <a:path w="5905" h="13724" extrusionOk="0">
                  <a:moveTo>
                    <a:pt x="3588" y="1"/>
                  </a:moveTo>
                  <a:cubicBezTo>
                    <a:pt x="3305" y="1"/>
                    <a:pt x="3022" y="5"/>
                    <a:pt x="2736" y="14"/>
                  </a:cubicBezTo>
                  <a:cubicBezTo>
                    <a:pt x="2836" y="47"/>
                    <a:pt x="2902" y="180"/>
                    <a:pt x="2869" y="347"/>
                  </a:cubicBezTo>
                  <a:cubicBezTo>
                    <a:pt x="2135" y="3149"/>
                    <a:pt x="1168" y="5851"/>
                    <a:pt x="0" y="8520"/>
                  </a:cubicBezTo>
                  <a:cubicBezTo>
                    <a:pt x="343" y="8472"/>
                    <a:pt x="686" y="8450"/>
                    <a:pt x="1030" y="8450"/>
                  </a:cubicBezTo>
                  <a:cubicBezTo>
                    <a:pt x="1657" y="8450"/>
                    <a:pt x="2290" y="8524"/>
                    <a:pt x="2936" y="8653"/>
                  </a:cubicBezTo>
                  <a:cubicBezTo>
                    <a:pt x="3103" y="8687"/>
                    <a:pt x="3203" y="8887"/>
                    <a:pt x="3136" y="9020"/>
                  </a:cubicBezTo>
                  <a:cubicBezTo>
                    <a:pt x="2636" y="10555"/>
                    <a:pt x="2235" y="12122"/>
                    <a:pt x="1968" y="13723"/>
                  </a:cubicBezTo>
                  <a:cubicBezTo>
                    <a:pt x="3136" y="11555"/>
                    <a:pt x="4303" y="9387"/>
                    <a:pt x="5504" y="7219"/>
                  </a:cubicBezTo>
                  <a:cubicBezTo>
                    <a:pt x="4570" y="7219"/>
                    <a:pt x="3703" y="7052"/>
                    <a:pt x="2836" y="6818"/>
                  </a:cubicBezTo>
                  <a:cubicBezTo>
                    <a:pt x="2636" y="6752"/>
                    <a:pt x="2536" y="6518"/>
                    <a:pt x="2636" y="6351"/>
                  </a:cubicBezTo>
                  <a:cubicBezTo>
                    <a:pt x="3970" y="4383"/>
                    <a:pt x="5037" y="2282"/>
                    <a:pt x="5905" y="80"/>
                  </a:cubicBezTo>
                  <a:cubicBezTo>
                    <a:pt x="5123" y="32"/>
                    <a:pt x="4360" y="1"/>
                    <a:pt x="3588" y="1"/>
                  </a:cubicBezTo>
                  <a:close/>
                </a:path>
              </a:pathLst>
            </a:custGeom>
            <a:solidFill>
              <a:srgbClr val="8CF7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16"/>
            <p:cNvSpPr/>
            <p:nvPr/>
          </p:nvSpPr>
          <p:spPr>
            <a:xfrm>
              <a:off x="2867487" y="2990073"/>
              <a:ext cx="141189" cy="302795"/>
            </a:xfrm>
            <a:custGeom>
              <a:avLst/>
              <a:gdLst/>
              <a:ahLst/>
              <a:cxnLst/>
              <a:rect l="l" t="t" r="r" b="b"/>
              <a:pathLst>
                <a:path w="7600" h="16299" extrusionOk="0">
                  <a:moveTo>
                    <a:pt x="4482" y="522"/>
                  </a:moveTo>
                  <a:cubicBezTo>
                    <a:pt x="5254" y="522"/>
                    <a:pt x="6017" y="553"/>
                    <a:pt x="6799" y="601"/>
                  </a:cubicBezTo>
                  <a:cubicBezTo>
                    <a:pt x="5931" y="2803"/>
                    <a:pt x="4864" y="4904"/>
                    <a:pt x="3530" y="6872"/>
                  </a:cubicBezTo>
                  <a:cubicBezTo>
                    <a:pt x="3430" y="7039"/>
                    <a:pt x="3530" y="7273"/>
                    <a:pt x="3730" y="7339"/>
                  </a:cubicBezTo>
                  <a:cubicBezTo>
                    <a:pt x="4597" y="7606"/>
                    <a:pt x="5464" y="7740"/>
                    <a:pt x="6398" y="7740"/>
                  </a:cubicBezTo>
                  <a:cubicBezTo>
                    <a:pt x="5197" y="9908"/>
                    <a:pt x="4030" y="12076"/>
                    <a:pt x="2862" y="14244"/>
                  </a:cubicBezTo>
                  <a:cubicBezTo>
                    <a:pt x="3129" y="12677"/>
                    <a:pt x="3530" y="11109"/>
                    <a:pt x="4030" y="9541"/>
                  </a:cubicBezTo>
                  <a:cubicBezTo>
                    <a:pt x="4097" y="9408"/>
                    <a:pt x="3997" y="9208"/>
                    <a:pt x="3830" y="9174"/>
                  </a:cubicBezTo>
                  <a:cubicBezTo>
                    <a:pt x="3184" y="9045"/>
                    <a:pt x="2551" y="8971"/>
                    <a:pt x="1924" y="8971"/>
                  </a:cubicBezTo>
                  <a:cubicBezTo>
                    <a:pt x="1580" y="8971"/>
                    <a:pt x="1237" y="8993"/>
                    <a:pt x="894" y="9041"/>
                  </a:cubicBezTo>
                  <a:cubicBezTo>
                    <a:pt x="2062" y="6372"/>
                    <a:pt x="3029" y="3670"/>
                    <a:pt x="3763" y="868"/>
                  </a:cubicBezTo>
                  <a:cubicBezTo>
                    <a:pt x="3796" y="701"/>
                    <a:pt x="3730" y="601"/>
                    <a:pt x="3630" y="535"/>
                  </a:cubicBezTo>
                  <a:cubicBezTo>
                    <a:pt x="3916" y="526"/>
                    <a:pt x="4199" y="522"/>
                    <a:pt x="4482" y="522"/>
                  </a:cubicBezTo>
                  <a:close/>
                  <a:moveTo>
                    <a:pt x="5989" y="1"/>
                  </a:moveTo>
                  <a:cubicBezTo>
                    <a:pt x="5157" y="1"/>
                    <a:pt x="4319" y="45"/>
                    <a:pt x="3496" y="134"/>
                  </a:cubicBezTo>
                  <a:cubicBezTo>
                    <a:pt x="3296" y="134"/>
                    <a:pt x="3229" y="368"/>
                    <a:pt x="3363" y="468"/>
                  </a:cubicBezTo>
                  <a:cubicBezTo>
                    <a:pt x="3263" y="501"/>
                    <a:pt x="3196" y="568"/>
                    <a:pt x="3163" y="701"/>
                  </a:cubicBezTo>
                  <a:cubicBezTo>
                    <a:pt x="2395" y="3637"/>
                    <a:pt x="1395" y="6506"/>
                    <a:pt x="94" y="9241"/>
                  </a:cubicBezTo>
                  <a:cubicBezTo>
                    <a:pt x="0" y="9491"/>
                    <a:pt x="169" y="9711"/>
                    <a:pt x="410" y="9711"/>
                  </a:cubicBezTo>
                  <a:cubicBezTo>
                    <a:pt x="427" y="9711"/>
                    <a:pt x="444" y="9710"/>
                    <a:pt x="461" y="9708"/>
                  </a:cubicBezTo>
                  <a:cubicBezTo>
                    <a:pt x="944" y="9624"/>
                    <a:pt x="1420" y="9583"/>
                    <a:pt x="1895" y="9583"/>
                  </a:cubicBezTo>
                  <a:cubicBezTo>
                    <a:pt x="2370" y="9583"/>
                    <a:pt x="2846" y="9624"/>
                    <a:pt x="3329" y="9708"/>
                  </a:cubicBezTo>
                  <a:cubicBezTo>
                    <a:pt x="2696" y="11776"/>
                    <a:pt x="2229" y="13844"/>
                    <a:pt x="1995" y="15979"/>
                  </a:cubicBezTo>
                  <a:cubicBezTo>
                    <a:pt x="1975" y="16182"/>
                    <a:pt x="2140" y="16299"/>
                    <a:pt x="2302" y="16299"/>
                  </a:cubicBezTo>
                  <a:cubicBezTo>
                    <a:pt x="2407" y="16299"/>
                    <a:pt x="2510" y="16250"/>
                    <a:pt x="2562" y="16146"/>
                  </a:cubicBezTo>
                  <a:cubicBezTo>
                    <a:pt x="4063" y="13277"/>
                    <a:pt x="5598" y="10442"/>
                    <a:pt x="7166" y="7606"/>
                  </a:cubicBezTo>
                  <a:cubicBezTo>
                    <a:pt x="7299" y="7406"/>
                    <a:pt x="7132" y="7139"/>
                    <a:pt x="6899" y="7139"/>
                  </a:cubicBezTo>
                  <a:cubicBezTo>
                    <a:pt x="6806" y="7143"/>
                    <a:pt x="6713" y="7144"/>
                    <a:pt x="6622" y="7144"/>
                  </a:cubicBezTo>
                  <a:cubicBezTo>
                    <a:pt x="5826" y="7144"/>
                    <a:pt x="5075" y="7019"/>
                    <a:pt x="4297" y="6839"/>
                  </a:cubicBezTo>
                  <a:cubicBezTo>
                    <a:pt x="5598" y="4838"/>
                    <a:pt x="6699" y="2669"/>
                    <a:pt x="7532" y="401"/>
                  </a:cubicBezTo>
                  <a:cubicBezTo>
                    <a:pt x="7599" y="234"/>
                    <a:pt x="7432" y="34"/>
                    <a:pt x="7232" y="34"/>
                  </a:cubicBezTo>
                  <a:cubicBezTo>
                    <a:pt x="6821" y="12"/>
                    <a:pt x="6406" y="1"/>
                    <a:pt x="5989"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9877783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432"/>
        <p:cNvGrpSpPr/>
        <p:nvPr/>
      </p:nvGrpSpPr>
      <p:grpSpPr>
        <a:xfrm>
          <a:off x="0" y="0"/>
          <a:ext cx="0" cy="0"/>
          <a:chOff x="0" y="0"/>
          <a:chExt cx="0" cy="0"/>
        </a:xfrm>
      </p:grpSpPr>
      <p:sp>
        <p:nvSpPr>
          <p:cNvPr id="433" name="Google Shape;433;p17"/>
          <p:cNvSpPr/>
          <p:nvPr/>
        </p:nvSpPr>
        <p:spPr>
          <a:xfrm rot="10800000" flipH="1">
            <a:off x="9247901" y="5410799"/>
            <a:ext cx="3089591" cy="1667368"/>
          </a:xfrm>
          <a:custGeom>
            <a:avLst/>
            <a:gdLst/>
            <a:ahLst/>
            <a:cxnLst/>
            <a:rect l="l" t="t" r="r" b="b"/>
            <a:pathLst>
              <a:path w="23470" h="10129" extrusionOk="0">
                <a:moveTo>
                  <a:pt x="1" y="0"/>
                </a:moveTo>
                <a:cubicBezTo>
                  <a:pt x="82" y="144"/>
                  <a:pt x="177" y="279"/>
                  <a:pt x="285" y="404"/>
                </a:cubicBezTo>
                <a:cubicBezTo>
                  <a:pt x="779" y="975"/>
                  <a:pt x="1537" y="1316"/>
                  <a:pt x="2299" y="1316"/>
                </a:cubicBezTo>
                <a:cubicBezTo>
                  <a:pt x="2333" y="1316"/>
                  <a:pt x="2366" y="1315"/>
                  <a:pt x="2400" y="1314"/>
                </a:cubicBezTo>
                <a:cubicBezTo>
                  <a:pt x="2977" y="1291"/>
                  <a:pt x="3549" y="1082"/>
                  <a:pt x="4119" y="1082"/>
                </a:cubicBezTo>
                <a:cubicBezTo>
                  <a:pt x="4234" y="1082"/>
                  <a:pt x="4350" y="1091"/>
                  <a:pt x="4465" y="1111"/>
                </a:cubicBezTo>
                <a:cubicBezTo>
                  <a:pt x="4602" y="1136"/>
                  <a:pt x="4730" y="1174"/>
                  <a:pt x="4852" y="1224"/>
                </a:cubicBezTo>
                <a:cubicBezTo>
                  <a:pt x="4878" y="1235"/>
                  <a:pt x="4905" y="1246"/>
                  <a:pt x="4930" y="1259"/>
                </a:cubicBezTo>
                <a:lnTo>
                  <a:pt x="4931" y="1259"/>
                </a:lnTo>
                <a:cubicBezTo>
                  <a:pt x="5863" y="1693"/>
                  <a:pt x="6418" y="2816"/>
                  <a:pt x="7292" y="3441"/>
                </a:cubicBezTo>
                <a:cubicBezTo>
                  <a:pt x="7907" y="3879"/>
                  <a:pt x="8634" y="4045"/>
                  <a:pt x="9391" y="4045"/>
                </a:cubicBezTo>
                <a:cubicBezTo>
                  <a:pt x="10254" y="4045"/>
                  <a:pt x="11156" y="3830"/>
                  <a:pt x="11976" y="3561"/>
                </a:cubicBezTo>
                <a:cubicBezTo>
                  <a:pt x="12709" y="3320"/>
                  <a:pt x="13469" y="3042"/>
                  <a:pt x="14229" y="3042"/>
                </a:cubicBezTo>
                <a:cubicBezTo>
                  <a:pt x="14408" y="3042"/>
                  <a:pt x="14587" y="3058"/>
                  <a:pt x="14766" y="3093"/>
                </a:cubicBezTo>
                <a:cubicBezTo>
                  <a:pt x="16157" y="3366"/>
                  <a:pt x="17029" y="4715"/>
                  <a:pt x="17593" y="5995"/>
                </a:cubicBezTo>
                <a:cubicBezTo>
                  <a:pt x="18158" y="7275"/>
                  <a:pt x="18647" y="8696"/>
                  <a:pt x="19803" y="9505"/>
                </a:cubicBezTo>
                <a:cubicBezTo>
                  <a:pt x="20409" y="9930"/>
                  <a:pt x="21147" y="10129"/>
                  <a:pt x="21892" y="10129"/>
                </a:cubicBezTo>
                <a:cubicBezTo>
                  <a:pt x="22430" y="10129"/>
                  <a:pt x="22971" y="10026"/>
                  <a:pt x="23470" y="9829"/>
                </a:cubicBezTo>
                <a:lnTo>
                  <a:pt x="2347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17"/>
          <p:cNvSpPr/>
          <p:nvPr/>
        </p:nvSpPr>
        <p:spPr>
          <a:xfrm rot="10800000" flipH="1">
            <a:off x="6966867" y="-457020"/>
            <a:ext cx="5742248" cy="2932552"/>
          </a:xfrm>
          <a:custGeom>
            <a:avLst/>
            <a:gdLst/>
            <a:ahLst/>
            <a:cxnLst/>
            <a:rect l="l" t="t" r="r" b="b"/>
            <a:pathLst>
              <a:path w="20699" h="14262" extrusionOk="0">
                <a:moveTo>
                  <a:pt x="16853" y="1"/>
                </a:moveTo>
                <a:cubicBezTo>
                  <a:pt x="16589" y="1"/>
                  <a:pt x="16324" y="41"/>
                  <a:pt x="16064" y="100"/>
                </a:cubicBezTo>
                <a:cubicBezTo>
                  <a:pt x="15287" y="274"/>
                  <a:pt x="14440" y="586"/>
                  <a:pt x="13999" y="1484"/>
                </a:cubicBezTo>
                <a:cubicBezTo>
                  <a:pt x="13782" y="1925"/>
                  <a:pt x="13671" y="2437"/>
                  <a:pt x="13436" y="2864"/>
                </a:cubicBezTo>
                <a:cubicBezTo>
                  <a:pt x="13215" y="3266"/>
                  <a:pt x="12875" y="3522"/>
                  <a:pt x="12511" y="3665"/>
                </a:cubicBezTo>
                <a:cubicBezTo>
                  <a:pt x="12069" y="3837"/>
                  <a:pt x="11615" y="3859"/>
                  <a:pt x="11159" y="3859"/>
                </a:cubicBezTo>
                <a:cubicBezTo>
                  <a:pt x="11006" y="3859"/>
                  <a:pt x="10853" y="3856"/>
                  <a:pt x="10701" y="3856"/>
                </a:cubicBezTo>
                <a:cubicBezTo>
                  <a:pt x="10498" y="3856"/>
                  <a:pt x="10296" y="3860"/>
                  <a:pt x="10095" y="3880"/>
                </a:cubicBezTo>
                <a:cubicBezTo>
                  <a:pt x="9680" y="3920"/>
                  <a:pt x="9262" y="4026"/>
                  <a:pt x="8894" y="4285"/>
                </a:cubicBezTo>
                <a:cubicBezTo>
                  <a:pt x="8523" y="4548"/>
                  <a:pt x="8243" y="4955"/>
                  <a:pt x="7994" y="5382"/>
                </a:cubicBezTo>
                <a:cubicBezTo>
                  <a:pt x="7500" y="6225"/>
                  <a:pt x="7043" y="7121"/>
                  <a:pt x="6336" y="7709"/>
                </a:cubicBezTo>
                <a:cubicBezTo>
                  <a:pt x="5983" y="8002"/>
                  <a:pt x="5587" y="8190"/>
                  <a:pt x="5164" y="8231"/>
                </a:cubicBezTo>
                <a:cubicBezTo>
                  <a:pt x="5076" y="8240"/>
                  <a:pt x="4988" y="8243"/>
                  <a:pt x="4900" y="8243"/>
                </a:cubicBezTo>
                <a:cubicBezTo>
                  <a:pt x="4496" y="8243"/>
                  <a:pt x="4092" y="8166"/>
                  <a:pt x="3691" y="8123"/>
                </a:cubicBezTo>
                <a:cubicBezTo>
                  <a:pt x="3252" y="8076"/>
                  <a:pt x="2813" y="8052"/>
                  <a:pt x="2373" y="8052"/>
                </a:cubicBezTo>
                <a:cubicBezTo>
                  <a:pt x="2305" y="8052"/>
                  <a:pt x="2237" y="8053"/>
                  <a:pt x="2170" y="8054"/>
                </a:cubicBezTo>
                <a:cubicBezTo>
                  <a:pt x="1958" y="8057"/>
                  <a:pt x="1727" y="8043"/>
                  <a:pt x="1527" y="8149"/>
                </a:cubicBezTo>
                <a:cubicBezTo>
                  <a:pt x="1345" y="8245"/>
                  <a:pt x="1232" y="8443"/>
                  <a:pt x="1145" y="8661"/>
                </a:cubicBezTo>
                <a:cubicBezTo>
                  <a:pt x="915" y="9241"/>
                  <a:pt x="707" y="9837"/>
                  <a:pt x="489" y="10425"/>
                </a:cubicBezTo>
                <a:cubicBezTo>
                  <a:pt x="382" y="10712"/>
                  <a:pt x="273" y="10996"/>
                  <a:pt x="170" y="11285"/>
                </a:cubicBezTo>
                <a:cubicBezTo>
                  <a:pt x="82" y="11538"/>
                  <a:pt x="0" y="11807"/>
                  <a:pt x="8" y="12088"/>
                </a:cubicBezTo>
                <a:cubicBezTo>
                  <a:pt x="21" y="12629"/>
                  <a:pt x="368" y="12994"/>
                  <a:pt x="711" y="13243"/>
                </a:cubicBezTo>
                <a:cubicBezTo>
                  <a:pt x="1071" y="13507"/>
                  <a:pt x="1473" y="13671"/>
                  <a:pt x="1882" y="13769"/>
                </a:cubicBezTo>
                <a:cubicBezTo>
                  <a:pt x="2734" y="13974"/>
                  <a:pt x="3606" y="13920"/>
                  <a:pt x="4468" y="13980"/>
                </a:cubicBezTo>
                <a:cubicBezTo>
                  <a:pt x="5488" y="14051"/>
                  <a:pt x="6502" y="14240"/>
                  <a:pt x="7524" y="14260"/>
                </a:cubicBezTo>
                <a:cubicBezTo>
                  <a:pt x="7567" y="14261"/>
                  <a:pt x="7610" y="14261"/>
                  <a:pt x="7652" y="14261"/>
                </a:cubicBezTo>
                <a:cubicBezTo>
                  <a:pt x="8600" y="14261"/>
                  <a:pt x="9520" y="14052"/>
                  <a:pt x="10445" y="13797"/>
                </a:cubicBezTo>
                <a:cubicBezTo>
                  <a:pt x="10927" y="13664"/>
                  <a:pt x="11408" y="13527"/>
                  <a:pt x="11895" y="13424"/>
                </a:cubicBezTo>
                <a:cubicBezTo>
                  <a:pt x="12396" y="13318"/>
                  <a:pt x="12902" y="13253"/>
                  <a:pt x="13408" y="13207"/>
                </a:cubicBezTo>
                <a:cubicBezTo>
                  <a:pt x="14415" y="13113"/>
                  <a:pt x="15426" y="13086"/>
                  <a:pt x="16429" y="12939"/>
                </a:cubicBezTo>
                <a:cubicBezTo>
                  <a:pt x="16862" y="12876"/>
                  <a:pt x="17290" y="12772"/>
                  <a:pt x="17724" y="12708"/>
                </a:cubicBezTo>
                <a:cubicBezTo>
                  <a:pt x="17931" y="12676"/>
                  <a:pt x="18142" y="12652"/>
                  <a:pt x="18353" y="12652"/>
                </a:cubicBezTo>
                <a:cubicBezTo>
                  <a:pt x="18545" y="12652"/>
                  <a:pt x="18735" y="12672"/>
                  <a:pt x="18922" y="12725"/>
                </a:cubicBezTo>
                <a:cubicBezTo>
                  <a:pt x="19108" y="12778"/>
                  <a:pt x="19285" y="12862"/>
                  <a:pt x="19446" y="12990"/>
                </a:cubicBezTo>
                <a:cubicBezTo>
                  <a:pt x="19530" y="13055"/>
                  <a:pt x="19602" y="13168"/>
                  <a:pt x="19703" y="13170"/>
                </a:cubicBezTo>
                <a:cubicBezTo>
                  <a:pt x="19705" y="13170"/>
                  <a:pt x="19707" y="13170"/>
                  <a:pt x="19709" y="13170"/>
                </a:cubicBezTo>
                <a:cubicBezTo>
                  <a:pt x="19794" y="13170"/>
                  <a:pt x="19882" y="13147"/>
                  <a:pt x="19960" y="13109"/>
                </a:cubicBezTo>
                <a:cubicBezTo>
                  <a:pt x="20337" y="12928"/>
                  <a:pt x="20552" y="12457"/>
                  <a:pt x="20620" y="11978"/>
                </a:cubicBezTo>
                <a:cubicBezTo>
                  <a:pt x="20661" y="11688"/>
                  <a:pt x="20662" y="11393"/>
                  <a:pt x="20662" y="11100"/>
                </a:cubicBezTo>
                <a:cubicBezTo>
                  <a:pt x="20661" y="10779"/>
                  <a:pt x="20660" y="10457"/>
                  <a:pt x="20659" y="10136"/>
                </a:cubicBezTo>
                <a:cubicBezTo>
                  <a:pt x="20657" y="9484"/>
                  <a:pt x="20655" y="8832"/>
                  <a:pt x="20653" y="8180"/>
                </a:cubicBezTo>
                <a:cubicBezTo>
                  <a:pt x="20649" y="6940"/>
                  <a:pt x="20646" y="5700"/>
                  <a:pt x="20642" y="4459"/>
                </a:cubicBezTo>
                <a:lnTo>
                  <a:pt x="20642" y="4459"/>
                </a:lnTo>
                <a:cubicBezTo>
                  <a:pt x="20644" y="4461"/>
                  <a:pt x="20645" y="4462"/>
                  <a:pt x="20647" y="4462"/>
                </a:cubicBezTo>
                <a:cubicBezTo>
                  <a:pt x="20699" y="4462"/>
                  <a:pt x="20598" y="3375"/>
                  <a:pt x="20067" y="3281"/>
                </a:cubicBezTo>
                <a:cubicBezTo>
                  <a:pt x="19246" y="3135"/>
                  <a:pt x="19173" y="1493"/>
                  <a:pt x="18535" y="804"/>
                </a:cubicBezTo>
                <a:cubicBezTo>
                  <a:pt x="18227" y="470"/>
                  <a:pt x="17870" y="206"/>
                  <a:pt x="17474" y="87"/>
                </a:cubicBezTo>
                <a:cubicBezTo>
                  <a:pt x="17269" y="26"/>
                  <a:pt x="17062" y="1"/>
                  <a:pt x="16853"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5" name="Google Shape;435;p17"/>
          <p:cNvSpPr/>
          <p:nvPr/>
        </p:nvSpPr>
        <p:spPr>
          <a:xfrm rot="10800000" flipH="1">
            <a:off x="-1100834" y="-526454"/>
            <a:ext cx="3594011" cy="3091689"/>
          </a:xfrm>
          <a:custGeom>
            <a:avLst/>
            <a:gdLst/>
            <a:ahLst/>
            <a:cxnLst/>
            <a:rect l="l" t="t" r="r" b="b"/>
            <a:pathLst>
              <a:path w="21506" h="13044" extrusionOk="0">
                <a:moveTo>
                  <a:pt x="3180" y="0"/>
                </a:moveTo>
                <a:cubicBezTo>
                  <a:pt x="3059" y="0"/>
                  <a:pt x="2939" y="4"/>
                  <a:pt x="2818" y="11"/>
                </a:cubicBezTo>
                <a:cubicBezTo>
                  <a:pt x="2085" y="54"/>
                  <a:pt x="1355" y="227"/>
                  <a:pt x="834" y="551"/>
                </a:cubicBezTo>
                <a:cubicBezTo>
                  <a:pt x="250" y="913"/>
                  <a:pt x="65" y="1411"/>
                  <a:pt x="36" y="1902"/>
                </a:cubicBezTo>
                <a:cubicBezTo>
                  <a:pt x="1" y="2484"/>
                  <a:pt x="77" y="3072"/>
                  <a:pt x="110" y="3654"/>
                </a:cubicBezTo>
                <a:cubicBezTo>
                  <a:pt x="143" y="4272"/>
                  <a:pt x="177" y="4890"/>
                  <a:pt x="211" y="5509"/>
                </a:cubicBezTo>
                <a:lnTo>
                  <a:pt x="619" y="12928"/>
                </a:lnTo>
                <a:cubicBezTo>
                  <a:pt x="622" y="12996"/>
                  <a:pt x="711" y="13044"/>
                  <a:pt x="816" y="13044"/>
                </a:cubicBezTo>
                <a:cubicBezTo>
                  <a:pt x="831" y="13044"/>
                  <a:pt x="847" y="13043"/>
                  <a:pt x="863" y="13041"/>
                </a:cubicBezTo>
                <a:cubicBezTo>
                  <a:pt x="2378" y="12830"/>
                  <a:pt x="3912" y="12669"/>
                  <a:pt x="5457" y="12564"/>
                </a:cubicBezTo>
                <a:cubicBezTo>
                  <a:pt x="7004" y="12457"/>
                  <a:pt x="8559" y="12406"/>
                  <a:pt x="10115" y="12406"/>
                </a:cubicBezTo>
                <a:cubicBezTo>
                  <a:pt x="11304" y="12406"/>
                  <a:pt x="12493" y="12436"/>
                  <a:pt x="13679" y="12495"/>
                </a:cubicBezTo>
                <a:cubicBezTo>
                  <a:pt x="14434" y="12533"/>
                  <a:pt x="15229" y="12576"/>
                  <a:pt x="16019" y="12576"/>
                </a:cubicBezTo>
                <a:cubicBezTo>
                  <a:pt x="17350" y="12576"/>
                  <a:pt x="18667" y="12454"/>
                  <a:pt x="19757" y="11976"/>
                </a:cubicBezTo>
                <a:lnTo>
                  <a:pt x="19757" y="11976"/>
                </a:lnTo>
                <a:cubicBezTo>
                  <a:pt x="19755" y="11987"/>
                  <a:pt x="19759" y="11992"/>
                  <a:pt x="19770" y="11992"/>
                </a:cubicBezTo>
                <a:cubicBezTo>
                  <a:pt x="19872" y="11992"/>
                  <a:pt x="20520" y="11533"/>
                  <a:pt x="20666" y="11300"/>
                </a:cubicBezTo>
                <a:cubicBezTo>
                  <a:pt x="21276" y="10319"/>
                  <a:pt x="21505" y="9208"/>
                  <a:pt x="20964" y="8195"/>
                </a:cubicBezTo>
                <a:cubicBezTo>
                  <a:pt x="20510" y="7349"/>
                  <a:pt x="19544" y="6569"/>
                  <a:pt x="18190" y="6187"/>
                </a:cubicBezTo>
                <a:cubicBezTo>
                  <a:pt x="16673" y="5759"/>
                  <a:pt x="14935" y="5923"/>
                  <a:pt x="13382" y="5580"/>
                </a:cubicBezTo>
                <a:cubicBezTo>
                  <a:pt x="11840" y="5240"/>
                  <a:pt x="11141" y="4324"/>
                  <a:pt x="10445" y="3499"/>
                </a:cubicBezTo>
                <a:cubicBezTo>
                  <a:pt x="9690" y="2603"/>
                  <a:pt x="8718" y="1801"/>
                  <a:pt x="7429" y="1159"/>
                </a:cubicBezTo>
                <a:cubicBezTo>
                  <a:pt x="6263" y="578"/>
                  <a:pt x="4748" y="0"/>
                  <a:pt x="3180"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6" name="Google Shape;436;p17"/>
          <p:cNvSpPr/>
          <p:nvPr/>
        </p:nvSpPr>
        <p:spPr>
          <a:xfrm rot="10800000" flipH="1">
            <a:off x="-283159" y="5164240"/>
            <a:ext cx="5254084" cy="2550093"/>
          </a:xfrm>
          <a:custGeom>
            <a:avLst/>
            <a:gdLst/>
            <a:ahLst/>
            <a:cxnLst/>
            <a:rect l="l" t="t" r="r" b="b"/>
            <a:pathLst>
              <a:path w="24376" h="11831" extrusionOk="0">
                <a:moveTo>
                  <a:pt x="1749" y="0"/>
                </a:moveTo>
                <a:cubicBezTo>
                  <a:pt x="1709" y="0"/>
                  <a:pt x="1669" y="3"/>
                  <a:pt x="1629" y="10"/>
                </a:cubicBezTo>
                <a:cubicBezTo>
                  <a:pt x="1391" y="51"/>
                  <a:pt x="1250" y="241"/>
                  <a:pt x="1188" y="476"/>
                </a:cubicBezTo>
                <a:cubicBezTo>
                  <a:pt x="1034" y="1062"/>
                  <a:pt x="936" y="1672"/>
                  <a:pt x="819" y="2266"/>
                </a:cubicBezTo>
                <a:cubicBezTo>
                  <a:pt x="701" y="2875"/>
                  <a:pt x="591" y="3483"/>
                  <a:pt x="497" y="4096"/>
                </a:cubicBezTo>
                <a:cubicBezTo>
                  <a:pt x="126" y="6503"/>
                  <a:pt x="1" y="8997"/>
                  <a:pt x="659" y="11362"/>
                </a:cubicBezTo>
                <a:cubicBezTo>
                  <a:pt x="678" y="11430"/>
                  <a:pt x="734" y="11465"/>
                  <a:pt x="790" y="11465"/>
                </a:cubicBezTo>
                <a:cubicBezTo>
                  <a:pt x="836" y="11465"/>
                  <a:pt x="882" y="11443"/>
                  <a:pt x="910" y="11396"/>
                </a:cubicBezTo>
                <a:cubicBezTo>
                  <a:pt x="1048" y="11173"/>
                  <a:pt x="1207" y="10966"/>
                  <a:pt x="1385" y="10775"/>
                </a:cubicBezTo>
                <a:cubicBezTo>
                  <a:pt x="2101" y="10007"/>
                  <a:pt x="3087" y="9538"/>
                  <a:pt x="4095" y="9409"/>
                </a:cubicBezTo>
                <a:cubicBezTo>
                  <a:pt x="4315" y="9380"/>
                  <a:pt x="4536" y="9367"/>
                  <a:pt x="4756" y="9367"/>
                </a:cubicBezTo>
                <a:cubicBezTo>
                  <a:pt x="5731" y="9367"/>
                  <a:pt x="6705" y="9633"/>
                  <a:pt x="7587" y="10066"/>
                </a:cubicBezTo>
                <a:cubicBezTo>
                  <a:pt x="8653" y="10589"/>
                  <a:pt x="9622" y="11353"/>
                  <a:pt x="10770" y="11680"/>
                </a:cubicBezTo>
                <a:cubicBezTo>
                  <a:pt x="11110" y="11777"/>
                  <a:pt x="11460" y="11831"/>
                  <a:pt x="11804" y="11831"/>
                </a:cubicBezTo>
                <a:cubicBezTo>
                  <a:pt x="12445" y="11831"/>
                  <a:pt x="13071" y="11645"/>
                  <a:pt x="13597" y="11201"/>
                </a:cubicBezTo>
                <a:cubicBezTo>
                  <a:pt x="14183" y="10708"/>
                  <a:pt x="14558" y="9990"/>
                  <a:pt x="14873" y="9287"/>
                </a:cubicBezTo>
                <a:cubicBezTo>
                  <a:pt x="15209" y="8537"/>
                  <a:pt x="15487" y="7753"/>
                  <a:pt x="15901" y="7045"/>
                </a:cubicBezTo>
                <a:cubicBezTo>
                  <a:pt x="16332" y="6305"/>
                  <a:pt x="16925" y="5724"/>
                  <a:pt x="17743" y="5514"/>
                </a:cubicBezTo>
                <a:cubicBezTo>
                  <a:pt x="18117" y="5418"/>
                  <a:pt x="18497" y="5390"/>
                  <a:pt x="18880" y="5390"/>
                </a:cubicBezTo>
                <a:cubicBezTo>
                  <a:pt x="19432" y="5390"/>
                  <a:pt x="19989" y="5449"/>
                  <a:pt x="20540" y="5449"/>
                </a:cubicBezTo>
                <a:cubicBezTo>
                  <a:pt x="20676" y="5449"/>
                  <a:pt x="20812" y="5445"/>
                  <a:pt x="20947" y="5436"/>
                </a:cubicBezTo>
                <a:cubicBezTo>
                  <a:pt x="21449" y="5403"/>
                  <a:pt x="21952" y="5299"/>
                  <a:pt x="22402" y="5053"/>
                </a:cubicBezTo>
                <a:cubicBezTo>
                  <a:pt x="22808" y="4832"/>
                  <a:pt x="23157" y="4506"/>
                  <a:pt x="23433" y="4124"/>
                </a:cubicBezTo>
                <a:cubicBezTo>
                  <a:pt x="23951" y="3405"/>
                  <a:pt x="24197" y="2481"/>
                  <a:pt x="24066" y="1589"/>
                </a:cubicBezTo>
                <a:lnTo>
                  <a:pt x="24066" y="1589"/>
                </a:lnTo>
                <a:cubicBezTo>
                  <a:pt x="24067" y="1589"/>
                  <a:pt x="24069" y="1589"/>
                  <a:pt x="24070" y="1589"/>
                </a:cubicBezTo>
                <a:cubicBezTo>
                  <a:pt x="24093" y="1589"/>
                  <a:pt x="24117" y="1581"/>
                  <a:pt x="24142" y="1563"/>
                </a:cubicBezTo>
                <a:cubicBezTo>
                  <a:pt x="24293" y="1450"/>
                  <a:pt x="24375" y="1284"/>
                  <a:pt x="24372" y="1087"/>
                </a:cubicBezTo>
                <a:cubicBezTo>
                  <a:pt x="24363" y="604"/>
                  <a:pt x="23972" y="329"/>
                  <a:pt x="23550" y="297"/>
                </a:cubicBezTo>
                <a:cubicBezTo>
                  <a:pt x="23516" y="295"/>
                  <a:pt x="23481" y="294"/>
                  <a:pt x="23447" y="294"/>
                </a:cubicBezTo>
                <a:cubicBezTo>
                  <a:pt x="23214" y="294"/>
                  <a:pt x="22979" y="345"/>
                  <a:pt x="22750" y="383"/>
                </a:cubicBezTo>
                <a:cubicBezTo>
                  <a:pt x="22445" y="434"/>
                  <a:pt x="22139" y="481"/>
                  <a:pt x="21832" y="525"/>
                </a:cubicBezTo>
                <a:cubicBezTo>
                  <a:pt x="20628" y="695"/>
                  <a:pt x="19418" y="810"/>
                  <a:pt x="18207" y="888"/>
                </a:cubicBezTo>
                <a:cubicBezTo>
                  <a:pt x="15785" y="1046"/>
                  <a:pt x="13357" y="1063"/>
                  <a:pt x="10931" y="1083"/>
                </a:cubicBezTo>
                <a:cubicBezTo>
                  <a:pt x="10571" y="1086"/>
                  <a:pt x="10211" y="1088"/>
                  <a:pt x="9850" y="1088"/>
                </a:cubicBezTo>
                <a:cubicBezTo>
                  <a:pt x="7886" y="1088"/>
                  <a:pt x="5913" y="1021"/>
                  <a:pt x="3986" y="601"/>
                </a:cubicBezTo>
                <a:cubicBezTo>
                  <a:pt x="3423" y="479"/>
                  <a:pt x="2865" y="326"/>
                  <a:pt x="2319" y="138"/>
                </a:cubicBezTo>
                <a:cubicBezTo>
                  <a:pt x="2135" y="75"/>
                  <a:pt x="1944" y="0"/>
                  <a:pt x="1749"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7" name="Google Shape;437;p17"/>
          <p:cNvSpPr txBox="1">
            <a:spLocks noGrp="1"/>
          </p:cNvSpPr>
          <p:nvPr>
            <p:ph type="title"/>
          </p:nvPr>
        </p:nvSpPr>
        <p:spPr>
          <a:xfrm>
            <a:off x="3620900" y="1011936"/>
            <a:ext cx="4950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38" name="Google Shape;438;p17"/>
          <p:cNvGrpSpPr/>
          <p:nvPr/>
        </p:nvGrpSpPr>
        <p:grpSpPr>
          <a:xfrm rot="-9900006">
            <a:off x="9863897" y="6165003"/>
            <a:ext cx="605555" cy="548555"/>
            <a:chOff x="1640475" y="1197075"/>
            <a:chExt cx="55475" cy="50250"/>
          </a:xfrm>
        </p:grpSpPr>
        <p:sp>
          <p:nvSpPr>
            <p:cNvPr id="439" name="Google Shape;43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42" name="Google Shape;442;p17"/>
          <p:cNvGrpSpPr/>
          <p:nvPr/>
        </p:nvGrpSpPr>
        <p:grpSpPr>
          <a:xfrm rot="10034023">
            <a:off x="272474" y="4223711"/>
            <a:ext cx="372821" cy="337725"/>
            <a:chOff x="1640475" y="1197075"/>
            <a:chExt cx="55475" cy="50250"/>
          </a:xfrm>
        </p:grpSpPr>
        <p:sp>
          <p:nvSpPr>
            <p:cNvPr id="443" name="Google Shape;443;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46" name="Google Shape;446;p17"/>
          <p:cNvSpPr/>
          <p:nvPr/>
        </p:nvSpPr>
        <p:spPr>
          <a:xfrm rot="9113192" flipH="1">
            <a:off x="6462101" y="277483"/>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17"/>
          <p:cNvSpPr/>
          <p:nvPr/>
        </p:nvSpPr>
        <p:spPr>
          <a:xfrm rot="-10799883" flipH="1">
            <a:off x="422113" y="62199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48" name="Google Shape;448;p17"/>
          <p:cNvGrpSpPr/>
          <p:nvPr/>
        </p:nvGrpSpPr>
        <p:grpSpPr>
          <a:xfrm rot="6324483">
            <a:off x="1473932" y="382411"/>
            <a:ext cx="263693" cy="285080"/>
            <a:chOff x="1640475" y="1197075"/>
            <a:chExt cx="55475" cy="50250"/>
          </a:xfrm>
        </p:grpSpPr>
        <p:sp>
          <p:nvSpPr>
            <p:cNvPr id="449" name="Google Shape;449;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52" name="Google Shape;452;p17"/>
          <p:cNvSpPr/>
          <p:nvPr/>
        </p:nvSpPr>
        <p:spPr>
          <a:xfrm rot="10800000">
            <a:off x="8902367" y="-44516"/>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3" name="Google Shape;453;p17"/>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54" name="Google Shape;454;p17"/>
          <p:cNvGrpSpPr/>
          <p:nvPr/>
        </p:nvGrpSpPr>
        <p:grpSpPr>
          <a:xfrm rot="10034065">
            <a:off x="11454692" y="2787845"/>
            <a:ext cx="295683" cy="267847"/>
            <a:chOff x="1640475" y="1197075"/>
            <a:chExt cx="55475" cy="50250"/>
          </a:xfrm>
        </p:grpSpPr>
        <p:sp>
          <p:nvSpPr>
            <p:cNvPr id="455" name="Google Shape;455;p1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1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1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638830087"/>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8"/>
        <p:cNvGrpSpPr/>
        <p:nvPr/>
      </p:nvGrpSpPr>
      <p:grpSpPr>
        <a:xfrm>
          <a:off x="0" y="0"/>
          <a:ext cx="0" cy="0"/>
          <a:chOff x="0" y="0"/>
          <a:chExt cx="0" cy="0"/>
        </a:xfrm>
      </p:grpSpPr>
      <p:sp>
        <p:nvSpPr>
          <p:cNvPr id="459" name="Google Shape;459;p18"/>
          <p:cNvSpPr/>
          <p:nvPr/>
        </p:nvSpPr>
        <p:spPr>
          <a:xfrm>
            <a:off x="7634768" y="5455965"/>
            <a:ext cx="4760451" cy="1543412"/>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79077" y="-136318"/>
            <a:ext cx="2864501" cy="1405795"/>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6535336" y="-353633"/>
            <a:ext cx="6282305" cy="2118489"/>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625633" y="2907185"/>
            <a:ext cx="3187424" cy="454792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3" name="Google Shape;463;p18"/>
          <p:cNvSpPr txBox="1">
            <a:spLocks noGrp="1"/>
          </p:cNvSpPr>
          <p:nvPr>
            <p:ph type="title"/>
          </p:nvPr>
        </p:nvSpPr>
        <p:spPr>
          <a:xfrm>
            <a:off x="4407400" y="1011936"/>
            <a:ext cx="3377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64" name="Google Shape;464;p18"/>
          <p:cNvGrpSpPr/>
          <p:nvPr/>
        </p:nvGrpSpPr>
        <p:grpSpPr>
          <a:xfrm>
            <a:off x="11290838" y="5692008"/>
            <a:ext cx="445997" cy="404003"/>
            <a:chOff x="1640475" y="1197075"/>
            <a:chExt cx="55475" cy="50250"/>
          </a:xfrm>
        </p:grpSpPr>
        <p:sp>
          <p:nvSpPr>
            <p:cNvPr id="465" name="Google Shape;465;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8" name="Google Shape;468;p18"/>
          <p:cNvGrpSpPr/>
          <p:nvPr/>
        </p:nvGrpSpPr>
        <p:grpSpPr>
          <a:xfrm rot="-900055">
            <a:off x="9745845" y="588859"/>
            <a:ext cx="287912" cy="260807"/>
            <a:chOff x="1640475" y="1197075"/>
            <a:chExt cx="55475" cy="50250"/>
          </a:xfrm>
        </p:grpSpPr>
        <p:sp>
          <p:nvSpPr>
            <p:cNvPr id="469" name="Google Shape;469;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72" name="Google Shape;472;p18"/>
          <p:cNvSpPr/>
          <p:nvPr/>
        </p:nvSpPr>
        <p:spPr>
          <a:xfrm rot="-597364">
            <a:off x="10751638" y="483698"/>
            <a:ext cx="1185393" cy="27770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73" name="Google Shape;473;p18"/>
          <p:cNvGrpSpPr/>
          <p:nvPr/>
        </p:nvGrpSpPr>
        <p:grpSpPr>
          <a:xfrm rot="6300033">
            <a:off x="1054923" y="5724553"/>
            <a:ext cx="326184" cy="295468"/>
            <a:chOff x="1640475" y="1197075"/>
            <a:chExt cx="55475" cy="50250"/>
          </a:xfrm>
        </p:grpSpPr>
        <p:sp>
          <p:nvSpPr>
            <p:cNvPr id="474" name="Google Shape;474;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77" name="Google Shape;477;p18"/>
          <p:cNvGrpSpPr/>
          <p:nvPr/>
        </p:nvGrpSpPr>
        <p:grpSpPr>
          <a:xfrm rot="-5400136">
            <a:off x="1287559" y="368511"/>
            <a:ext cx="560904" cy="508068"/>
            <a:chOff x="1640475" y="1197075"/>
            <a:chExt cx="55475" cy="50250"/>
          </a:xfrm>
        </p:grpSpPr>
        <p:sp>
          <p:nvSpPr>
            <p:cNvPr id="478" name="Google Shape;478;p1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1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1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1" name="Google Shape;481;p18"/>
          <p:cNvSpPr/>
          <p:nvPr/>
        </p:nvSpPr>
        <p:spPr>
          <a:xfrm rot="899834">
            <a:off x="1705934" y="6308597"/>
            <a:ext cx="1299663" cy="3045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2" name="Google Shape;482;p18"/>
          <p:cNvSpPr/>
          <p:nvPr/>
        </p:nvSpPr>
        <p:spPr>
          <a:xfrm rot="-6300069" flipH="1">
            <a:off x="118655" y="675103"/>
            <a:ext cx="680644" cy="1006351"/>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3" name="Google Shape;483;p18"/>
          <p:cNvSpPr/>
          <p:nvPr/>
        </p:nvSpPr>
        <p:spPr>
          <a:xfrm rot="6293788">
            <a:off x="9596626" y="5569895"/>
            <a:ext cx="1279023" cy="935736"/>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9708074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484"/>
        <p:cNvGrpSpPr/>
        <p:nvPr/>
      </p:nvGrpSpPr>
      <p:grpSpPr>
        <a:xfrm>
          <a:off x="0" y="0"/>
          <a:ext cx="0" cy="0"/>
          <a:chOff x="0" y="0"/>
          <a:chExt cx="0" cy="0"/>
        </a:xfrm>
      </p:grpSpPr>
      <p:sp>
        <p:nvSpPr>
          <p:cNvPr id="485" name="Google Shape;485;p19"/>
          <p:cNvSpPr/>
          <p:nvPr/>
        </p:nvSpPr>
        <p:spPr>
          <a:xfrm rot="5087716" flipH="1">
            <a:off x="-336542" y="-858019"/>
            <a:ext cx="3488595" cy="3635649"/>
          </a:xfrm>
          <a:custGeom>
            <a:avLst/>
            <a:gdLst/>
            <a:ahLst/>
            <a:cxnLst/>
            <a:rect l="l" t="t" r="r" b="b"/>
            <a:pathLst>
              <a:path w="16369" h="17059" extrusionOk="0">
                <a:moveTo>
                  <a:pt x="10538" y="1"/>
                </a:moveTo>
                <a:cubicBezTo>
                  <a:pt x="9733" y="1"/>
                  <a:pt x="8932" y="153"/>
                  <a:pt x="8209" y="515"/>
                </a:cubicBezTo>
                <a:cubicBezTo>
                  <a:pt x="7233" y="1004"/>
                  <a:pt x="6396" y="1857"/>
                  <a:pt x="6084" y="2920"/>
                </a:cubicBezTo>
                <a:cubicBezTo>
                  <a:pt x="5733" y="4112"/>
                  <a:pt x="6127" y="5357"/>
                  <a:pt x="5884" y="6560"/>
                </a:cubicBezTo>
                <a:cubicBezTo>
                  <a:pt x="5644" y="7754"/>
                  <a:pt x="4612" y="8436"/>
                  <a:pt x="3688" y="9100"/>
                </a:cubicBezTo>
                <a:cubicBezTo>
                  <a:pt x="2685" y="9819"/>
                  <a:pt x="1822" y="10680"/>
                  <a:pt x="1187" y="11745"/>
                </a:cubicBezTo>
                <a:cubicBezTo>
                  <a:pt x="569" y="12782"/>
                  <a:pt x="0" y="14113"/>
                  <a:pt x="309" y="15339"/>
                </a:cubicBezTo>
                <a:cubicBezTo>
                  <a:pt x="443" y="15869"/>
                  <a:pt x="737" y="16372"/>
                  <a:pt x="1186" y="16695"/>
                </a:cubicBezTo>
                <a:cubicBezTo>
                  <a:pt x="1565" y="16966"/>
                  <a:pt x="2011" y="17058"/>
                  <a:pt x="2463" y="17058"/>
                </a:cubicBezTo>
                <a:cubicBezTo>
                  <a:pt x="2614" y="17058"/>
                  <a:pt x="2766" y="17048"/>
                  <a:pt x="2915" y="17031"/>
                </a:cubicBezTo>
                <a:cubicBezTo>
                  <a:pt x="3625" y="16948"/>
                  <a:pt x="4330" y="16784"/>
                  <a:pt x="5032" y="16653"/>
                </a:cubicBezTo>
                <a:cubicBezTo>
                  <a:pt x="5778" y="16514"/>
                  <a:pt x="6525" y="16374"/>
                  <a:pt x="7271" y="16235"/>
                </a:cubicBezTo>
                <a:cubicBezTo>
                  <a:pt x="10255" y="15678"/>
                  <a:pt x="13240" y="15122"/>
                  <a:pt x="16225" y="14565"/>
                </a:cubicBezTo>
                <a:cubicBezTo>
                  <a:pt x="16319" y="14547"/>
                  <a:pt x="16369" y="14453"/>
                  <a:pt x="16334" y="14366"/>
                </a:cubicBezTo>
                <a:cubicBezTo>
                  <a:pt x="15910" y="13292"/>
                  <a:pt x="15542" y="12197"/>
                  <a:pt x="15242" y="11083"/>
                </a:cubicBezTo>
                <a:cubicBezTo>
                  <a:pt x="14709" y="9114"/>
                  <a:pt x="14380" y="7098"/>
                  <a:pt x="14239" y="5065"/>
                </a:cubicBezTo>
                <a:cubicBezTo>
                  <a:pt x="14136" y="3556"/>
                  <a:pt x="14047" y="1835"/>
                  <a:pt x="12931" y="701"/>
                </a:cubicBezTo>
                <a:cubicBezTo>
                  <a:pt x="13074" y="700"/>
                  <a:pt x="12339" y="230"/>
                  <a:pt x="12009" y="160"/>
                </a:cubicBezTo>
                <a:cubicBezTo>
                  <a:pt x="11529" y="58"/>
                  <a:pt x="11033" y="1"/>
                  <a:pt x="10538"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6" name="Google Shape;486;p19"/>
          <p:cNvSpPr/>
          <p:nvPr/>
        </p:nvSpPr>
        <p:spPr>
          <a:xfrm rot="-5265980" flipH="1">
            <a:off x="9358547" y="658901"/>
            <a:ext cx="4369421" cy="1801401"/>
          </a:xfrm>
          <a:custGeom>
            <a:avLst/>
            <a:gdLst/>
            <a:ahLst/>
            <a:cxnLst/>
            <a:rect l="l" t="t" r="r" b="b"/>
            <a:pathLst>
              <a:path w="18551" h="7648" extrusionOk="0">
                <a:moveTo>
                  <a:pt x="8398" y="1"/>
                </a:moveTo>
                <a:cubicBezTo>
                  <a:pt x="8203" y="1"/>
                  <a:pt x="8005" y="44"/>
                  <a:pt x="7810" y="140"/>
                </a:cubicBezTo>
                <a:cubicBezTo>
                  <a:pt x="7272" y="403"/>
                  <a:pt x="6909" y="991"/>
                  <a:pt x="6614" y="1543"/>
                </a:cubicBezTo>
                <a:cubicBezTo>
                  <a:pt x="6307" y="2117"/>
                  <a:pt x="6031" y="2729"/>
                  <a:pt x="5562" y="3157"/>
                </a:cubicBezTo>
                <a:cubicBezTo>
                  <a:pt x="5343" y="3357"/>
                  <a:pt x="5078" y="3500"/>
                  <a:pt x="4796" y="3515"/>
                </a:cubicBezTo>
                <a:cubicBezTo>
                  <a:pt x="4779" y="3516"/>
                  <a:pt x="4761" y="3516"/>
                  <a:pt x="4744" y="3516"/>
                </a:cubicBezTo>
                <a:cubicBezTo>
                  <a:pt x="4475" y="3516"/>
                  <a:pt x="4218" y="3410"/>
                  <a:pt x="3979" y="3274"/>
                </a:cubicBezTo>
                <a:cubicBezTo>
                  <a:pt x="3615" y="3067"/>
                  <a:pt x="3265" y="2787"/>
                  <a:pt x="2878" y="2633"/>
                </a:cubicBezTo>
                <a:lnTo>
                  <a:pt x="2848" y="2622"/>
                </a:lnTo>
                <a:cubicBezTo>
                  <a:pt x="2713" y="2571"/>
                  <a:pt x="2573" y="2535"/>
                  <a:pt x="2426" y="2524"/>
                </a:cubicBezTo>
                <a:cubicBezTo>
                  <a:pt x="2397" y="2522"/>
                  <a:pt x="2367" y="2521"/>
                  <a:pt x="2338" y="2521"/>
                </a:cubicBezTo>
                <a:cubicBezTo>
                  <a:pt x="1819" y="2521"/>
                  <a:pt x="1364" y="2853"/>
                  <a:pt x="878" y="3039"/>
                </a:cubicBezTo>
                <a:cubicBezTo>
                  <a:pt x="860" y="2988"/>
                  <a:pt x="814" y="2962"/>
                  <a:pt x="771" y="2962"/>
                </a:cubicBezTo>
                <a:cubicBezTo>
                  <a:pt x="719" y="2962"/>
                  <a:pt x="671" y="2999"/>
                  <a:pt x="675" y="3075"/>
                </a:cubicBezTo>
                <a:cubicBezTo>
                  <a:pt x="676" y="3085"/>
                  <a:pt x="676" y="3095"/>
                  <a:pt x="677" y="3105"/>
                </a:cubicBezTo>
                <a:cubicBezTo>
                  <a:pt x="641" y="3115"/>
                  <a:pt x="663" y="3351"/>
                  <a:pt x="684" y="3351"/>
                </a:cubicBezTo>
                <a:cubicBezTo>
                  <a:pt x="684" y="3351"/>
                  <a:pt x="684" y="3351"/>
                  <a:pt x="684" y="3351"/>
                </a:cubicBezTo>
                <a:lnTo>
                  <a:pt x="684" y="3351"/>
                </a:lnTo>
                <a:cubicBezTo>
                  <a:pt x="700" y="4396"/>
                  <a:pt x="480" y="5438"/>
                  <a:pt x="40" y="6361"/>
                </a:cubicBezTo>
                <a:cubicBezTo>
                  <a:pt x="1" y="6444"/>
                  <a:pt x="42" y="6541"/>
                  <a:pt x="125" y="6547"/>
                </a:cubicBezTo>
                <a:cubicBezTo>
                  <a:pt x="520" y="6573"/>
                  <a:pt x="913" y="6601"/>
                  <a:pt x="1308" y="6628"/>
                </a:cubicBezTo>
                <a:cubicBezTo>
                  <a:pt x="2919" y="6739"/>
                  <a:pt x="4531" y="6851"/>
                  <a:pt x="6142" y="6962"/>
                </a:cubicBezTo>
                <a:cubicBezTo>
                  <a:pt x="7754" y="7074"/>
                  <a:pt x="9365" y="7184"/>
                  <a:pt x="10977" y="7295"/>
                </a:cubicBezTo>
                <a:cubicBezTo>
                  <a:pt x="12587" y="7407"/>
                  <a:pt x="14196" y="7526"/>
                  <a:pt x="15806" y="7629"/>
                </a:cubicBezTo>
                <a:cubicBezTo>
                  <a:pt x="15970" y="7639"/>
                  <a:pt x="16139" y="7648"/>
                  <a:pt x="16308" y="7648"/>
                </a:cubicBezTo>
                <a:cubicBezTo>
                  <a:pt x="16770" y="7648"/>
                  <a:pt x="17238" y="7584"/>
                  <a:pt x="17642" y="7319"/>
                </a:cubicBezTo>
                <a:cubicBezTo>
                  <a:pt x="18126" y="7004"/>
                  <a:pt x="18405" y="6441"/>
                  <a:pt x="18479" y="5822"/>
                </a:cubicBezTo>
                <a:cubicBezTo>
                  <a:pt x="18551" y="5210"/>
                  <a:pt x="18426" y="4561"/>
                  <a:pt x="18155" y="4033"/>
                </a:cubicBezTo>
                <a:cubicBezTo>
                  <a:pt x="18001" y="3734"/>
                  <a:pt x="17799" y="3450"/>
                  <a:pt x="17538" y="3266"/>
                </a:cubicBezTo>
                <a:cubicBezTo>
                  <a:pt x="17335" y="3121"/>
                  <a:pt x="17111" y="3062"/>
                  <a:pt x="16880" y="3062"/>
                </a:cubicBezTo>
                <a:cubicBezTo>
                  <a:pt x="16779" y="3062"/>
                  <a:pt x="16677" y="3073"/>
                  <a:pt x="16575" y="3094"/>
                </a:cubicBezTo>
                <a:cubicBezTo>
                  <a:pt x="16223" y="3166"/>
                  <a:pt x="15888" y="3319"/>
                  <a:pt x="15537" y="3397"/>
                </a:cubicBezTo>
                <a:cubicBezTo>
                  <a:pt x="15268" y="3457"/>
                  <a:pt x="14994" y="3485"/>
                  <a:pt x="14721" y="3485"/>
                </a:cubicBezTo>
                <a:cubicBezTo>
                  <a:pt x="14673" y="3485"/>
                  <a:pt x="14624" y="3484"/>
                  <a:pt x="14575" y="3482"/>
                </a:cubicBezTo>
                <a:cubicBezTo>
                  <a:pt x="13922" y="3460"/>
                  <a:pt x="13281" y="3278"/>
                  <a:pt x="12679" y="2996"/>
                </a:cubicBezTo>
                <a:cubicBezTo>
                  <a:pt x="12065" y="2707"/>
                  <a:pt x="11491" y="2306"/>
                  <a:pt x="10973" y="1835"/>
                </a:cubicBezTo>
                <a:cubicBezTo>
                  <a:pt x="10470" y="1378"/>
                  <a:pt x="10039" y="821"/>
                  <a:pt x="9498" y="418"/>
                </a:cubicBezTo>
                <a:cubicBezTo>
                  <a:pt x="9163" y="167"/>
                  <a:pt x="8785" y="1"/>
                  <a:pt x="8398"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7" name="Google Shape;487;p19"/>
          <p:cNvSpPr/>
          <p:nvPr/>
        </p:nvSpPr>
        <p:spPr>
          <a:xfrm rot="10800000">
            <a:off x="-80601" y="5442088"/>
            <a:ext cx="5768573" cy="1555944"/>
          </a:xfrm>
          <a:custGeom>
            <a:avLst/>
            <a:gdLst/>
            <a:ahLst/>
            <a:cxnLst/>
            <a:rect l="l" t="t" r="r" b="b"/>
            <a:pathLst>
              <a:path w="25667" h="6923" extrusionOk="0">
                <a:moveTo>
                  <a:pt x="95" y="1"/>
                </a:moveTo>
                <a:lnTo>
                  <a:pt x="95" y="1"/>
                </a:lnTo>
                <a:cubicBezTo>
                  <a:pt x="3" y="325"/>
                  <a:pt x="0" y="652"/>
                  <a:pt x="124" y="980"/>
                </a:cubicBezTo>
                <a:cubicBezTo>
                  <a:pt x="169" y="1098"/>
                  <a:pt x="231" y="1215"/>
                  <a:pt x="310" y="1328"/>
                </a:cubicBezTo>
                <a:cubicBezTo>
                  <a:pt x="324" y="1349"/>
                  <a:pt x="339" y="1369"/>
                  <a:pt x="355" y="1389"/>
                </a:cubicBezTo>
                <a:cubicBezTo>
                  <a:pt x="699" y="1846"/>
                  <a:pt x="1304" y="2249"/>
                  <a:pt x="2067" y="2533"/>
                </a:cubicBezTo>
                <a:cubicBezTo>
                  <a:pt x="2123" y="2554"/>
                  <a:pt x="2182" y="2574"/>
                  <a:pt x="2240" y="2594"/>
                </a:cubicBezTo>
                <a:cubicBezTo>
                  <a:pt x="2505" y="2684"/>
                  <a:pt x="2788" y="2761"/>
                  <a:pt x="3082" y="2820"/>
                </a:cubicBezTo>
                <a:cubicBezTo>
                  <a:pt x="3121" y="2828"/>
                  <a:pt x="3160" y="2836"/>
                  <a:pt x="3199" y="2843"/>
                </a:cubicBezTo>
                <a:cubicBezTo>
                  <a:pt x="3235" y="2848"/>
                  <a:pt x="3269" y="2855"/>
                  <a:pt x="3304" y="2861"/>
                </a:cubicBezTo>
                <a:cubicBezTo>
                  <a:pt x="4479" y="3062"/>
                  <a:pt x="5837" y="3029"/>
                  <a:pt x="6823" y="3420"/>
                </a:cubicBezTo>
                <a:cubicBezTo>
                  <a:pt x="7054" y="3512"/>
                  <a:pt x="7246" y="3619"/>
                  <a:pt x="7410" y="3737"/>
                </a:cubicBezTo>
                <a:cubicBezTo>
                  <a:pt x="7438" y="3757"/>
                  <a:pt x="7465" y="3777"/>
                  <a:pt x="7492" y="3798"/>
                </a:cubicBezTo>
                <a:cubicBezTo>
                  <a:pt x="7907" y="4126"/>
                  <a:pt x="8126" y="4532"/>
                  <a:pt x="8351" y="4940"/>
                </a:cubicBezTo>
                <a:cubicBezTo>
                  <a:pt x="8363" y="4960"/>
                  <a:pt x="8375" y="4981"/>
                  <a:pt x="8386" y="5002"/>
                </a:cubicBezTo>
                <a:cubicBezTo>
                  <a:pt x="8613" y="5409"/>
                  <a:pt x="8857" y="5814"/>
                  <a:pt x="9326" y="6143"/>
                </a:cubicBezTo>
                <a:cubicBezTo>
                  <a:pt x="9338" y="6152"/>
                  <a:pt x="9350" y="6161"/>
                  <a:pt x="9363" y="6170"/>
                </a:cubicBezTo>
                <a:cubicBezTo>
                  <a:pt x="9381" y="6181"/>
                  <a:pt x="9399" y="6193"/>
                  <a:pt x="9417" y="6205"/>
                </a:cubicBezTo>
                <a:cubicBezTo>
                  <a:pt x="10107" y="6649"/>
                  <a:pt x="11200" y="6895"/>
                  <a:pt x="12290" y="6920"/>
                </a:cubicBezTo>
                <a:cubicBezTo>
                  <a:pt x="12359" y="6922"/>
                  <a:pt x="12429" y="6922"/>
                  <a:pt x="12498" y="6922"/>
                </a:cubicBezTo>
                <a:cubicBezTo>
                  <a:pt x="13546" y="6922"/>
                  <a:pt x="14580" y="6739"/>
                  <a:pt x="15482" y="6457"/>
                </a:cubicBezTo>
                <a:cubicBezTo>
                  <a:pt x="15733" y="6379"/>
                  <a:pt x="15977" y="6292"/>
                  <a:pt x="16221" y="6206"/>
                </a:cubicBezTo>
                <a:cubicBezTo>
                  <a:pt x="16279" y="6185"/>
                  <a:pt x="16336" y="6163"/>
                  <a:pt x="16394" y="6143"/>
                </a:cubicBezTo>
                <a:cubicBezTo>
                  <a:pt x="17021" y="5919"/>
                  <a:pt x="17650" y="5699"/>
                  <a:pt x="18381" y="5606"/>
                </a:cubicBezTo>
                <a:cubicBezTo>
                  <a:pt x="18666" y="5570"/>
                  <a:pt x="18954" y="5554"/>
                  <a:pt x="19242" y="5554"/>
                </a:cubicBezTo>
                <a:cubicBezTo>
                  <a:pt x="20278" y="5554"/>
                  <a:pt x="21323" y="5757"/>
                  <a:pt x="22324" y="5932"/>
                </a:cubicBezTo>
                <a:cubicBezTo>
                  <a:pt x="22780" y="6013"/>
                  <a:pt x="23253" y="6086"/>
                  <a:pt x="23731" y="6144"/>
                </a:cubicBezTo>
                <a:cubicBezTo>
                  <a:pt x="23920" y="6169"/>
                  <a:pt x="24110" y="6189"/>
                  <a:pt x="24302" y="6207"/>
                </a:cubicBezTo>
                <a:cubicBezTo>
                  <a:pt x="24756" y="6249"/>
                  <a:pt x="25213" y="6274"/>
                  <a:pt x="25664" y="6275"/>
                </a:cubicBezTo>
                <a:lnTo>
                  <a:pt x="25664" y="6144"/>
                </a:lnTo>
                <a:lnTo>
                  <a:pt x="25665" y="5003"/>
                </a:lnTo>
                <a:lnTo>
                  <a:pt x="25665" y="3738"/>
                </a:lnTo>
                <a:lnTo>
                  <a:pt x="25666" y="2596"/>
                </a:lnTo>
                <a:lnTo>
                  <a:pt x="25666" y="1331"/>
                </a:lnTo>
                <a:lnTo>
                  <a:pt x="25667" y="5"/>
                </a:lnTo>
                <a:lnTo>
                  <a:pt x="3200" y="2"/>
                </a:lnTo>
                <a:lnTo>
                  <a:pt x="3083" y="2"/>
                </a:lnTo>
                <a:lnTo>
                  <a:pt x="95" y="1"/>
                </a:ln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8" name="Google Shape;488;p19"/>
          <p:cNvSpPr/>
          <p:nvPr/>
        </p:nvSpPr>
        <p:spPr>
          <a:xfrm rot="-163619" flipH="1">
            <a:off x="8400599" y="4532019"/>
            <a:ext cx="4386403" cy="3657140"/>
          </a:xfrm>
          <a:custGeom>
            <a:avLst/>
            <a:gdLst/>
            <a:ahLst/>
            <a:cxnLst/>
            <a:rect l="l" t="t" r="r" b="b"/>
            <a:pathLst>
              <a:path w="21485" h="17913" extrusionOk="0">
                <a:moveTo>
                  <a:pt x="16498" y="0"/>
                </a:moveTo>
                <a:cubicBezTo>
                  <a:pt x="16431" y="0"/>
                  <a:pt x="16363" y="2"/>
                  <a:pt x="16295" y="5"/>
                </a:cubicBezTo>
                <a:cubicBezTo>
                  <a:pt x="14773" y="76"/>
                  <a:pt x="13358" y="913"/>
                  <a:pt x="11838" y="913"/>
                </a:cubicBezTo>
                <a:cubicBezTo>
                  <a:pt x="11828" y="913"/>
                  <a:pt x="11819" y="913"/>
                  <a:pt x="11809" y="913"/>
                </a:cubicBezTo>
                <a:cubicBezTo>
                  <a:pt x="10328" y="903"/>
                  <a:pt x="8942" y="90"/>
                  <a:pt x="7502" y="90"/>
                </a:cubicBezTo>
                <a:cubicBezTo>
                  <a:pt x="7296" y="90"/>
                  <a:pt x="7089" y="106"/>
                  <a:pt x="6880" y="144"/>
                </a:cubicBezTo>
                <a:cubicBezTo>
                  <a:pt x="6031" y="300"/>
                  <a:pt x="5298" y="798"/>
                  <a:pt x="4738" y="1383"/>
                </a:cubicBezTo>
                <a:cubicBezTo>
                  <a:pt x="4125" y="2021"/>
                  <a:pt x="3678" y="2792"/>
                  <a:pt x="3546" y="3606"/>
                </a:cubicBezTo>
                <a:cubicBezTo>
                  <a:pt x="3331" y="4945"/>
                  <a:pt x="3958" y="6365"/>
                  <a:pt x="3330" y="7612"/>
                </a:cubicBezTo>
                <a:cubicBezTo>
                  <a:pt x="2843" y="8573"/>
                  <a:pt x="1725" y="9179"/>
                  <a:pt x="1025" y="10039"/>
                </a:cubicBezTo>
                <a:cubicBezTo>
                  <a:pt x="129" y="11143"/>
                  <a:pt x="1" y="12623"/>
                  <a:pt x="493" y="13871"/>
                </a:cubicBezTo>
                <a:cubicBezTo>
                  <a:pt x="985" y="15119"/>
                  <a:pt x="2039" y="16147"/>
                  <a:pt x="3280" y="16894"/>
                </a:cubicBezTo>
                <a:cubicBezTo>
                  <a:pt x="4303" y="17509"/>
                  <a:pt x="5501" y="17913"/>
                  <a:pt x="6745" y="17913"/>
                </a:cubicBezTo>
                <a:cubicBezTo>
                  <a:pt x="7100" y="17913"/>
                  <a:pt x="7459" y="17880"/>
                  <a:pt x="7819" y="17810"/>
                </a:cubicBezTo>
                <a:cubicBezTo>
                  <a:pt x="9799" y="17422"/>
                  <a:pt x="10027" y="16541"/>
                  <a:pt x="10831" y="15097"/>
                </a:cubicBezTo>
                <a:cubicBezTo>
                  <a:pt x="11709" y="13519"/>
                  <a:pt x="13719" y="12697"/>
                  <a:pt x="15584" y="12036"/>
                </a:cubicBezTo>
                <a:cubicBezTo>
                  <a:pt x="17450" y="11376"/>
                  <a:pt x="19474" y="10648"/>
                  <a:pt x="20504" y="9137"/>
                </a:cubicBezTo>
                <a:cubicBezTo>
                  <a:pt x="21026" y="8370"/>
                  <a:pt x="21230" y="7476"/>
                  <a:pt x="21324" y="6598"/>
                </a:cubicBezTo>
                <a:cubicBezTo>
                  <a:pt x="21484" y="5087"/>
                  <a:pt x="21327" y="3511"/>
                  <a:pt x="20489" y="2207"/>
                </a:cubicBezTo>
                <a:cubicBezTo>
                  <a:pt x="19684" y="953"/>
                  <a:pt x="18161" y="0"/>
                  <a:pt x="16498"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89" name="Google Shape;489;p19"/>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490" name="Google Shape;490;p19"/>
          <p:cNvGrpSpPr/>
          <p:nvPr/>
        </p:nvGrpSpPr>
        <p:grpSpPr>
          <a:xfrm rot="-9900030">
            <a:off x="361879" y="1126937"/>
            <a:ext cx="287909" cy="260807"/>
            <a:chOff x="1640475" y="1197075"/>
            <a:chExt cx="55475" cy="50250"/>
          </a:xfrm>
        </p:grpSpPr>
        <p:sp>
          <p:nvSpPr>
            <p:cNvPr id="491" name="Google Shape;49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94" name="Google Shape;494;p19"/>
          <p:cNvGrpSpPr/>
          <p:nvPr/>
        </p:nvGrpSpPr>
        <p:grpSpPr>
          <a:xfrm rot="6524430">
            <a:off x="466505" y="3171502"/>
            <a:ext cx="372824" cy="337725"/>
            <a:chOff x="1640475" y="1197075"/>
            <a:chExt cx="55475" cy="50250"/>
          </a:xfrm>
        </p:grpSpPr>
        <p:sp>
          <p:nvSpPr>
            <p:cNvPr id="495" name="Google Shape;495;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8" name="Google Shape;498;p19"/>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99" name="Google Shape;499;p19"/>
          <p:cNvSpPr/>
          <p:nvPr/>
        </p:nvSpPr>
        <p:spPr>
          <a:xfrm rot="-10799883" flipH="1">
            <a:off x="1717479" y="549031"/>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00" name="Google Shape;500;p19"/>
          <p:cNvGrpSpPr/>
          <p:nvPr/>
        </p:nvGrpSpPr>
        <p:grpSpPr>
          <a:xfrm rot="6300012">
            <a:off x="11436127" y="5233933"/>
            <a:ext cx="387720" cy="351216"/>
            <a:chOff x="1640475" y="1197075"/>
            <a:chExt cx="55475" cy="50250"/>
          </a:xfrm>
        </p:grpSpPr>
        <p:sp>
          <p:nvSpPr>
            <p:cNvPr id="501" name="Google Shape;501;p1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1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1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4" name="Google Shape;504;p19"/>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5" name="Google Shape;505;p19"/>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612686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3">
  <p:cSld name="1_Title only 3">
    <p:spTree>
      <p:nvGrpSpPr>
        <p:cNvPr id="1" name="Shape 506"/>
        <p:cNvGrpSpPr/>
        <p:nvPr/>
      </p:nvGrpSpPr>
      <p:grpSpPr>
        <a:xfrm>
          <a:off x="0" y="0"/>
          <a:ext cx="0" cy="0"/>
          <a:chOff x="0" y="0"/>
          <a:chExt cx="0" cy="0"/>
        </a:xfrm>
      </p:grpSpPr>
      <p:sp>
        <p:nvSpPr>
          <p:cNvPr id="507" name="Google Shape;507;p20"/>
          <p:cNvSpPr/>
          <p:nvPr/>
        </p:nvSpPr>
        <p:spPr>
          <a:xfrm>
            <a:off x="-336009" y="4769192"/>
            <a:ext cx="5205223" cy="2449568"/>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8" name="Google Shape;508;p20"/>
          <p:cNvSpPr/>
          <p:nvPr/>
        </p:nvSpPr>
        <p:spPr>
          <a:xfrm>
            <a:off x="-712930" y="-424399"/>
            <a:ext cx="4487668" cy="2477116"/>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09" name="Google Shape;509;p20"/>
          <p:cNvSpPr/>
          <p:nvPr/>
        </p:nvSpPr>
        <p:spPr>
          <a:xfrm>
            <a:off x="9857037" y="-327547"/>
            <a:ext cx="2843764" cy="2852072"/>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0" name="Google Shape;510;p20"/>
          <p:cNvSpPr/>
          <p:nvPr/>
        </p:nvSpPr>
        <p:spPr>
          <a:xfrm>
            <a:off x="7189949" y="5631912"/>
            <a:ext cx="5329407" cy="1883089"/>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1" name="Google Shape;511;p20"/>
          <p:cNvSpPr txBox="1">
            <a:spLocks noGrp="1"/>
          </p:cNvSpPr>
          <p:nvPr>
            <p:ph type="title"/>
          </p:nvPr>
        </p:nvSpPr>
        <p:spPr>
          <a:xfrm>
            <a:off x="3849367" y="1195376"/>
            <a:ext cx="4494000" cy="11224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6133">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512" name="Google Shape;512;p20"/>
          <p:cNvGrpSpPr/>
          <p:nvPr/>
        </p:nvGrpSpPr>
        <p:grpSpPr>
          <a:xfrm rot="-6282408">
            <a:off x="1034922" y="1271614"/>
            <a:ext cx="295695" cy="267844"/>
            <a:chOff x="1640475" y="1197075"/>
            <a:chExt cx="55475" cy="50250"/>
          </a:xfrm>
        </p:grpSpPr>
        <p:sp>
          <p:nvSpPr>
            <p:cNvPr id="513" name="Google Shape;513;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16" name="Google Shape;516;p20"/>
          <p:cNvGrpSpPr/>
          <p:nvPr/>
        </p:nvGrpSpPr>
        <p:grpSpPr>
          <a:xfrm rot="-3600037">
            <a:off x="11155789" y="489176"/>
            <a:ext cx="287913" cy="260805"/>
            <a:chOff x="1640475" y="1197075"/>
            <a:chExt cx="55475" cy="50250"/>
          </a:xfrm>
        </p:grpSpPr>
        <p:sp>
          <p:nvSpPr>
            <p:cNvPr id="517" name="Google Shape;517;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0" name="Google Shape;520;p20"/>
          <p:cNvSpPr/>
          <p:nvPr/>
        </p:nvSpPr>
        <p:spPr>
          <a:xfrm rot="-8431516">
            <a:off x="1321869" y="400041"/>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1" name="Google Shape;521;p20"/>
          <p:cNvGrpSpPr/>
          <p:nvPr/>
        </p:nvGrpSpPr>
        <p:grpSpPr>
          <a:xfrm rot="900000">
            <a:off x="10282021" y="6127427"/>
            <a:ext cx="462887" cy="419283"/>
            <a:chOff x="1640475" y="1197075"/>
            <a:chExt cx="55475" cy="50250"/>
          </a:xfrm>
        </p:grpSpPr>
        <p:sp>
          <p:nvSpPr>
            <p:cNvPr id="522" name="Google Shape;522;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25" name="Google Shape;525;p20"/>
          <p:cNvGrpSpPr/>
          <p:nvPr/>
        </p:nvGrpSpPr>
        <p:grpSpPr>
          <a:xfrm rot="899970">
            <a:off x="2022839" y="5829401"/>
            <a:ext cx="287909" cy="260807"/>
            <a:chOff x="1640475" y="1197075"/>
            <a:chExt cx="55475" cy="50250"/>
          </a:xfrm>
        </p:grpSpPr>
        <p:sp>
          <p:nvSpPr>
            <p:cNvPr id="526" name="Google Shape;526;p2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7" name="Google Shape;527;p2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8" name="Google Shape;528;p2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29" name="Google Shape;529;p20"/>
          <p:cNvSpPr/>
          <p:nvPr/>
        </p:nvSpPr>
        <p:spPr>
          <a:xfrm rot="2510220">
            <a:off x="99982" y="3245402"/>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0" name="Google Shape;530;p20"/>
          <p:cNvSpPr/>
          <p:nvPr/>
        </p:nvSpPr>
        <p:spPr>
          <a:xfrm rot="10799880">
            <a:off x="9289627" y="5911238"/>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66854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531"/>
        <p:cNvGrpSpPr/>
        <p:nvPr/>
      </p:nvGrpSpPr>
      <p:grpSpPr>
        <a:xfrm>
          <a:off x="0" y="0"/>
          <a:ext cx="0" cy="0"/>
          <a:chOff x="0" y="0"/>
          <a:chExt cx="0" cy="0"/>
        </a:xfrm>
      </p:grpSpPr>
      <p:sp>
        <p:nvSpPr>
          <p:cNvPr id="532" name="Google Shape;532;p21"/>
          <p:cNvSpPr/>
          <p:nvPr/>
        </p:nvSpPr>
        <p:spPr>
          <a:xfrm>
            <a:off x="-601547" y="3868491"/>
            <a:ext cx="3448184" cy="3593324"/>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3" name="Google Shape;533;p21"/>
          <p:cNvSpPr/>
          <p:nvPr/>
        </p:nvSpPr>
        <p:spPr>
          <a:xfrm>
            <a:off x="8630827" y="5542353"/>
            <a:ext cx="3908040" cy="1610867"/>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4" name="Google Shape;534;p21"/>
          <p:cNvSpPr/>
          <p:nvPr/>
        </p:nvSpPr>
        <p:spPr>
          <a:xfrm>
            <a:off x="-392787" y="-106839"/>
            <a:ext cx="5407049" cy="1457932"/>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5" name="Google Shape;535;p21"/>
          <p:cNvSpPr/>
          <p:nvPr/>
        </p:nvSpPr>
        <p:spPr>
          <a:xfrm>
            <a:off x="7900065" y="-295733"/>
            <a:ext cx="4672080" cy="3727300"/>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6" name="Google Shape;536;p21"/>
          <p:cNvSpPr txBox="1">
            <a:spLocks noGrp="1"/>
          </p:cNvSpPr>
          <p:nvPr>
            <p:ph type="title"/>
          </p:nvPr>
        </p:nvSpPr>
        <p:spPr>
          <a:xfrm>
            <a:off x="3620900" y="1011936"/>
            <a:ext cx="4950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37" name="Google Shape;537;p21"/>
          <p:cNvSpPr txBox="1">
            <a:spLocks noGrp="1"/>
          </p:cNvSpPr>
          <p:nvPr>
            <p:ph type="title" idx="2"/>
          </p:nvPr>
        </p:nvSpPr>
        <p:spPr>
          <a:xfrm>
            <a:off x="938933"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38" name="Google Shape;538;p21"/>
          <p:cNvSpPr txBox="1">
            <a:spLocks noGrp="1"/>
          </p:cNvSpPr>
          <p:nvPr>
            <p:ph type="subTitle" idx="1"/>
          </p:nvPr>
        </p:nvSpPr>
        <p:spPr>
          <a:xfrm>
            <a:off x="939833" y="4018400"/>
            <a:ext cx="33284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39" name="Google Shape;539;p21"/>
          <p:cNvSpPr txBox="1">
            <a:spLocks noGrp="1"/>
          </p:cNvSpPr>
          <p:nvPr>
            <p:ph type="title" idx="3"/>
          </p:nvPr>
        </p:nvSpPr>
        <p:spPr>
          <a:xfrm>
            <a:off x="4431801"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0" name="Google Shape;540;p21"/>
          <p:cNvSpPr txBox="1">
            <a:spLocks noGrp="1"/>
          </p:cNvSpPr>
          <p:nvPr>
            <p:ph type="subTitle" idx="4"/>
          </p:nvPr>
        </p:nvSpPr>
        <p:spPr>
          <a:xfrm>
            <a:off x="4433303" y="4018400"/>
            <a:ext cx="33280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41" name="Google Shape;541;p21"/>
          <p:cNvSpPr txBox="1">
            <a:spLocks noGrp="1"/>
          </p:cNvSpPr>
          <p:nvPr>
            <p:ph type="title" idx="5"/>
          </p:nvPr>
        </p:nvSpPr>
        <p:spPr>
          <a:xfrm>
            <a:off x="7924669" y="3377667"/>
            <a:ext cx="3328400" cy="40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42" name="Google Shape;542;p21"/>
          <p:cNvSpPr txBox="1">
            <a:spLocks noGrp="1"/>
          </p:cNvSpPr>
          <p:nvPr>
            <p:ph type="subTitle" idx="6"/>
          </p:nvPr>
        </p:nvSpPr>
        <p:spPr>
          <a:xfrm>
            <a:off x="7926371" y="4018400"/>
            <a:ext cx="3325200" cy="15008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43" name="Google Shape;543;p21"/>
          <p:cNvGrpSpPr/>
          <p:nvPr/>
        </p:nvGrpSpPr>
        <p:grpSpPr>
          <a:xfrm rot="899970">
            <a:off x="11413835" y="5429217"/>
            <a:ext cx="287909" cy="260807"/>
            <a:chOff x="1640475" y="1197075"/>
            <a:chExt cx="55475" cy="50250"/>
          </a:xfrm>
        </p:grpSpPr>
        <p:sp>
          <p:nvSpPr>
            <p:cNvPr id="544" name="Google Shape;54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47" name="Google Shape;547;p21"/>
          <p:cNvGrpSpPr/>
          <p:nvPr/>
        </p:nvGrpSpPr>
        <p:grpSpPr>
          <a:xfrm rot="-4275570">
            <a:off x="11224293" y="3307732"/>
            <a:ext cx="372824" cy="337725"/>
            <a:chOff x="1640475" y="1197075"/>
            <a:chExt cx="55475" cy="50250"/>
          </a:xfrm>
        </p:grpSpPr>
        <p:sp>
          <p:nvSpPr>
            <p:cNvPr id="548" name="Google Shape;548;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21"/>
          <p:cNvSpPr/>
          <p:nvPr/>
        </p:nvSpPr>
        <p:spPr>
          <a:xfrm rot="8678282" flipH="1">
            <a:off x="1894637" y="623779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21"/>
          <p:cNvSpPr/>
          <p:nvPr/>
        </p:nvSpPr>
        <p:spPr>
          <a:xfrm rot="117" flipH="1">
            <a:off x="11047241" y="249903"/>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21"/>
          <p:cNvGrpSpPr/>
          <p:nvPr/>
        </p:nvGrpSpPr>
        <p:grpSpPr>
          <a:xfrm rot="-4499988">
            <a:off x="239776" y="1231809"/>
            <a:ext cx="387720" cy="351216"/>
            <a:chOff x="1640475" y="1197075"/>
            <a:chExt cx="55475" cy="50250"/>
          </a:xfrm>
        </p:grpSpPr>
        <p:sp>
          <p:nvSpPr>
            <p:cNvPr id="554" name="Google Shape;554;p2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2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2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7" name="Google Shape;557;p21"/>
          <p:cNvSpPr/>
          <p:nvPr/>
        </p:nvSpPr>
        <p:spPr>
          <a:xfrm>
            <a:off x="2736158" y="314092"/>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8" name="Google Shape;558;p21"/>
          <p:cNvSpPr/>
          <p:nvPr/>
        </p:nvSpPr>
        <p:spPr>
          <a:xfrm rot="368157">
            <a:off x="11441165" y="5886744"/>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15345517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559"/>
        <p:cNvGrpSpPr/>
        <p:nvPr/>
      </p:nvGrpSpPr>
      <p:grpSpPr>
        <a:xfrm>
          <a:off x="0" y="0"/>
          <a:ext cx="0" cy="0"/>
          <a:chOff x="0" y="0"/>
          <a:chExt cx="0" cy="0"/>
        </a:xfrm>
      </p:grpSpPr>
      <p:sp>
        <p:nvSpPr>
          <p:cNvPr id="560" name="Google Shape;560;p22"/>
          <p:cNvSpPr/>
          <p:nvPr/>
        </p:nvSpPr>
        <p:spPr>
          <a:xfrm rot="10800000">
            <a:off x="7261647" y="-141483"/>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1" name="Google Shape;561;p22"/>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2" name="Google Shape;562;p22"/>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3" name="Google Shape;563;p22"/>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4" name="Google Shape;564;p22"/>
          <p:cNvSpPr txBox="1">
            <a:spLocks noGrp="1"/>
          </p:cNvSpPr>
          <p:nvPr>
            <p:ph type="title"/>
          </p:nvPr>
        </p:nvSpPr>
        <p:spPr>
          <a:xfrm>
            <a:off x="3760400" y="1012539"/>
            <a:ext cx="4671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65" name="Google Shape;565;p22"/>
          <p:cNvSpPr txBox="1">
            <a:spLocks noGrp="1"/>
          </p:cNvSpPr>
          <p:nvPr>
            <p:ph type="title" idx="2"/>
          </p:nvPr>
        </p:nvSpPr>
        <p:spPr>
          <a:xfrm>
            <a:off x="2148365" y="24041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6" name="Google Shape;566;p22"/>
          <p:cNvSpPr txBox="1">
            <a:spLocks noGrp="1"/>
          </p:cNvSpPr>
          <p:nvPr>
            <p:ph type="subTitle" idx="1"/>
          </p:nvPr>
        </p:nvSpPr>
        <p:spPr>
          <a:xfrm>
            <a:off x="1696100"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7" name="Google Shape;567;p22"/>
          <p:cNvSpPr txBox="1">
            <a:spLocks noGrp="1"/>
          </p:cNvSpPr>
          <p:nvPr>
            <p:ph type="title" idx="3"/>
          </p:nvPr>
        </p:nvSpPr>
        <p:spPr>
          <a:xfrm>
            <a:off x="7127531" y="24041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68" name="Google Shape;568;p22"/>
          <p:cNvSpPr txBox="1">
            <a:spLocks noGrp="1"/>
          </p:cNvSpPr>
          <p:nvPr>
            <p:ph type="subTitle" idx="4"/>
          </p:nvPr>
        </p:nvSpPr>
        <p:spPr>
          <a:xfrm>
            <a:off x="6673136" y="3032233"/>
            <a:ext cx="3822800" cy="9464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69" name="Google Shape;569;p22"/>
          <p:cNvSpPr txBox="1">
            <a:spLocks noGrp="1"/>
          </p:cNvSpPr>
          <p:nvPr>
            <p:ph type="title" idx="5"/>
          </p:nvPr>
        </p:nvSpPr>
        <p:spPr>
          <a:xfrm>
            <a:off x="2148365" y="4330300"/>
            <a:ext cx="29184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0" name="Google Shape;570;p22"/>
          <p:cNvSpPr txBox="1">
            <a:spLocks noGrp="1"/>
          </p:cNvSpPr>
          <p:nvPr>
            <p:ph type="subTitle" idx="6"/>
          </p:nvPr>
        </p:nvSpPr>
        <p:spPr>
          <a:xfrm>
            <a:off x="1696092"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571" name="Google Shape;571;p22"/>
          <p:cNvSpPr txBox="1">
            <a:spLocks noGrp="1"/>
          </p:cNvSpPr>
          <p:nvPr>
            <p:ph type="title" idx="7"/>
          </p:nvPr>
        </p:nvSpPr>
        <p:spPr>
          <a:xfrm>
            <a:off x="7127531" y="4330300"/>
            <a:ext cx="2914000" cy="6464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dk1"/>
              </a:buClr>
              <a:buSzPts val="2400"/>
              <a:buNone/>
              <a:defRPr sz="2400">
                <a:solidFill>
                  <a:schemeClr val="dk1"/>
                </a:solidFill>
              </a:defRPr>
            </a:lvl1pPr>
            <a:lvl2pPr lvl="1" algn="ctr" rtl="0">
              <a:spcBef>
                <a:spcPts val="0"/>
              </a:spcBef>
              <a:spcAft>
                <a:spcPts val="0"/>
              </a:spcAft>
              <a:buClr>
                <a:schemeClr val="dk1"/>
              </a:buClr>
              <a:buSzPts val="2400"/>
              <a:buNone/>
              <a:defRPr sz="3200">
                <a:solidFill>
                  <a:schemeClr val="dk1"/>
                </a:solidFill>
              </a:defRPr>
            </a:lvl2pPr>
            <a:lvl3pPr lvl="2" algn="ctr" rtl="0">
              <a:spcBef>
                <a:spcPts val="0"/>
              </a:spcBef>
              <a:spcAft>
                <a:spcPts val="0"/>
              </a:spcAft>
              <a:buClr>
                <a:schemeClr val="dk1"/>
              </a:buClr>
              <a:buSzPts val="2400"/>
              <a:buNone/>
              <a:defRPr sz="3200">
                <a:solidFill>
                  <a:schemeClr val="dk1"/>
                </a:solidFill>
              </a:defRPr>
            </a:lvl3pPr>
            <a:lvl4pPr lvl="3" algn="ctr" rtl="0">
              <a:spcBef>
                <a:spcPts val="0"/>
              </a:spcBef>
              <a:spcAft>
                <a:spcPts val="0"/>
              </a:spcAft>
              <a:buClr>
                <a:schemeClr val="dk1"/>
              </a:buClr>
              <a:buSzPts val="2400"/>
              <a:buNone/>
              <a:defRPr sz="3200">
                <a:solidFill>
                  <a:schemeClr val="dk1"/>
                </a:solidFill>
              </a:defRPr>
            </a:lvl4pPr>
            <a:lvl5pPr lvl="4" algn="ctr" rtl="0">
              <a:spcBef>
                <a:spcPts val="0"/>
              </a:spcBef>
              <a:spcAft>
                <a:spcPts val="0"/>
              </a:spcAft>
              <a:buClr>
                <a:schemeClr val="dk1"/>
              </a:buClr>
              <a:buSzPts val="2400"/>
              <a:buNone/>
              <a:defRPr sz="3200">
                <a:solidFill>
                  <a:schemeClr val="dk1"/>
                </a:solidFill>
              </a:defRPr>
            </a:lvl5pPr>
            <a:lvl6pPr lvl="5" algn="ctr" rtl="0">
              <a:spcBef>
                <a:spcPts val="0"/>
              </a:spcBef>
              <a:spcAft>
                <a:spcPts val="0"/>
              </a:spcAft>
              <a:buClr>
                <a:schemeClr val="dk1"/>
              </a:buClr>
              <a:buSzPts val="2400"/>
              <a:buNone/>
              <a:defRPr sz="3200">
                <a:solidFill>
                  <a:schemeClr val="dk1"/>
                </a:solidFill>
              </a:defRPr>
            </a:lvl6pPr>
            <a:lvl7pPr lvl="6" algn="ctr" rtl="0">
              <a:spcBef>
                <a:spcPts val="0"/>
              </a:spcBef>
              <a:spcAft>
                <a:spcPts val="0"/>
              </a:spcAft>
              <a:buClr>
                <a:schemeClr val="dk1"/>
              </a:buClr>
              <a:buSzPts val="2400"/>
              <a:buNone/>
              <a:defRPr sz="3200">
                <a:solidFill>
                  <a:schemeClr val="dk1"/>
                </a:solidFill>
              </a:defRPr>
            </a:lvl7pPr>
            <a:lvl8pPr lvl="7" algn="ctr" rtl="0">
              <a:spcBef>
                <a:spcPts val="0"/>
              </a:spcBef>
              <a:spcAft>
                <a:spcPts val="0"/>
              </a:spcAft>
              <a:buClr>
                <a:schemeClr val="dk1"/>
              </a:buClr>
              <a:buSzPts val="2400"/>
              <a:buNone/>
              <a:defRPr sz="3200">
                <a:solidFill>
                  <a:schemeClr val="dk1"/>
                </a:solidFill>
              </a:defRPr>
            </a:lvl8pPr>
            <a:lvl9pPr lvl="8" algn="ctr" rtl="0">
              <a:spcBef>
                <a:spcPts val="0"/>
              </a:spcBef>
              <a:spcAft>
                <a:spcPts val="0"/>
              </a:spcAft>
              <a:buClr>
                <a:schemeClr val="dk1"/>
              </a:buClr>
              <a:buSzPts val="2400"/>
              <a:buNone/>
              <a:defRPr sz="3200">
                <a:solidFill>
                  <a:schemeClr val="dk1"/>
                </a:solidFill>
              </a:defRPr>
            </a:lvl9pPr>
          </a:lstStyle>
          <a:p>
            <a:endParaRPr/>
          </a:p>
        </p:txBody>
      </p:sp>
      <p:sp>
        <p:nvSpPr>
          <p:cNvPr id="572" name="Google Shape;572;p22"/>
          <p:cNvSpPr txBox="1">
            <a:spLocks noGrp="1"/>
          </p:cNvSpPr>
          <p:nvPr>
            <p:ph type="subTitle" idx="8"/>
          </p:nvPr>
        </p:nvSpPr>
        <p:spPr>
          <a:xfrm>
            <a:off x="6673131" y="4953301"/>
            <a:ext cx="3822800" cy="9508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573" name="Google Shape;573;p22"/>
          <p:cNvGrpSpPr/>
          <p:nvPr/>
        </p:nvGrpSpPr>
        <p:grpSpPr>
          <a:xfrm rot="9300375">
            <a:off x="1502709" y="5869517"/>
            <a:ext cx="302068" cy="273615"/>
            <a:chOff x="1640475" y="1197075"/>
            <a:chExt cx="55475" cy="50250"/>
          </a:xfrm>
        </p:grpSpPr>
        <p:sp>
          <p:nvSpPr>
            <p:cNvPr id="574" name="Google Shape;57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7" name="Google Shape;577;p22"/>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78" name="Google Shape;578;p22"/>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79" name="Google Shape;579;p22"/>
          <p:cNvGrpSpPr/>
          <p:nvPr/>
        </p:nvGrpSpPr>
        <p:grpSpPr>
          <a:xfrm rot="2217042">
            <a:off x="9668924" y="6197330"/>
            <a:ext cx="487819" cy="441908"/>
            <a:chOff x="1640475" y="1197075"/>
            <a:chExt cx="55475" cy="50250"/>
          </a:xfrm>
        </p:grpSpPr>
        <p:sp>
          <p:nvSpPr>
            <p:cNvPr id="580" name="Google Shape;580;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3" name="Google Shape;583;p22"/>
          <p:cNvGrpSpPr/>
          <p:nvPr/>
        </p:nvGrpSpPr>
        <p:grpSpPr>
          <a:xfrm rot="-7117196">
            <a:off x="10310776" y="469866"/>
            <a:ext cx="432205" cy="391509"/>
            <a:chOff x="1640475" y="1197075"/>
            <a:chExt cx="55475" cy="50250"/>
          </a:xfrm>
        </p:grpSpPr>
        <p:sp>
          <p:nvSpPr>
            <p:cNvPr id="584" name="Google Shape;584;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7" name="Google Shape;587;p22"/>
          <p:cNvGrpSpPr/>
          <p:nvPr/>
        </p:nvGrpSpPr>
        <p:grpSpPr>
          <a:xfrm rot="-7256213">
            <a:off x="573406" y="1302602"/>
            <a:ext cx="300244" cy="355949"/>
            <a:chOff x="1640475" y="1197075"/>
            <a:chExt cx="55475" cy="50250"/>
          </a:xfrm>
        </p:grpSpPr>
        <p:sp>
          <p:nvSpPr>
            <p:cNvPr id="588" name="Google Shape;588;p2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2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2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91" name="Google Shape;591;p22"/>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773101462"/>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592"/>
        <p:cNvGrpSpPr/>
        <p:nvPr/>
      </p:nvGrpSpPr>
      <p:grpSpPr>
        <a:xfrm>
          <a:off x="0" y="0"/>
          <a:ext cx="0" cy="0"/>
          <a:chOff x="0" y="0"/>
          <a:chExt cx="0" cy="0"/>
        </a:xfrm>
      </p:grpSpPr>
      <p:sp>
        <p:nvSpPr>
          <p:cNvPr id="593" name="Google Shape;593;p23"/>
          <p:cNvSpPr/>
          <p:nvPr/>
        </p:nvSpPr>
        <p:spPr>
          <a:xfrm rot="10800000">
            <a:off x="-338118" y="-144975"/>
            <a:ext cx="4810151" cy="1559501"/>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4" name="Google Shape;594;p23"/>
          <p:cNvSpPr/>
          <p:nvPr/>
        </p:nvSpPr>
        <p:spPr>
          <a:xfrm rot="10800000">
            <a:off x="9461333" y="5734068"/>
            <a:ext cx="2894407" cy="1420449"/>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5" name="Google Shape;595;p23"/>
          <p:cNvSpPr/>
          <p:nvPr/>
        </p:nvSpPr>
        <p:spPr>
          <a:xfrm rot="10800000">
            <a:off x="-675627" y="5233526"/>
            <a:ext cx="6347893" cy="2140575"/>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6" name="Google Shape;596;p23"/>
          <p:cNvSpPr/>
          <p:nvPr/>
        </p:nvSpPr>
        <p:spPr>
          <a:xfrm rot="10800000">
            <a:off x="9687299" y="-516098"/>
            <a:ext cx="3220701" cy="4595337"/>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97" name="Google Shape;597;p23"/>
          <p:cNvSpPr txBox="1">
            <a:spLocks noGrp="1"/>
          </p:cNvSpPr>
          <p:nvPr>
            <p:ph type="title"/>
          </p:nvPr>
        </p:nvSpPr>
        <p:spPr>
          <a:xfrm>
            <a:off x="4410000" y="1011933"/>
            <a:ext cx="33720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598" name="Google Shape;598;p23"/>
          <p:cNvSpPr txBox="1">
            <a:spLocks noGrp="1"/>
          </p:cNvSpPr>
          <p:nvPr>
            <p:ph type="title" idx="2"/>
          </p:nvPr>
        </p:nvSpPr>
        <p:spPr>
          <a:xfrm>
            <a:off x="950967"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599" name="Google Shape;599;p23"/>
          <p:cNvSpPr txBox="1">
            <a:spLocks noGrp="1"/>
          </p:cNvSpPr>
          <p:nvPr>
            <p:ph type="subTitle" idx="1"/>
          </p:nvPr>
        </p:nvSpPr>
        <p:spPr>
          <a:xfrm>
            <a:off x="9509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0" name="Google Shape;600;p23"/>
          <p:cNvSpPr txBox="1">
            <a:spLocks noGrp="1"/>
          </p:cNvSpPr>
          <p:nvPr>
            <p:ph type="title" idx="3"/>
          </p:nvPr>
        </p:nvSpPr>
        <p:spPr>
          <a:xfrm>
            <a:off x="3553440"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1" name="Google Shape;601;p23"/>
          <p:cNvSpPr txBox="1">
            <a:spLocks noGrp="1"/>
          </p:cNvSpPr>
          <p:nvPr>
            <p:ph type="subTitle" idx="4"/>
          </p:nvPr>
        </p:nvSpPr>
        <p:spPr>
          <a:xfrm>
            <a:off x="3553467"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2" name="Google Shape;602;p23"/>
          <p:cNvSpPr txBox="1">
            <a:spLocks noGrp="1"/>
          </p:cNvSpPr>
          <p:nvPr>
            <p:ph type="title" idx="5"/>
          </p:nvPr>
        </p:nvSpPr>
        <p:spPr>
          <a:xfrm>
            <a:off x="6155912"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3" name="Google Shape;603;p23"/>
          <p:cNvSpPr txBox="1">
            <a:spLocks noGrp="1"/>
          </p:cNvSpPr>
          <p:nvPr>
            <p:ph type="subTitle" idx="6"/>
          </p:nvPr>
        </p:nvSpPr>
        <p:spPr>
          <a:xfrm>
            <a:off x="6155800"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04" name="Google Shape;604;p23"/>
          <p:cNvSpPr txBox="1">
            <a:spLocks noGrp="1"/>
          </p:cNvSpPr>
          <p:nvPr>
            <p:ph type="title" idx="7"/>
          </p:nvPr>
        </p:nvSpPr>
        <p:spPr>
          <a:xfrm>
            <a:off x="8758385" y="4479933"/>
            <a:ext cx="2494800" cy="70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605" name="Google Shape;605;p23"/>
          <p:cNvSpPr txBox="1">
            <a:spLocks noGrp="1"/>
          </p:cNvSpPr>
          <p:nvPr>
            <p:ph type="subTitle" idx="8"/>
          </p:nvPr>
        </p:nvSpPr>
        <p:spPr>
          <a:xfrm>
            <a:off x="8758332" y="5086667"/>
            <a:ext cx="2494800" cy="6464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sz="1867">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grpSp>
        <p:nvGrpSpPr>
          <p:cNvPr id="606" name="Google Shape;606;p23"/>
          <p:cNvGrpSpPr/>
          <p:nvPr/>
        </p:nvGrpSpPr>
        <p:grpSpPr>
          <a:xfrm rot="6299945">
            <a:off x="10388811" y="6084647"/>
            <a:ext cx="479661" cy="434492"/>
            <a:chOff x="1640475" y="1197075"/>
            <a:chExt cx="55475" cy="50250"/>
          </a:xfrm>
        </p:grpSpPr>
        <p:sp>
          <p:nvSpPr>
            <p:cNvPr id="607" name="Google Shape;60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10" name="Google Shape;610;p23"/>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1" name="Google Shape;611;p23"/>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2" name="Google Shape;612;p23"/>
          <p:cNvGrpSpPr/>
          <p:nvPr/>
        </p:nvGrpSpPr>
        <p:grpSpPr>
          <a:xfrm rot="10799841">
            <a:off x="2147570" y="6013993"/>
            <a:ext cx="319869" cy="289748"/>
            <a:chOff x="1640475" y="1197075"/>
            <a:chExt cx="55475" cy="50250"/>
          </a:xfrm>
        </p:grpSpPr>
        <p:sp>
          <p:nvSpPr>
            <p:cNvPr id="613" name="Google Shape;61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6" name="Google Shape;616;p23"/>
          <p:cNvGrpSpPr/>
          <p:nvPr/>
        </p:nvGrpSpPr>
        <p:grpSpPr>
          <a:xfrm rot="-5400235">
            <a:off x="10821533" y="847200"/>
            <a:ext cx="324144" cy="293621"/>
            <a:chOff x="1640475" y="1197075"/>
            <a:chExt cx="55475" cy="50250"/>
          </a:xfrm>
        </p:grpSpPr>
        <p:sp>
          <p:nvSpPr>
            <p:cNvPr id="617" name="Google Shape;617;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20" name="Google Shape;620;p23"/>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1" name="Google Shape;621;p23"/>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22" name="Google Shape;622;p23"/>
          <p:cNvGrpSpPr/>
          <p:nvPr/>
        </p:nvGrpSpPr>
        <p:grpSpPr>
          <a:xfrm rot="-10374925">
            <a:off x="439203" y="650948"/>
            <a:ext cx="479660" cy="434489"/>
            <a:chOff x="1640475" y="1197075"/>
            <a:chExt cx="55475" cy="50250"/>
          </a:xfrm>
        </p:grpSpPr>
        <p:sp>
          <p:nvSpPr>
            <p:cNvPr id="623" name="Google Shape;623;p2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2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2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251883005"/>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626"/>
        <p:cNvGrpSpPr/>
        <p:nvPr/>
      </p:nvGrpSpPr>
      <p:grpSpPr>
        <a:xfrm>
          <a:off x="0" y="0"/>
          <a:ext cx="0" cy="0"/>
          <a:chOff x="0" y="0"/>
          <a:chExt cx="0" cy="0"/>
        </a:xfrm>
      </p:grpSpPr>
      <p:sp>
        <p:nvSpPr>
          <p:cNvPr id="627" name="Google Shape;627;p24"/>
          <p:cNvSpPr/>
          <p:nvPr/>
        </p:nvSpPr>
        <p:spPr>
          <a:xfrm>
            <a:off x="-287795" y="4787105"/>
            <a:ext cx="5249664" cy="2470481"/>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8" name="Google Shape;628;p24"/>
          <p:cNvSpPr/>
          <p:nvPr/>
        </p:nvSpPr>
        <p:spPr>
          <a:xfrm>
            <a:off x="-667933" y="-450815"/>
            <a:ext cx="4525983" cy="249826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9" name="Google Shape;629;p24"/>
          <p:cNvSpPr/>
          <p:nvPr/>
        </p:nvSpPr>
        <p:spPr>
          <a:xfrm>
            <a:off x="9992259" y="-353136"/>
            <a:ext cx="2868044" cy="2876423"/>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0" name="Google Shape;630;p24"/>
          <p:cNvSpPr/>
          <p:nvPr/>
        </p:nvSpPr>
        <p:spPr>
          <a:xfrm>
            <a:off x="7302406" y="5657189"/>
            <a:ext cx="5374908" cy="1899167"/>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1" name="Google Shape;631;p24"/>
          <p:cNvSpPr txBox="1">
            <a:spLocks noGrp="1"/>
          </p:cNvSpPr>
          <p:nvPr>
            <p:ph type="title" hasCustomPrompt="1"/>
          </p:nvPr>
        </p:nvSpPr>
        <p:spPr>
          <a:xfrm>
            <a:off x="1591400"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2" name="Google Shape;632;p24"/>
          <p:cNvSpPr txBox="1">
            <a:spLocks noGrp="1"/>
          </p:cNvSpPr>
          <p:nvPr>
            <p:ph type="subTitle" idx="1"/>
          </p:nvPr>
        </p:nvSpPr>
        <p:spPr>
          <a:xfrm>
            <a:off x="1043700"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3" name="Google Shape;633;p24"/>
          <p:cNvSpPr txBox="1">
            <a:spLocks noGrp="1"/>
          </p:cNvSpPr>
          <p:nvPr>
            <p:ph type="title" idx="2" hasCustomPrompt="1"/>
          </p:nvPr>
        </p:nvSpPr>
        <p:spPr>
          <a:xfrm>
            <a:off x="506581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4" name="Google Shape;634;p24"/>
          <p:cNvSpPr txBox="1">
            <a:spLocks noGrp="1"/>
          </p:cNvSpPr>
          <p:nvPr>
            <p:ph type="subTitle" idx="3"/>
          </p:nvPr>
        </p:nvSpPr>
        <p:spPr>
          <a:xfrm>
            <a:off x="4518417"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5" name="Google Shape;635;p24"/>
          <p:cNvSpPr txBox="1">
            <a:spLocks noGrp="1"/>
          </p:cNvSpPr>
          <p:nvPr>
            <p:ph type="title" idx="4" hasCustomPrompt="1"/>
          </p:nvPr>
        </p:nvSpPr>
        <p:spPr>
          <a:xfrm>
            <a:off x="8540267" y="2857616"/>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36" name="Google Shape;636;p24"/>
          <p:cNvSpPr txBox="1">
            <a:spLocks noGrp="1"/>
          </p:cNvSpPr>
          <p:nvPr>
            <p:ph type="subTitle" idx="5"/>
          </p:nvPr>
        </p:nvSpPr>
        <p:spPr>
          <a:xfrm>
            <a:off x="7993133" y="39038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37" name="Google Shape;637;p24"/>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38" name="Google Shape;638;p24"/>
          <p:cNvSpPr txBox="1">
            <a:spLocks noGrp="1"/>
          </p:cNvSpPr>
          <p:nvPr>
            <p:ph type="title" idx="7"/>
          </p:nvPr>
        </p:nvSpPr>
        <p:spPr>
          <a:xfrm>
            <a:off x="4578647" y="1976600"/>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39" name="Google Shape;639;p24"/>
          <p:cNvGrpSpPr/>
          <p:nvPr/>
        </p:nvGrpSpPr>
        <p:grpSpPr>
          <a:xfrm rot="4517592">
            <a:off x="11400977" y="5254553"/>
            <a:ext cx="295695" cy="267844"/>
            <a:chOff x="1640475" y="1197075"/>
            <a:chExt cx="55475" cy="50250"/>
          </a:xfrm>
        </p:grpSpPr>
        <p:sp>
          <p:nvSpPr>
            <p:cNvPr id="640" name="Google Shape;640;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43" name="Google Shape;643;p24"/>
          <p:cNvGrpSpPr/>
          <p:nvPr/>
        </p:nvGrpSpPr>
        <p:grpSpPr>
          <a:xfrm rot="7199963">
            <a:off x="1287892" y="6044028"/>
            <a:ext cx="287913" cy="260805"/>
            <a:chOff x="1640475" y="1197075"/>
            <a:chExt cx="55475" cy="50250"/>
          </a:xfrm>
        </p:grpSpPr>
        <p:sp>
          <p:nvSpPr>
            <p:cNvPr id="644" name="Google Shape;644;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47" name="Google Shape;647;p24"/>
          <p:cNvSpPr/>
          <p:nvPr/>
        </p:nvSpPr>
        <p:spPr>
          <a:xfrm rot="2368484">
            <a:off x="4779444" y="464043"/>
            <a:ext cx="70637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48" name="Google Shape;648;p24"/>
          <p:cNvGrpSpPr/>
          <p:nvPr/>
        </p:nvGrpSpPr>
        <p:grpSpPr>
          <a:xfrm rot="-9900000">
            <a:off x="1986687" y="247300"/>
            <a:ext cx="462887" cy="419283"/>
            <a:chOff x="1640475" y="1197075"/>
            <a:chExt cx="55475" cy="50250"/>
          </a:xfrm>
        </p:grpSpPr>
        <p:sp>
          <p:nvSpPr>
            <p:cNvPr id="649" name="Google Shape;649;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2" name="Google Shape;652;p24"/>
          <p:cNvGrpSpPr/>
          <p:nvPr/>
        </p:nvGrpSpPr>
        <p:grpSpPr>
          <a:xfrm rot="-9900030">
            <a:off x="10420846" y="703803"/>
            <a:ext cx="287909" cy="260807"/>
            <a:chOff x="1640475" y="1197075"/>
            <a:chExt cx="55475" cy="50250"/>
          </a:xfrm>
        </p:grpSpPr>
        <p:sp>
          <p:nvSpPr>
            <p:cNvPr id="653" name="Google Shape;653;p2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2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2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56" name="Google Shape;656;p24"/>
          <p:cNvSpPr/>
          <p:nvPr/>
        </p:nvSpPr>
        <p:spPr>
          <a:xfrm rot="-8289780">
            <a:off x="10474408" y="1972257"/>
            <a:ext cx="1538337" cy="1125452"/>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7" name="Google Shape;657;p24"/>
          <p:cNvSpPr/>
          <p:nvPr/>
        </p:nvSpPr>
        <p:spPr>
          <a:xfrm rot="-120">
            <a:off x="11037478" y="6369982"/>
            <a:ext cx="706389" cy="16548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8" name="Google Shape;658;p24"/>
          <p:cNvSpPr txBox="1">
            <a:spLocks noGrp="1"/>
          </p:cNvSpPr>
          <p:nvPr>
            <p:ph type="title" idx="8" hasCustomPrompt="1"/>
          </p:nvPr>
        </p:nvSpPr>
        <p:spPr>
          <a:xfrm>
            <a:off x="1591400"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59" name="Google Shape;659;p24"/>
          <p:cNvSpPr txBox="1">
            <a:spLocks noGrp="1"/>
          </p:cNvSpPr>
          <p:nvPr>
            <p:ph type="subTitle" idx="9"/>
          </p:nvPr>
        </p:nvSpPr>
        <p:spPr>
          <a:xfrm>
            <a:off x="1043700"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0" name="Google Shape;660;p24"/>
          <p:cNvSpPr txBox="1">
            <a:spLocks noGrp="1"/>
          </p:cNvSpPr>
          <p:nvPr>
            <p:ph type="title" idx="13" hasCustomPrompt="1"/>
          </p:nvPr>
        </p:nvSpPr>
        <p:spPr>
          <a:xfrm>
            <a:off x="506581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1" name="Google Shape;661;p24"/>
          <p:cNvSpPr txBox="1">
            <a:spLocks noGrp="1"/>
          </p:cNvSpPr>
          <p:nvPr>
            <p:ph type="subTitle" idx="14"/>
          </p:nvPr>
        </p:nvSpPr>
        <p:spPr>
          <a:xfrm>
            <a:off x="4518417"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
        <p:nvSpPr>
          <p:cNvPr id="662" name="Google Shape;662;p24"/>
          <p:cNvSpPr txBox="1">
            <a:spLocks noGrp="1"/>
          </p:cNvSpPr>
          <p:nvPr>
            <p:ph type="title" idx="15" hasCustomPrompt="1"/>
          </p:nvPr>
        </p:nvSpPr>
        <p:spPr>
          <a:xfrm>
            <a:off x="8540267" y="4507099"/>
            <a:ext cx="20604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4533"/>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63" name="Google Shape;663;p24"/>
          <p:cNvSpPr txBox="1">
            <a:spLocks noGrp="1"/>
          </p:cNvSpPr>
          <p:nvPr>
            <p:ph type="subTitle" idx="16"/>
          </p:nvPr>
        </p:nvSpPr>
        <p:spPr>
          <a:xfrm>
            <a:off x="7993133" y="5574333"/>
            <a:ext cx="3155200" cy="477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2pPr>
            <a:lvl3pPr lvl="2"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3pPr>
            <a:lvl4pPr lvl="3"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4pPr>
            <a:lvl5pPr lvl="4"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5pPr>
            <a:lvl6pPr lvl="5"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6pPr>
            <a:lvl7pPr lvl="6"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7pPr>
            <a:lvl8pPr lvl="7"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8pPr>
            <a:lvl9pPr lvl="8"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3477016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3946078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664"/>
        <p:cNvGrpSpPr/>
        <p:nvPr/>
      </p:nvGrpSpPr>
      <p:grpSpPr>
        <a:xfrm>
          <a:off x="0" y="0"/>
          <a:ext cx="0" cy="0"/>
          <a:chOff x="0" y="0"/>
          <a:chExt cx="0" cy="0"/>
        </a:xfrm>
      </p:grpSpPr>
      <p:sp>
        <p:nvSpPr>
          <p:cNvPr id="665" name="Google Shape;665;p25"/>
          <p:cNvSpPr/>
          <p:nvPr/>
        </p:nvSpPr>
        <p:spPr>
          <a:xfrm rot="10800000">
            <a:off x="9177697" y="-469964"/>
            <a:ext cx="3466136" cy="3612032"/>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6" name="Google Shape;666;p25"/>
          <p:cNvSpPr/>
          <p:nvPr/>
        </p:nvSpPr>
        <p:spPr>
          <a:xfrm rot="10800000">
            <a:off x="-598384" y="-267558"/>
            <a:ext cx="3928387" cy="161925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7" name="Google Shape;667;p25"/>
          <p:cNvSpPr/>
          <p:nvPr/>
        </p:nvSpPr>
        <p:spPr>
          <a:xfrm rot="10800000">
            <a:off x="6998790" y="5570438"/>
            <a:ext cx="5435199" cy="1465521"/>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8" name="Google Shape;668;p25"/>
          <p:cNvSpPr/>
          <p:nvPr/>
        </p:nvSpPr>
        <p:spPr>
          <a:xfrm rot="10800000">
            <a:off x="-598406" y="3581260"/>
            <a:ext cx="4696403" cy="3746704"/>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9" name="Google Shape;669;p25">
            <a:hlinkClick r:id="rId2" action="ppaction://hlinksldjump"/>
          </p:cNvPr>
          <p:cNvSpPr txBox="1">
            <a:spLocks noGrp="1"/>
          </p:cNvSpPr>
          <p:nvPr>
            <p:ph type="title" hasCustomPrompt="1"/>
          </p:nvPr>
        </p:nvSpPr>
        <p:spPr>
          <a:xfrm>
            <a:off x="1920284"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0" name="Google Shape;670;p25"/>
          <p:cNvSpPr txBox="1">
            <a:spLocks noGrp="1"/>
          </p:cNvSpPr>
          <p:nvPr>
            <p:ph type="subTitle" idx="1"/>
          </p:nvPr>
        </p:nvSpPr>
        <p:spPr>
          <a:xfrm>
            <a:off x="10437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1" name="Google Shape;671;p25"/>
          <p:cNvSpPr txBox="1">
            <a:spLocks noGrp="1"/>
          </p:cNvSpPr>
          <p:nvPr>
            <p:ph type="title" idx="2" hasCustomPrompt="1"/>
          </p:nvPr>
        </p:nvSpPr>
        <p:spPr>
          <a:xfrm>
            <a:off x="5397357" y="3468833"/>
            <a:ext cx="1398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2" name="Google Shape;672;p25"/>
          <p:cNvSpPr txBox="1">
            <a:spLocks noGrp="1"/>
          </p:cNvSpPr>
          <p:nvPr>
            <p:ph type="subTitle" idx="3"/>
          </p:nvPr>
        </p:nvSpPr>
        <p:spPr>
          <a:xfrm>
            <a:off x="4518400"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3" name="Google Shape;673;p25"/>
          <p:cNvSpPr txBox="1">
            <a:spLocks noGrp="1"/>
          </p:cNvSpPr>
          <p:nvPr>
            <p:ph type="title" idx="4" hasCustomPrompt="1"/>
          </p:nvPr>
        </p:nvSpPr>
        <p:spPr>
          <a:xfrm>
            <a:off x="8869717" y="3468833"/>
            <a:ext cx="1402000" cy="886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674" name="Google Shape;674;p25"/>
          <p:cNvSpPr txBox="1">
            <a:spLocks noGrp="1"/>
          </p:cNvSpPr>
          <p:nvPr>
            <p:ph type="subTitle" idx="5"/>
          </p:nvPr>
        </p:nvSpPr>
        <p:spPr>
          <a:xfrm>
            <a:off x="7993133" y="4619900"/>
            <a:ext cx="3155200" cy="477200"/>
          </a:xfrm>
          <a:prstGeom prst="rect">
            <a:avLst/>
          </a:prstGeom>
          <a:noFill/>
          <a:ln>
            <a:noFill/>
          </a:ln>
        </p:spPr>
        <p:txBody>
          <a:bodyPr spcFirstLastPara="1" wrap="square" lIns="91425" tIns="91425" rIns="91425" bIns="91425" anchor="t" anchorCtr="0">
            <a:noAutofit/>
          </a:bodyPr>
          <a:lstStyle>
            <a:lvl1pPr lvl="0" algn="ctr" rtl="0">
              <a:lnSpc>
                <a:spcPct val="100000"/>
              </a:lnSpc>
              <a:spcBef>
                <a:spcPts val="0"/>
              </a:spcBef>
              <a:spcAft>
                <a:spcPts val="0"/>
              </a:spcAft>
              <a:buSzPts val="1400"/>
              <a:buFont typeface="Raleway SemiBold"/>
              <a:buNone/>
              <a:defRPr>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2pPr>
            <a:lvl3pPr lvl="2"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3pPr>
            <a:lvl4pPr lvl="3"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4pPr>
            <a:lvl5pPr lvl="4"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5pPr>
            <a:lvl6pPr lvl="5"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6pPr>
            <a:lvl7pPr lvl="6"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7pPr>
            <a:lvl8pPr lvl="7"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8pPr>
            <a:lvl9pPr lvl="8" algn="ctr" rtl="0">
              <a:lnSpc>
                <a:spcPct val="100000"/>
              </a:lnSpc>
              <a:spcBef>
                <a:spcPts val="0"/>
              </a:spcBef>
              <a:spcAft>
                <a:spcPts val="0"/>
              </a:spcAft>
              <a:buSzPts val="1400"/>
              <a:buFont typeface="Raleway SemiBold"/>
              <a:buNone/>
              <a:defRPr>
                <a:latin typeface="Raleway SemiBold"/>
                <a:ea typeface="Raleway SemiBold"/>
                <a:cs typeface="Raleway SemiBold"/>
                <a:sym typeface="Raleway SemiBold"/>
              </a:defRPr>
            </a:lvl9pPr>
          </a:lstStyle>
          <a:p>
            <a:endParaRPr/>
          </a:p>
        </p:txBody>
      </p:sp>
      <p:sp>
        <p:nvSpPr>
          <p:cNvPr id="675" name="Google Shape;675;p25"/>
          <p:cNvSpPr txBox="1">
            <a:spLocks noGrp="1"/>
          </p:cNvSpPr>
          <p:nvPr>
            <p:ph type="title" idx="6"/>
          </p:nvPr>
        </p:nvSpPr>
        <p:spPr>
          <a:xfrm>
            <a:off x="4518600" y="1011936"/>
            <a:ext cx="31552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sp>
        <p:nvSpPr>
          <p:cNvPr id="676" name="Google Shape;676;p25"/>
          <p:cNvSpPr txBox="1">
            <a:spLocks noGrp="1"/>
          </p:cNvSpPr>
          <p:nvPr>
            <p:ph type="title" idx="7"/>
          </p:nvPr>
        </p:nvSpPr>
        <p:spPr>
          <a:xfrm>
            <a:off x="4578600" y="2286267"/>
            <a:ext cx="3034800" cy="5928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1800"/>
              <a:buNone/>
              <a:defRPr sz="2400">
                <a:solidFill>
                  <a:schemeClr val="dk1"/>
                </a:solidFill>
              </a:defRPr>
            </a:lvl1pPr>
            <a:lvl2pPr lvl="1" rtl="0">
              <a:spcBef>
                <a:spcPts val="0"/>
              </a:spcBef>
              <a:spcAft>
                <a:spcPts val="0"/>
              </a:spcAft>
              <a:buClr>
                <a:schemeClr val="dk1"/>
              </a:buClr>
              <a:buSzPts val="1800"/>
              <a:buNone/>
              <a:defRPr sz="2400">
                <a:solidFill>
                  <a:schemeClr val="dk1"/>
                </a:solidFill>
              </a:defRPr>
            </a:lvl2pPr>
            <a:lvl3pPr lvl="2" rtl="0">
              <a:spcBef>
                <a:spcPts val="0"/>
              </a:spcBef>
              <a:spcAft>
                <a:spcPts val="0"/>
              </a:spcAft>
              <a:buClr>
                <a:schemeClr val="dk1"/>
              </a:buClr>
              <a:buSzPts val="1800"/>
              <a:buNone/>
              <a:defRPr sz="2400">
                <a:solidFill>
                  <a:schemeClr val="dk1"/>
                </a:solidFill>
              </a:defRPr>
            </a:lvl3pPr>
            <a:lvl4pPr lvl="3" rtl="0">
              <a:spcBef>
                <a:spcPts val="0"/>
              </a:spcBef>
              <a:spcAft>
                <a:spcPts val="0"/>
              </a:spcAft>
              <a:buClr>
                <a:schemeClr val="dk1"/>
              </a:buClr>
              <a:buSzPts val="1800"/>
              <a:buNone/>
              <a:defRPr sz="2400">
                <a:solidFill>
                  <a:schemeClr val="dk1"/>
                </a:solidFill>
              </a:defRPr>
            </a:lvl4pPr>
            <a:lvl5pPr lvl="4" rtl="0">
              <a:spcBef>
                <a:spcPts val="0"/>
              </a:spcBef>
              <a:spcAft>
                <a:spcPts val="0"/>
              </a:spcAft>
              <a:buClr>
                <a:schemeClr val="dk1"/>
              </a:buClr>
              <a:buSzPts val="1800"/>
              <a:buNone/>
              <a:defRPr sz="2400">
                <a:solidFill>
                  <a:schemeClr val="dk1"/>
                </a:solidFill>
              </a:defRPr>
            </a:lvl5pPr>
            <a:lvl6pPr lvl="5" rtl="0">
              <a:spcBef>
                <a:spcPts val="0"/>
              </a:spcBef>
              <a:spcAft>
                <a:spcPts val="0"/>
              </a:spcAft>
              <a:buClr>
                <a:schemeClr val="dk1"/>
              </a:buClr>
              <a:buSzPts val="1800"/>
              <a:buNone/>
              <a:defRPr sz="2400">
                <a:solidFill>
                  <a:schemeClr val="dk1"/>
                </a:solidFill>
              </a:defRPr>
            </a:lvl6pPr>
            <a:lvl7pPr lvl="6" rtl="0">
              <a:spcBef>
                <a:spcPts val="0"/>
              </a:spcBef>
              <a:spcAft>
                <a:spcPts val="0"/>
              </a:spcAft>
              <a:buClr>
                <a:schemeClr val="dk1"/>
              </a:buClr>
              <a:buSzPts val="1800"/>
              <a:buNone/>
              <a:defRPr sz="2400">
                <a:solidFill>
                  <a:schemeClr val="dk1"/>
                </a:solidFill>
              </a:defRPr>
            </a:lvl7pPr>
            <a:lvl8pPr lvl="7" rtl="0">
              <a:spcBef>
                <a:spcPts val="0"/>
              </a:spcBef>
              <a:spcAft>
                <a:spcPts val="0"/>
              </a:spcAft>
              <a:buClr>
                <a:schemeClr val="dk1"/>
              </a:buClr>
              <a:buSzPts val="1800"/>
              <a:buNone/>
              <a:defRPr sz="2400">
                <a:solidFill>
                  <a:schemeClr val="dk1"/>
                </a:solidFill>
              </a:defRPr>
            </a:lvl8pPr>
            <a:lvl9pPr lvl="8" rtl="0">
              <a:spcBef>
                <a:spcPts val="0"/>
              </a:spcBef>
              <a:spcAft>
                <a:spcPts val="0"/>
              </a:spcAft>
              <a:buClr>
                <a:schemeClr val="dk1"/>
              </a:buClr>
              <a:buSzPts val="1800"/>
              <a:buNone/>
              <a:defRPr sz="2400">
                <a:solidFill>
                  <a:schemeClr val="dk1"/>
                </a:solidFill>
              </a:defRPr>
            </a:lvl9pPr>
          </a:lstStyle>
          <a:p>
            <a:endParaRPr/>
          </a:p>
        </p:txBody>
      </p:sp>
      <p:grpSp>
        <p:nvGrpSpPr>
          <p:cNvPr id="677" name="Google Shape;677;p25"/>
          <p:cNvGrpSpPr/>
          <p:nvPr/>
        </p:nvGrpSpPr>
        <p:grpSpPr>
          <a:xfrm rot="-9900030">
            <a:off x="361879" y="1126937"/>
            <a:ext cx="287909" cy="260807"/>
            <a:chOff x="1640475" y="1197075"/>
            <a:chExt cx="55475" cy="50250"/>
          </a:xfrm>
        </p:grpSpPr>
        <p:sp>
          <p:nvSpPr>
            <p:cNvPr id="678" name="Google Shape;67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1" name="Google Shape;681;p25"/>
          <p:cNvGrpSpPr/>
          <p:nvPr/>
        </p:nvGrpSpPr>
        <p:grpSpPr>
          <a:xfrm rot="6524430">
            <a:off x="466505" y="3171502"/>
            <a:ext cx="372824" cy="337725"/>
            <a:chOff x="1640475" y="1197075"/>
            <a:chExt cx="55475" cy="50250"/>
          </a:xfrm>
        </p:grpSpPr>
        <p:sp>
          <p:nvSpPr>
            <p:cNvPr id="682" name="Google Shape;682;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85" name="Google Shape;685;p25"/>
          <p:cNvSpPr/>
          <p:nvPr/>
        </p:nvSpPr>
        <p:spPr>
          <a:xfrm rot="-2121718" flipH="1">
            <a:off x="8984850" y="301765"/>
            <a:ext cx="1184137" cy="27739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86" name="Google Shape;686;p25"/>
          <p:cNvSpPr/>
          <p:nvPr/>
        </p:nvSpPr>
        <p:spPr>
          <a:xfrm rot="-10799883" flipH="1">
            <a:off x="289479" y="6396764"/>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87" name="Google Shape;687;p25"/>
          <p:cNvGrpSpPr/>
          <p:nvPr/>
        </p:nvGrpSpPr>
        <p:grpSpPr>
          <a:xfrm rot="6300012">
            <a:off x="11436127" y="5233933"/>
            <a:ext cx="387720" cy="351216"/>
            <a:chOff x="1640475" y="1197075"/>
            <a:chExt cx="55475" cy="50250"/>
          </a:xfrm>
        </p:grpSpPr>
        <p:sp>
          <p:nvSpPr>
            <p:cNvPr id="688" name="Google Shape;688;p25"/>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25"/>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25"/>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91" name="Google Shape;691;p25"/>
          <p:cNvSpPr/>
          <p:nvPr/>
        </p:nvSpPr>
        <p:spPr>
          <a:xfrm rot="10800000">
            <a:off x="7770700" y="536393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2" name="Google Shape;692;p25"/>
          <p:cNvSpPr/>
          <p:nvPr/>
        </p:nvSpPr>
        <p:spPr>
          <a:xfrm rot="-10431843">
            <a:off x="-72187" y="-158169"/>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258274453"/>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693"/>
        <p:cNvGrpSpPr/>
        <p:nvPr/>
      </p:nvGrpSpPr>
      <p:grpSpPr>
        <a:xfrm>
          <a:off x="0" y="0"/>
          <a:ext cx="0" cy="0"/>
          <a:chOff x="0" y="0"/>
          <a:chExt cx="0" cy="0"/>
        </a:xfrm>
      </p:grpSpPr>
      <p:sp>
        <p:nvSpPr>
          <p:cNvPr id="694" name="Google Shape;694;p26"/>
          <p:cNvSpPr/>
          <p:nvPr/>
        </p:nvSpPr>
        <p:spPr>
          <a:xfrm rot="10800000">
            <a:off x="-170213" y="-91691"/>
            <a:ext cx="4710751" cy="1527299"/>
          </a:xfrm>
          <a:custGeom>
            <a:avLst/>
            <a:gdLst/>
            <a:ahLst/>
            <a:cxnLst/>
            <a:rect l="l" t="t" r="r" b="b"/>
            <a:pathLst>
              <a:path w="21862" h="7088" extrusionOk="0">
                <a:moveTo>
                  <a:pt x="20392" y="0"/>
                </a:moveTo>
                <a:cubicBezTo>
                  <a:pt x="19697" y="0"/>
                  <a:pt x="19010" y="139"/>
                  <a:pt x="18446" y="437"/>
                </a:cubicBezTo>
                <a:cubicBezTo>
                  <a:pt x="17368" y="1003"/>
                  <a:pt x="16913" y="1997"/>
                  <a:pt x="16387" y="2893"/>
                </a:cubicBezTo>
                <a:cubicBezTo>
                  <a:pt x="15861" y="3789"/>
                  <a:pt x="15050" y="4733"/>
                  <a:pt x="13753" y="4924"/>
                </a:cubicBezTo>
                <a:cubicBezTo>
                  <a:pt x="13587" y="4948"/>
                  <a:pt x="13420" y="4959"/>
                  <a:pt x="13253" y="4959"/>
                </a:cubicBezTo>
                <a:cubicBezTo>
                  <a:pt x="12545" y="4959"/>
                  <a:pt x="11838" y="4765"/>
                  <a:pt x="11156" y="4596"/>
                </a:cubicBezTo>
                <a:cubicBezTo>
                  <a:pt x="10391" y="4408"/>
                  <a:pt x="9551" y="4258"/>
                  <a:pt x="8748" y="4258"/>
                </a:cubicBezTo>
                <a:cubicBezTo>
                  <a:pt x="8042" y="4258"/>
                  <a:pt x="7365" y="4373"/>
                  <a:pt x="6793" y="4680"/>
                </a:cubicBezTo>
                <a:cubicBezTo>
                  <a:pt x="5978" y="5117"/>
                  <a:pt x="5461" y="5904"/>
                  <a:pt x="4593" y="6207"/>
                </a:cubicBezTo>
                <a:cubicBezTo>
                  <a:pt x="4569" y="6215"/>
                  <a:pt x="4545" y="6224"/>
                  <a:pt x="4519" y="6231"/>
                </a:cubicBezTo>
                <a:cubicBezTo>
                  <a:pt x="4407" y="6267"/>
                  <a:pt x="4286" y="6293"/>
                  <a:pt x="4160" y="6310"/>
                </a:cubicBezTo>
                <a:cubicBezTo>
                  <a:pt x="4052" y="6325"/>
                  <a:pt x="3944" y="6331"/>
                  <a:pt x="3836" y="6331"/>
                </a:cubicBezTo>
                <a:cubicBezTo>
                  <a:pt x="3306" y="6331"/>
                  <a:pt x="2774" y="6185"/>
                  <a:pt x="2236" y="6169"/>
                </a:cubicBezTo>
                <a:cubicBezTo>
                  <a:pt x="2205" y="6168"/>
                  <a:pt x="2173" y="6167"/>
                  <a:pt x="2142" y="6167"/>
                </a:cubicBezTo>
                <a:cubicBezTo>
                  <a:pt x="1432" y="6167"/>
                  <a:pt x="726" y="6406"/>
                  <a:pt x="265" y="6805"/>
                </a:cubicBezTo>
                <a:cubicBezTo>
                  <a:pt x="165" y="6893"/>
                  <a:pt x="77" y="6988"/>
                  <a:pt x="1" y="7088"/>
                </a:cubicBezTo>
                <a:lnTo>
                  <a:pt x="21862" y="7088"/>
                </a:lnTo>
                <a:lnTo>
                  <a:pt x="21862" y="210"/>
                </a:lnTo>
                <a:cubicBezTo>
                  <a:pt x="21397" y="73"/>
                  <a:pt x="20892" y="0"/>
                  <a:pt x="20392"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5" name="Google Shape;695;p26"/>
          <p:cNvSpPr/>
          <p:nvPr/>
        </p:nvSpPr>
        <p:spPr>
          <a:xfrm rot="10800000">
            <a:off x="9426598" y="5665774"/>
            <a:ext cx="2834596" cy="1391117"/>
          </a:xfrm>
          <a:custGeom>
            <a:avLst/>
            <a:gdLst/>
            <a:ahLst/>
            <a:cxnLst/>
            <a:rect l="l" t="t" r="r" b="b"/>
            <a:pathLst>
              <a:path w="13155" h="6456" extrusionOk="0">
                <a:moveTo>
                  <a:pt x="1821" y="0"/>
                </a:moveTo>
                <a:lnTo>
                  <a:pt x="1821" y="3"/>
                </a:lnTo>
                <a:lnTo>
                  <a:pt x="0" y="4"/>
                </a:lnTo>
                <a:lnTo>
                  <a:pt x="0" y="222"/>
                </a:lnTo>
                <a:lnTo>
                  <a:pt x="0" y="1236"/>
                </a:lnTo>
                <a:lnTo>
                  <a:pt x="0" y="2358"/>
                </a:lnTo>
                <a:lnTo>
                  <a:pt x="1" y="3370"/>
                </a:lnTo>
                <a:lnTo>
                  <a:pt x="1" y="4493"/>
                </a:lnTo>
                <a:lnTo>
                  <a:pt x="1" y="5504"/>
                </a:lnTo>
                <a:lnTo>
                  <a:pt x="1" y="6178"/>
                </a:lnTo>
                <a:cubicBezTo>
                  <a:pt x="369" y="6349"/>
                  <a:pt x="770" y="6456"/>
                  <a:pt x="1177" y="6456"/>
                </a:cubicBezTo>
                <a:cubicBezTo>
                  <a:pt x="1363" y="6456"/>
                  <a:pt x="1550" y="6434"/>
                  <a:pt x="1736" y="6385"/>
                </a:cubicBezTo>
                <a:cubicBezTo>
                  <a:pt x="1764" y="6378"/>
                  <a:pt x="1794" y="6370"/>
                  <a:pt x="1822" y="6361"/>
                </a:cubicBezTo>
                <a:cubicBezTo>
                  <a:pt x="1843" y="6355"/>
                  <a:pt x="1862" y="6348"/>
                  <a:pt x="1882" y="6342"/>
                </a:cubicBezTo>
                <a:cubicBezTo>
                  <a:pt x="2342" y="6188"/>
                  <a:pt x="2719" y="5901"/>
                  <a:pt x="3050" y="5558"/>
                </a:cubicBezTo>
                <a:cubicBezTo>
                  <a:pt x="3068" y="5540"/>
                  <a:pt x="3085" y="5522"/>
                  <a:pt x="3102" y="5503"/>
                </a:cubicBezTo>
                <a:cubicBezTo>
                  <a:pt x="3398" y="5189"/>
                  <a:pt x="3657" y="4831"/>
                  <a:pt x="3908" y="4490"/>
                </a:cubicBezTo>
                <a:cubicBezTo>
                  <a:pt x="3908" y="4490"/>
                  <a:pt x="3909" y="4490"/>
                  <a:pt x="3909" y="4489"/>
                </a:cubicBezTo>
                <a:cubicBezTo>
                  <a:pt x="3923" y="4471"/>
                  <a:pt x="3936" y="4455"/>
                  <a:pt x="3949" y="4436"/>
                </a:cubicBezTo>
                <a:cubicBezTo>
                  <a:pt x="4217" y="4078"/>
                  <a:pt x="4522" y="3714"/>
                  <a:pt x="4875" y="3424"/>
                </a:cubicBezTo>
                <a:cubicBezTo>
                  <a:pt x="4897" y="3405"/>
                  <a:pt x="4919" y="3387"/>
                  <a:pt x="4942" y="3369"/>
                </a:cubicBezTo>
                <a:cubicBezTo>
                  <a:pt x="5319" y="3071"/>
                  <a:pt x="5750" y="2859"/>
                  <a:pt x="6248" y="2826"/>
                </a:cubicBezTo>
                <a:cubicBezTo>
                  <a:pt x="6296" y="2822"/>
                  <a:pt x="6344" y="2821"/>
                  <a:pt x="6391" y="2821"/>
                </a:cubicBezTo>
                <a:cubicBezTo>
                  <a:pt x="7025" y="2821"/>
                  <a:pt x="7616" y="3105"/>
                  <a:pt x="8200" y="3368"/>
                </a:cubicBezTo>
                <a:cubicBezTo>
                  <a:pt x="8240" y="3387"/>
                  <a:pt x="8281" y="3405"/>
                  <a:pt x="8323" y="3423"/>
                </a:cubicBezTo>
                <a:cubicBezTo>
                  <a:pt x="8382" y="3449"/>
                  <a:pt x="8442" y="3475"/>
                  <a:pt x="8501" y="3501"/>
                </a:cubicBezTo>
                <a:cubicBezTo>
                  <a:pt x="9052" y="3734"/>
                  <a:pt x="9659" y="3908"/>
                  <a:pt x="10259" y="3908"/>
                </a:cubicBezTo>
                <a:cubicBezTo>
                  <a:pt x="10487" y="3908"/>
                  <a:pt x="10715" y="3882"/>
                  <a:pt x="10937" y="3826"/>
                </a:cubicBezTo>
                <a:cubicBezTo>
                  <a:pt x="11253" y="3746"/>
                  <a:pt x="11547" y="3604"/>
                  <a:pt x="11810" y="3423"/>
                </a:cubicBezTo>
                <a:cubicBezTo>
                  <a:pt x="11835" y="3405"/>
                  <a:pt x="11861" y="3387"/>
                  <a:pt x="11886" y="3368"/>
                </a:cubicBezTo>
                <a:cubicBezTo>
                  <a:pt x="11986" y="3295"/>
                  <a:pt x="12081" y="3217"/>
                  <a:pt x="12169" y="3134"/>
                </a:cubicBezTo>
                <a:cubicBezTo>
                  <a:pt x="12416" y="2906"/>
                  <a:pt x="12624" y="2641"/>
                  <a:pt x="12783" y="2355"/>
                </a:cubicBezTo>
                <a:cubicBezTo>
                  <a:pt x="12794" y="2337"/>
                  <a:pt x="12805" y="2319"/>
                  <a:pt x="12814" y="2300"/>
                </a:cubicBezTo>
                <a:cubicBezTo>
                  <a:pt x="12983" y="1983"/>
                  <a:pt x="13095" y="1639"/>
                  <a:pt x="13135" y="1287"/>
                </a:cubicBezTo>
                <a:cubicBezTo>
                  <a:pt x="13137" y="1269"/>
                  <a:pt x="13139" y="1251"/>
                  <a:pt x="13141" y="1232"/>
                </a:cubicBezTo>
                <a:cubicBezTo>
                  <a:pt x="13152" y="1109"/>
                  <a:pt x="13155" y="984"/>
                  <a:pt x="13149" y="860"/>
                </a:cubicBezTo>
                <a:cubicBezTo>
                  <a:pt x="13137" y="644"/>
                  <a:pt x="13096" y="428"/>
                  <a:pt x="13028" y="222"/>
                </a:cubicBezTo>
                <a:cubicBezTo>
                  <a:pt x="13023" y="204"/>
                  <a:pt x="13017" y="185"/>
                  <a:pt x="13010" y="167"/>
                </a:cubicBezTo>
                <a:cubicBezTo>
                  <a:pt x="12991" y="111"/>
                  <a:pt x="12969" y="56"/>
                  <a:pt x="12946" y="1"/>
                </a:cubicBezTo>
                <a:lnTo>
                  <a:pt x="1880" y="3"/>
                </a:lnTo>
                <a:lnTo>
                  <a:pt x="1880"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6" name="Google Shape;696;p26"/>
          <p:cNvSpPr/>
          <p:nvPr/>
        </p:nvSpPr>
        <p:spPr>
          <a:xfrm rot="10800000">
            <a:off x="-500768" y="5175562"/>
            <a:ext cx="6216717" cy="2096372"/>
          </a:xfrm>
          <a:custGeom>
            <a:avLst/>
            <a:gdLst/>
            <a:ahLst/>
            <a:cxnLst/>
            <a:rect l="l" t="t" r="r" b="b"/>
            <a:pathLst>
              <a:path w="28851" h="9729" extrusionOk="0">
                <a:moveTo>
                  <a:pt x="943" y="0"/>
                </a:moveTo>
                <a:cubicBezTo>
                  <a:pt x="631" y="0"/>
                  <a:pt x="337" y="87"/>
                  <a:pt x="179" y="380"/>
                </a:cubicBezTo>
                <a:cubicBezTo>
                  <a:pt x="1" y="711"/>
                  <a:pt x="78" y="1189"/>
                  <a:pt x="451" y="1303"/>
                </a:cubicBezTo>
                <a:cubicBezTo>
                  <a:pt x="355" y="2313"/>
                  <a:pt x="452" y="3522"/>
                  <a:pt x="1499" y="3989"/>
                </a:cubicBezTo>
                <a:cubicBezTo>
                  <a:pt x="1785" y="4117"/>
                  <a:pt x="2088" y="4165"/>
                  <a:pt x="2396" y="4165"/>
                </a:cubicBezTo>
                <a:cubicBezTo>
                  <a:pt x="3000" y="4165"/>
                  <a:pt x="3625" y="3981"/>
                  <a:pt x="4188" y="3848"/>
                </a:cubicBezTo>
                <a:cubicBezTo>
                  <a:pt x="4624" y="3745"/>
                  <a:pt x="5112" y="3633"/>
                  <a:pt x="5582" y="3633"/>
                </a:cubicBezTo>
                <a:cubicBezTo>
                  <a:pt x="6044" y="3633"/>
                  <a:pt x="6489" y="3741"/>
                  <a:pt x="6852" y="4069"/>
                </a:cubicBezTo>
                <a:cubicBezTo>
                  <a:pt x="7560" y="4711"/>
                  <a:pt x="7722" y="5737"/>
                  <a:pt x="8257" y="6500"/>
                </a:cubicBezTo>
                <a:cubicBezTo>
                  <a:pt x="8521" y="6876"/>
                  <a:pt x="8874" y="7178"/>
                  <a:pt x="9322" y="7300"/>
                </a:cubicBezTo>
                <a:cubicBezTo>
                  <a:pt x="9482" y="7344"/>
                  <a:pt x="9645" y="7363"/>
                  <a:pt x="9808" y="7363"/>
                </a:cubicBezTo>
                <a:cubicBezTo>
                  <a:pt x="10078" y="7363"/>
                  <a:pt x="10348" y="7310"/>
                  <a:pt x="10606" y="7231"/>
                </a:cubicBezTo>
                <a:cubicBezTo>
                  <a:pt x="11498" y="6959"/>
                  <a:pt x="12280" y="6380"/>
                  <a:pt x="13194" y="6184"/>
                </a:cubicBezTo>
                <a:cubicBezTo>
                  <a:pt x="13322" y="6156"/>
                  <a:pt x="13450" y="6141"/>
                  <a:pt x="13577" y="6141"/>
                </a:cubicBezTo>
                <a:cubicBezTo>
                  <a:pt x="13849" y="6141"/>
                  <a:pt x="14113" y="6211"/>
                  <a:pt x="14347" y="6376"/>
                </a:cubicBezTo>
                <a:cubicBezTo>
                  <a:pt x="14724" y="6643"/>
                  <a:pt x="14907" y="7097"/>
                  <a:pt x="15047" y="7521"/>
                </a:cubicBezTo>
                <a:cubicBezTo>
                  <a:pt x="15341" y="8400"/>
                  <a:pt x="15592" y="9554"/>
                  <a:pt x="16688" y="9709"/>
                </a:cubicBezTo>
                <a:cubicBezTo>
                  <a:pt x="16781" y="9722"/>
                  <a:pt x="16872" y="9728"/>
                  <a:pt x="16961" y="9728"/>
                </a:cubicBezTo>
                <a:cubicBezTo>
                  <a:pt x="18160" y="9728"/>
                  <a:pt x="18967" y="8588"/>
                  <a:pt x="19887" y="7966"/>
                </a:cubicBezTo>
                <a:cubicBezTo>
                  <a:pt x="20301" y="7685"/>
                  <a:pt x="20755" y="7537"/>
                  <a:pt x="21232" y="7537"/>
                </a:cubicBezTo>
                <a:cubicBezTo>
                  <a:pt x="21401" y="7537"/>
                  <a:pt x="21572" y="7556"/>
                  <a:pt x="21746" y="7593"/>
                </a:cubicBezTo>
                <a:cubicBezTo>
                  <a:pt x="22408" y="7736"/>
                  <a:pt x="23015" y="8087"/>
                  <a:pt x="23550" y="8494"/>
                </a:cubicBezTo>
                <a:cubicBezTo>
                  <a:pt x="24053" y="8876"/>
                  <a:pt x="24539" y="9361"/>
                  <a:pt x="25189" y="9466"/>
                </a:cubicBezTo>
                <a:cubicBezTo>
                  <a:pt x="25284" y="9481"/>
                  <a:pt x="25378" y="9489"/>
                  <a:pt x="25473" y="9489"/>
                </a:cubicBezTo>
                <a:cubicBezTo>
                  <a:pt x="26024" y="9489"/>
                  <a:pt x="26554" y="9240"/>
                  <a:pt x="26991" y="8910"/>
                </a:cubicBezTo>
                <a:cubicBezTo>
                  <a:pt x="27838" y="8271"/>
                  <a:pt x="28376" y="7319"/>
                  <a:pt x="28611" y="6292"/>
                </a:cubicBezTo>
                <a:cubicBezTo>
                  <a:pt x="28851" y="5239"/>
                  <a:pt x="28800" y="4124"/>
                  <a:pt x="28525" y="3084"/>
                </a:cubicBezTo>
                <a:cubicBezTo>
                  <a:pt x="28226" y="1958"/>
                  <a:pt x="27654" y="694"/>
                  <a:pt x="26488" y="261"/>
                </a:cubicBezTo>
                <a:cubicBezTo>
                  <a:pt x="26074" y="106"/>
                  <a:pt x="25631" y="64"/>
                  <a:pt x="25188" y="64"/>
                </a:cubicBezTo>
                <a:cubicBezTo>
                  <a:pt x="24971" y="64"/>
                  <a:pt x="24753" y="74"/>
                  <a:pt x="24540" y="86"/>
                </a:cubicBezTo>
                <a:cubicBezTo>
                  <a:pt x="23776" y="131"/>
                  <a:pt x="23013" y="188"/>
                  <a:pt x="22250" y="248"/>
                </a:cubicBezTo>
                <a:cubicBezTo>
                  <a:pt x="20720" y="367"/>
                  <a:pt x="19190" y="503"/>
                  <a:pt x="17661" y="628"/>
                </a:cubicBezTo>
                <a:cubicBezTo>
                  <a:pt x="15187" y="828"/>
                  <a:pt x="12704" y="996"/>
                  <a:pt x="10221" y="996"/>
                </a:cubicBezTo>
                <a:cubicBezTo>
                  <a:pt x="9649" y="996"/>
                  <a:pt x="9077" y="987"/>
                  <a:pt x="8505" y="967"/>
                </a:cubicBezTo>
                <a:cubicBezTo>
                  <a:pt x="6985" y="916"/>
                  <a:pt x="5467" y="790"/>
                  <a:pt x="3966" y="555"/>
                </a:cubicBezTo>
                <a:cubicBezTo>
                  <a:pt x="3209" y="436"/>
                  <a:pt x="2459" y="290"/>
                  <a:pt x="1714" y="116"/>
                </a:cubicBezTo>
                <a:cubicBezTo>
                  <a:pt x="1493" y="64"/>
                  <a:pt x="1211" y="0"/>
                  <a:pt x="94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7" name="Google Shape;697;p26"/>
          <p:cNvSpPr/>
          <p:nvPr/>
        </p:nvSpPr>
        <p:spPr>
          <a:xfrm rot="10800000">
            <a:off x="9647886" y="-455233"/>
            <a:ext cx="3154148" cy="4500445"/>
          </a:xfrm>
          <a:custGeom>
            <a:avLst/>
            <a:gdLst/>
            <a:ahLst/>
            <a:cxnLst/>
            <a:rect l="l" t="t" r="r" b="b"/>
            <a:pathLst>
              <a:path w="14638" h="20886" extrusionOk="0">
                <a:moveTo>
                  <a:pt x="3191" y="1"/>
                </a:moveTo>
                <a:cubicBezTo>
                  <a:pt x="2885" y="1"/>
                  <a:pt x="2576" y="81"/>
                  <a:pt x="2295" y="191"/>
                </a:cubicBezTo>
                <a:cubicBezTo>
                  <a:pt x="1899" y="349"/>
                  <a:pt x="1532" y="564"/>
                  <a:pt x="1185" y="809"/>
                </a:cubicBezTo>
                <a:cubicBezTo>
                  <a:pt x="1218" y="721"/>
                  <a:pt x="1252" y="633"/>
                  <a:pt x="1287" y="547"/>
                </a:cubicBezTo>
                <a:cubicBezTo>
                  <a:pt x="1332" y="438"/>
                  <a:pt x="1242" y="367"/>
                  <a:pt x="1149" y="367"/>
                </a:cubicBezTo>
                <a:cubicBezTo>
                  <a:pt x="1089" y="367"/>
                  <a:pt x="1027" y="397"/>
                  <a:pt x="998" y="467"/>
                </a:cubicBezTo>
                <a:cubicBezTo>
                  <a:pt x="147" y="2564"/>
                  <a:pt x="0" y="4857"/>
                  <a:pt x="71" y="7096"/>
                </a:cubicBezTo>
                <a:cubicBezTo>
                  <a:pt x="107" y="8264"/>
                  <a:pt x="200" y="9428"/>
                  <a:pt x="285" y="10592"/>
                </a:cubicBezTo>
                <a:cubicBezTo>
                  <a:pt x="378" y="11838"/>
                  <a:pt x="471" y="13083"/>
                  <a:pt x="565" y="14328"/>
                </a:cubicBezTo>
                <a:cubicBezTo>
                  <a:pt x="660" y="15573"/>
                  <a:pt x="755" y="16818"/>
                  <a:pt x="852" y="18063"/>
                </a:cubicBezTo>
                <a:cubicBezTo>
                  <a:pt x="895" y="18617"/>
                  <a:pt x="909" y="19183"/>
                  <a:pt x="997" y="19731"/>
                </a:cubicBezTo>
                <a:cubicBezTo>
                  <a:pt x="1063" y="20137"/>
                  <a:pt x="1227" y="20580"/>
                  <a:pt x="1623" y="20768"/>
                </a:cubicBezTo>
                <a:cubicBezTo>
                  <a:pt x="1853" y="20878"/>
                  <a:pt x="2108" y="20885"/>
                  <a:pt x="2359" y="20885"/>
                </a:cubicBezTo>
                <a:cubicBezTo>
                  <a:pt x="2678" y="20885"/>
                  <a:pt x="2997" y="20884"/>
                  <a:pt x="3315" y="20883"/>
                </a:cubicBezTo>
                <a:cubicBezTo>
                  <a:pt x="3934" y="20882"/>
                  <a:pt x="4551" y="20881"/>
                  <a:pt x="5168" y="20880"/>
                </a:cubicBezTo>
                <a:cubicBezTo>
                  <a:pt x="6413" y="20878"/>
                  <a:pt x="7658" y="20875"/>
                  <a:pt x="8904" y="20873"/>
                </a:cubicBezTo>
                <a:cubicBezTo>
                  <a:pt x="8946" y="20873"/>
                  <a:pt x="8987" y="20873"/>
                  <a:pt x="9029" y="20873"/>
                </a:cubicBezTo>
                <a:cubicBezTo>
                  <a:pt x="9733" y="20873"/>
                  <a:pt x="10440" y="20882"/>
                  <a:pt x="11147" y="20882"/>
                </a:cubicBezTo>
                <a:cubicBezTo>
                  <a:pt x="11621" y="20882"/>
                  <a:pt x="12096" y="20878"/>
                  <a:pt x="12569" y="20863"/>
                </a:cubicBezTo>
                <a:cubicBezTo>
                  <a:pt x="13054" y="20848"/>
                  <a:pt x="13560" y="20768"/>
                  <a:pt x="13928" y="20425"/>
                </a:cubicBezTo>
                <a:cubicBezTo>
                  <a:pt x="14266" y="20112"/>
                  <a:pt x="14409" y="19650"/>
                  <a:pt x="14479" y="19208"/>
                </a:cubicBezTo>
                <a:cubicBezTo>
                  <a:pt x="14615" y="18346"/>
                  <a:pt x="14637" y="17435"/>
                  <a:pt x="14556" y="16567"/>
                </a:cubicBezTo>
                <a:cubicBezTo>
                  <a:pt x="14480" y="15744"/>
                  <a:pt x="14290" y="14898"/>
                  <a:pt x="13827" y="14200"/>
                </a:cubicBezTo>
                <a:cubicBezTo>
                  <a:pt x="13606" y="13867"/>
                  <a:pt x="13329" y="13578"/>
                  <a:pt x="13000" y="13350"/>
                </a:cubicBezTo>
                <a:cubicBezTo>
                  <a:pt x="12618" y="13086"/>
                  <a:pt x="12175" y="12928"/>
                  <a:pt x="11727" y="12811"/>
                </a:cubicBezTo>
                <a:cubicBezTo>
                  <a:pt x="10841" y="12580"/>
                  <a:pt x="9808" y="12500"/>
                  <a:pt x="9119" y="11827"/>
                </a:cubicBezTo>
                <a:cubicBezTo>
                  <a:pt x="8381" y="11106"/>
                  <a:pt x="8246" y="10000"/>
                  <a:pt x="8306" y="9020"/>
                </a:cubicBezTo>
                <a:cubicBezTo>
                  <a:pt x="8344" y="8404"/>
                  <a:pt x="8449" y="7795"/>
                  <a:pt x="8518" y="7181"/>
                </a:cubicBezTo>
                <a:cubicBezTo>
                  <a:pt x="8574" y="6676"/>
                  <a:pt x="8621" y="6136"/>
                  <a:pt x="8417" y="5654"/>
                </a:cubicBezTo>
                <a:cubicBezTo>
                  <a:pt x="7771" y="4140"/>
                  <a:pt x="5341" y="4868"/>
                  <a:pt x="4856" y="3246"/>
                </a:cubicBezTo>
                <a:cubicBezTo>
                  <a:pt x="4619" y="2457"/>
                  <a:pt x="4843" y="1582"/>
                  <a:pt x="4492" y="818"/>
                </a:cubicBezTo>
                <a:cubicBezTo>
                  <a:pt x="4321" y="450"/>
                  <a:pt x="3993" y="161"/>
                  <a:pt x="3598" y="53"/>
                </a:cubicBezTo>
                <a:cubicBezTo>
                  <a:pt x="3465" y="17"/>
                  <a:pt x="3328" y="1"/>
                  <a:pt x="3191"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98" name="Google Shape;698;p26"/>
          <p:cNvSpPr txBox="1">
            <a:spLocks noGrp="1"/>
          </p:cNvSpPr>
          <p:nvPr>
            <p:ph type="title"/>
          </p:nvPr>
        </p:nvSpPr>
        <p:spPr>
          <a:xfrm>
            <a:off x="4517200" y="1011936"/>
            <a:ext cx="3157600" cy="7680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sz="2800">
                <a:solidFill>
                  <a:schemeClr val="dk1"/>
                </a:solidFill>
              </a:defRPr>
            </a:lvl1pPr>
            <a:lvl2pPr lvl="1" rtl="0">
              <a:spcBef>
                <a:spcPts val="0"/>
              </a:spcBef>
              <a:spcAft>
                <a:spcPts val="0"/>
              </a:spcAft>
              <a:buClr>
                <a:schemeClr val="dk1"/>
              </a:buClr>
              <a:buSzPts val="2800"/>
              <a:buNone/>
              <a:defRPr>
                <a:solidFill>
                  <a:schemeClr val="dk1"/>
                </a:solidFill>
              </a:defRPr>
            </a:lvl2pPr>
            <a:lvl3pPr lvl="2" rtl="0">
              <a:spcBef>
                <a:spcPts val="0"/>
              </a:spcBef>
              <a:spcAft>
                <a:spcPts val="0"/>
              </a:spcAft>
              <a:buClr>
                <a:schemeClr val="dk1"/>
              </a:buClr>
              <a:buSzPts val="2800"/>
              <a:buNone/>
              <a:defRPr>
                <a:solidFill>
                  <a:schemeClr val="dk1"/>
                </a:solidFill>
              </a:defRPr>
            </a:lvl3pPr>
            <a:lvl4pPr lvl="3" rtl="0">
              <a:spcBef>
                <a:spcPts val="0"/>
              </a:spcBef>
              <a:spcAft>
                <a:spcPts val="0"/>
              </a:spcAft>
              <a:buClr>
                <a:schemeClr val="dk1"/>
              </a:buClr>
              <a:buSzPts val="2800"/>
              <a:buNone/>
              <a:defRPr>
                <a:solidFill>
                  <a:schemeClr val="dk1"/>
                </a:solidFill>
              </a:defRPr>
            </a:lvl4pPr>
            <a:lvl5pPr lvl="4" rtl="0">
              <a:spcBef>
                <a:spcPts val="0"/>
              </a:spcBef>
              <a:spcAft>
                <a:spcPts val="0"/>
              </a:spcAft>
              <a:buClr>
                <a:schemeClr val="dk1"/>
              </a:buClr>
              <a:buSzPts val="2800"/>
              <a:buNone/>
              <a:defRPr>
                <a:solidFill>
                  <a:schemeClr val="dk1"/>
                </a:solidFill>
              </a:defRPr>
            </a:lvl5pPr>
            <a:lvl6pPr lvl="5" rtl="0">
              <a:spcBef>
                <a:spcPts val="0"/>
              </a:spcBef>
              <a:spcAft>
                <a:spcPts val="0"/>
              </a:spcAft>
              <a:buClr>
                <a:schemeClr val="dk1"/>
              </a:buClr>
              <a:buSzPts val="2800"/>
              <a:buNone/>
              <a:defRPr>
                <a:solidFill>
                  <a:schemeClr val="dk1"/>
                </a:solidFill>
              </a:defRPr>
            </a:lvl6pPr>
            <a:lvl7pPr lvl="6" rtl="0">
              <a:spcBef>
                <a:spcPts val="0"/>
              </a:spcBef>
              <a:spcAft>
                <a:spcPts val="0"/>
              </a:spcAft>
              <a:buClr>
                <a:schemeClr val="dk1"/>
              </a:buClr>
              <a:buSzPts val="2800"/>
              <a:buNone/>
              <a:defRPr>
                <a:solidFill>
                  <a:schemeClr val="dk1"/>
                </a:solidFill>
              </a:defRPr>
            </a:lvl7pPr>
            <a:lvl8pPr lvl="7" rtl="0">
              <a:spcBef>
                <a:spcPts val="0"/>
              </a:spcBef>
              <a:spcAft>
                <a:spcPts val="0"/>
              </a:spcAft>
              <a:buClr>
                <a:schemeClr val="dk1"/>
              </a:buClr>
              <a:buSzPts val="2800"/>
              <a:buNone/>
              <a:defRPr>
                <a:solidFill>
                  <a:schemeClr val="dk1"/>
                </a:solidFill>
              </a:defRPr>
            </a:lvl8pPr>
            <a:lvl9pPr lvl="8" rtl="0">
              <a:spcBef>
                <a:spcPts val="0"/>
              </a:spcBef>
              <a:spcAft>
                <a:spcPts val="0"/>
              </a:spcAft>
              <a:buClr>
                <a:schemeClr val="dk1"/>
              </a:buClr>
              <a:buSzPts val="2800"/>
              <a:buNone/>
              <a:defRPr>
                <a:solidFill>
                  <a:schemeClr val="dk1"/>
                </a:solidFill>
              </a:defRPr>
            </a:lvl9pPr>
          </a:lstStyle>
          <a:p>
            <a:endParaRPr/>
          </a:p>
        </p:txBody>
      </p:sp>
      <p:grpSp>
        <p:nvGrpSpPr>
          <p:cNvPr id="699" name="Google Shape;699;p26"/>
          <p:cNvGrpSpPr/>
          <p:nvPr/>
        </p:nvGrpSpPr>
        <p:grpSpPr>
          <a:xfrm rot="6299945">
            <a:off x="10388811" y="6084647"/>
            <a:ext cx="479661" cy="434492"/>
            <a:chOff x="1640475" y="1197075"/>
            <a:chExt cx="55475" cy="50250"/>
          </a:xfrm>
        </p:grpSpPr>
        <p:sp>
          <p:nvSpPr>
            <p:cNvPr id="700" name="Google Shape;70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03" name="Google Shape;703;p26"/>
          <p:cNvSpPr/>
          <p:nvPr/>
        </p:nvSpPr>
        <p:spPr>
          <a:xfrm rot="8615811" flipH="1">
            <a:off x="302884" y="6130723"/>
            <a:ext cx="1130787" cy="22887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04" name="Google Shape;704;p26"/>
          <p:cNvSpPr/>
          <p:nvPr/>
        </p:nvSpPr>
        <p:spPr>
          <a:xfrm rot="-9000285">
            <a:off x="8745469" y="312131"/>
            <a:ext cx="1293379"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05" name="Google Shape;705;p26"/>
          <p:cNvGrpSpPr/>
          <p:nvPr/>
        </p:nvGrpSpPr>
        <p:grpSpPr>
          <a:xfrm rot="10799841">
            <a:off x="2147570" y="6013993"/>
            <a:ext cx="319869" cy="289748"/>
            <a:chOff x="1640475" y="1197075"/>
            <a:chExt cx="55475" cy="50250"/>
          </a:xfrm>
        </p:grpSpPr>
        <p:sp>
          <p:nvSpPr>
            <p:cNvPr id="706" name="Google Shape;70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09" name="Google Shape;709;p26"/>
          <p:cNvGrpSpPr/>
          <p:nvPr/>
        </p:nvGrpSpPr>
        <p:grpSpPr>
          <a:xfrm rot="-5400235">
            <a:off x="10821533" y="847200"/>
            <a:ext cx="324144" cy="293621"/>
            <a:chOff x="1640475" y="1197075"/>
            <a:chExt cx="55475" cy="50250"/>
          </a:xfrm>
        </p:grpSpPr>
        <p:sp>
          <p:nvSpPr>
            <p:cNvPr id="710" name="Google Shape;710;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13" name="Google Shape;713;p26"/>
          <p:cNvSpPr/>
          <p:nvPr/>
        </p:nvSpPr>
        <p:spPr>
          <a:xfrm rot="-9900095">
            <a:off x="11132193" y="5408083"/>
            <a:ext cx="565912" cy="83667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4" name="Google Shape;714;p26"/>
          <p:cNvSpPr/>
          <p:nvPr/>
        </p:nvSpPr>
        <p:spPr>
          <a:xfrm rot="-3511162">
            <a:off x="1410770" y="359121"/>
            <a:ext cx="984713" cy="720419"/>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15" name="Google Shape;715;p26"/>
          <p:cNvGrpSpPr/>
          <p:nvPr/>
        </p:nvGrpSpPr>
        <p:grpSpPr>
          <a:xfrm rot="-10374925">
            <a:off x="439203" y="650948"/>
            <a:ext cx="479660" cy="434489"/>
            <a:chOff x="1640475" y="1197075"/>
            <a:chExt cx="55475" cy="50250"/>
          </a:xfrm>
        </p:grpSpPr>
        <p:sp>
          <p:nvSpPr>
            <p:cNvPr id="716" name="Google Shape;716;p26"/>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26"/>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26"/>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3284451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19"/>
        <p:cNvGrpSpPr/>
        <p:nvPr/>
      </p:nvGrpSpPr>
      <p:grpSpPr>
        <a:xfrm>
          <a:off x="0" y="0"/>
          <a:ext cx="0" cy="0"/>
          <a:chOff x="0" y="0"/>
          <a:chExt cx="0" cy="0"/>
        </a:xfrm>
      </p:grpSpPr>
      <p:sp>
        <p:nvSpPr>
          <p:cNvPr id="720" name="Google Shape;720;p27"/>
          <p:cNvSpPr/>
          <p:nvPr/>
        </p:nvSpPr>
        <p:spPr>
          <a:xfrm>
            <a:off x="-170701" y="5475218"/>
            <a:ext cx="4620031" cy="1612071"/>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1" name="Google Shape;721;p27"/>
          <p:cNvSpPr/>
          <p:nvPr/>
        </p:nvSpPr>
        <p:spPr>
          <a:xfrm>
            <a:off x="9520278" y="-284726"/>
            <a:ext cx="2780133" cy="146833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2" name="Google Shape;722;p27"/>
          <p:cNvSpPr/>
          <p:nvPr/>
        </p:nvSpPr>
        <p:spPr>
          <a:xfrm>
            <a:off x="-335969" y="-565834"/>
            <a:ext cx="6097485" cy="2212731"/>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3" name="Google Shape;723;p27"/>
          <p:cNvSpPr/>
          <p:nvPr/>
        </p:nvSpPr>
        <p:spPr>
          <a:xfrm>
            <a:off x="9617965" y="4068396"/>
            <a:ext cx="3093335" cy="3464315"/>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4" name="Google Shape;724;p27"/>
          <p:cNvSpPr txBox="1">
            <a:spLocks noGrp="1"/>
          </p:cNvSpPr>
          <p:nvPr>
            <p:ph type="title"/>
          </p:nvPr>
        </p:nvSpPr>
        <p:spPr>
          <a:xfrm>
            <a:off x="2257400" y="593367"/>
            <a:ext cx="76772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2800"/>
              <a:buNone/>
              <a:defRPr>
                <a:solidFill>
                  <a:schemeClr val="dk1"/>
                </a:solidFill>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725" name="Google Shape;725;p27"/>
          <p:cNvSpPr txBox="1">
            <a:spLocks noGrp="1"/>
          </p:cNvSpPr>
          <p:nvPr>
            <p:ph type="body" idx="1"/>
          </p:nvPr>
        </p:nvSpPr>
        <p:spPr>
          <a:xfrm>
            <a:off x="950967" y="1923533"/>
            <a:ext cx="10290000" cy="41724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8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726" name="Google Shape;726;p27"/>
          <p:cNvGrpSpPr/>
          <p:nvPr/>
        </p:nvGrpSpPr>
        <p:grpSpPr>
          <a:xfrm rot="899945">
            <a:off x="10368798" y="355490"/>
            <a:ext cx="479661" cy="434492"/>
            <a:chOff x="1640475" y="1197075"/>
            <a:chExt cx="55475" cy="50250"/>
          </a:xfrm>
        </p:grpSpPr>
        <p:sp>
          <p:nvSpPr>
            <p:cNvPr id="727" name="Google Shape;72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30" name="Google Shape;730;p27"/>
          <p:cNvSpPr/>
          <p:nvPr/>
        </p:nvSpPr>
        <p:spPr>
          <a:xfrm rot="997180" flipH="1">
            <a:off x="294028" y="458290"/>
            <a:ext cx="1130776" cy="22887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1" name="Google Shape;731;p27"/>
          <p:cNvSpPr/>
          <p:nvPr/>
        </p:nvSpPr>
        <p:spPr>
          <a:xfrm rot="-10262709">
            <a:off x="9152207" y="6270998"/>
            <a:ext cx="1293375" cy="30298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32" name="Google Shape;732;p27"/>
          <p:cNvGrpSpPr/>
          <p:nvPr/>
        </p:nvGrpSpPr>
        <p:grpSpPr>
          <a:xfrm rot="-3600132">
            <a:off x="2121067" y="536921"/>
            <a:ext cx="319868" cy="289748"/>
            <a:chOff x="1640475" y="1197075"/>
            <a:chExt cx="55475" cy="50250"/>
          </a:xfrm>
        </p:grpSpPr>
        <p:sp>
          <p:nvSpPr>
            <p:cNvPr id="733" name="Google Shape;73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6" name="Google Shape;736;p27"/>
          <p:cNvGrpSpPr/>
          <p:nvPr/>
        </p:nvGrpSpPr>
        <p:grpSpPr>
          <a:xfrm rot="10799765">
            <a:off x="10885300" y="5705134"/>
            <a:ext cx="324144" cy="293621"/>
            <a:chOff x="1640475" y="1197075"/>
            <a:chExt cx="55475" cy="50250"/>
          </a:xfrm>
        </p:grpSpPr>
        <p:sp>
          <p:nvSpPr>
            <p:cNvPr id="737" name="Google Shape;737;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0" name="Google Shape;740;p27"/>
          <p:cNvSpPr/>
          <p:nvPr/>
        </p:nvSpPr>
        <p:spPr>
          <a:xfrm flipH="1">
            <a:off x="11189182" y="540835"/>
            <a:ext cx="680652" cy="1006365"/>
          </a:xfrm>
          <a:custGeom>
            <a:avLst/>
            <a:gdLst/>
            <a:ahLst/>
            <a:cxnLst/>
            <a:rect l="l" t="t" r="r" b="b"/>
            <a:pathLst>
              <a:path w="10628" h="15713" extrusionOk="0">
                <a:moveTo>
                  <a:pt x="9154" y="0"/>
                </a:moveTo>
                <a:cubicBezTo>
                  <a:pt x="9141" y="0"/>
                  <a:pt x="9128" y="5"/>
                  <a:pt x="9118" y="14"/>
                </a:cubicBezTo>
                <a:cubicBezTo>
                  <a:pt x="9094" y="34"/>
                  <a:pt x="9092" y="69"/>
                  <a:pt x="9112" y="93"/>
                </a:cubicBezTo>
                <a:cubicBezTo>
                  <a:pt x="9278" y="281"/>
                  <a:pt x="9433" y="486"/>
                  <a:pt x="9574" y="703"/>
                </a:cubicBezTo>
                <a:cubicBezTo>
                  <a:pt x="9585" y="719"/>
                  <a:pt x="9602" y="727"/>
                  <a:pt x="9620" y="727"/>
                </a:cubicBezTo>
                <a:cubicBezTo>
                  <a:pt x="9631" y="727"/>
                  <a:pt x="9641" y="725"/>
                  <a:pt x="9651" y="719"/>
                </a:cubicBezTo>
                <a:cubicBezTo>
                  <a:pt x="9677" y="703"/>
                  <a:pt x="9684" y="668"/>
                  <a:pt x="9667" y="642"/>
                </a:cubicBezTo>
                <a:cubicBezTo>
                  <a:pt x="9524" y="421"/>
                  <a:pt x="9366" y="212"/>
                  <a:pt x="9196" y="19"/>
                </a:cubicBezTo>
                <a:cubicBezTo>
                  <a:pt x="9185" y="6"/>
                  <a:pt x="9169" y="0"/>
                  <a:pt x="9154" y="0"/>
                </a:cubicBezTo>
                <a:close/>
                <a:moveTo>
                  <a:pt x="9994" y="1294"/>
                </a:moveTo>
                <a:cubicBezTo>
                  <a:pt x="9986" y="1294"/>
                  <a:pt x="9978" y="1296"/>
                  <a:pt x="9970" y="1299"/>
                </a:cubicBezTo>
                <a:cubicBezTo>
                  <a:pt x="9943" y="1312"/>
                  <a:pt x="9931" y="1345"/>
                  <a:pt x="9944" y="1373"/>
                </a:cubicBezTo>
                <a:cubicBezTo>
                  <a:pt x="10050" y="1602"/>
                  <a:pt x="10143" y="1843"/>
                  <a:pt x="10220" y="2087"/>
                </a:cubicBezTo>
                <a:cubicBezTo>
                  <a:pt x="10228" y="2111"/>
                  <a:pt x="10250" y="2126"/>
                  <a:pt x="10274" y="2126"/>
                </a:cubicBezTo>
                <a:cubicBezTo>
                  <a:pt x="10279" y="2126"/>
                  <a:pt x="10284" y="2125"/>
                  <a:pt x="10291" y="2124"/>
                </a:cubicBezTo>
                <a:cubicBezTo>
                  <a:pt x="10320" y="2114"/>
                  <a:pt x="10336" y="2083"/>
                  <a:pt x="10327" y="2054"/>
                </a:cubicBezTo>
                <a:cubicBezTo>
                  <a:pt x="10248" y="1805"/>
                  <a:pt x="10154" y="1561"/>
                  <a:pt x="10044" y="1326"/>
                </a:cubicBezTo>
                <a:cubicBezTo>
                  <a:pt x="10035" y="1306"/>
                  <a:pt x="10015" y="1294"/>
                  <a:pt x="9994" y="1294"/>
                </a:cubicBezTo>
                <a:close/>
                <a:moveTo>
                  <a:pt x="10459" y="2766"/>
                </a:moveTo>
                <a:cubicBezTo>
                  <a:pt x="10456" y="2766"/>
                  <a:pt x="10452" y="2766"/>
                  <a:pt x="10449" y="2767"/>
                </a:cubicBezTo>
                <a:cubicBezTo>
                  <a:pt x="10418" y="2772"/>
                  <a:pt x="10399" y="2801"/>
                  <a:pt x="10404" y="2831"/>
                </a:cubicBezTo>
                <a:cubicBezTo>
                  <a:pt x="10449" y="3078"/>
                  <a:pt x="10482" y="3334"/>
                  <a:pt x="10500" y="3593"/>
                </a:cubicBezTo>
                <a:cubicBezTo>
                  <a:pt x="10502" y="3621"/>
                  <a:pt x="10526" y="3644"/>
                  <a:pt x="10556" y="3644"/>
                </a:cubicBezTo>
                <a:lnTo>
                  <a:pt x="10559" y="3644"/>
                </a:lnTo>
                <a:cubicBezTo>
                  <a:pt x="10590" y="3642"/>
                  <a:pt x="10612" y="3615"/>
                  <a:pt x="10610" y="3585"/>
                </a:cubicBezTo>
                <a:cubicBezTo>
                  <a:pt x="10592" y="3322"/>
                  <a:pt x="10559" y="3062"/>
                  <a:pt x="10513" y="2811"/>
                </a:cubicBezTo>
                <a:cubicBezTo>
                  <a:pt x="10508" y="2784"/>
                  <a:pt x="10485" y="2766"/>
                  <a:pt x="10459" y="2766"/>
                </a:cubicBezTo>
                <a:close/>
                <a:moveTo>
                  <a:pt x="10573" y="4306"/>
                </a:moveTo>
                <a:cubicBezTo>
                  <a:pt x="10546" y="4306"/>
                  <a:pt x="10516" y="4330"/>
                  <a:pt x="10515" y="4361"/>
                </a:cubicBezTo>
                <a:cubicBezTo>
                  <a:pt x="10509" y="4612"/>
                  <a:pt x="10490" y="4869"/>
                  <a:pt x="10459" y="5127"/>
                </a:cubicBezTo>
                <a:cubicBezTo>
                  <a:pt x="10455" y="5158"/>
                  <a:pt x="10477" y="5185"/>
                  <a:pt x="10508" y="5189"/>
                </a:cubicBezTo>
                <a:lnTo>
                  <a:pt x="10514" y="5189"/>
                </a:lnTo>
                <a:cubicBezTo>
                  <a:pt x="10542" y="5189"/>
                  <a:pt x="10565" y="5168"/>
                  <a:pt x="10569" y="5141"/>
                </a:cubicBezTo>
                <a:cubicBezTo>
                  <a:pt x="10600" y="4879"/>
                  <a:pt x="10620" y="4618"/>
                  <a:pt x="10626" y="4364"/>
                </a:cubicBezTo>
                <a:cubicBezTo>
                  <a:pt x="10627" y="4333"/>
                  <a:pt x="10604" y="4307"/>
                  <a:pt x="10573" y="4306"/>
                </a:cubicBezTo>
                <a:close/>
                <a:moveTo>
                  <a:pt x="10392" y="5842"/>
                </a:moveTo>
                <a:cubicBezTo>
                  <a:pt x="10366" y="5842"/>
                  <a:pt x="10342" y="5860"/>
                  <a:pt x="10337" y="5886"/>
                </a:cubicBezTo>
                <a:cubicBezTo>
                  <a:pt x="10329" y="5923"/>
                  <a:pt x="10322" y="5959"/>
                  <a:pt x="10314" y="5994"/>
                </a:cubicBezTo>
                <a:cubicBezTo>
                  <a:pt x="10268" y="6208"/>
                  <a:pt x="10215" y="6424"/>
                  <a:pt x="10156" y="6634"/>
                </a:cubicBezTo>
                <a:cubicBezTo>
                  <a:pt x="10148" y="6664"/>
                  <a:pt x="10165" y="6695"/>
                  <a:pt x="10195" y="6702"/>
                </a:cubicBezTo>
                <a:cubicBezTo>
                  <a:pt x="10200" y="6705"/>
                  <a:pt x="10204" y="6705"/>
                  <a:pt x="10210" y="6705"/>
                </a:cubicBezTo>
                <a:cubicBezTo>
                  <a:pt x="10234" y="6705"/>
                  <a:pt x="10257" y="6689"/>
                  <a:pt x="10263" y="6664"/>
                </a:cubicBezTo>
                <a:cubicBezTo>
                  <a:pt x="10323" y="6451"/>
                  <a:pt x="10377" y="6233"/>
                  <a:pt x="10423" y="6018"/>
                </a:cubicBezTo>
                <a:cubicBezTo>
                  <a:pt x="10431" y="5981"/>
                  <a:pt x="10438" y="5945"/>
                  <a:pt x="10446" y="5909"/>
                </a:cubicBezTo>
                <a:cubicBezTo>
                  <a:pt x="10452" y="5878"/>
                  <a:pt x="10432" y="5849"/>
                  <a:pt x="10402" y="5842"/>
                </a:cubicBezTo>
                <a:cubicBezTo>
                  <a:pt x="10399" y="5842"/>
                  <a:pt x="10395" y="5842"/>
                  <a:pt x="10392" y="5842"/>
                </a:cubicBezTo>
                <a:close/>
                <a:moveTo>
                  <a:pt x="2671" y="7727"/>
                </a:moveTo>
                <a:cubicBezTo>
                  <a:pt x="2645" y="7727"/>
                  <a:pt x="2616" y="7750"/>
                  <a:pt x="2615" y="7780"/>
                </a:cubicBezTo>
                <a:cubicBezTo>
                  <a:pt x="2615" y="7811"/>
                  <a:pt x="2639" y="7837"/>
                  <a:pt x="2670" y="7838"/>
                </a:cubicBezTo>
                <a:cubicBezTo>
                  <a:pt x="2904" y="7844"/>
                  <a:pt x="3138" y="7936"/>
                  <a:pt x="3346" y="8101"/>
                </a:cubicBezTo>
                <a:cubicBezTo>
                  <a:pt x="3356" y="8109"/>
                  <a:pt x="3368" y="8113"/>
                  <a:pt x="3380" y="8113"/>
                </a:cubicBezTo>
                <a:cubicBezTo>
                  <a:pt x="3396" y="8113"/>
                  <a:pt x="3413" y="8106"/>
                  <a:pt x="3424" y="8092"/>
                </a:cubicBezTo>
                <a:cubicBezTo>
                  <a:pt x="3442" y="8068"/>
                  <a:pt x="3439" y="8032"/>
                  <a:pt x="3414" y="8014"/>
                </a:cubicBezTo>
                <a:cubicBezTo>
                  <a:pt x="3188" y="7834"/>
                  <a:pt x="2931" y="7734"/>
                  <a:pt x="2673" y="7727"/>
                </a:cubicBezTo>
                <a:cubicBezTo>
                  <a:pt x="2672" y="7727"/>
                  <a:pt x="2672" y="7727"/>
                  <a:pt x="2671" y="7727"/>
                </a:cubicBezTo>
                <a:close/>
                <a:moveTo>
                  <a:pt x="9973" y="7330"/>
                </a:moveTo>
                <a:cubicBezTo>
                  <a:pt x="9950" y="7330"/>
                  <a:pt x="9929" y="7344"/>
                  <a:pt x="9921" y="7367"/>
                </a:cubicBezTo>
                <a:cubicBezTo>
                  <a:pt x="9834" y="7607"/>
                  <a:pt x="9736" y="7848"/>
                  <a:pt x="9632" y="8081"/>
                </a:cubicBezTo>
                <a:cubicBezTo>
                  <a:pt x="9619" y="8108"/>
                  <a:pt x="9632" y="8141"/>
                  <a:pt x="9659" y="8153"/>
                </a:cubicBezTo>
                <a:cubicBezTo>
                  <a:pt x="9667" y="8157"/>
                  <a:pt x="9674" y="8159"/>
                  <a:pt x="9682" y="8159"/>
                </a:cubicBezTo>
                <a:cubicBezTo>
                  <a:pt x="9703" y="8159"/>
                  <a:pt x="9724" y="8147"/>
                  <a:pt x="9733" y="8125"/>
                </a:cubicBezTo>
                <a:cubicBezTo>
                  <a:pt x="9839" y="7890"/>
                  <a:pt x="9937" y="7648"/>
                  <a:pt x="10025" y="7405"/>
                </a:cubicBezTo>
                <a:cubicBezTo>
                  <a:pt x="10035" y="7377"/>
                  <a:pt x="10021" y="7344"/>
                  <a:pt x="9992" y="7334"/>
                </a:cubicBezTo>
                <a:cubicBezTo>
                  <a:pt x="9985" y="7331"/>
                  <a:pt x="9979" y="7330"/>
                  <a:pt x="9973" y="7330"/>
                </a:cubicBezTo>
                <a:close/>
                <a:moveTo>
                  <a:pt x="1957" y="7977"/>
                </a:moveTo>
                <a:cubicBezTo>
                  <a:pt x="1944" y="7977"/>
                  <a:pt x="1932" y="7981"/>
                  <a:pt x="1922" y="7990"/>
                </a:cubicBezTo>
                <a:cubicBezTo>
                  <a:pt x="1716" y="8153"/>
                  <a:pt x="1552" y="8384"/>
                  <a:pt x="1461" y="8637"/>
                </a:cubicBezTo>
                <a:cubicBezTo>
                  <a:pt x="1452" y="8666"/>
                  <a:pt x="1467" y="8698"/>
                  <a:pt x="1496" y="8709"/>
                </a:cubicBezTo>
                <a:cubicBezTo>
                  <a:pt x="1502" y="8711"/>
                  <a:pt x="1507" y="8712"/>
                  <a:pt x="1514" y="8712"/>
                </a:cubicBezTo>
                <a:cubicBezTo>
                  <a:pt x="1537" y="8712"/>
                  <a:pt x="1559" y="8697"/>
                  <a:pt x="1566" y="8674"/>
                </a:cubicBezTo>
                <a:cubicBezTo>
                  <a:pt x="1649" y="8441"/>
                  <a:pt x="1800" y="8228"/>
                  <a:pt x="1991" y="8076"/>
                </a:cubicBezTo>
                <a:cubicBezTo>
                  <a:pt x="2015" y="8057"/>
                  <a:pt x="2019" y="8022"/>
                  <a:pt x="2000" y="7998"/>
                </a:cubicBezTo>
                <a:cubicBezTo>
                  <a:pt x="1989" y="7984"/>
                  <a:pt x="1973" y="7977"/>
                  <a:pt x="1957" y="7977"/>
                </a:cubicBezTo>
                <a:close/>
                <a:moveTo>
                  <a:pt x="3845" y="8611"/>
                </a:moveTo>
                <a:cubicBezTo>
                  <a:pt x="3837" y="8611"/>
                  <a:pt x="3830" y="8612"/>
                  <a:pt x="3822" y="8616"/>
                </a:cubicBezTo>
                <a:cubicBezTo>
                  <a:pt x="3795" y="8627"/>
                  <a:pt x="3782" y="8661"/>
                  <a:pt x="3794" y="8688"/>
                </a:cubicBezTo>
                <a:cubicBezTo>
                  <a:pt x="3888" y="8903"/>
                  <a:pt x="3943" y="9150"/>
                  <a:pt x="3960" y="9421"/>
                </a:cubicBezTo>
                <a:cubicBezTo>
                  <a:pt x="3962" y="9450"/>
                  <a:pt x="3987" y="9472"/>
                  <a:pt x="4016" y="9472"/>
                </a:cubicBezTo>
                <a:lnTo>
                  <a:pt x="4019" y="9472"/>
                </a:lnTo>
                <a:cubicBezTo>
                  <a:pt x="4050" y="9470"/>
                  <a:pt x="4073" y="9445"/>
                  <a:pt x="4071" y="9414"/>
                </a:cubicBezTo>
                <a:cubicBezTo>
                  <a:pt x="4053" y="9130"/>
                  <a:pt x="3994" y="8871"/>
                  <a:pt x="3896" y="8645"/>
                </a:cubicBezTo>
                <a:cubicBezTo>
                  <a:pt x="3887" y="8624"/>
                  <a:pt x="3866" y="8611"/>
                  <a:pt x="3845" y="8611"/>
                </a:cubicBezTo>
                <a:close/>
                <a:moveTo>
                  <a:pt x="9339" y="8741"/>
                </a:moveTo>
                <a:cubicBezTo>
                  <a:pt x="9320" y="8741"/>
                  <a:pt x="9301" y="8752"/>
                  <a:pt x="9291" y="8771"/>
                </a:cubicBezTo>
                <a:cubicBezTo>
                  <a:pt x="9196" y="8946"/>
                  <a:pt x="9094" y="9121"/>
                  <a:pt x="8990" y="9290"/>
                </a:cubicBezTo>
                <a:cubicBezTo>
                  <a:pt x="8960" y="9338"/>
                  <a:pt x="8930" y="9385"/>
                  <a:pt x="8900" y="9433"/>
                </a:cubicBezTo>
                <a:cubicBezTo>
                  <a:pt x="8883" y="9459"/>
                  <a:pt x="8890" y="9493"/>
                  <a:pt x="8916" y="9510"/>
                </a:cubicBezTo>
                <a:cubicBezTo>
                  <a:pt x="8926" y="9515"/>
                  <a:pt x="8936" y="9518"/>
                  <a:pt x="8946" y="9518"/>
                </a:cubicBezTo>
                <a:cubicBezTo>
                  <a:pt x="8964" y="9518"/>
                  <a:pt x="8982" y="9509"/>
                  <a:pt x="8993" y="9493"/>
                </a:cubicBezTo>
                <a:cubicBezTo>
                  <a:pt x="9024" y="9445"/>
                  <a:pt x="9055" y="9397"/>
                  <a:pt x="9085" y="9349"/>
                </a:cubicBezTo>
                <a:cubicBezTo>
                  <a:pt x="9190" y="9178"/>
                  <a:pt x="9293" y="9000"/>
                  <a:pt x="9389" y="8823"/>
                </a:cubicBezTo>
                <a:cubicBezTo>
                  <a:pt x="9403" y="8796"/>
                  <a:pt x="9393" y="8762"/>
                  <a:pt x="9367" y="8748"/>
                </a:cubicBezTo>
                <a:cubicBezTo>
                  <a:pt x="9358" y="8743"/>
                  <a:pt x="9349" y="8741"/>
                  <a:pt x="9339" y="8741"/>
                </a:cubicBezTo>
                <a:close/>
                <a:moveTo>
                  <a:pt x="1463" y="9364"/>
                </a:moveTo>
                <a:cubicBezTo>
                  <a:pt x="1460" y="9364"/>
                  <a:pt x="1456" y="9364"/>
                  <a:pt x="1453" y="9365"/>
                </a:cubicBezTo>
                <a:cubicBezTo>
                  <a:pt x="1422" y="9370"/>
                  <a:pt x="1403" y="9399"/>
                  <a:pt x="1408" y="9429"/>
                </a:cubicBezTo>
                <a:cubicBezTo>
                  <a:pt x="1454" y="9678"/>
                  <a:pt x="1557" y="9931"/>
                  <a:pt x="1705" y="10162"/>
                </a:cubicBezTo>
                <a:cubicBezTo>
                  <a:pt x="1716" y="10179"/>
                  <a:pt x="1734" y="10187"/>
                  <a:pt x="1752" y="10187"/>
                </a:cubicBezTo>
                <a:cubicBezTo>
                  <a:pt x="1763" y="10187"/>
                  <a:pt x="1773" y="10184"/>
                  <a:pt x="1782" y="10179"/>
                </a:cubicBezTo>
                <a:cubicBezTo>
                  <a:pt x="1808" y="10162"/>
                  <a:pt x="1815" y="10127"/>
                  <a:pt x="1799" y="10102"/>
                </a:cubicBezTo>
                <a:cubicBezTo>
                  <a:pt x="1657" y="9883"/>
                  <a:pt x="1560" y="9643"/>
                  <a:pt x="1517" y="9409"/>
                </a:cubicBezTo>
                <a:cubicBezTo>
                  <a:pt x="1512" y="9382"/>
                  <a:pt x="1489" y="9364"/>
                  <a:pt x="1463" y="9364"/>
                </a:cubicBezTo>
                <a:close/>
                <a:moveTo>
                  <a:pt x="8495" y="10036"/>
                </a:moveTo>
                <a:cubicBezTo>
                  <a:pt x="8479" y="10036"/>
                  <a:pt x="8463" y="10043"/>
                  <a:pt x="8451" y="10057"/>
                </a:cubicBezTo>
                <a:cubicBezTo>
                  <a:pt x="8285" y="10264"/>
                  <a:pt x="8112" y="10454"/>
                  <a:pt x="7934" y="10621"/>
                </a:cubicBezTo>
                <a:cubicBezTo>
                  <a:pt x="7913" y="10642"/>
                  <a:pt x="7912" y="10678"/>
                  <a:pt x="7932" y="10700"/>
                </a:cubicBezTo>
                <a:cubicBezTo>
                  <a:pt x="7944" y="10711"/>
                  <a:pt x="7958" y="10717"/>
                  <a:pt x="7973" y="10717"/>
                </a:cubicBezTo>
                <a:cubicBezTo>
                  <a:pt x="7987" y="10717"/>
                  <a:pt x="8000" y="10712"/>
                  <a:pt x="8011" y="10702"/>
                </a:cubicBezTo>
                <a:cubicBezTo>
                  <a:pt x="8191" y="10531"/>
                  <a:pt x="8368" y="10338"/>
                  <a:pt x="8539" y="10126"/>
                </a:cubicBezTo>
                <a:cubicBezTo>
                  <a:pt x="8558" y="10102"/>
                  <a:pt x="8554" y="10068"/>
                  <a:pt x="8530" y="10048"/>
                </a:cubicBezTo>
                <a:cubicBezTo>
                  <a:pt x="8520" y="10040"/>
                  <a:pt x="8507" y="10036"/>
                  <a:pt x="8495" y="10036"/>
                </a:cubicBezTo>
                <a:close/>
                <a:moveTo>
                  <a:pt x="3979" y="10133"/>
                </a:moveTo>
                <a:cubicBezTo>
                  <a:pt x="3952" y="10133"/>
                  <a:pt x="3929" y="10154"/>
                  <a:pt x="3925" y="10182"/>
                </a:cubicBezTo>
                <a:lnTo>
                  <a:pt x="3920" y="10220"/>
                </a:lnTo>
                <a:cubicBezTo>
                  <a:pt x="3884" y="10457"/>
                  <a:pt x="3835" y="10698"/>
                  <a:pt x="3773" y="10933"/>
                </a:cubicBezTo>
                <a:cubicBezTo>
                  <a:pt x="3765" y="10963"/>
                  <a:pt x="3783" y="10993"/>
                  <a:pt x="3813" y="11000"/>
                </a:cubicBezTo>
                <a:cubicBezTo>
                  <a:pt x="3817" y="11002"/>
                  <a:pt x="3822" y="11002"/>
                  <a:pt x="3827" y="11002"/>
                </a:cubicBezTo>
                <a:cubicBezTo>
                  <a:pt x="3851" y="11002"/>
                  <a:pt x="3874" y="10986"/>
                  <a:pt x="3881" y="10961"/>
                </a:cubicBezTo>
                <a:cubicBezTo>
                  <a:pt x="3944" y="10721"/>
                  <a:pt x="3994" y="10478"/>
                  <a:pt x="4030" y="10236"/>
                </a:cubicBezTo>
                <a:lnTo>
                  <a:pt x="4035" y="10197"/>
                </a:lnTo>
                <a:cubicBezTo>
                  <a:pt x="4039" y="10166"/>
                  <a:pt x="4018" y="10138"/>
                  <a:pt x="3987" y="10134"/>
                </a:cubicBezTo>
                <a:cubicBezTo>
                  <a:pt x="3984" y="10133"/>
                  <a:pt x="3982" y="10133"/>
                  <a:pt x="3979" y="10133"/>
                </a:cubicBezTo>
                <a:close/>
                <a:moveTo>
                  <a:pt x="2272" y="10644"/>
                </a:moveTo>
                <a:cubicBezTo>
                  <a:pt x="2256" y="10644"/>
                  <a:pt x="2239" y="10651"/>
                  <a:pt x="2228" y="10665"/>
                </a:cubicBezTo>
                <a:cubicBezTo>
                  <a:pt x="2209" y="10689"/>
                  <a:pt x="2214" y="10725"/>
                  <a:pt x="2237" y="10744"/>
                </a:cubicBezTo>
                <a:cubicBezTo>
                  <a:pt x="2429" y="10898"/>
                  <a:pt x="2647" y="11033"/>
                  <a:pt x="2903" y="11158"/>
                </a:cubicBezTo>
                <a:cubicBezTo>
                  <a:pt x="2911" y="11163"/>
                  <a:pt x="2920" y="11164"/>
                  <a:pt x="2927" y="11164"/>
                </a:cubicBezTo>
                <a:cubicBezTo>
                  <a:pt x="2947" y="11164"/>
                  <a:pt x="2968" y="11153"/>
                  <a:pt x="2977" y="11133"/>
                </a:cubicBezTo>
                <a:cubicBezTo>
                  <a:pt x="2990" y="11105"/>
                  <a:pt x="2979" y="11072"/>
                  <a:pt x="2952" y="11058"/>
                </a:cubicBezTo>
                <a:cubicBezTo>
                  <a:pt x="2703" y="10937"/>
                  <a:pt x="2492" y="10806"/>
                  <a:pt x="2306" y="10656"/>
                </a:cubicBezTo>
                <a:cubicBezTo>
                  <a:pt x="2296" y="10648"/>
                  <a:pt x="2284" y="10644"/>
                  <a:pt x="2272" y="10644"/>
                </a:cubicBezTo>
                <a:close/>
                <a:moveTo>
                  <a:pt x="7368" y="11087"/>
                </a:moveTo>
                <a:cubicBezTo>
                  <a:pt x="7358" y="11087"/>
                  <a:pt x="7347" y="11090"/>
                  <a:pt x="7338" y="11096"/>
                </a:cubicBezTo>
                <a:cubicBezTo>
                  <a:pt x="7119" y="11238"/>
                  <a:pt x="6892" y="11355"/>
                  <a:pt x="6661" y="11440"/>
                </a:cubicBezTo>
                <a:cubicBezTo>
                  <a:pt x="6632" y="11451"/>
                  <a:pt x="6617" y="11484"/>
                  <a:pt x="6628" y="11512"/>
                </a:cubicBezTo>
                <a:cubicBezTo>
                  <a:pt x="6636" y="11534"/>
                  <a:pt x="6658" y="11548"/>
                  <a:pt x="6680" y="11548"/>
                </a:cubicBezTo>
                <a:cubicBezTo>
                  <a:pt x="6686" y="11548"/>
                  <a:pt x="6693" y="11547"/>
                  <a:pt x="6699" y="11545"/>
                </a:cubicBezTo>
                <a:cubicBezTo>
                  <a:pt x="6939" y="11456"/>
                  <a:pt x="7174" y="11337"/>
                  <a:pt x="7399" y="11189"/>
                </a:cubicBezTo>
                <a:cubicBezTo>
                  <a:pt x="7425" y="11172"/>
                  <a:pt x="7432" y="11138"/>
                  <a:pt x="7415" y="11112"/>
                </a:cubicBezTo>
                <a:cubicBezTo>
                  <a:pt x="7404" y="11096"/>
                  <a:pt x="7386" y="11087"/>
                  <a:pt x="7368" y="11087"/>
                </a:cubicBezTo>
                <a:close/>
                <a:moveTo>
                  <a:pt x="3646" y="11340"/>
                </a:moveTo>
                <a:cubicBezTo>
                  <a:pt x="3622" y="11340"/>
                  <a:pt x="3600" y="11355"/>
                  <a:pt x="3593" y="11378"/>
                </a:cubicBezTo>
                <a:cubicBezTo>
                  <a:pt x="3583" y="11407"/>
                  <a:pt x="3599" y="11439"/>
                  <a:pt x="3628" y="11449"/>
                </a:cubicBezTo>
                <a:cubicBezTo>
                  <a:pt x="3882" y="11533"/>
                  <a:pt x="4135" y="11602"/>
                  <a:pt x="4380" y="11653"/>
                </a:cubicBezTo>
                <a:cubicBezTo>
                  <a:pt x="4384" y="11653"/>
                  <a:pt x="4389" y="11654"/>
                  <a:pt x="4392" y="11654"/>
                </a:cubicBezTo>
                <a:cubicBezTo>
                  <a:pt x="4417" y="11654"/>
                  <a:pt x="4441" y="11636"/>
                  <a:pt x="4446" y="11609"/>
                </a:cubicBezTo>
                <a:cubicBezTo>
                  <a:pt x="4453" y="11579"/>
                  <a:pt x="4433" y="11550"/>
                  <a:pt x="4404" y="11544"/>
                </a:cubicBezTo>
                <a:cubicBezTo>
                  <a:pt x="4163" y="11494"/>
                  <a:pt x="3913" y="11426"/>
                  <a:pt x="3663" y="11343"/>
                </a:cubicBezTo>
                <a:cubicBezTo>
                  <a:pt x="3657" y="11341"/>
                  <a:pt x="3651" y="11340"/>
                  <a:pt x="3646" y="11340"/>
                </a:cubicBezTo>
                <a:close/>
                <a:moveTo>
                  <a:pt x="5932" y="11621"/>
                </a:moveTo>
                <a:cubicBezTo>
                  <a:pt x="5929" y="11621"/>
                  <a:pt x="5926" y="11622"/>
                  <a:pt x="5924" y="11622"/>
                </a:cubicBezTo>
                <a:cubicBezTo>
                  <a:pt x="5757" y="11643"/>
                  <a:pt x="5584" y="11653"/>
                  <a:pt x="5409" y="11653"/>
                </a:cubicBezTo>
                <a:cubicBezTo>
                  <a:pt x="5326" y="11653"/>
                  <a:pt x="5244" y="11651"/>
                  <a:pt x="5161" y="11646"/>
                </a:cubicBezTo>
                <a:cubicBezTo>
                  <a:pt x="5160" y="11646"/>
                  <a:pt x="5158" y="11646"/>
                  <a:pt x="5157" y="11646"/>
                </a:cubicBezTo>
                <a:cubicBezTo>
                  <a:pt x="5128" y="11646"/>
                  <a:pt x="5104" y="11669"/>
                  <a:pt x="5102" y="11699"/>
                </a:cubicBezTo>
                <a:cubicBezTo>
                  <a:pt x="5101" y="11729"/>
                  <a:pt x="5125" y="11755"/>
                  <a:pt x="5155" y="11758"/>
                </a:cubicBezTo>
                <a:cubicBezTo>
                  <a:pt x="5242" y="11762"/>
                  <a:pt x="5330" y="11765"/>
                  <a:pt x="5417" y="11765"/>
                </a:cubicBezTo>
                <a:cubicBezTo>
                  <a:pt x="5595" y="11765"/>
                  <a:pt x="5770" y="11753"/>
                  <a:pt x="5938" y="11732"/>
                </a:cubicBezTo>
                <a:cubicBezTo>
                  <a:pt x="5967" y="11728"/>
                  <a:pt x="5990" y="11700"/>
                  <a:pt x="5986" y="11670"/>
                </a:cubicBezTo>
                <a:cubicBezTo>
                  <a:pt x="5982" y="11642"/>
                  <a:pt x="5959" y="11621"/>
                  <a:pt x="5932" y="11621"/>
                </a:cubicBezTo>
                <a:close/>
                <a:moveTo>
                  <a:pt x="3586" y="11626"/>
                </a:moveTo>
                <a:cubicBezTo>
                  <a:pt x="3563" y="11626"/>
                  <a:pt x="3542" y="11639"/>
                  <a:pt x="3533" y="11661"/>
                </a:cubicBezTo>
                <a:cubicBezTo>
                  <a:pt x="3441" y="11895"/>
                  <a:pt x="3333" y="12130"/>
                  <a:pt x="3213" y="12358"/>
                </a:cubicBezTo>
                <a:cubicBezTo>
                  <a:pt x="3198" y="12386"/>
                  <a:pt x="3209" y="12419"/>
                  <a:pt x="3237" y="12434"/>
                </a:cubicBezTo>
                <a:cubicBezTo>
                  <a:pt x="3244" y="12438"/>
                  <a:pt x="3254" y="12440"/>
                  <a:pt x="3263" y="12440"/>
                </a:cubicBezTo>
                <a:cubicBezTo>
                  <a:pt x="3282" y="12440"/>
                  <a:pt x="3302" y="12430"/>
                  <a:pt x="3312" y="12410"/>
                </a:cubicBezTo>
                <a:cubicBezTo>
                  <a:pt x="3434" y="12178"/>
                  <a:pt x="3542" y="11940"/>
                  <a:pt x="3636" y="11702"/>
                </a:cubicBezTo>
                <a:cubicBezTo>
                  <a:pt x="3648" y="11673"/>
                  <a:pt x="3634" y="11641"/>
                  <a:pt x="3606" y="11629"/>
                </a:cubicBezTo>
                <a:cubicBezTo>
                  <a:pt x="3599" y="11627"/>
                  <a:pt x="3592" y="11626"/>
                  <a:pt x="3586" y="11626"/>
                </a:cubicBezTo>
                <a:close/>
                <a:moveTo>
                  <a:pt x="2869" y="12994"/>
                </a:moveTo>
                <a:cubicBezTo>
                  <a:pt x="2850" y="12994"/>
                  <a:pt x="2832" y="13003"/>
                  <a:pt x="2821" y="13019"/>
                </a:cubicBezTo>
                <a:cubicBezTo>
                  <a:pt x="2683" y="13230"/>
                  <a:pt x="2530" y="13438"/>
                  <a:pt x="2367" y="13639"/>
                </a:cubicBezTo>
                <a:cubicBezTo>
                  <a:pt x="2348" y="13662"/>
                  <a:pt x="2352" y="13698"/>
                  <a:pt x="2376" y="13717"/>
                </a:cubicBezTo>
                <a:cubicBezTo>
                  <a:pt x="2387" y="13725"/>
                  <a:pt x="2398" y="13730"/>
                  <a:pt x="2411" y="13730"/>
                </a:cubicBezTo>
                <a:cubicBezTo>
                  <a:pt x="2427" y="13730"/>
                  <a:pt x="2443" y="13722"/>
                  <a:pt x="2454" y="13708"/>
                </a:cubicBezTo>
                <a:cubicBezTo>
                  <a:pt x="2618" y="13505"/>
                  <a:pt x="2773" y="13294"/>
                  <a:pt x="2914" y="13080"/>
                </a:cubicBezTo>
                <a:cubicBezTo>
                  <a:pt x="2931" y="13054"/>
                  <a:pt x="2925" y="13020"/>
                  <a:pt x="2899" y="13003"/>
                </a:cubicBezTo>
                <a:cubicBezTo>
                  <a:pt x="2890" y="12997"/>
                  <a:pt x="2879" y="12994"/>
                  <a:pt x="2869" y="12994"/>
                </a:cubicBezTo>
                <a:close/>
                <a:moveTo>
                  <a:pt x="1898" y="14197"/>
                </a:moveTo>
                <a:cubicBezTo>
                  <a:pt x="1883" y="14197"/>
                  <a:pt x="1869" y="14203"/>
                  <a:pt x="1858" y="14214"/>
                </a:cubicBezTo>
                <a:cubicBezTo>
                  <a:pt x="1680" y="14396"/>
                  <a:pt x="1492" y="14575"/>
                  <a:pt x="1299" y="14742"/>
                </a:cubicBezTo>
                <a:cubicBezTo>
                  <a:pt x="1276" y="14763"/>
                  <a:pt x="1273" y="14797"/>
                  <a:pt x="1294" y="14820"/>
                </a:cubicBezTo>
                <a:cubicBezTo>
                  <a:pt x="1304" y="14833"/>
                  <a:pt x="1319" y="14840"/>
                  <a:pt x="1335" y="14840"/>
                </a:cubicBezTo>
                <a:cubicBezTo>
                  <a:pt x="1348" y="14840"/>
                  <a:pt x="1361" y="14835"/>
                  <a:pt x="1372" y="14826"/>
                </a:cubicBezTo>
                <a:cubicBezTo>
                  <a:pt x="1567" y="14656"/>
                  <a:pt x="1758" y="14476"/>
                  <a:pt x="1937" y="14292"/>
                </a:cubicBezTo>
                <a:cubicBezTo>
                  <a:pt x="1958" y="14269"/>
                  <a:pt x="1958" y="14234"/>
                  <a:pt x="1936" y="14212"/>
                </a:cubicBezTo>
                <a:cubicBezTo>
                  <a:pt x="1925" y="14202"/>
                  <a:pt x="1912" y="14197"/>
                  <a:pt x="1898" y="14197"/>
                </a:cubicBezTo>
                <a:close/>
                <a:moveTo>
                  <a:pt x="729" y="15209"/>
                </a:moveTo>
                <a:cubicBezTo>
                  <a:pt x="718" y="15209"/>
                  <a:pt x="706" y="15213"/>
                  <a:pt x="697" y="15220"/>
                </a:cubicBezTo>
                <a:cubicBezTo>
                  <a:pt x="463" y="15388"/>
                  <a:pt x="248" y="15514"/>
                  <a:pt x="41" y="15607"/>
                </a:cubicBezTo>
                <a:cubicBezTo>
                  <a:pt x="13" y="15619"/>
                  <a:pt x="0" y="15651"/>
                  <a:pt x="13" y="15680"/>
                </a:cubicBezTo>
                <a:cubicBezTo>
                  <a:pt x="22" y="15701"/>
                  <a:pt x="43" y="15712"/>
                  <a:pt x="64" y="15712"/>
                </a:cubicBezTo>
                <a:cubicBezTo>
                  <a:pt x="72" y="15712"/>
                  <a:pt x="79" y="15711"/>
                  <a:pt x="87" y="15708"/>
                </a:cubicBezTo>
                <a:cubicBezTo>
                  <a:pt x="300" y="15613"/>
                  <a:pt x="521" y="15483"/>
                  <a:pt x="762" y="15310"/>
                </a:cubicBezTo>
                <a:cubicBezTo>
                  <a:pt x="786" y="15293"/>
                  <a:pt x="792" y="15257"/>
                  <a:pt x="775" y="15233"/>
                </a:cubicBezTo>
                <a:cubicBezTo>
                  <a:pt x="764" y="15217"/>
                  <a:pt x="746" y="15209"/>
                  <a:pt x="729" y="15209"/>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1" name="Google Shape;741;p27"/>
          <p:cNvSpPr/>
          <p:nvPr/>
        </p:nvSpPr>
        <p:spPr>
          <a:xfrm rot="-9876870">
            <a:off x="1195365" y="5628132"/>
            <a:ext cx="1279019" cy="9357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42" name="Google Shape;742;p27"/>
          <p:cNvGrpSpPr/>
          <p:nvPr/>
        </p:nvGrpSpPr>
        <p:grpSpPr>
          <a:xfrm rot="-5400000">
            <a:off x="357893" y="5727704"/>
            <a:ext cx="479659" cy="434488"/>
            <a:chOff x="1640475" y="1197075"/>
            <a:chExt cx="55475" cy="50250"/>
          </a:xfrm>
        </p:grpSpPr>
        <p:sp>
          <p:nvSpPr>
            <p:cNvPr id="743" name="Google Shape;743;p27"/>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27"/>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27"/>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49518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746"/>
        <p:cNvGrpSpPr/>
        <p:nvPr/>
      </p:nvGrpSpPr>
      <p:grpSpPr>
        <a:xfrm>
          <a:off x="0" y="0"/>
          <a:ext cx="0" cy="0"/>
          <a:chOff x="0" y="0"/>
          <a:chExt cx="0" cy="0"/>
        </a:xfrm>
      </p:grpSpPr>
      <p:sp>
        <p:nvSpPr>
          <p:cNvPr id="747" name="Google Shape;747;p28"/>
          <p:cNvSpPr/>
          <p:nvPr/>
        </p:nvSpPr>
        <p:spPr>
          <a:xfrm rot="10800000">
            <a:off x="7338614" y="-261150"/>
            <a:ext cx="5042852" cy="2373156"/>
          </a:xfrm>
          <a:custGeom>
            <a:avLst/>
            <a:gdLst/>
            <a:ahLst/>
            <a:cxnLst/>
            <a:rect l="l" t="t" r="r" b="b"/>
            <a:pathLst>
              <a:path w="23808" h="11204" extrusionOk="0">
                <a:moveTo>
                  <a:pt x="1601" y="1"/>
                </a:moveTo>
                <a:cubicBezTo>
                  <a:pt x="1055" y="1"/>
                  <a:pt x="506" y="115"/>
                  <a:pt x="0" y="332"/>
                </a:cubicBezTo>
                <a:lnTo>
                  <a:pt x="0" y="11204"/>
                </a:lnTo>
                <a:lnTo>
                  <a:pt x="23808" y="11204"/>
                </a:lnTo>
                <a:cubicBezTo>
                  <a:pt x="23725" y="11045"/>
                  <a:pt x="23628" y="10895"/>
                  <a:pt x="23519" y="10757"/>
                </a:cubicBezTo>
                <a:cubicBezTo>
                  <a:pt x="23017" y="10126"/>
                  <a:pt x="22249" y="9748"/>
                  <a:pt x="21476" y="9748"/>
                </a:cubicBezTo>
                <a:cubicBezTo>
                  <a:pt x="21442" y="9748"/>
                  <a:pt x="21408" y="9749"/>
                  <a:pt x="21374" y="9751"/>
                </a:cubicBezTo>
                <a:cubicBezTo>
                  <a:pt x="20787" y="9776"/>
                  <a:pt x="20207" y="10007"/>
                  <a:pt x="19629" y="10007"/>
                </a:cubicBezTo>
                <a:cubicBezTo>
                  <a:pt x="19512" y="10007"/>
                  <a:pt x="19395" y="9998"/>
                  <a:pt x="19278" y="9975"/>
                </a:cubicBezTo>
                <a:cubicBezTo>
                  <a:pt x="19140" y="9948"/>
                  <a:pt x="19009" y="9906"/>
                  <a:pt x="18886" y="9850"/>
                </a:cubicBezTo>
                <a:cubicBezTo>
                  <a:pt x="18859" y="9838"/>
                  <a:pt x="18832" y="9826"/>
                  <a:pt x="18806" y="9811"/>
                </a:cubicBezTo>
                <a:cubicBezTo>
                  <a:pt x="17861" y="9333"/>
                  <a:pt x="17298" y="8089"/>
                  <a:pt x="16410" y="7398"/>
                </a:cubicBezTo>
                <a:cubicBezTo>
                  <a:pt x="15787" y="6913"/>
                  <a:pt x="15050" y="6730"/>
                  <a:pt x="14282" y="6730"/>
                </a:cubicBezTo>
                <a:cubicBezTo>
                  <a:pt x="13407" y="6730"/>
                  <a:pt x="12492" y="6967"/>
                  <a:pt x="11660" y="7265"/>
                </a:cubicBezTo>
                <a:cubicBezTo>
                  <a:pt x="10916" y="7531"/>
                  <a:pt x="10145" y="7839"/>
                  <a:pt x="9375" y="7839"/>
                </a:cubicBezTo>
                <a:cubicBezTo>
                  <a:pt x="9193" y="7839"/>
                  <a:pt x="9011" y="7822"/>
                  <a:pt x="8830" y="7783"/>
                </a:cubicBezTo>
                <a:cubicBezTo>
                  <a:pt x="7417" y="7481"/>
                  <a:pt x="6534" y="5988"/>
                  <a:pt x="5961" y="4572"/>
                </a:cubicBezTo>
                <a:cubicBezTo>
                  <a:pt x="5388" y="3156"/>
                  <a:pt x="4892" y="1585"/>
                  <a:pt x="3719" y="690"/>
                </a:cubicBezTo>
                <a:cubicBezTo>
                  <a:pt x="3105" y="220"/>
                  <a:pt x="2357" y="1"/>
                  <a:pt x="1601"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8" name="Google Shape;748;p28"/>
          <p:cNvSpPr/>
          <p:nvPr/>
        </p:nvSpPr>
        <p:spPr>
          <a:xfrm rot="10800000">
            <a:off x="8127487" y="4779187"/>
            <a:ext cx="4347680" cy="2399845"/>
          </a:xfrm>
          <a:custGeom>
            <a:avLst/>
            <a:gdLst/>
            <a:ahLst/>
            <a:cxnLst/>
            <a:rect l="l" t="t" r="r" b="b"/>
            <a:pathLst>
              <a:path w="20526" h="11330" extrusionOk="0">
                <a:moveTo>
                  <a:pt x="12939" y="1"/>
                </a:moveTo>
                <a:cubicBezTo>
                  <a:pt x="11999" y="1"/>
                  <a:pt x="11086" y="167"/>
                  <a:pt x="10169" y="370"/>
                </a:cubicBezTo>
                <a:cubicBezTo>
                  <a:pt x="9691" y="476"/>
                  <a:pt x="9213" y="584"/>
                  <a:pt x="8731" y="667"/>
                </a:cubicBezTo>
                <a:cubicBezTo>
                  <a:pt x="8234" y="750"/>
                  <a:pt x="7732" y="802"/>
                  <a:pt x="7229" y="839"/>
                </a:cubicBezTo>
                <a:cubicBezTo>
                  <a:pt x="6231" y="913"/>
                  <a:pt x="5230" y="935"/>
                  <a:pt x="4235" y="1052"/>
                </a:cubicBezTo>
                <a:cubicBezTo>
                  <a:pt x="3806" y="1102"/>
                  <a:pt x="3380" y="1184"/>
                  <a:pt x="2951" y="1235"/>
                </a:cubicBezTo>
                <a:cubicBezTo>
                  <a:pt x="2746" y="1260"/>
                  <a:pt x="2537" y="1279"/>
                  <a:pt x="2328" y="1279"/>
                </a:cubicBezTo>
                <a:cubicBezTo>
                  <a:pt x="2138" y="1279"/>
                  <a:pt x="1948" y="1263"/>
                  <a:pt x="1762" y="1222"/>
                </a:cubicBezTo>
                <a:cubicBezTo>
                  <a:pt x="1578" y="1180"/>
                  <a:pt x="1402" y="1113"/>
                  <a:pt x="1242" y="1012"/>
                </a:cubicBezTo>
                <a:cubicBezTo>
                  <a:pt x="1161" y="960"/>
                  <a:pt x="1089" y="870"/>
                  <a:pt x="988" y="868"/>
                </a:cubicBezTo>
                <a:cubicBezTo>
                  <a:pt x="985" y="868"/>
                  <a:pt x="983" y="868"/>
                  <a:pt x="981" y="868"/>
                </a:cubicBezTo>
                <a:cubicBezTo>
                  <a:pt x="897" y="868"/>
                  <a:pt x="810" y="887"/>
                  <a:pt x="732" y="917"/>
                </a:cubicBezTo>
                <a:cubicBezTo>
                  <a:pt x="360" y="1060"/>
                  <a:pt x="147" y="1435"/>
                  <a:pt x="79" y="1816"/>
                </a:cubicBezTo>
                <a:cubicBezTo>
                  <a:pt x="38" y="2046"/>
                  <a:pt x="37" y="2279"/>
                  <a:pt x="38" y="2512"/>
                </a:cubicBezTo>
                <a:cubicBezTo>
                  <a:pt x="38" y="2767"/>
                  <a:pt x="39" y="3024"/>
                  <a:pt x="40" y="3279"/>
                </a:cubicBezTo>
                <a:cubicBezTo>
                  <a:pt x="42" y="3797"/>
                  <a:pt x="44" y="4315"/>
                  <a:pt x="46" y="4833"/>
                </a:cubicBezTo>
                <a:cubicBezTo>
                  <a:pt x="50" y="5817"/>
                  <a:pt x="54" y="6803"/>
                  <a:pt x="57" y="7787"/>
                </a:cubicBezTo>
                <a:cubicBezTo>
                  <a:pt x="55" y="7786"/>
                  <a:pt x="54" y="7785"/>
                  <a:pt x="52" y="7785"/>
                </a:cubicBezTo>
                <a:cubicBezTo>
                  <a:pt x="0" y="7785"/>
                  <a:pt x="101" y="8649"/>
                  <a:pt x="628" y="8724"/>
                </a:cubicBezTo>
                <a:cubicBezTo>
                  <a:pt x="1441" y="8840"/>
                  <a:pt x="1514" y="10145"/>
                  <a:pt x="2146" y="10693"/>
                </a:cubicBezTo>
                <a:cubicBezTo>
                  <a:pt x="2452" y="10957"/>
                  <a:pt x="2805" y="11167"/>
                  <a:pt x="3199" y="11261"/>
                </a:cubicBezTo>
                <a:cubicBezTo>
                  <a:pt x="3402" y="11310"/>
                  <a:pt x="3609" y="11330"/>
                  <a:pt x="3816" y="11330"/>
                </a:cubicBezTo>
                <a:cubicBezTo>
                  <a:pt x="4077" y="11330"/>
                  <a:pt x="4340" y="11298"/>
                  <a:pt x="4597" y="11251"/>
                </a:cubicBezTo>
                <a:cubicBezTo>
                  <a:pt x="5367" y="11113"/>
                  <a:pt x="6207" y="10865"/>
                  <a:pt x="6645" y="10152"/>
                </a:cubicBezTo>
                <a:cubicBezTo>
                  <a:pt x="6859" y="9801"/>
                  <a:pt x="6970" y="9395"/>
                  <a:pt x="7203" y="9055"/>
                </a:cubicBezTo>
                <a:cubicBezTo>
                  <a:pt x="7421" y="8736"/>
                  <a:pt x="7758" y="8532"/>
                  <a:pt x="8120" y="8419"/>
                </a:cubicBezTo>
                <a:cubicBezTo>
                  <a:pt x="8559" y="8282"/>
                  <a:pt x="9011" y="8265"/>
                  <a:pt x="9465" y="8265"/>
                </a:cubicBezTo>
                <a:cubicBezTo>
                  <a:pt x="9615" y="8265"/>
                  <a:pt x="9765" y="8267"/>
                  <a:pt x="9915" y="8267"/>
                </a:cubicBezTo>
                <a:cubicBezTo>
                  <a:pt x="10115" y="8267"/>
                  <a:pt x="10316" y="8264"/>
                  <a:pt x="10515" y="8248"/>
                </a:cubicBezTo>
                <a:cubicBezTo>
                  <a:pt x="10927" y="8216"/>
                  <a:pt x="11342" y="8132"/>
                  <a:pt x="11707" y="7927"/>
                </a:cubicBezTo>
                <a:cubicBezTo>
                  <a:pt x="12074" y="7718"/>
                  <a:pt x="12352" y="7394"/>
                  <a:pt x="12600" y="7055"/>
                </a:cubicBezTo>
                <a:cubicBezTo>
                  <a:pt x="13089" y="6385"/>
                  <a:pt x="13543" y="5673"/>
                  <a:pt x="14244" y="5207"/>
                </a:cubicBezTo>
                <a:cubicBezTo>
                  <a:pt x="14594" y="4972"/>
                  <a:pt x="14986" y="4825"/>
                  <a:pt x="15405" y="4792"/>
                </a:cubicBezTo>
                <a:cubicBezTo>
                  <a:pt x="15494" y="4785"/>
                  <a:pt x="15582" y="4782"/>
                  <a:pt x="15670" y="4782"/>
                </a:cubicBezTo>
                <a:cubicBezTo>
                  <a:pt x="16070" y="4782"/>
                  <a:pt x="16469" y="4843"/>
                  <a:pt x="16866" y="4877"/>
                </a:cubicBezTo>
                <a:cubicBezTo>
                  <a:pt x="17302" y="4915"/>
                  <a:pt x="17740" y="4933"/>
                  <a:pt x="18178" y="4933"/>
                </a:cubicBezTo>
                <a:cubicBezTo>
                  <a:pt x="18243" y="4933"/>
                  <a:pt x="18309" y="4933"/>
                  <a:pt x="18374" y="4932"/>
                </a:cubicBezTo>
                <a:cubicBezTo>
                  <a:pt x="18585" y="4929"/>
                  <a:pt x="18814" y="4941"/>
                  <a:pt x="19012" y="4857"/>
                </a:cubicBezTo>
                <a:cubicBezTo>
                  <a:pt x="19193" y="4780"/>
                  <a:pt x="19305" y="4623"/>
                  <a:pt x="19390" y="4450"/>
                </a:cubicBezTo>
                <a:cubicBezTo>
                  <a:pt x="19618" y="3989"/>
                  <a:pt x="19825" y="3515"/>
                  <a:pt x="20041" y="3049"/>
                </a:cubicBezTo>
                <a:cubicBezTo>
                  <a:pt x="20147" y="2821"/>
                  <a:pt x="20256" y="2595"/>
                  <a:pt x="20357" y="2365"/>
                </a:cubicBezTo>
                <a:cubicBezTo>
                  <a:pt x="20444" y="2165"/>
                  <a:pt x="20525" y="1951"/>
                  <a:pt x="20518" y="1728"/>
                </a:cubicBezTo>
                <a:cubicBezTo>
                  <a:pt x="20505" y="1297"/>
                  <a:pt x="20161" y="1008"/>
                  <a:pt x="19822" y="810"/>
                </a:cubicBezTo>
                <a:cubicBezTo>
                  <a:pt x="19463" y="601"/>
                  <a:pt x="19065" y="469"/>
                  <a:pt x="18660" y="392"/>
                </a:cubicBezTo>
                <a:cubicBezTo>
                  <a:pt x="17815" y="229"/>
                  <a:pt x="16950" y="272"/>
                  <a:pt x="16095" y="224"/>
                </a:cubicBezTo>
                <a:cubicBezTo>
                  <a:pt x="15084" y="168"/>
                  <a:pt x="14079" y="19"/>
                  <a:pt x="13065" y="2"/>
                </a:cubicBezTo>
                <a:cubicBezTo>
                  <a:pt x="13023" y="1"/>
                  <a:pt x="12981" y="1"/>
                  <a:pt x="12939"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9" name="Google Shape;749;p28"/>
          <p:cNvSpPr/>
          <p:nvPr/>
        </p:nvSpPr>
        <p:spPr>
          <a:xfrm rot="10800000">
            <a:off x="-520264" y="4322094"/>
            <a:ext cx="2755056" cy="2763105"/>
          </a:xfrm>
          <a:custGeom>
            <a:avLst/>
            <a:gdLst/>
            <a:ahLst/>
            <a:cxnLst/>
            <a:rect l="l" t="t" r="r" b="b"/>
            <a:pathLst>
              <a:path w="13007" h="13045" extrusionOk="0">
                <a:moveTo>
                  <a:pt x="12515" y="1"/>
                </a:moveTo>
                <a:cubicBezTo>
                  <a:pt x="12505" y="1"/>
                  <a:pt x="12495" y="2"/>
                  <a:pt x="12485" y="4"/>
                </a:cubicBezTo>
                <a:cubicBezTo>
                  <a:pt x="11568" y="214"/>
                  <a:pt x="10641" y="375"/>
                  <a:pt x="9706" y="481"/>
                </a:cubicBezTo>
                <a:cubicBezTo>
                  <a:pt x="8769" y="587"/>
                  <a:pt x="7827" y="639"/>
                  <a:pt x="6885" y="639"/>
                </a:cubicBezTo>
                <a:cubicBezTo>
                  <a:pt x="6168" y="639"/>
                  <a:pt x="5450" y="609"/>
                  <a:pt x="4735" y="550"/>
                </a:cubicBezTo>
                <a:cubicBezTo>
                  <a:pt x="4277" y="512"/>
                  <a:pt x="3796" y="469"/>
                  <a:pt x="3318" y="469"/>
                </a:cubicBezTo>
                <a:cubicBezTo>
                  <a:pt x="2513" y="469"/>
                  <a:pt x="1717" y="591"/>
                  <a:pt x="1058" y="1068"/>
                </a:cubicBezTo>
                <a:cubicBezTo>
                  <a:pt x="1059" y="1057"/>
                  <a:pt x="1057" y="1052"/>
                  <a:pt x="1050" y="1052"/>
                </a:cubicBezTo>
                <a:cubicBezTo>
                  <a:pt x="989" y="1052"/>
                  <a:pt x="597" y="1511"/>
                  <a:pt x="509" y="1745"/>
                </a:cubicBezTo>
                <a:cubicBezTo>
                  <a:pt x="139" y="2725"/>
                  <a:pt x="1" y="3837"/>
                  <a:pt x="329" y="4850"/>
                </a:cubicBezTo>
                <a:cubicBezTo>
                  <a:pt x="602" y="5696"/>
                  <a:pt x="1186" y="6475"/>
                  <a:pt x="2005" y="6858"/>
                </a:cubicBezTo>
                <a:cubicBezTo>
                  <a:pt x="2923" y="7286"/>
                  <a:pt x="3974" y="7122"/>
                  <a:pt x="4914" y="7465"/>
                </a:cubicBezTo>
                <a:cubicBezTo>
                  <a:pt x="5846" y="7805"/>
                  <a:pt x="6269" y="8720"/>
                  <a:pt x="6690" y="9546"/>
                </a:cubicBezTo>
                <a:cubicBezTo>
                  <a:pt x="7147" y="10442"/>
                  <a:pt x="7734" y="11244"/>
                  <a:pt x="8514" y="11886"/>
                </a:cubicBezTo>
                <a:cubicBezTo>
                  <a:pt x="9220" y="12466"/>
                  <a:pt x="10135" y="13045"/>
                  <a:pt x="11084" y="13045"/>
                </a:cubicBezTo>
                <a:cubicBezTo>
                  <a:pt x="11157" y="13045"/>
                  <a:pt x="11229" y="13041"/>
                  <a:pt x="11303" y="13034"/>
                </a:cubicBezTo>
                <a:cubicBezTo>
                  <a:pt x="11746" y="12991"/>
                  <a:pt x="12188" y="12817"/>
                  <a:pt x="12502" y="12494"/>
                </a:cubicBezTo>
                <a:cubicBezTo>
                  <a:pt x="12856" y="12131"/>
                  <a:pt x="12967" y="11633"/>
                  <a:pt x="12985" y="11143"/>
                </a:cubicBezTo>
                <a:cubicBezTo>
                  <a:pt x="13006" y="10560"/>
                  <a:pt x="12960" y="9972"/>
                  <a:pt x="12940" y="9391"/>
                </a:cubicBezTo>
                <a:cubicBezTo>
                  <a:pt x="12920" y="8773"/>
                  <a:pt x="12900" y="8155"/>
                  <a:pt x="12879" y="7536"/>
                </a:cubicBezTo>
                <a:lnTo>
                  <a:pt x="12632" y="116"/>
                </a:lnTo>
                <a:cubicBezTo>
                  <a:pt x="12630" y="48"/>
                  <a:pt x="12578" y="1"/>
                  <a:pt x="12515"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0" name="Google Shape;750;p28"/>
          <p:cNvSpPr/>
          <p:nvPr/>
        </p:nvSpPr>
        <p:spPr>
          <a:xfrm rot="10800000">
            <a:off x="-344447" y="-512797"/>
            <a:ext cx="5163161" cy="1824348"/>
          </a:xfrm>
          <a:custGeom>
            <a:avLst/>
            <a:gdLst/>
            <a:ahLst/>
            <a:cxnLst/>
            <a:rect l="l" t="t" r="r" b="b"/>
            <a:pathLst>
              <a:path w="24376" h="8613" extrusionOk="0">
                <a:moveTo>
                  <a:pt x="12572" y="1"/>
                </a:moveTo>
                <a:cubicBezTo>
                  <a:pt x="11930" y="1"/>
                  <a:pt x="11305" y="137"/>
                  <a:pt x="10778" y="460"/>
                </a:cubicBezTo>
                <a:cubicBezTo>
                  <a:pt x="10193" y="818"/>
                  <a:pt x="9818" y="1341"/>
                  <a:pt x="9503" y="1852"/>
                </a:cubicBezTo>
                <a:cubicBezTo>
                  <a:pt x="9167" y="2398"/>
                  <a:pt x="8889" y="2969"/>
                  <a:pt x="8475" y="3485"/>
                </a:cubicBezTo>
                <a:cubicBezTo>
                  <a:pt x="8044" y="4023"/>
                  <a:pt x="7451" y="4445"/>
                  <a:pt x="6633" y="4599"/>
                </a:cubicBezTo>
                <a:cubicBezTo>
                  <a:pt x="6259" y="4669"/>
                  <a:pt x="5879" y="4690"/>
                  <a:pt x="5496" y="4690"/>
                </a:cubicBezTo>
                <a:cubicBezTo>
                  <a:pt x="4945" y="4690"/>
                  <a:pt x="4388" y="4646"/>
                  <a:pt x="3837" y="4646"/>
                </a:cubicBezTo>
                <a:cubicBezTo>
                  <a:pt x="3701" y="4646"/>
                  <a:pt x="3564" y="4649"/>
                  <a:pt x="3429" y="4656"/>
                </a:cubicBezTo>
                <a:cubicBezTo>
                  <a:pt x="2927" y="4680"/>
                  <a:pt x="2424" y="4755"/>
                  <a:pt x="1974" y="4934"/>
                </a:cubicBezTo>
                <a:cubicBezTo>
                  <a:pt x="1568" y="5095"/>
                  <a:pt x="1218" y="5332"/>
                  <a:pt x="943" y="5611"/>
                </a:cubicBezTo>
                <a:cubicBezTo>
                  <a:pt x="425" y="6133"/>
                  <a:pt x="179" y="6806"/>
                  <a:pt x="311" y="7456"/>
                </a:cubicBezTo>
                <a:cubicBezTo>
                  <a:pt x="309" y="7456"/>
                  <a:pt x="307" y="7456"/>
                  <a:pt x="305" y="7456"/>
                </a:cubicBezTo>
                <a:cubicBezTo>
                  <a:pt x="282" y="7456"/>
                  <a:pt x="258" y="7461"/>
                  <a:pt x="234" y="7475"/>
                </a:cubicBezTo>
                <a:cubicBezTo>
                  <a:pt x="83" y="7556"/>
                  <a:pt x="1" y="7677"/>
                  <a:pt x="4" y="7821"/>
                </a:cubicBezTo>
                <a:cubicBezTo>
                  <a:pt x="12" y="8172"/>
                  <a:pt x="404" y="8373"/>
                  <a:pt x="826" y="8396"/>
                </a:cubicBezTo>
                <a:cubicBezTo>
                  <a:pt x="860" y="8398"/>
                  <a:pt x="894" y="8399"/>
                  <a:pt x="929" y="8399"/>
                </a:cubicBezTo>
                <a:cubicBezTo>
                  <a:pt x="1162" y="8399"/>
                  <a:pt x="1397" y="8361"/>
                  <a:pt x="1626" y="8334"/>
                </a:cubicBezTo>
                <a:cubicBezTo>
                  <a:pt x="1931" y="8297"/>
                  <a:pt x="2238" y="8262"/>
                  <a:pt x="2544" y="8230"/>
                </a:cubicBezTo>
                <a:cubicBezTo>
                  <a:pt x="3747" y="8107"/>
                  <a:pt x="4958" y="8023"/>
                  <a:pt x="6170" y="7965"/>
                </a:cubicBezTo>
                <a:cubicBezTo>
                  <a:pt x="8591" y="7850"/>
                  <a:pt x="11019" y="7838"/>
                  <a:pt x="13445" y="7824"/>
                </a:cubicBezTo>
                <a:cubicBezTo>
                  <a:pt x="13813" y="7822"/>
                  <a:pt x="14182" y="7820"/>
                  <a:pt x="14552" y="7820"/>
                </a:cubicBezTo>
                <a:cubicBezTo>
                  <a:pt x="16507" y="7820"/>
                  <a:pt x="18472" y="7870"/>
                  <a:pt x="20390" y="8174"/>
                </a:cubicBezTo>
                <a:cubicBezTo>
                  <a:pt x="20952" y="8264"/>
                  <a:pt x="21511" y="8375"/>
                  <a:pt x="22057" y="8512"/>
                </a:cubicBezTo>
                <a:cubicBezTo>
                  <a:pt x="22240" y="8558"/>
                  <a:pt x="22430" y="8612"/>
                  <a:pt x="22625" y="8612"/>
                </a:cubicBezTo>
                <a:cubicBezTo>
                  <a:pt x="22665" y="8612"/>
                  <a:pt x="22706" y="8610"/>
                  <a:pt x="22747" y="8605"/>
                </a:cubicBezTo>
                <a:cubicBezTo>
                  <a:pt x="22986" y="8575"/>
                  <a:pt x="23126" y="8437"/>
                  <a:pt x="23188" y="8265"/>
                </a:cubicBezTo>
                <a:cubicBezTo>
                  <a:pt x="23342" y="7840"/>
                  <a:pt x="23440" y="7396"/>
                  <a:pt x="23556" y="6963"/>
                </a:cubicBezTo>
                <a:cubicBezTo>
                  <a:pt x="23675" y="6520"/>
                  <a:pt x="23785" y="6077"/>
                  <a:pt x="23879" y="5631"/>
                </a:cubicBezTo>
                <a:cubicBezTo>
                  <a:pt x="24251" y="3879"/>
                  <a:pt x="24375" y="2063"/>
                  <a:pt x="23717" y="343"/>
                </a:cubicBezTo>
                <a:cubicBezTo>
                  <a:pt x="23697" y="293"/>
                  <a:pt x="23642" y="267"/>
                  <a:pt x="23586" y="267"/>
                </a:cubicBezTo>
                <a:cubicBezTo>
                  <a:pt x="23541" y="267"/>
                  <a:pt x="23495" y="284"/>
                  <a:pt x="23467" y="317"/>
                </a:cubicBezTo>
                <a:cubicBezTo>
                  <a:pt x="23327" y="480"/>
                  <a:pt x="23169" y="631"/>
                  <a:pt x="22991" y="769"/>
                </a:cubicBezTo>
                <a:cubicBezTo>
                  <a:pt x="22274" y="1328"/>
                  <a:pt x="21289" y="1670"/>
                  <a:pt x="20281" y="1764"/>
                </a:cubicBezTo>
                <a:cubicBezTo>
                  <a:pt x="20062" y="1784"/>
                  <a:pt x="19841" y="1794"/>
                  <a:pt x="19620" y="1794"/>
                </a:cubicBezTo>
                <a:cubicBezTo>
                  <a:pt x="18644" y="1794"/>
                  <a:pt x="17671" y="1601"/>
                  <a:pt x="16789" y="1286"/>
                </a:cubicBezTo>
                <a:cubicBezTo>
                  <a:pt x="15722" y="905"/>
                  <a:pt x="14754" y="349"/>
                  <a:pt x="13607" y="110"/>
                </a:cubicBezTo>
                <a:cubicBezTo>
                  <a:pt x="13266" y="40"/>
                  <a:pt x="12917" y="1"/>
                  <a:pt x="12572"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1" name="Google Shape;751;p28"/>
          <p:cNvSpPr txBox="1">
            <a:spLocks noGrp="1"/>
          </p:cNvSpPr>
          <p:nvPr>
            <p:ph type="title"/>
          </p:nvPr>
        </p:nvSpPr>
        <p:spPr>
          <a:xfrm>
            <a:off x="4106600" y="1288339"/>
            <a:ext cx="3978800" cy="1121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200"/>
              <a:buNone/>
              <a:defRPr sz="7333"/>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52" name="Google Shape;752;p28"/>
          <p:cNvSpPr txBox="1">
            <a:spLocks noGrp="1"/>
          </p:cNvSpPr>
          <p:nvPr>
            <p:ph type="body" idx="1"/>
          </p:nvPr>
        </p:nvSpPr>
        <p:spPr>
          <a:xfrm>
            <a:off x="1645833" y="4314333"/>
            <a:ext cx="3629200" cy="1364000"/>
          </a:xfrm>
          <a:prstGeom prst="rect">
            <a:avLst/>
          </a:prstGeom>
        </p:spPr>
        <p:txBody>
          <a:bodyPr spcFirstLastPara="1" wrap="square" lIns="91425" tIns="91425" rIns="91425" bIns="91425" anchor="ctr" anchorCtr="0">
            <a:noAutofit/>
          </a:bodyPr>
          <a:lstStyle>
            <a:lvl1pPr marL="609585" lvl="0" indent="-406390" algn="ctr" rtl="0">
              <a:lnSpc>
                <a:spcPct val="100000"/>
              </a:lnSpc>
              <a:spcBef>
                <a:spcPts val="0"/>
              </a:spcBef>
              <a:spcAft>
                <a:spcPts val="0"/>
              </a:spcAft>
              <a:buSzPts val="1200"/>
              <a:buFont typeface="Raleway SemiBold"/>
              <a:buChar char="●"/>
              <a:defRPr sz="1867">
                <a:latin typeface="Raleway SemiBold"/>
                <a:ea typeface="Raleway SemiBold"/>
                <a:cs typeface="Raleway SemiBold"/>
                <a:sym typeface="Raleway SemiBold"/>
              </a:defRPr>
            </a:lvl1pPr>
            <a:lvl2pPr marL="1219170" lvl="1"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2pPr>
            <a:lvl3pPr marL="1828754" lvl="2"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3pPr>
            <a:lvl4pPr marL="2438339" lvl="3"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4pPr>
            <a:lvl5pPr marL="3047924" lvl="4"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5pPr>
            <a:lvl6pPr marL="3657509" lvl="5"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6pPr>
            <a:lvl7pPr marL="4267093" lvl="6"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7pPr>
            <a:lvl8pPr marL="4876678" lvl="7"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8pPr>
            <a:lvl9pPr marL="5486263" lvl="8" indent="-406390" rtl="0">
              <a:lnSpc>
                <a:spcPct val="100000"/>
              </a:lnSpc>
              <a:spcBef>
                <a:spcPts val="0"/>
              </a:spcBef>
              <a:spcAft>
                <a:spcPts val="0"/>
              </a:spcAft>
              <a:buSzPts val="1200"/>
              <a:buFont typeface="Raleway SemiBold"/>
              <a:buChar char="■"/>
              <a:defRPr sz="1600">
                <a:latin typeface="Raleway SemiBold"/>
                <a:ea typeface="Raleway SemiBold"/>
                <a:cs typeface="Raleway SemiBold"/>
                <a:sym typeface="Raleway SemiBold"/>
              </a:defRPr>
            </a:lvl9pPr>
          </a:lstStyle>
          <a:p>
            <a:endParaRPr/>
          </a:p>
        </p:txBody>
      </p:sp>
      <p:sp>
        <p:nvSpPr>
          <p:cNvPr id="753" name="Google Shape;753;p28"/>
          <p:cNvSpPr txBox="1"/>
          <p:nvPr/>
        </p:nvSpPr>
        <p:spPr>
          <a:xfrm>
            <a:off x="7187876" y="4251863"/>
            <a:ext cx="3053200" cy="937200"/>
          </a:xfrm>
          <a:prstGeom prst="rect">
            <a:avLst/>
          </a:prstGeom>
          <a:noFill/>
          <a:ln>
            <a:noFill/>
          </a:ln>
        </p:spPr>
        <p:txBody>
          <a:bodyPr spcFirstLastPara="1" wrap="square" lIns="121900" tIns="121900" rIns="121900" bIns="121900" anchor="ctr" anchorCtr="0">
            <a:noAutofit/>
          </a:bodyPr>
          <a:lstStyle/>
          <a:p>
            <a:pPr marL="0" lvl="0" indent="0" algn="ctr" rtl="0">
              <a:lnSpc>
                <a:spcPct val="100000"/>
              </a:lnSpc>
              <a:spcBef>
                <a:spcPts val="400"/>
              </a:spcBef>
              <a:spcAft>
                <a:spcPts val="0"/>
              </a:spcAft>
              <a:buNone/>
            </a:pPr>
            <a:r>
              <a:rPr lang="en" sz="1333">
                <a:solidFill>
                  <a:schemeClr val="dk2"/>
                </a:solidFill>
                <a:latin typeface="Raleway"/>
                <a:ea typeface="Raleway"/>
                <a:cs typeface="Raleway"/>
                <a:sym typeface="Raleway"/>
              </a:rPr>
              <a:t>CREDITS: This presentation template was created by </a:t>
            </a:r>
            <a:r>
              <a:rPr lang="en" sz="1333" b="1">
                <a:solidFill>
                  <a:schemeClr val="dk2"/>
                </a:solidFill>
                <a:uFill>
                  <a:noFill/>
                </a:uFill>
                <a:latin typeface="Raleway"/>
                <a:ea typeface="Raleway"/>
                <a:cs typeface="Raleway"/>
                <a:sym typeface="Raleway"/>
                <a:hlinkClick r:id="rId2">
                  <a:extLst>
                    <a:ext uri="{A12FA001-AC4F-418D-AE19-62706E023703}">
                      <ahyp:hlinkClr xmlns:ahyp="http://schemas.microsoft.com/office/drawing/2018/hyperlinkcolor" val="tx"/>
                    </a:ext>
                  </a:extLst>
                </a:hlinkClick>
              </a:rPr>
              <a:t>Slidesgo</a:t>
            </a:r>
            <a:r>
              <a:rPr lang="en" sz="1333">
                <a:solidFill>
                  <a:schemeClr val="dk2"/>
                </a:solidFill>
                <a:latin typeface="Raleway"/>
                <a:ea typeface="Raleway"/>
                <a:cs typeface="Raleway"/>
                <a:sym typeface="Raleway"/>
              </a:rPr>
              <a:t>, including icons by </a:t>
            </a:r>
            <a:r>
              <a:rPr lang="en" sz="1333" b="1">
                <a:solidFill>
                  <a:schemeClr val="dk2"/>
                </a:solidFill>
                <a:uFill>
                  <a:noFill/>
                </a:uFill>
                <a:latin typeface="Raleway"/>
                <a:ea typeface="Raleway"/>
                <a:cs typeface="Raleway"/>
                <a:sym typeface="Raleway"/>
                <a:hlinkClick r:id="rId3">
                  <a:extLst>
                    <a:ext uri="{A12FA001-AC4F-418D-AE19-62706E023703}">
                      <ahyp:hlinkClr xmlns:ahyp="http://schemas.microsoft.com/office/drawing/2018/hyperlinkcolor" val="tx"/>
                    </a:ext>
                  </a:extLst>
                </a:hlinkClick>
              </a:rPr>
              <a:t>Flaticon</a:t>
            </a:r>
            <a:r>
              <a:rPr lang="en" sz="1333">
                <a:solidFill>
                  <a:schemeClr val="dk2"/>
                </a:solidFill>
                <a:latin typeface="Raleway"/>
                <a:ea typeface="Raleway"/>
                <a:cs typeface="Raleway"/>
                <a:sym typeface="Raleway"/>
              </a:rPr>
              <a:t>, and infographics &amp; images by </a:t>
            </a:r>
            <a:r>
              <a:rPr lang="en" sz="1333" b="1">
                <a:solidFill>
                  <a:schemeClr val="dk2"/>
                </a:solidFill>
                <a:uFill>
                  <a:noFill/>
                </a:uFill>
                <a:latin typeface="Raleway"/>
                <a:ea typeface="Raleway"/>
                <a:cs typeface="Raleway"/>
                <a:sym typeface="Raleway"/>
                <a:hlinkClick r:id="rId4">
                  <a:extLst>
                    <a:ext uri="{A12FA001-AC4F-418D-AE19-62706E023703}">
                      <ahyp:hlinkClr xmlns:ahyp="http://schemas.microsoft.com/office/drawing/2018/hyperlinkcolor" val="tx"/>
                    </a:ext>
                  </a:extLst>
                </a:hlinkClick>
              </a:rPr>
              <a:t>Freepik</a:t>
            </a:r>
            <a:r>
              <a:rPr lang="en" sz="1333">
                <a:solidFill>
                  <a:schemeClr val="dk2"/>
                </a:solidFill>
                <a:latin typeface="Raleway"/>
                <a:ea typeface="Raleway"/>
                <a:cs typeface="Raleway"/>
                <a:sym typeface="Raleway"/>
              </a:rPr>
              <a:t>.</a:t>
            </a:r>
            <a:endParaRPr sz="1333"/>
          </a:p>
        </p:txBody>
      </p:sp>
      <p:grpSp>
        <p:nvGrpSpPr>
          <p:cNvPr id="754" name="Google Shape;754;p28"/>
          <p:cNvGrpSpPr/>
          <p:nvPr/>
        </p:nvGrpSpPr>
        <p:grpSpPr>
          <a:xfrm rot="9300375">
            <a:off x="1502709" y="5869517"/>
            <a:ext cx="302068" cy="273615"/>
            <a:chOff x="1640475" y="1197075"/>
            <a:chExt cx="55475" cy="50250"/>
          </a:xfrm>
        </p:grpSpPr>
        <p:sp>
          <p:nvSpPr>
            <p:cNvPr id="755" name="Google Shape;75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8" name="Google Shape;758;p28"/>
          <p:cNvSpPr/>
          <p:nvPr/>
        </p:nvSpPr>
        <p:spPr>
          <a:xfrm rot="-510326" flipH="1">
            <a:off x="500423" y="363208"/>
            <a:ext cx="766524" cy="17956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9" name="Google Shape;759;p28"/>
          <p:cNvSpPr/>
          <p:nvPr/>
        </p:nvSpPr>
        <p:spPr>
          <a:xfrm rot="-9899901" flipH="1">
            <a:off x="6602048" y="6093592"/>
            <a:ext cx="726897" cy="1702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0" name="Google Shape;760;p28"/>
          <p:cNvGrpSpPr/>
          <p:nvPr/>
        </p:nvGrpSpPr>
        <p:grpSpPr>
          <a:xfrm rot="2217042">
            <a:off x="9668924" y="6197330"/>
            <a:ext cx="487819" cy="441908"/>
            <a:chOff x="1640475" y="1197075"/>
            <a:chExt cx="55475" cy="50250"/>
          </a:xfrm>
        </p:grpSpPr>
        <p:sp>
          <p:nvSpPr>
            <p:cNvPr id="761" name="Google Shape;761;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4" name="Google Shape;764;p28"/>
          <p:cNvGrpSpPr/>
          <p:nvPr/>
        </p:nvGrpSpPr>
        <p:grpSpPr>
          <a:xfrm rot="-7117196">
            <a:off x="10310776" y="469866"/>
            <a:ext cx="432205" cy="391509"/>
            <a:chOff x="1640475" y="1197075"/>
            <a:chExt cx="55475" cy="50250"/>
          </a:xfrm>
        </p:grpSpPr>
        <p:sp>
          <p:nvSpPr>
            <p:cNvPr id="765" name="Google Shape;765;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68" name="Google Shape;768;p28"/>
          <p:cNvGrpSpPr/>
          <p:nvPr/>
        </p:nvGrpSpPr>
        <p:grpSpPr>
          <a:xfrm rot="-7256213">
            <a:off x="573406" y="1302602"/>
            <a:ext cx="300244" cy="355949"/>
            <a:chOff x="1640475" y="1197075"/>
            <a:chExt cx="55475" cy="50250"/>
          </a:xfrm>
        </p:grpSpPr>
        <p:sp>
          <p:nvSpPr>
            <p:cNvPr id="769" name="Google Shape;769;p28"/>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28"/>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28"/>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72" name="Google Shape;772;p28"/>
          <p:cNvSpPr/>
          <p:nvPr/>
        </p:nvSpPr>
        <p:spPr>
          <a:xfrm rot="-5211900">
            <a:off x="-23560" y="3520666"/>
            <a:ext cx="1318469" cy="1201068"/>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7701434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773"/>
        <p:cNvGrpSpPr/>
        <p:nvPr/>
      </p:nvGrpSpPr>
      <p:grpSpPr>
        <a:xfrm>
          <a:off x="0" y="0"/>
          <a:ext cx="0" cy="0"/>
          <a:chOff x="0" y="0"/>
          <a:chExt cx="0" cy="0"/>
        </a:xfrm>
      </p:grpSpPr>
      <p:sp>
        <p:nvSpPr>
          <p:cNvPr id="774" name="Google Shape;774;p29"/>
          <p:cNvSpPr/>
          <p:nvPr/>
        </p:nvSpPr>
        <p:spPr>
          <a:xfrm flipH="1">
            <a:off x="7285113" y="-228666"/>
            <a:ext cx="4954655" cy="2527372"/>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5" name="Google Shape;775;p29"/>
          <p:cNvSpPr/>
          <p:nvPr/>
        </p:nvSpPr>
        <p:spPr>
          <a:xfrm flipH="1">
            <a:off x="8413543" y="4453999"/>
            <a:ext cx="4176324" cy="2766635"/>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6" name="Google Shape;776;p29"/>
          <p:cNvSpPr/>
          <p:nvPr/>
        </p:nvSpPr>
        <p:spPr>
          <a:xfrm flipH="1">
            <a:off x="-406706" y="4668132"/>
            <a:ext cx="4669340" cy="2423544"/>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7" name="Google Shape;777;p29"/>
          <p:cNvSpPr/>
          <p:nvPr/>
        </p:nvSpPr>
        <p:spPr>
          <a:xfrm flipH="1">
            <a:off x="-230622" y="-461966"/>
            <a:ext cx="5169956" cy="2672269"/>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78" name="Google Shape;778;p29"/>
          <p:cNvGrpSpPr/>
          <p:nvPr/>
        </p:nvGrpSpPr>
        <p:grpSpPr>
          <a:xfrm rot="899994">
            <a:off x="1355296" y="269176"/>
            <a:ext cx="605555" cy="548555"/>
            <a:chOff x="1640475" y="1197075"/>
            <a:chExt cx="55475" cy="50250"/>
          </a:xfrm>
        </p:grpSpPr>
        <p:sp>
          <p:nvSpPr>
            <p:cNvPr id="779" name="Google Shape;77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82" name="Google Shape;782;p29"/>
          <p:cNvGrpSpPr/>
          <p:nvPr/>
        </p:nvGrpSpPr>
        <p:grpSpPr>
          <a:xfrm rot="-765977">
            <a:off x="11002652" y="2028966"/>
            <a:ext cx="372821" cy="337725"/>
            <a:chOff x="1640475" y="1197075"/>
            <a:chExt cx="55475" cy="50250"/>
          </a:xfrm>
        </p:grpSpPr>
        <p:sp>
          <p:nvSpPr>
            <p:cNvPr id="783" name="Google Shape;783;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86" name="Google Shape;786;p29"/>
          <p:cNvSpPr/>
          <p:nvPr/>
        </p:nvSpPr>
        <p:spPr>
          <a:xfrm rot="-1686808" flipH="1">
            <a:off x="4259115" y="6095818"/>
            <a:ext cx="926732" cy="21710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7" name="Google Shape;787;p29"/>
          <p:cNvSpPr/>
          <p:nvPr/>
        </p:nvSpPr>
        <p:spPr>
          <a:xfrm rot="117" flipH="1">
            <a:off x="10498933" y="200179"/>
            <a:ext cx="726903" cy="17029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88" name="Google Shape;788;p29"/>
          <p:cNvGrpSpPr/>
          <p:nvPr/>
        </p:nvGrpSpPr>
        <p:grpSpPr>
          <a:xfrm rot="-4475517">
            <a:off x="9910323" y="5922909"/>
            <a:ext cx="263693" cy="285080"/>
            <a:chOff x="1640475" y="1197075"/>
            <a:chExt cx="55475" cy="50250"/>
          </a:xfrm>
        </p:grpSpPr>
        <p:sp>
          <p:nvSpPr>
            <p:cNvPr id="789" name="Google Shape;789;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92" name="Google Shape;792;p29"/>
          <p:cNvSpPr/>
          <p:nvPr/>
        </p:nvSpPr>
        <p:spPr>
          <a:xfrm>
            <a:off x="1188816" y="5495984"/>
            <a:ext cx="1556765" cy="11389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3" name="Google Shape;793;p29"/>
          <p:cNvSpPr/>
          <p:nvPr/>
        </p:nvSpPr>
        <p:spPr>
          <a:xfrm rot="368157">
            <a:off x="11025491" y="5660185"/>
            <a:ext cx="694643" cy="108838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94" name="Google Shape;794;p29"/>
          <p:cNvGrpSpPr/>
          <p:nvPr/>
        </p:nvGrpSpPr>
        <p:grpSpPr>
          <a:xfrm rot="-765935">
            <a:off x="366172" y="4065178"/>
            <a:ext cx="295683" cy="267847"/>
            <a:chOff x="1640475" y="1197075"/>
            <a:chExt cx="55475" cy="50250"/>
          </a:xfrm>
        </p:grpSpPr>
        <p:sp>
          <p:nvSpPr>
            <p:cNvPr id="795" name="Google Shape;795;p29"/>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29"/>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29"/>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88573523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798"/>
        <p:cNvGrpSpPr/>
        <p:nvPr/>
      </p:nvGrpSpPr>
      <p:grpSpPr>
        <a:xfrm>
          <a:off x="0" y="0"/>
          <a:ext cx="0" cy="0"/>
          <a:chOff x="0" y="0"/>
          <a:chExt cx="0" cy="0"/>
        </a:xfrm>
      </p:grpSpPr>
      <p:sp>
        <p:nvSpPr>
          <p:cNvPr id="799" name="Google Shape;799;p30"/>
          <p:cNvSpPr/>
          <p:nvPr/>
        </p:nvSpPr>
        <p:spPr>
          <a:xfrm>
            <a:off x="-171765" y="5412084"/>
            <a:ext cx="4754840" cy="1541664"/>
          </a:xfrm>
          <a:custGeom>
            <a:avLst/>
            <a:gdLst/>
            <a:ahLst/>
            <a:cxnLst/>
            <a:rect l="l" t="t" r="r" b="b"/>
            <a:pathLst>
              <a:path w="21861" h="7088" extrusionOk="0">
                <a:moveTo>
                  <a:pt x="1470" y="1"/>
                </a:moveTo>
                <a:cubicBezTo>
                  <a:pt x="969" y="1"/>
                  <a:pt x="465" y="73"/>
                  <a:pt x="0" y="211"/>
                </a:cubicBezTo>
                <a:lnTo>
                  <a:pt x="0" y="7087"/>
                </a:lnTo>
                <a:lnTo>
                  <a:pt x="21860" y="7087"/>
                </a:lnTo>
                <a:cubicBezTo>
                  <a:pt x="21784" y="6987"/>
                  <a:pt x="21696" y="6892"/>
                  <a:pt x="21596" y="6806"/>
                </a:cubicBezTo>
                <a:cubicBezTo>
                  <a:pt x="21135" y="6406"/>
                  <a:pt x="20429" y="6167"/>
                  <a:pt x="19720" y="6167"/>
                </a:cubicBezTo>
                <a:cubicBezTo>
                  <a:pt x="19688" y="6167"/>
                  <a:pt x="19657" y="6168"/>
                  <a:pt x="19626" y="6169"/>
                </a:cubicBezTo>
                <a:cubicBezTo>
                  <a:pt x="19086" y="6184"/>
                  <a:pt x="18553" y="6331"/>
                  <a:pt x="18022" y="6331"/>
                </a:cubicBezTo>
                <a:cubicBezTo>
                  <a:pt x="17915" y="6331"/>
                  <a:pt x="17808" y="6325"/>
                  <a:pt x="17701" y="6311"/>
                </a:cubicBezTo>
                <a:cubicBezTo>
                  <a:pt x="17575" y="6294"/>
                  <a:pt x="17455" y="6267"/>
                  <a:pt x="17341" y="6232"/>
                </a:cubicBezTo>
                <a:cubicBezTo>
                  <a:pt x="17316" y="6223"/>
                  <a:pt x="17292" y="6216"/>
                  <a:pt x="17268" y="6207"/>
                </a:cubicBezTo>
                <a:cubicBezTo>
                  <a:pt x="16400" y="5904"/>
                  <a:pt x="15883" y="5118"/>
                  <a:pt x="15068" y="4680"/>
                </a:cubicBezTo>
                <a:cubicBezTo>
                  <a:pt x="14496" y="4373"/>
                  <a:pt x="13820" y="4258"/>
                  <a:pt x="13115" y="4258"/>
                </a:cubicBezTo>
                <a:cubicBezTo>
                  <a:pt x="12312" y="4258"/>
                  <a:pt x="11471" y="4408"/>
                  <a:pt x="10706" y="4596"/>
                </a:cubicBezTo>
                <a:cubicBezTo>
                  <a:pt x="10023" y="4765"/>
                  <a:pt x="9316" y="4959"/>
                  <a:pt x="8608" y="4959"/>
                </a:cubicBezTo>
                <a:cubicBezTo>
                  <a:pt x="8441" y="4959"/>
                  <a:pt x="8274" y="4948"/>
                  <a:pt x="8107" y="4924"/>
                </a:cubicBezTo>
                <a:cubicBezTo>
                  <a:pt x="6811" y="4733"/>
                  <a:pt x="5999" y="3788"/>
                  <a:pt x="5474" y="2893"/>
                </a:cubicBezTo>
                <a:cubicBezTo>
                  <a:pt x="4948" y="1997"/>
                  <a:pt x="4493" y="1003"/>
                  <a:pt x="3416" y="436"/>
                </a:cubicBezTo>
                <a:cubicBezTo>
                  <a:pt x="2851" y="140"/>
                  <a:pt x="2164" y="1"/>
                  <a:pt x="1470"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0" name="Google Shape;800;p30"/>
          <p:cNvSpPr/>
          <p:nvPr/>
        </p:nvSpPr>
        <p:spPr>
          <a:xfrm>
            <a:off x="9426752" y="-171713"/>
            <a:ext cx="2861256" cy="1404201"/>
          </a:xfrm>
          <a:custGeom>
            <a:avLst/>
            <a:gdLst/>
            <a:ahLst/>
            <a:cxnLst/>
            <a:rect l="l" t="t" r="r" b="b"/>
            <a:pathLst>
              <a:path w="13155" h="6456" extrusionOk="0">
                <a:moveTo>
                  <a:pt x="11275" y="1"/>
                </a:moveTo>
                <a:lnTo>
                  <a:pt x="11275" y="4"/>
                </a:lnTo>
                <a:lnTo>
                  <a:pt x="209" y="2"/>
                </a:lnTo>
                <a:cubicBezTo>
                  <a:pt x="185" y="57"/>
                  <a:pt x="164" y="111"/>
                  <a:pt x="145" y="167"/>
                </a:cubicBezTo>
                <a:cubicBezTo>
                  <a:pt x="138" y="184"/>
                  <a:pt x="132" y="203"/>
                  <a:pt x="127" y="221"/>
                </a:cubicBezTo>
                <a:cubicBezTo>
                  <a:pt x="59" y="429"/>
                  <a:pt x="18" y="643"/>
                  <a:pt x="6" y="860"/>
                </a:cubicBezTo>
                <a:cubicBezTo>
                  <a:pt x="0" y="984"/>
                  <a:pt x="3" y="1110"/>
                  <a:pt x="14" y="1233"/>
                </a:cubicBezTo>
                <a:cubicBezTo>
                  <a:pt x="16" y="1251"/>
                  <a:pt x="18" y="1270"/>
                  <a:pt x="20" y="1288"/>
                </a:cubicBezTo>
                <a:cubicBezTo>
                  <a:pt x="60" y="1638"/>
                  <a:pt x="172" y="1982"/>
                  <a:pt x="341" y="2300"/>
                </a:cubicBezTo>
                <a:cubicBezTo>
                  <a:pt x="351" y="2319"/>
                  <a:pt x="361" y="2337"/>
                  <a:pt x="371" y="2355"/>
                </a:cubicBezTo>
                <a:cubicBezTo>
                  <a:pt x="531" y="2642"/>
                  <a:pt x="740" y="2905"/>
                  <a:pt x="987" y="3134"/>
                </a:cubicBezTo>
                <a:cubicBezTo>
                  <a:pt x="1075" y="3217"/>
                  <a:pt x="1169" y="3295"/>
                  <a:pt x="1269" y="3368"/>
                </a:cubicBezTo>
                <a:cubicBezTo>
                  <a:pt x="1295" y="3387"/>
                  <a:pt x="1320" y="3405"/>
                  <a:pt x="1345" y="3422"/>
                </a:cubicBezTo>
                <a:cubicBezTo>
                  <a:pt x="1608" y="3604"/>
                  <a:pt x="1902" y="3745"/>
                  <a:pt x="2218" y="3827"/>
                </a:cubicBezTo>
                <a:cubicBezTo>
                  <a:pt x="2441" y="3883"/>
                  <a:pt x="2668" y="3908"/>
                  <a:pt x="2896" y="3908"/>
                </a:cubicBezTo>
                <a:cubicBezTo>
                  <a:pt x="3496" y="3908"/>
                  <a:pt x="4103" y="3734"/>
                  <a:pt x="4654" y="3501"/>
                </a:cubicBezTo>
                <a:cubicBezTo>
                  <a:pt x="4713" y="3476"/>
                  <a:pt x="4773" y="3450"/>
                  <a:pt x="4833" y="3424"/>
                </a:cubicBezTo>
                <a:cubicBezTo>
                  <a:pt x="4873" y="3406"/>
                  <a:pt x="4915" y="3387"/>
                  <a:pt x="4955" y="3369"/>
                </a:cubicBezTo>
                <a:cubicBezTo>
                  <a:pt x="5539" y="3105"/>
                  <a:pt x="6130" y="2820"/>
                  <a:pt x="6764" y="2820"/>
                </a:cubicBezTo>
                <a:cubicBezTo>
                  <a:pt x="6811" y="2820"/>
                  <a:pt x="6859" y="2822"/>
                  <a:pt x="6907" y="2825"/>
                </a:cubicBezTo>
                <a:cubicBezTo>
                  <a:pt x="7405" y="2860"/>
                  <a:pt x="7836" y="3071"/>
                  <a:pt x="8213" y="3369"/>
                </a:cubicBezTo>
                <a:cubicBezTo>
                  <a:pt x="8237" y="3387"/>
                  <a:pt x="8259" y="3405"/>
                  <a:pt x="8281" y="3424"/>
                </a:cubicBezTo>
                <a:cubicBezTo>
                  <a:pt x="8634" y="3715"/>
                  <a:pt x="8939" y="4078"/>
                  <a:pt x="9207" y="4436"/>
                </a:cubicBezTo>
                <a:cubicBezTo>
                  <a:pt x="9219" y="4454"/>
                  <a:pt x="9233" y="4472"/>
                  <a:pt x="9246" y="4490"/>
                </a:cubicBezTo>
                <a:cubicBezTo>
                  <a:pt x="9246" y="4490"/>
                  <a:pt x="9247" y="4490"/>
                  <a:pt x="9247" y="4491"/>
                </a:cubicBezTo>
                <a:cubicBezTo>
                  <a:pt x="9498" y="4831"/>
                  <a:pt x="9757" y="5189"/>
                  <a:pt x="10053" y="5504"/>
                </a:cubicBezTo>
                <a:cubicBezTo>
                  <a:pt x="10070" y="5523"/>
                  <a:pt x="10087" y="5541"/>
                  <a:pt x="10104" y="5559"/>
                </a:cubicBezTo>
                <a:cubicBezTo>
                  <a:pt x="10436" y="5901"/>
                  <a:pt x="10812" y="6189"/>
                  <a:pt x="11272" y="6342"/>
                </a:cubicBezTo>
                <a:cubicBezTo>
                  <a:pt x="11292" y="6348"/>
                  <a:pt x="11311" y="6355"/>
                  <a:pt x="11333" y="6361"/>
                </a:cubicBezTo>
                <a:cubicBezTo>
                  <a:pt x="11361" y="6370"/>
                  <a:pt x="11391" y="6378"/>
                  <a:pt x="11420" y="6386"/>
                </a:cubicBezTo>
                <a:cubicBezTo>
                  <a:pt x="11605" y="6434"/>
                  <a:pt x="11791" y="6456"/>
                  <a:pt x="11976" y="6456"/>
                </a:cubicBezTo>
                <a:cubicBezTo>
                  <a:pt x="12384" y="6456"/>
                  <a:pt x="12786" y="6349"/>
                  <a:pt x="13154" y="6177"/>
                </a:cubicBezTo>
                <a:lnTo>
                  <a:pt x="13154" y="5505"/>
                </a:lnTo>
                <a:lnTo>
                  <a:pt x="13154" y="4492"/>
                </a:lnTo>
                <a:lnTo>
                  <a:pt x="13154" y="3371"/>
                </a:lnTo>
                <a:lnTo>
                  <a:pt x="13155" y="2358"/>
                </a:lnTo>
                <a:lnTo>
                  <a:pt x="13155" y="1236"/>
                </a:lnTo>
                <a:lnTo>
                  <a:pt x="13155" y="221"/>
                </a:lnTo>
                <a:lnTo>
                  <a:pt x="13155" y="5"/>
                </a:lnTo>
                <a:lnTo>
                  <a:pt x="11334" y="4"/>
                </a:lnTo>
                <a:lnTo>
                  <a:pt x="11334" y="1"/>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1" name="Google Shape;801;p30"/>
          <p:cNvSpPr/>
          <p:nvPr/>
        </p:nvSpPr>
        <p:spPr>
          <a:xfrm>
            <a:off x="-594066" y="-388999"/>
            <a:ext cx="6275407" cy="2116089"/>
          </a:xfrm>
          <a:custGeom>
            <a:avLst/>
            <a:gdLst/>
            <a:ahLst/>
            <a:cxnLst/>
            <a:rect l="l" t="t" r="r" b="b"/>
            <a:pathLst>
              <a:path w="28852" h="9729" extrusionOk="0">
                <a:moveTo>
                  <a:pt x="27909" y="1"/>
                </a:moveTo>
                <a:cubicBezTo>
                  <a:pt x="27641" y="1"/>
                  <a:pt x="27359" y="65"/>
                  <a:pt x="27138" y="117"/>
                </a:cubicBezTo>
                <a:cubicBezTo>
                  <a:pt x="26393" y="292"/>
                  <a:pt x="25642" y="438"/>
                  <a:pt x="24886" y="556"/>
                </a:cubicBezTo>
                <a:cubicBezTo>
                  <a:pt x="23384" y="791"/>
                  <a:pt x="21867" y="918"/>
                  <a:pt x="20347" y="969"/>
                </a:cubicBezTo>
                <a:cubicBezTo>
                  <a:pt x="19779" y="988"/>
                  <a:pt x="19211" y="997"/>
                  <a:pt x="18643" y="997"/>
                </a:cubicBezTo>
                <a:cubicBezTo>
                  <a:pt x="16156" y="997"/>
                  <a:pt x="13669" y="829"/>
                  <a:pt x="11190" y="628"/>
                </a:cubicBezTo>
                <a:cubicBezTo>
                  <a:pt x="9660" y="504"/>
                  <a:pt x="8132" y="368"/>
                  <a:pt x="6601" y="249"/>
                </a:cubicBezTo>
                <a:cubicBezTo>
                  <a:pt x="5839" y="189"/>
                  <a:pt x="5076" y="132"/>
                  <a:pt x="4312" y="87"/>
                </a:cubicBezTo>
                <a:cubicBezTo>
                  <a:pt x="4099" y="75"/>
                  <a:pt x="3881" y="64"/>
                  <a:pt x="3664" y="64"/>
                </a:cubicBezTo>
                <a:cubicBezTo>
                  <a:pt x="3221" y="64"/>
                  <a:pt x="2777" y="107"/>
                  <a:pt x="2362" y="261"/>
                </a:cubicBezTo>
                <a:cubicBezTo>
                  <a:pt x="1198" y="695"/>
                  <a:pt x="625" y="1959"/>
                  <a:pt x="327" y="3085"/>
                </a:cubicBezTo>
                <a:cubicBezTo>
                  <a:pt x="51" y="4125"/>
                  <a:pt x="0" y="5240"/>
                  <a:pt x="241" y="6293"/>
                </a:cubicBezTo>
                <a:cubicBezTo>
                  <a:pt x="475" y="7320"/>
                  <a:pt x="1013" y="8271"/>
                  <a:pt x="1861" y="8911"/>
                </a:cubicBezTo>
                <a:cubicBezTo>
                  <a:pt x="2297" y="9241"/>
                  <a:pt x="2827" y="9490"/>
                  <a:pt x="3378" y="9490"/>
                </a:cubicBezTo>
                <a:cubicBezTo>
                  <a:pt x="3472" y="9490"/>
                  <a:pt x="3567" y="9482"/>
                  <a:pt x="3662" y="9467"/>
                </a:cubicBezTo>
                <a:cubicBezTo>
                  <a:pt x="4312" y="9361"/>
                  <a:pt x="4799" y="8877"/>
                  <a:pt x="5302" y="8495"/>
                </a:cubicBezTo>
                <a:cubicBezTo>
                  <a:pt x="5837" y="8088"/>
                  <a:pt x="6442" y="7738"/>
                  <a:pt x="7106" y="7594"/>
                </a:cubicBezTo>
                <a:cubicBezTo>
                  <a:pt x="7279" y="7557"/>
                  <a:pt x="7450" y="7538"/>
                  <a:pt x="7618" y="7538"/>
                </a:cubicBezTo>
                <a:cubicBezTo>
                  <a:pt x="8095" y="7538"/>
                  <a:pt x="8551" y="7686"/>
                  <a:pt x="8965" y="7966"/>
                </a:cubicBezTo>
                <a:cubicBezTo>
                  <a:pt x="9884" y="8588"/>
                  <a:pt x="10692" y="9729"/>
                  <a:pt x="11891" y="9729"/>
                </a:cubicBezTo>
                <a:cubicBezTo>
                  <a:pt x="11980" y="9729"/>
                  <a:pt x="12071" y="9723"/>
                  <a:pt x="12164" y="9709"/>
                </a:cubicBezTo>
                <a:cubicBezTo>
                  <a:pt x="13260" y="9554"/>
                  <a:pt x="13511" y="8401"/>
                  <a:pt x="13804" y="7521"/>
                </a:cubicBezTo>
                <a:cubicBezTo>
                  <a:pt x="13945" y="7099"/>
                  <a:pt x="14127" y="6643"/>
                  <a:pt x="14504" y="6377"/>
                </a:cubicBezTo>
                <a:cubicBezTo>
                  <a:pt x="14738" y="6212"/>
                  <a:pt x="15003" y="6142"/>
                  <a:pt x="15276" y="6142"/>
                </a:cubicBezTo>
                <a:cubicBezTo>
                  <a:pt x="15402" y="6142"/>
                  <a:pt x="15530" y="6157"/>
                  <a:pt x="15656" y="6184"/>
                </a:cubicBezTo>
                <a:cubicBezTo>
                  <a:pt x="16572" y="6381"/>
                  <a:pt x="17354" y="6961"/>
                  <a:pt x="18244" y="7232"/>
                </a:cubicBezTo>
                <a:cubicBezTo>
                  <a:pt x="18502" y="7311"/>
                  <a:pt x="18774" y="7363"/>
                  <a:pt x="19044" y="7363"/>
                </a:cubicBezTo>
                <a:cubicBezTo>
                  <a:pt x="19207" y="7363"/>
                  <a:pt x="19369" y="7344"/>
                  <a:pt x="19529" y="7301"/>
                </a:cubicBezTo>
                <a:cubicBezTo>
                  <a:pt x="19978" y="7178"/>
                  <a:pt x="20331" y="6877"/>
                  <a:pt x="20595" y="6501"/>
                </a:cubicBezTo>
                <a:cubicBezTo>
                  <a:pt x="21130" y="5738"/>
                  <a:pt x="21292" y="4712"/>
                  <a:pt x="21999" y="4070"/>
                </a:cubicBezTo>
                <a:cubicBezTo>
                  <a:pt x="22362" y="3741"/>
                  <a:pt x="22807" y="3634"/>
                  <a:pt x="23269" y="3634"/>
                </a:cubicBezTo>
                <a:cubicBezTo>
                  <a:pt x="23739" y="3634"/>
                  <a:pt x="24227" y="3745"/>
                  <a:pt x="24664" y="3849"/>
                </a:cubicBezTo>
                <a:cubicBezTo>
                  <a:pt x="25227" y="3981"/>
                  <a:pt x="25851" y="4166"/>
                  <a:pt x="26455" y="4166"/>
                </a:cubicBezTo>
                <a:cubicBezTo>
                  <a:pt x="26763" y="4166"/>
                  <a:pt x="27066" y="4118"/>
                  <a:pt x="27353" y="3990"/>
                </a:cubicBezTo>
                <a:cubicBezTo>
                  <a:pt x="28400" y="3523"/>
                  <a:pt x="28496" y="2313"/>
                  <a:pt x="28400" y="1304"/>
                </a:cubicBezTo>
                <a:cubicBezTo>
                  <a:pt x="28773" y="1190"/>
                  <a:pt x="28851" y="712"/>
                  <a:pt x="28673" y="381"/>
                </a:cubicBezTo>
                <a:cubicBezTo>
                  <a:pt x="28515" y="88"/>
                  <a:pt x="28221" y="1"/>
                  <a:pt x="27909" y="1"/>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2" name="Google Shape;802;p30"/>
          <p:cNvSpPr/>
          <p:nvPr/>
        </p:nvSpPr>
        <p:spPr>
          <a:xfrm>
            <a:off x="9650347" y="4042864"/>
            <a:ext cx="3183596" cy="3313011"/>
          </a:xfrm>
          <a:custGeom>
            <a:avLst/>
            <a:gdLst/>
            <a:ahLst/>
            <a:cxnLst/>
            <a:rect l="l" t="t" r="r" b="b"/>
            <a:pathLst>
              <a:path w="14637" h="15232" extrusionOk="0">
                <a:moveTo>
                  <a:pt x="11445" y="0"/>
                </a:moveTo>
                <a:cubicBezTo>
                  <a:pt x="11308" y="0"/>
                  <a:pt x="11172" y="12"/>
                  <a:pt x="11039" y="38"/>
                </a:cubicBezTo>
                <a:cubicBezTo>
                  <a:pt x="10644" y="116"/>
                  <a:pt x="10316" y="327"/>
                  <a:pt x="10145" y="596"/>
                </a:cubicBezTo>
                <a:cubicBezTo>
                  <a:pt x="9794" y="1152"/>
                  <a:pt x="10018" y="1791"/>
                  <a:pt x="9781" y="2367"/>
                </a:cubicBezTo>
                <a:cubicBezTo>
                  <a:pt x="9296" y="3551"/>
                  <a:pt x="6867" y="3019"/>
                  <a:pt x="6220" y="4123"/>
                </a:cubicBezTo>
                <a:cubicBezTo>
                  <a:pt x="6016" y="4474"/>
                  <a:pt x="6063" y="4867"/>
                  <a:pt x="6119" y="5237"/>
                </a:cubicBezTo>
                <a:cubicBezTo>
                  <a:pt x="6188" y="5684"/>
                  <a:pt x="6293" y="6128"/>
                  <a:pt x="6331" y="6578"/>
                </a:cubicBezTo>
                <a:cubicBezTo>
                  <a:pt x="6392" y="7292"/>
                  <a:pt x="6256" y="8099"/>
                  <a:pt x="5518" y="8624"/>
                </a:cubicBezTo>
                <a:cubicBezTo>
                  <a:pt x="4829" y="9115"/>
                  <a:pt x="3797" y="9174"/>
                  <a:pt x="2910" y="9343"/>
                </a:cubicBezTo>
                <a:cubicBezTo>
                  <a:pt x="2462" y="9427"/>
                  <a:pt x="2020" y="9543"/>
                  <a:pt x="1637" y="9735"/>
                </a:cubicBezTo>
                <a:cubicBezTo>
                  <a:pt x="1309" y="9901"/>
                  <a:pt x="1030" y="10112"/>
                  <a:pt x="810" y="10355"/>
                </a:cubicBezTo>
                <a:cubicBezTo>
                  <a:pt x="347" y="10864"/>
                  <a:pt x="157" y="11482"/>
                  <a:pt x="81" y="12082"/>
                </a:cubicBezTo>
                <a:cubicBezTo>
                  <a:pt x="1" y="12715"/>
                  <a:pt x="23" y="13379"/>
                  <a:pt x="158" y="14007"/>
                </a:cubicBezTo>
                <a:cubicBezTo>
                  <a:pt x="228" y="14329"/>
                  <a:pt x="371" y="14667"/>
                  <a:pt x="709" y="14896"/>
                </a:cubicBezTo>
                <a:cubicBezTo>
                  <a:pt x="1077" y="15146"/>
                  <a:pt x="1583" y="15204"/>
                  <a:pt x="2068" y="15214"/>
                </a:cubicBezTo>
                <a:cubicBezTo>
                  <a:pt x="2549" y="15226"/>
                  <a:pt x="3032" y="15229"/>
                  <a:pt x="3515" y="15229"/>
                </a:cubicBezTo>
                <a:cubicBezTo>
                  <a:pt x="4226" y="15229"/>
                  <a:pt x="4937" y="15222"/>
                  <a:pt x="5646" y="15222"/>
                </a:cubicBezTo>
                <a:cubicBezTo>
                  <a:pt x="5675" y="15222"/>
                  <a:pt x="5704" y="15222"/>
                  <a:pt x="5733" y="15222"/>
                </a:cubicBezTo>
                <a:lnTo>
                  <a:pt x="9469" y="15227"/>
                </a:lnTo>
                <a:cubicBezTo>
                  <a:pt x="10086" y="15228"/>
                  <a:pt x="10704" y="15228"/>
                  <a:pt x="11322" y="15229"/>
                </a:cubicBezTo>
                <a:cubicBezTo>
                  <a:pt x="11640" y="15230"/>
                  <a:pt x="11959" y="15231"/>
                  <a:pt x="12278" y="15231"/>
                </a:cubicBezTo>
                <a:cubicBezTo>
                  <a:pt x="12529" y="15231"/>
                  <a:pt x="12784" y="15225"/>
                  <a:pt x="13014" y="15145"/>
                </a:cubicBezTo>
                <a:cubicBezTo>
                  <a:pt x="13410" y="15008"/>
                  <a:pt x="13574" y="14685"/>
                  <a:pt x="13640" y="14388"/>
                </a:cubicBezTo>
                <a:cubicBezTo>
                  <a:pt x="13728" y="13988"/>
                  <a:pt x="13742" y="13577"/>
                  <a:pt x="13785" y="13173"/>
                </a:cubicBezTo>
                <a:cubicBezTo>
                  <a:pt x="13882" y="12264"/>
                  <a:pt x="13977" y="11357"/>
                  <a:pt x="14072" y="10449"/>
                </a:cubicBezTo>
                <a:cubicBezTo>
                  <a:pt x="14166" y="9541"/>
                  <a:pt x="14259" y="8633"/>
                  <a:pt x="14352" y="7724"/>
                </a:cubicBezTo>
                <a:cubicBezTo>
                  <a:pt x="14437" y="6875"/>
                  <a:pt x="14530" y="6026"/>
                  <a:pt x="14567" y="5174"/>
                </a:cubicBezTo>
                <a:cubicBezTo>
                  <a:pt x="14637" y="3541"/>
                  <a:pt x="14491" y="1869"/>
                  <a:pt x="13640" y="340"/>
                </a:cubicBezTo>
                <a:cubicBezTo>
                  <a:pt x="13611" y="289"/>
                  <a:pt x="13548" y="267"/>
                  <a:pt x="13488" y="267"/>
                </a:cubicBezTo>
                <a:cubicBezTo>
                  <a:pt x="13394" y="267"/>
                  <a:pt x="13305" y="319"/>
                  <a:pt x="13349" y="398"/>
                </a:cubicBezTo>
                <a:cubicBezTo>
                  <a:pt x="13385" y="461"/>
                  <a:pt x="13419" y="526"/>
                  <a:pt x="13452" y="589"/>
                </a:cubicBezTo>
                <a:cubicBezTo>
                  <a:pt x="13105" y="411"/>
                  <a:pt x="12738" y="253"/>
                  <a:pt x="12342" y="140"/>
                </a:cubicBezTo>
                <a:cubicBezTo>
                  <a:pt x="12060" y="59"/>
                  <a:pt x="11751" y="0"/>
                  <a:pt x="1144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3" name="Google Shape;803;p30"/>
          <p:cNvSpPr/>
          <p:nvPr/>
        </p:nvSpPr>
        <p:spPr>
          <a:xfrm rot="10800000">
            <a:off x="10097977" y="4182405"/>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4" name="Google Shape;804;p30"/>
          <p:cNvSpPr/>
          <p:nvPr/>
        </p:nvSpPr>
        <p:spPr>
          <a:xfrm rot="10800000">
            <a:off x="9788710" y="4726639"/>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5" name="Google Shape;805;p30"/>
          <p:cNvSpPr/>
          <p:nvPr/>
        </p:nvSpPr>
        <p:spPr>
          <a:xfrm rot="10800000">
            <a:off x="9363810" y="2853906"/>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6" name="Google Shape;806;p30"/>
          <p:cNvSpPr/>
          <p:nvPr/>
        </p:nvSpPr>
        <p:spPr>
          <a:xfrm rot="9893225">
            <a:off x="2369448" y="495825"/>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07" name="Google Shape;807;p30"/>
          <p:cNvGrpSpPr/>
          <p:nvPr/>
        </p:nvGrpSpPr>
        <p:grpSpPr>
          <a:xfrm rot="5400000">
            <a:off x="371780" y="6049007"/>
            <a:ext cx="295696" cy="267845"/>
            <a:chOff x="1640475" y="1197075"/>
            <a:chExt cx="55475" cy="50250"/>
          </a:xfrm>
        </p:grpSpPr>
        <p:sp>
          <p:nvSpPr>
            <p:cNvPr id="808" name="Google Shape;808;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11" name="Google Shape;811;p30"/>
          <p:cNvSpPr/>
          <p:nvPr/>
        </p:nvSpPr>
        <p:spPr>
          <a:xfrm rot="-834203">
            <a:off x="11395348" y="484581"/>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2" name="Google Shape;812;p30"/>
          <p:cNvGrpSpPr/>
          <p:nvPr/>
        </p:nvGrpSpPr>
        <p:grpSpPr>
          <a:xfrm rot="4654902">
            <a:off x="9684739" y="544391"/>
            <a:ext cx="578189" cy="523765"/>
            <a:chOff x="1640475" y="1197075"/>
            <a:chExt cx="55475" cy="50250"/>
          </a:xfrm>
        </p:grpSpPr>
        <p:sp>
          <p:nvSpPr>
            <p:cNvPr id="813" name="Google Shape;813;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16" name="Google Shape;816;p30"/>
          <p:cNvGrpSpPr/>
          <p:nvPr/>
        </p:nvGrpSpPr>
        <p:grpSpPr>
          <a:xfrm rot="5400000">
            <a:off x="761623" y="1413196"/>
            <a:ext cx="326429" cy="295697"/>
            <a:chOff x="1640475" y="1197075"/>
            <a:chExt cx="55475" cy="50250"/>
          </a:xfrm>
        </p:grpSpPr>
        <p:sp>
          <p:nvSpPr>
            <p:cNvPr id="817" name="Google Shape;817;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20" name="Google Shape;820;p30"/>
          <p:cNvSpPr/>
          <p:nvPr/>
        </p:nvSpPr>
        <p:spPr>
          <a:xfrm rot="6477717">
            <a:off x="11064199" y="6015703"/>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21" name="Google Shape;821;p30"/>
          <p:cNvGrpSpPr/>
          <p:nvPr/>
        </p:nvGrpSpPr>
        <p:grpSpPr>
          <a:xfrm rot="5400000">
            <a:off x="10066781" y="5978563"/>
            <a:ext cx="295696" cy="267845"/>
            <a:chOff x="1640475" y="1197075"/>
            <a:chExt cx="55475" cy="50250"/>
          </a:xfrm>
        </p:grpSpPr>
        <p:sp>
          <p:nvSpPr>
            <p:cNvPr id="822" name="Google Shape;822;p30"/>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0"/>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0"/>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10572308"/>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825"/>
        <p:cNvGrpSpPr/>
        <p:nvPr/>
      </p:nvGrpSpPr>
      <p:grpSpPr>
        <a:xfrm>
          <a:off x="0" y="0"/>
          <a:ext cx="0" cy="0"/>
          <a:chOff x="0" y="0"/>
          <a:chExt cx="0" cy="0"/>
        </a:xfrm>
      </p:grpSpPr>
      <p:sp>
        <p:nvSpPr>
          <p:cNvPr id="826" name="Google Shape;826;p31"/>
          <p:cNvSpPr/>
          <p:nvPr/>
        </p:nvSpPr>
        <p:spPr>
          <a:xfrm flipH="1">
            <a:off x="9300535" y="3731314"/>
            <a:ext cx="3554583" cy="3704201"/>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7" name="Google Shape;827;p31"/>
          <p:cNvSpPr/>
          <p:nvPr/>
        </p:nvSpPr>
        <p:spPr>
          <a:xfrm flipH="1">
            <a:off x="-690653" y="5456811"/>
            <a:ext cx="4028628" cy="1660572"/>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8" name="Google Shape;828;p31"/>
          <p:cNvSpPr/>
          <p:nvPr/>
        </p:nvSpPr>
        <p:spPr>
          <a:xfrm flipH="1">
            <a:off x="7066029" y="-261913"/>
            <a:ext cx="5573892" cy="1502919"/>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29" name="Google Shape;829;p31"/>
          <p:cNvSpPr/>
          <p:nvPr/>
        </p:nvSpPr>
        <p:spPr>
          <a:xfrm flipH="1">
            <a:off x="-724966" y="-561368"/>
            <a:ext cx="4816244" cy="3842311"/>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0" name="Google Shape;830;p31"/>
          <p:cNvSpPr/>
          <p:nvPr/>
        </p:nvSpPr>
        <p:spPr>
          <a:xfrm>
            <a:off x="2593767" y="2802867"/>
            <a:ext cx="16767" cy="5400"/>
          </a:xfrm>
          <a:custGeom>
            <a:avLst/>
            <a:gdLst/>
            <a:ahLst/>
            <a:cxnLst/>
            <a:rect l="l" t="t" r="r" b="b"/>
            <a:pathLst>
              <a:path w="503" h="162" extrusionOk="0">
                <a:moveTo>
                  <a:pt x="61" y="0"/>
                </a:moveTo>
                <a:cubicBezTo>
                  <a:pt x="37" y="0"/>
                  <a:pt x="16" y="17"/>
                  <a:pt x="9" y="40"/>
                </a:cubicBezTo>
                <a:cubicBezTo>
                  <a:pt x="1" y="70"/>
                  <a:pt x="18" y="101"/>
                  <a:pt x="47" y="110"/>
                </a:cubicBezTo>
                <a:cubicBezTo>
                  <a:pt x="170" y="145"/>
                  <a:pt x="298" y="162"/>
                  <a:pt x="429" y="162"/>
                </a:cubicBezTo>
                <a:lnTo>
                  <a:pt x="447" y="162"/>
                </a:lnTo>
                <a:cubicBezTo>
                  <a:pt x="478" y="162"/>
                  <a:pt x="503" y="136"/>
                  <a:pt x="502" y="105"/>
                </a:cubicBezTo>
                <a:cubicBezTo>
                  <a:pt x="502" y="78"/>
                  <a:pt x="483" y="50"/>
                  <a:pt x="454" y="50"/>
                </a:cubicBezTo>
                <a:cubicBezTo>
                  <a:pt x="451" y="50"/>
                  <a:pt x="449" y="50"/>
                  <a:pt x="446" y="51"/>
                </a:cubicBezTo>
                <a:cubicBezTo>
                  <a:pt x="442" y="51"/>
                  <a:pt x="438" y="51"/>
                  <a:pt x="435" y="51"/>
                </a:cubicBezTo>
                <a:cubicBezTo>
                  <a:pt x="312" y="51"/>
                  <a:pt x="192" y="35"/>
                  <a:pt x="78" y="3"/>
                </a:cubicBezTo>
                <a:cubicBezTo>
                  <a:pt x="72" y="1"/>
                  <a:pt x="67" y="0"/>
                  <a:pt x="61"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1" name="Google Shape;831;p31"/>
          <p:cNvSpPr/>
          <p:nvPr/>
        </p:nvSpPr>
        <p:spPr>
          <a:xfrm>
            <a:off x="2905234" y="2252567"/>
            <a:ext cx="14567" cy="11467"/>
          </a:xfrm>
          <a:custGeom>
            <a:avLst/>
            <a:gdLst/>
            <a:ahLst/>
            <a:cxnLst/>
            <a:rect l="l" t="t" r="r" b="b"/>
            <a:pathLst>
              <a:path w="437" h="344" extrusionOk="0">
                <a:moveTo>
                  <a:pt x="63" y="0"/>
                </a:moveTo>
                <a:cubicBezTo>
                  <a:pt x="45" y="0"/>
                  <a:pt x="28" y="9"/>
                  <a:pt x="17" y="25"/>
                </a:cubicBezTo>
                <a:cubicBezTo>
                  <a:pt x="0" y="49"/>
                  <a:pt x="6" y="85"/>
                  <a:pt x="32" y="102"/>
                </a:cubicBezTo>
                <a:cubicBezTo>
                  <a:pt x="137" y="173"/>
                  <a:pt x="240" y="250"/>
                  <a:pt x="340" y="332"/>
                </a:cubicBezTo>
                <a:cubicBezTo>
                  <a:pt x="350" y="340"/>
                  <a:pt x="362" y="343"/>
                  <a:pt x="375" y="343"/>
                </a:cubicBezTo>
                <a:cubicBezTo>
                  <a:pt x="391" y="343"/>
                  <a:pt x="407" y="337"/>
                  <a:pt x="418" y="323"/>
                </a:cubicBezTo>
                <a:cubicBezTo>
                  <a:pt x="437" y="299"/>
                  <a:pt x="434" y="264"/>
                  <a:pt x="410" y="245"/>
                </a:cubicBezTo>
                <a:cubicBezTo>
                  <a:pt x="308" y="162"/>
                  <a:pt x="202" y="83"/>
                  <a:pt x="94" y="10"/>
                </a:cubicBezTo>
                <a:cubicBezTo>
                  <a:pt x="84" y="4"/>
                  <a:pt x="74" y="0"/>
                  <a:pt x="63"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2" name="Google Shape;832;p31"/>
          <p:cNvSpPr/>
          <p:nvPr/>
        </p:nvSpPr>
        <p:spPr>
          <a:xfrm>
            <a:off x="2359967" y="3416334"/>
            <a:ext cx="984733" cy="720433"/>
          </a:xfrm>
          <a:custGeom>
            <a:avLst/>
            <a:gdLst/>
            <a:ahLst/>
            <a:cxnLst/>
            <a:rect l="l" t="t" r="r" b="b"/>
            <a:pathLst>
              <a:path w="29542" h="21613" extrusionOk="0">
                <a:moveTo>
                  <a:pt x="3461" y="0"/>
                </a:moveTo>
                <a:cubicBezTo>
                  <a:pt x="3371" y="0"/>
                  <a:pt x="3279" y="3"/>
                  <a:pt x="3188" y="8"/>
                </a:cubicBezTo>
                <a:cubicBezTo>
                  <a:pt x="3155" y="9"/>
                  <a:pt x="3131" y="41"/>
                  <a:pt x="3133" y="77"/>
                </a:cubicBezTo>
                <a:cubicBezTo>
                  <a:pt x="3134" y="81"/>
                  <a:pt x="3134" y="86"/>
                  <a:pt x="3135" y="89"/>
                </a:cubicBezTo>
                <a:cubicBezTo>
                  <a:pt x="3142" y="119"/>
                  <a:pt x="3169" y="141"/>
                  <a:pt x="3198" y="141"/>
                </a:cubicBezTo>
                <a:cubicBezTo>
                  <a:pt x="3199" y="141"/>
                  <a:pt x="3199" y="141"/>
                  <a:pt x="3200" y="141"/>
                </a:cubicBezTo>
                <a:cubicBezTo>
                  <a:pt x="3284" y="137"/>
                  <a:pt x="3368" y="134"/>
                  <a:pt x="3452" y="134"/>
                </a:cubicBezTo>
                <a:cubicBezTo>
                  <a:pt x="3550" y="134"/>
                  <a:pt x="3648" y="137"/>
                  <a:pt x="3745" y="143"/>
                </a:cubicBezTo>
                <a:cubicBezTo>
                  <a:pt x="3846" y="149"/>
                  <a:pt x="3949" y="158"/>
                  <a:pt x="4050" y="171"/>
                </a:cubicBezTo>
                <a:cubicBezTo>
                  <a:pt x="4052" y="171"/>
                  <a:pt x="4054" y="171"/>
                  <a:pt x="4056" y="171"/>
                </a:cubicBezTo>
                <a:cubicBezTo>
                  <a:pt x="4087" y="171"/>
                  <a:pt x="4114" y="146"/>
                  <a:pt x="4116" y="111"/>
                </a:cubicBezTo>
                <a:cubicBezTo>
                  <a:pt x="4119" y="75"/>
                  <a:pt x="4092" y="42"/>
                  <a:pt x="4059" y="37"/>
                </a:cubicBezTo>
                <a:cubicBezTo>
                  <a:pt x="3955" y="25"/>
                  <a:pt x="3850" y="15"/>
                  <a:pt x="3747" y="9"/>
                </a:cubicBezTo>
                <a:cubicBezTo>
                  <a:pt x="3653" y="3"/>
                  <a:pt x="3557" y="0"/>
                  <a:pt x="3461" y="0"/>
                </a:cubicBezTo>
                <a:close/>
                <a:moveTo>
                  <a:pt x="2344" y="125"/>
                </a:moveTo>
                <a:cubicBezTo>
                  <a:pt x="2340" y="125"/>
                  <a:pt x="2336" y="125"/>
                  <a:pt x="2332" y="126"/>
                </a:cubicBezTo>
                <a:cubicBezTo>
                  <a:pt x="2294" y="135"/>
                  <a:pt x="2257" y="143"/>
                  <a:pt x="2219" y="152"/>
                </a:cubicBezTo>
                <a:cubicBezTo>
                  <a:pt x="1978" y="213"/>
                  <a:pt x="1739" y="291"/>
                  <a:pt x="1507" y="385"/>
                </a:cubicBezTo>
                <a:cubicBezTo>
                  <a:pt x="1478" y="396"/>
                  <a:pt x="1463" y="430"/>
                  <a:pt x="1472" y="463"/>
                </a:cubicBezTo>
                <a:cubicBezTo>
                  <a:pt x="1473" y="465"/>
                  <a:pt x="1473" y="468"/>
                  <a:pt x="1474" y="471"/>
                </a:cubicBezTo>
                <a:cubicBezTo>
                  <a:pt x="1484" y="498"/>
                  <a:pt x="1508" y="515"/>
                  <a:pt x="1533" y="515"/>
                </a:cubicBezTo>
                <a:cubicBezTo>
                  <a:pt x="1540" y="515"/>
                  <a:pt x="1547" y="513"/>
                  <a:pt x="1554" y="511"/>
                </a:cubicBezTo>
                <a:cubicBezTo>
                  <a:pt x="1781" y="418"/>
                  <a:pt x="2015" y="342"/>
                  <a:pt x="2251" y="283"/>
                </a:cubicBezTo>
                <a:cubicBezTo>
                  <a:pt x="2289" y="274"/>
                  <a:pt x="2325" y="265"/>
                  <a:pt x="2361" y="256"/>
                </a:cubicBezTo>
                <a:cubicBezTo>
                  <a:pt x="2395" y="249"/>
                  <a:pt x="2415" y="214"/>
                  <a:pt x="2406" y="177"/>
                </a:cubicBezTo>
                <a:cubicBezTo>
                  <a:pt x="2406" y="177"/>
                  <a:pt x="2406" y="176"/>
                  <a:pt x="2406" y="176"/>
                </a:cubicBezTo>
                <a:cubicBezTo>
                  <a:pt x="2399" y="146"/>
                  <a:pt x="2373" y="125"/>
                  <a:pt x="2344" y="125"/>
                </a:cubicBezTo>
                <a:close/>
                <a:moveTo>
                  <a:pt x="4902" y="215"/>
                </a:moveTo>
                <a:cubicBezTo>
                  <a:pt x="4875" y="215"/>
                  <a:pt x="4851" y="234"/>
                  <a:pt x="4845" y="264"/>
                </a:cubicBezTo>
                <a:cubicBezTo>
                  <a:pt x="4843" y="275"/>
                  <a:pt x="4843" y="285"/>
                  <a:pt x="4846" y="296"/>
                </a:cubicBezTo>
                <a:cubicBezTo>
                  <a:pt x="4852" y="319"/>
                  <a:pt x="4869" y="339"/>
                  <a:pt x="4891" y="345"/>
                </a:cubicBezTo>
                <a:cubicBezTo>
                  <a:pt x="5167" y="426"/>
                  <a:pt x="5440" y="531"/>
                  <a:pt x="5705" y="657"/>
                </a:cubicBezTo>
                <a:cubicBezTo>
                  <a:pt x="5713" y="661"/>
                  <a:pt x="5722" y="663"/>
                  <a:pt x="5730" y="663"/>
                </a:cubicBezTo>
                <a:cubicBezTo>
                  <a:pt x="5753" y="663"/>
                  <a:pt x="5776" y="648"/>
                  <a:pt x="5784" y="623"/>
                </a:cubicBezTo>
                <a:cubicBezTo>
                  <a:pt x="5797" y="590"/>
                  <a:pt x="5782" y="550"/>
                  <a:pt x="5750" y="535"/>
                </a:cubicBezTo>
                <a:cubicBezTo>
                  <a:pt x="5480" y="407"/>
                  <a:pt x="5200" y="299"/>
                  <a:pt x="4919" y="217"/>
                </a:cubicBezTo>
                <a:cubicBezTo>
                  <a:pt x="4913" y="215"/>
                  <a:pt x="4908" y="215"/>
                  <a:pt x="4902" y="215"/>
                </a:cubicBezTo>
                <a:close/>
                <a:moveTo>
                  <a:pt x="761" y="768"/>
                </a:moveTo>
                <a:cubicBezTo>
                  <a:pt x="751" y="768"/>
                  <a:pt x="741" y="771"/>
                  <a:pt x="732" y="777"/>
                </a:cubicBezTo>
                <a:cubicBezTo>
                  <a:pt x="484" y="929"/>
                  <a:pt x="247" y="1103"/>
                  <a:pt x="26" y="1294"/>
                </a:cubicBezTo>
                <a:cubicBezTo>
                  <a:pt x="7" y="1310"/>
                  <a:pt x="1" y="1336"/>
                  <a:pt x="7" y="1361"/>
                </a:cubicBezTo>
                <a:cubicBezTo>
                  <a:pt x="9" y="1371"/>
                  <a:pt x="13" y="1379"/>
                  <a:pt x="19" y="1388"/>
                </a:cubicBezTo>
                <a:cubicBezTo>
                  <a:pt x="32" y="1405"/>
                  <a:pt x="50" y="1413"/>
                  <a:pt x="69" y="1413"/>
                </a:cubicBezTo>
                <a:cubicBezTo>
                  <a:pt x="82" y="1413"/>
                  <a:pt x="95" y="1409"/>
                  <a:pt x="105" y="1400"/>
                </a:cubicBezTo>
                <a:cubicBezTo>
                  <a:pt x="321" y="1214"/>
                  <a:pt x="554" y="1043"/>
                  <a:pt x="796" y="894"/>
                </a:cubicBezTo>
                <a:cubicBezTo>
                  <a:pt x="825" y="876"/>
                  <a:pt x="835" y="835"/>
                  <a:pt x="818" y="803"/>
                </a:cubicBezTo>
                <a:cubicBezTo>
                  <a:pt x="805" y="781"/>
                  <a:pt x="783" y="768"/>
                  <a:pt x="761" y="768"/>
                </a:cubicBezTo>
                <a:close/>
                <a:moveTo>
                  <a:pt x="6500" y="971"/>
                </a:moveTo>
                <a:cubicBezTo>
                  <a:pt x="6480" y="971"/>
                  <a:pt x="6461" y="982"/>
                  <a:pt x="6450" y="1002"/>
                </a:cubicBezTo>
                <a:cubicBezTo>
                  <a:pt x="6441" y="1018"/>
                  <a:pt x="6440" y="1036"/>
                  <a:pt x="6443" y="1053"/>
                </a:cubicBezTo>
                <a:cubicBezTo>
                  <a:pt x="6448" y="1069"/>
                  <a:pt x="6458" y="1084"/>
                  <a:pt x="6472" y="1095"/>
                </a:cubicBezTo>
                <a:cubicBezTo>
                  <a:pt x="6719" y="1261"/>
                  <a:pt x="6956" y="1447"/>
                  <a:pt x="7177" y="1647"/>
                </a:cubicBezTo>
                <a:cubicBezTo>
                  <a:pt x="7189" y="1659"/>
                  <a:pt x="7204" y="1664"/>
                  <a:pt x="7218" y="1664"/>
                </a:cubicBezTo>
                <a:cubicBezTo>
                  <a:pt x="7235" y="1664"/>
                  <a:pt x="7252" y="1656"/>
                  <a:pt x="7264" y="1641"/>
                </a:cubicBezTo>
                <a:cubicBezTo>
                  <a:pt x="7284" y="1613"/>
                  <a:pt x="7280" y="1570"/>
                  <a:pt x="7253" y="1547"/>
                </a:cubicBezTo>
                <a:cubicBezTo>
                  <a:pt x="7028" y="1342"/>
                  <a:pt x="6786" y="1152"/>
                  <a:pt x="6534" y="982"/>
                </a:cubicBezTo>
                <a:cubicBezTo>
                  <a:pt x="6523" y="975"/>
                  <a:pt x="6512" y="971"/>
                  <a:pt x="6500" y="971"/>
                </a:cubicBezTo>
                <a:close/>
                <a:moveTo>
                  <a:pt x="7843" y="2196"/>
                </a:moveTo>
                <a:cubicBezTo>
                  <a:pt x="7829" y="2196"/>
                  <a:pt x="7815" y="2202"/>
                  <a:pt x="7804" y="2212"/>
                </a:cubicBezTo>
                <a:cubicBezTo>
                  <a:pt x="7787" y="2230"/>
                  <a:pt x="7781" y="2254"/>
                  <a:pt x="7786" y="2279"/>
                </a:cubicBezTo>
                <a:cubicBezTo>
                  <a:pt x="7789" y="2288"/>
                  <a:pt x="7794" y="2298"/>
                  <a:pt x="7801" y="2306"/>
                </a:cubicBezTo>
                <a:cubicBezTo>
                  <a:pt x="7847" y="2363"/>
                  <a:pt x="7893" y="2421"/>
                  <a:pt x="7937" y="2480"/>
                </a:cubicBezTo>
                <a:cubicBezTo>
                  <a:pt x="8075" y="2661"/>
                  <a:pt x="8207" y="2856"/>
                  <a:pt x="8330" y="3057"/>
                </a:cubicBezTo>
                <a:cubicBezTo>
                  <a:pt x="8342" y="3078"/>
                  <a:pt x="8363" y="3089"/>
                  <a:pt x="8384" y="3089"/>
                </a:cubicBezTo>
                <a:cubicBezTo>
                  <a:pt x="8395" y="3089"/>
                  <a:pt x="8406" y="3086"/>
                  <a:pt x="8415" y="3079"/>
                </a:cubicBezTo>
                <a:cubicBezTo>
                  <a:pt x="8443" y="3060"/>
                  <a:pt x="8451" y="3018"/>
                  <a:pt x="8431" y="2987"/>
                </a:cubicBezTo>
                <a:cubicBezTo>
                  <a:pt x="8306" y="2781"/>
                  <a:pt x="8171" y="2582"/>
                  <a:pt x="8031" y="2397"/>
                </a:cubicBezTo>
                <a:cubicBezTo>
                  <a:pt x="7985" y="2337"/>
                  <a:pt x="7939" y="2278"/>
                  <a:pt x="7891" y="2220"/>
                </a:cubicBezTo>
                <a:cubicBezTo>
                  <a:pt x="7878" y="2205"/>
                  <a:pt x="7861" y="2196"/>
                  <a:pt x="7843" y="2196"/>
                </a:cubicBezTo>
                <a:close/>
                <a:moveTo>
                  <a:pt x="8818" y="3781"/>
                </a:moveTo>
                <a:cubicBezTo>
                  <a:pt x="8809" y="3781"/>
                  <a:pt x="8800" y="3783"/>
                  <a:pt x="8791" y="3787"/>
                </a:cubicBezTo>
                <a:cubicBezTo>
                  <a:pt x="8766" y="3800"/>
                  <a:pt x="8753" y="3832"/>
                  <a:pt x="8760" y="3862"/>
                </a:cubicBezTo>
                <a:cubicBezTo>
                  <a:pt x="8762" y="3866"/>
                  <a:pt x="8764" y="3872"/>
                  <a:pt x="8766" y="3876"/>
                </a:cubicBezTo>
                <a:cubicBezTo>
                  <a:pt x="8890" y="4144"/>
                  <a:pt x="9008" y="4435"/>
                  <a:pt x="9117" y="4739"/>
                </a:cubicBezTo>
                <a:cubicBezTo>
                  <a:pt x="9127" y="4767"/>
                  <a:pt x="9152" y="4784"/>
                  <a:pt x="9177" y="4784"/>
                </a:cubicBezTo>
                <a:cubicBezTo>
                  <a:pt x="9184" y="4784"/>
                  <a:pt x="9191" y="4783"/>
                  <a:pt x="9197" y="4781"/>
                </a:cubicBezTo>
                <a:cubicBezTo>
                  <a:pt x="9228" y="4768"/>
                  <a:pt x="9242" y="4728"/>
                  <a:pt x="9232" y="4695"/>
                </a:cubicBezTo>
                <a:cubicBezTo>
                  <a:pt x="9122" y="4388"/>
                  <a:pt x="9001" y="4093"/>
                  <a:pt x="8875" y="3819"/>
                </a:cubicBezTo>
                <a:cubicBezTo>
                  <a:pt x="8863" y="3795"/>
                  <a:pt x="8841" y="3781"/>
                  <a:pt x="8818" y="3781"/>
                </a:cubicBezTo>
                <a:close/>
                <a:moveTo>
                  <a:pt x="9458" y="5546"/>
                </a:moveTo>
                <a:cubicBezTo>
                  <a:pt x="9452" y="5546"/>
                  <a:pt x="9447" y="5547"/>
                  <a:pt x="9442" y="5549"/>
                </a:cubicBezTo>
                <a:cubicBezTo>
                  <a:pt x="9410" y="5558"/>
                  <a:pt x="9393" y="5594"/>
                  <a:pt x="9401" y="5628"/>
                </a:cubicBezTo>
                <a:cubicBezTo>
                  <a:pt x="9401" y="5629"/>
                  <a:pt x="9401" y="5630"/>
                  <a:pt x="9401" y="5631"/>
                </a:cubicBezTo>
                <a:cubicBezTo>
                  <a:pt x="9483" y="5913"/>
                  <a:pt x="9563" y="6226"/>
                  <a:pt x="9635" y="6539"/>
                </a:cubicBezTo>
                <a:cubicBezTo>
                  <a:pt x="9635" y="6539"/>
                  <a:pt x="9636" y="6540"/>
                  <a:pt x="9636" y="6540"/>
                </a:cubicBezTo>
                <a:cubicBezTo>
                  <a:pt x="9644" y="6570"/>
                  <a:pt x="9669" y="6592"/>
                  <a:pt x="9697" y="6592"/>
                </a:cubicBezTo>
                <a:cubicBezTo>
                  <a:pt x="9701" y="6592"/>
                  <a:pt x="9706" y="6592"/>
                  <a:pt x="9710" y="6590"/>
                </a:cubicBezTo>
                <a:cubicBezTo>
                  <a:pt x="9743" y="6583"/>
                  <a:pt x="9764" y="6548"/>
                  <a:pt x="9755" y="6511"/>
                </a:cubicBezTo>
                <a:cubicBezTo>
                  <a:pt x="9681" y="6196"/>
                  <a:pt x="9600" y="5881"/>
                  <a:pt x="9519" y="5597"/>
                </a:cubicBezTo>
                <a:cubicBezTo>
                  <a:pt x="9511" y="5566"/>
                  <a:pt x="9485" y="5546"/>
                  <a:pt x="9458" y="5546"/>
                </a:cubicBezTo>
                <a:close/>
                <a:moveTo>
                  <a:pt x="9894" y="7378"/>
                </a:moveTo>
                <a:cubicBezTo>
                  <a:pt x="9890" y="7378"/>
                  <a:pt x="9886" y="7378"/>
                  <a:pt x="9882" y="7379"/>
                </a:cubicBezTo>
                <a:cubicBezTo>
                  <a:pt x="9849" y="7386"/>
                  <a:pt x="9829" y="7420"/>
                  <a:pt x="9836" y="7457"/>
                </a:cubicBezTo>
                <a:cubicBezTo>
                  <a:pt x="9886" y="7706"/>
                  <a:pt x="9936" y="7953"/>
                  <a:pt x="9985" y="8200"/>
                </a:cubicBezTo>
                <a:lnTo>
                  <a:pt x="10019" y="8380"/>
                </a:lnTo>
                <a:cubicBezTo>
                  <a:pt x="10020" y="8381"/>
                  <a:pt x="10020" y="8382"/>
                  <a:pt x="10020" y="8383"/>
                </a:cubicBezTo>
                <a:cubicBezTo>
                  <a:pt x="10028" y="8413"/>
                  <a:pt x="10054" y="8435"/>
                  <a:pt x="10082" y="8435"/>
                </a:cubicBezTo>
                <a:cubicBezTo>
                  <a:pt x="10085" y="8435"/>
                  <a:pt x="10089" y="8435"/>
                  <a:pt x="10093" y="8434"/>
                </a:cubicBezTo>
                <a:cubicBezTo>
                  <a:pt x="10126" y="8429"/>
                  <a:pt x="10147" y="8394"/>
                  <a:pt x="10140" y="8357"/>
                </a:cubicBezTo>
                <a:lnTo>
                  <a:pt x="10104" y="8178"/>
                </a:lnTo>
                <a:cubicBezTo>
                  <a:pt x="10056" y="7931"/>
                  <a:pt x="10007" y="7682"/>
                  <a:pt x="9956" y="7433"/>
                </a:cubicBezTo>
                <a:cubicBezTo>
                  <a:pt x="9946" y="7398"/>
                  <a:pt x="9922" y="7378"/>
                  <a:pt x="9894" y="7378"/>
                </a:cubicBezTo>
                <a:close/>
                <a:moveTo>
                  <a:pt x="10265" y="9224"/>
                </a:moveTo>
                <a:cubicBezTo>
                  <a:pt x="10261" y="9224"/>
                  <a:pt x="10257" y="9224"/>
                  <a:pt x="10253" y="9225"/>
                </a:cubicBezTo>
                <a:cubicBezTo>
                  <a:pt x="10220" y="9232"/>
                  <a:pt x="10199" y="9266"/>
                  <a:pt x="10207" y="9303"/>
                </a:cubicBezTo>
                <a:cubicBezTo>
                  <a:pt x="10280" y="9642"/>
                  <a:pt x="10348" y="9944"/>
                  <a:pt x="10417" y="10224"/>
                </a:cubicBezTo>
                <a:cubicBezTo>
                  <a:pt x="10425" y="10255"/>
                  <a:pt x="10451" y="10276"/>
                  <a:pt x="10479" y="10276"/>
                </a:cubicBezTo>
                <a:cubicBezTo>
                  <a:pt x="10484" y="10276"/>
                  <a:pt x="10488" y="10275"/>
                  <a:pt x="10493" y="10274"/>
                </a:cubicBezTo>
                <a:cubicBezTo>
                  <a:pt x="10525" y="10266"/>
                  <a:pt x="10544" y="10230"/>
                  <a:pt x="10536" y="10194"/>
                </a:cubicBezTo>
                <a:cubicBezTo>
                  <a:pt x="10466" y="9916"/>
                  <a:pt x="10398" y="9617"/>
                  <a:pt x="10327" y="9278"/>
                </a:cubicBezTo>
                <a:cubicBezTo>
                  <a:pt x="10316" y="9243"/>
                  <a:pt x="10293" y="9224"/>
                  <a:pt x="10265" y="9224"/>
                </a:cubicBezTo>
                <a:close/>
                <a:moveTo>
                  <a:pt x="22673" y="11500"/>
                </a:moveTo>
                <a:cubicBezTo>
                  <a:pt x="22667" y="11500"/>
                  <a:pt x="22660" y="11500"/>
                  <a:pt x="22653" y="11500"/>
                </a:cubicBezTo>
                <a:cubicBezTo>
                  <a:pt x="22620" y="11500"/>
                  <a:pt x="22594" y="11530"/>
                  <a:pt x="22596" y="11567"/>
                </a:cubicBezTo>
                <a:cubicBezTo>
                  <a:pt x="22596" y="11573"/>
                  <a:pt x="22596" y="11577"/>
                  <a:pt x="22597" y="11582"/>
                </a:cubicBezTo>
                <a:cubicBezTo>
                  <a:pt x="22604" y="11612"/>
                  <a:pt x="22629" y="11634"/>
                  <a:pt x="22657" y="11634"/>
                </a:cubicBezTo>
                <a:cubicBezTo>
                  <a:pt x="22657" y="11634"/>
                  <a:pt x="22658" y="11634"/>
                  <a:pt x="22659" y="11634"/>
                </a:cubicBezTo>
                <a:cubicBezTo>
                  <a:pt x="22943" y="11634"/>
                  <a:pt x="23229" y="11655"/>
                  <a:pt x="23510" y="11698"/>
                </a:cubicBezTo>
                <a:cubicBezTo>
                  <a:pt x="23513" y="11698"/>
                  <a:pt x="23516" y="11699"/>
                  <a:pt x="23519" y="11699"/>
                </a:cubicBezTo>
                <a:cubicBezTo>
                  <a:pt x="23550" y="11699"/>
                  <a:pt x="23575" y="11674"/>
                  <a:pt x="23578" y="11641"/>
                </a:cubicBezTo>
                <a:cubicBezTo>
                  <a:pt x="23581" y="11605"/>
                  <a:pt x="23556" y="11571"/>
                  <a:pt x="23523" y="11565"/>
                </a:cubicBezTo>
                <a:cubicBezTo>
                  <a:pt x="23242" y="11523"/>
                  <a:pt x="22956" y="11500"/>
                  <a:pt x="22673" y="11500"/>
                </a:cubicBezTo>
                <a:close/>
                <a:moveTo>
                  <a:pt x="21800" y="11570"/>
                </a:moveTo>
                <a:cubicBezTo>
                  <a:pt x="21797" y="11570"/>
                  <a:pt x="21794" y="11570"/>
                  <a:pt x="21791" y="11571"/>
                </a:cubicBezTo>
                <a:cubicBezTo>
                  <a:pt x="21646" y="11594"/>
                  <a:pt x="21502" y="11624"/>
                  <a:pt x="21361" y="11659"/>
                </a:cubicBezTo>
                <a:cubicBezTo>
                  <a:pt x="21222" y="11694"/>
                  <a:pt x="21085" y="11734"/>
                  <a:pt x="20952" y="11779"/>
                </a:cubicBezTo>
                <a:cubicBezTo>
                  <a:pt x="20922" y="11790"/>
                  <a:pt x="20905" y="11824"/>
                  <a:pt x="20913" y="11857"/>
                </a:cubicBezTo>
                <a:cubicBezTo>
                  <a:pt x="20914" y="11859"/>
                  <a:pt x="20914" y="11861"/>
                  <a:pt x="20915" y="11862"/>
                </a:cubicBezTo>
                <a:cubicBezTo>
                  <a:pt x="20924" y="11891"/>
                  <a:pt x="20949" y="11909"/>
                  <a:pt x="20975" y="11909"/>
                </a:cubicBezTo>
                <a:cubicBezTo>
                  <a:pt x="20981" y="11909"/>
                  <a:pt x="20987" y="11908"/>
                  <a:pt x="20993" y="11906"/>
                </a:cubicBezTo>
                <a:cubicBezTo>
                  <a:pt x="21124" y="11862"/>
                  <a:pt x="21257" y="11823"/>
                  <a:pt x="21393" y="11790"/>
                </a:cubicBezTo>
                <a:cubicBezTo>
                  <a:pt x="21531" y="11755"/>
                  <a:pt x="21673" y="11727"/>
                  <a:pt x="21815" y="11703"/>
                </a:cubicBezTo>
                <a:cubicBezTo>
                  <a:pt x="21848" y="11698"/>
                  <a:pt x="21869" y="11664"/>
                  <a:pt x="21863" y="11627"/>
                </a:cubicBezTo>
                <a:cubicBezTo>
                  <a:pt x="21857" y="11594"/>
                  <a:pt x="21830" y="11570"/>
                  <a:pt x="21800" y="11570"/>
                </a:cubicBezTo>
                <a:close/>
                <a:moveTo>
                  <a:pt x="10723" y="11050"/>
                </a:moveTo>
                <a:cubicBezTo>
                  <a:pt x="10717" y="11050"/>
                  <a:pt x="10712" y="11051"/>
                  <a:pt x="10706" y="11053"/>
                </a:cubicBezTo>
                <a:cubicBezTo>
                  <a:pt x="10675" y="11062"/>
                  <a:pt x="10658" y="11097"/>
                  <a:pt x="10666" y="11132"/>
                </a:cubicBezTo>
                <a:cubicBezTo>
                  <a:pt x="10667" y="11133"/>
                  <a:pt x="10667" y="11134"/>
                  <a:pt x="10667" y="11136"/>
                </a:cubicBezTo>
                <a:cubicBezTo>
                  <a:pt x="10766" y="11455"/>
                  <a:pt x="10866" y="11748"/>
                  <a:pt x="10975" y="12030"/>
                </a:cubicBezTo>
                <a:cubicBezTo>
                  <a:pt x="10986" y="12057"/>
                  <a:pt x="11010" y="12073"/>
                  <a:pt x="11035" y="12073"/>
                </a:cubicBezTo>
                <a:cubicBezTo>
                  <a:pt x="11042" y="12073"/>
                  <a:pt x="11049" y="12071"/>
                  <a:pt x="11056" y="12069"/>
                </a:cubicBezTo>
                <a:cubicBezTo>
                  <a:pt x="11087" y="12056"/>
                  <a:pt x="11101" y="12017"/>
                  <a:pt x="11088" y="11982"/>
                </a:cubicBezTo>
                <a:cubicBezTo>
                  <a:pt x="10980" y="11704"/>
                  <a:pt x="10881" y="11416"/>
                  <a:pt x="10784" y="11098"/>
                </a:cubicBezTo>
                <a:cubicBezTo>
                  <a:pt x="10775" y="11069"/>
                  <a:pt x="10750" y="11050"/>
                  <a:pt x="10723" y="11050"/>
                </a:cubicBezTo>
                <a:close/>
                <a:moveTo>
                  <a:pt x="24363" y="11764"/>
                </a:moveTo>
                <a:cubicBezTo>
                  <a:pt x="24336" y="11764"/>
                  <a:pt x="24311" y="11783"/>
                  <a:pt x="24305" y="11812"/>
                </a:cubicBezTo>
                <a:cubicBezTo>
                  <a:pt x="24302" y="11823"/>
                  <a:pt x="24303" y="11835"/>
                  <a:pt x="24305" y="11845"/>
                </a:cubicBezTo>
                <a:cubicBezTo>
                  <a:pt x="24311" y="11869"/>
                  <a:pt x="24327" y="11888"/>
                  <a:pt x="24350" y="11894"/>
                </a:cubicBezTo>
                <a:cubicBezTo>
                  <a:pt x="24611" y="11978"/>
                  <a:pt x="24867" y="12080"/>
                  <a:pt x="25111" y="12200"/>
                </a:cubicBezTo>
                <a:lnTo>
                  <a:pt x="25158" y="12224"/>
                </a:lnTo>
                <a:cubicBezTo>
                  <a:pt x="25166" y="12229"/>
                  <a:pt x="25175" y="12230"/>
                  <a:pt x="25184" y="12230"/>
                </a:cubicBezTo>
                <a:cubicBezTo>
                  <a:pt x="25207" y="12230"/>
                  <a:pt x="25229" y="12217"/>
                  <a:pt x="25239" y="12192"/>
                </a:cubicBezTo>
                <a:cubicBezTo>
                  <a:pt x="25252" y="12159"/>
                  <a:pt x="25237" y="12119"/>
                  <a:pt x="25205" y="12103"/>
                </a:cubicBezTo>
                <a:lnTo>
                  <a:pt x="25158" y="12079"/>
                </a:lnTo>
                <a:cubicBezTo>
                  <a:pt x="24908" y="11956"/>
                  <a:pt x="24646" y="11852"/>
                  <a:pt x="24380" y="11766"/>
                </a:cubicBezTo>
                <a:cubicBezTo>
                  <a:pt x="24374" y="11765"/>
                  <a:pt x="24369" y="11764"/>
                  <a:pt x="24363" y="11764"/>
                </a:cubicBezTo>
                <a:close/>
                <a:moveTo>
                  <a:pt x="20185" y="12120"/>
                </a:moveTo>
                <a:cubicBezTo>
                  <a:pt x="20176" y="12120"/>
                  <a:pt x="20167" y="12122"/>
                  <a:pt x="20158" y="12127"/>
                </a:cubicBezTo>
                <a:cubicBezTo>
                  <a:pt x="19902" y="12267"/>
                  <a:pt x="19658" y="12432"/>
                  <a:pt x="19434" y="12615"/>
                </a:cubicBezTo>
                <a:cubicBezTo>
                  <a:pt x="19413" y="12631"/>
                  <a:pt x="19406" y="12659"/>
                  <a:pt x="19412" y="12684"/>
                </a:cubicBezTo>
                <a:cubicBezTo>
                  <a:pt x="19414" y="12692"/>
                  <a:pt x="19419" y="12701"/>
                  <a:pt x="19424" y="12708"/>
                </a:cubicBezTo>
                <a:cubicBezTo>
                  <a:pt x="19436" y="12727"/>
                  <a:pt x="19456" y="12736"/>
                  <a:pt x="19475" y="12736"/>
                </a:cubicBezTo>
                <a:cubicBezTo>
                  <a:pt x="19488" y="12736"/>
                  <a:pt x="19500" y="12732"/>
                  <a:pt x="19511" y="12723"/>
                </a:cubicBezTo>
                <a:cubicBezTo>
                  <a:pt x="19729" y="12545"/>
                  <a:pt x="19967" y="12385"/>
                  <a:pt x="20218" y="12247"/>
                </a:cubicBezTo>
                <a:cubicBezTo>
                  <a:pt x="20247" y="12231"/>
                  <a:pt x="20257" y="12190"/>
                  <a:pt x="20241" y="12157"/>
                </a:cubicBezTo>
                <a:cubicBezTo>
                  <a:pt x="20230" y="12134"/>
                  <a:pt x="20208" y="12120"/>
                  <a:pt x="20185" y="12120"/>
                </a:cubicBezTo>
                <a:close/>
                <a:moveTo>
                  <a:pt x="25947" y="12554"/>
                </a:moveTo>
                <a:cubicBezTo>
                  <a:pt x="25927" y="12554"/>
                  <a:pt x="25908" y="12565"/>
                  <a:pt x="25897" y="12584"/>
                </a:cubicBezTo>
                <a:cubicBezTo>
                  <a:pt x="25888" y="12599"/>
                  <a:pt x="25886" y="12619"/>
                  <a:pt x="25890" y="12636"/>
                </a:cubicBezTo>
                <a:cubicBezTo>
                  <a:pt x="25895" y="12652"/>
                  <a:pt x="25904" y="12667"/>
                  <a:pt x="25919" y="12676"/>
                </a:cubicBezTo>
                <a:cubicBezTo>
                  <a:pt x="26161" y="12844"/>
                  <a:pt x="26397" y="13032"/>
                  <a:pt x="26621" y="13235"/>
                </a:cubicBezTo>
                <a:cubicBezTo>
                  <a:pt x="26633" y="13246"/>
                  <a:pt x="26648" y="13252"/>
                  <a:pt x="26662" y="13252"/>
                </a:cubicBezTo>
                <a:cubicBezTo>
                  <a:pt x="26680" y="13252"/>
                  <a:pt x="26697" y="13244"/>
                  <a:pt x="26708" y="13229"/>
                </a:cubicBezTo>
                <a:cubicBezTo>
                  <a:pt x="26729" y="13200"/>
                  <a:pt x="26724" y="13158"/>
                  <a:pt x="26697" y="13134"/>
                </a:cubicBezTo>
                <a:cubicBezTo>
                  <a:pt x="26468" y="12927"/>
                  <a:pt x="26228" y="12735"/>
                  <a:pt x="25981" y="12565"/>
                </a:cubicBezTo>
                <a:cubicBezTo>
                  <a:pt x="25971" y="12558"/>
                  <a:pt x="25959" y="12554"/>
                  <a:pt x="25947" y="12554"/>
                </a:cubicBezTo>
                <a:close/>
                <a:moveTo>
                  <a:pt x="11409" y="12797"/>
                </a:moveTo>
                <a:cubicBezTo>
                  <a:pt x="11400" y="12797"/>
                  <a:pt x="11391" y="12799"/>
                  <a:pt x="11382" y="12803"/>
                </a:cubicBezTo>
                <a:cubicBezTo>
                  <a:pt x="11357" y="12817"/>
                  <a:pt x="11346" y="12848"/>
                  <a:pt x="11353" y="12878"/>
                </a:cubicBezTo>
                <a:cubicBezTo>
                  <a:pt x="11354" y="12884"/>
                  <a:pt x="11356" y="12888"/>
                  <a:pt x="11360" y="12893"/>
                </a:cubicBezTo>
                <a:cubicBezTo>
                  <a:pt x="11505" y="13182"/>
                  <a:pt x="11664" y="13455"/>
                  <a:pt x="11833" y="13707"/>
                </a:cubicBezTo>
                <a:cubicBezTo>
                  <a:pt x="11845" y="13726"/>
                  <a:pt x="11865" y="13737"/>
                  <a:pt x="11885" y="13737"/>
                </a:cubicBezTo>
                <a:cubicBezTo>
                  <a:pt x="11897" y="13737"/>
                  <a:pt x="11909" y="13733"/>
                  <a:pt x="11919" y="13724"/>
                </a:cubicBezTo>
                <a:cubicBezTo>
                  <a:pt x="11946" y="13704"/>
                  <a:pt x="11951" y="13662"/>
                  <a:pt x="11931" y="13631"/>
                </a:cubicBezTo>
                <a:cubicBezTo>
                  <a:pt x="11766" y="13385"/>
                  <a:pt x="11610" y="13115"/>
                  <a:pt x="11466" y="12833"/>
                </a:cubicBezTo>
                <a:cubicBezTo>
                  <a:pt x="11454" y="12810"/>
                  <a:pt x="11432" y="12797"/>
                  <a:pt x="11409" y="12797"/>
                </a:cubicBezTo>
                <a:close/>
                <a:moveTo>
                  <a:pt x="18848" y="13219"/>
                </a:moveTo>
                <a:cubicBezTo>
                  <a:pt x="18832" y="13219"/>
                  <a:pt x="18816" y="13226"/>
                  <a:pt x="18804" y="13239"/>
                </a:cubicBezTo>
                <a:cubicBezTo>
                  <a:pt x="18619" y="13460"/>
                  <a:pt x="18452" y="13692"/>
                  <a:pt x="18268" y="13951"/>
                </a:cubicBezTo>
                <a:cubicBezTo>
                  <a:pt x="18256" y="13968"/>
                  <a:pt x="18253" y="13989"/>
                  <a:pt x="18259" y="14009"/>
                </a:cubicBezTo>
                <a:cubicBezTo>
                  <a:pt x="18262" y="14022"/>
                  <a:pt x="18269" y="14035"/>
                  <a:pt x="18281" y="14045"/>
                </a:cubicBezTo>
                <a:cubicBezTo>
                  <a:pt x="18293" y="14055"/>
                  <a:pt x="18307" y="14060"/>
                  <a:pt x="18320" y="14060"/>
                </a:cubicBezTo>
                <a:cubicBezTo>
                  <a:pt x="18338" y="14060"/>
                  <a:pt x="18355" y="14052"/>
                  <a:pt x="18366" y="14036"/>
                </a:cubicBezTo>
                <a:cubicBezTo>
                  <a:pt x="18549" y="13779"/>
                  <a:pt x="18715" y="13549"/>
                  <a:pt x="18897" y="13331"/>
                </a:cubicBezTo>
                <a:cubicBezTo>
                  <a:pt x="18920" y="13305"/>
                  <a:pt x="18917" y="13263"/>
                  <a:pt x="18891" y="13237"/>
                </a:cubicBezTo>
                <a:cubicBezTo>
                  <a:pt x="18879" y="13225"/>
                  <a:pt x="18863" y="13219"/>
                  <a:pt x="18848" y="13219"/>
                </a:cubicBezTo>
                <a:close/>
                <a:moveTo>
                  <a:pt x="27299" y="13772"/>
                </a:moveTo>
                <a:cubicBezTo>
                  <a:pt x="27284" y="13772"/>
                  <a:pt x="27269" y="13777"/>
                  <a:pt x="27258" y="13790"/>
                </a:cubicBezTo>
                <a:cubicBezTo>
                  <a:pt x="27242" y="13806"/>
                  <a:pt x="27236" y="13830"/>
                  <a:pt x="27242" y="13854"/>
                </a:cubicBezTo>
                <a:cubicBezTo>
                  <a:pt x="27245" y="13864"/>
                  <a:pt x="27249" y="13875"/>
                  <a:pt x="27258" y="13884"/>
                </a:cubicBezTo>
                <a:cubicBezTo>
                  <a:pt x="27455" y="14111"/>
                  <a:pt x="27646" y="14355"/>
                  <a:pt x="27821" y="14608"/>
                </a:cubicBezTo>
                <a:cubicBezTo>
                  <a:pt x="27834" y="14626"/>
                  <a:pt x="27853" y="14635"/>
                  <a:pt x="27872" y="14635"/>
                </a:cubicBezTo>
                <a:cubicBezTo>
                  <a:pt x="27884" y="14635"/>
                  <a:pt x="27897" y="14631"/>
                  <a:pt x="27907" y="14623"/>
                </a:cubicBezTo>
                <a:cubicBezTo>
                  <a:pt x="27934" y="14601"/>
                  <a:pt x="27938" y="14560"/>
                  <a:pt x="27918" y="14530"/>
                </a:cubicBezTo>
                <a:cubicBezTo>
                  <a:pt x="27740" y="14272"/>
                  <a:pt x="27546" y="14025"/>
                  <a:pt x="27345" y="13794"/>
                </a:cubicBezTo>
                <a:cubicBezTo>
                  <a:pt x="27332" y="13779"/>
                  <a:pt x="27315" y="13772"/>
                  <a:pt x="27299" y="13772"/>
                </a:cubicBezTo>
                <a:close/>
                <a:moveTo>
                  <a:pt x="12451" y="14328"/>
                </a:moveTo>
                <a:cubicBezTo>
                  <a:pt x="12436" y="14328"/>
                  <a:pt x="12421" y="14335"/>
                  <a:pt x="12410" y="14347"/>
                </a:cubicBezTo>
                <a:cubicBezTo>
                  <a:pt x="12394" y="14364"/>
                  <a:pt x="12389" y="14388"/>
                  <a:pt x="12395" y="14410"/>
                </a:cubicBezTo>
                <a:cubicBezTo>
                  <a:pt x="12398" y="14422"/>
                  <a:pt x="12403" y="14433"/>
                  <a:pt x="12412" y="14442"/>
                </a:cubicBezTo>
                <a:cubicBezTo>
                  <a:pt x="12623" y="14666"/>
                  <a:pt x="12855" y="14872"/>
                  <a:pt x="13101" y="15055"/>
                </a:cubicBezTo>
                <a:cubicBezTo>
                  <a:pt x="13112" y="15064"/>
                  <a:pt x="13125" y="15068"/>
                  <a:pt x="13137" y="15068"/>
                </a:cubicBezTo>
                <a:cubicBezTo>
                  <a:pt x="13156" y="15068"/>
                  <a:pt x="13175" y="15058"/>
                  <a:pt x="13186" y="15039"/>
                </a:cubicBezTo>
                <a:cubicBezTo>
                  <a:pt x="13205" y="15008"/>
                  <a:pt x="13196" y="14967"/>
                  <a:pt x="13167" y="14945"/>
                </a:cubicBezTo>
                <a:cubicBezTo>
                  <a:pt x="12928" y="14767"/>
                  <a:pt x="12701" y="14566"/>
                  <a:pt x="12496" y="14348"/>
                </a:cubicBezTo>
                <a:cubicBezTo>
                  <a:pt x="12484" y="14335"/>
                  <a:pt x="12467" y="14328"/>
                  <a:pt x="12451" y="14328"/>
                </a:cubicBezTo>
                <a:close/>
                <a:moveTo>
                  <a:pt x="17786" y="14639"/>
                </a:moveTo>
                <a:cubicBezTo>
                  <a:pt x="17769" y="14639"/>
                  <a:pt x="17753" y="14646"/>
                  <a:pt x="17742" y="14660"/>
                </a:cubicBezTo>
                <a:cubicBezTo>
                  <a:pt x="17532" y="14920"/>
                  <a:pt x="17339" y="15114"/>
                  <a:pt x="17136" y="15273"/>
                </a:cubicBezTo>
                <a:cubicBezTo>
                  <a:pt x="17115" y="15289"/>
                  <a:pt x="17108" y="15317"/>
                  <a:pt x="17114" y="15343"/>
                </a:cubicBezTo>
                <a:cubicBezTo>
                  <a:pt x="17117" y="15350"/>
                  <a:pt x="17120" y="15359"/>
                  <a:pt x="17124" y="15366"/>
                </a:cubicBezTo>
                <a:cubicBezTo>
                  <a:pt x="17137" y="15385"/>
                  <a:pt x="17157" y="15395"/>
                  <a:pt x="17176" y="15395"/>
                </a:cubicBezTo>
                <a:cubicBezTo>
                  <a:pt x="17188" y="15395"/>
                  <a:pt x="17200" y="15391"/>
                  <a:pt x="17211" y="15382"/>
                </a:cubicBezTo>
                <a:cubicBezTo>
                  <a:pt x="17421" y="15218"/>
                  <a:pt x="17620" y="15017"/>
                  <a:pt x="17836" y="14752"/>
                </a:cubicBezTo>
                <a:cubicBezTo>
                  <a:pt x="17858" y="14724"/>
                  <a:pt x="17855" y="14682"/>
                  <a:pt x="17829" y="14657"/>
                </a:cubicBezTo>
                <a:cubicBezTo>
                  <a:pt x="17816" y="14645"/>
                  <a:pt x="17801" y="14639"/>
                  <a:pt x="17786" y="14639"/>
                </a:cubicBezTo>
                <a:close/>
                <a:moveTo>
                  <a:pt x="13895" y="15400"/>
                </a:moveTo>
                <a:cubicBezTo>
                  <a:pt x="13872" y="15400"/>
                  <a:pt x="13851" y="15415"/>
                  <a:pt x="13841" y="15440"/>
                </a:cubicBezTo>
                <a:cubicBezTo>
                  <a:pt x="13836" y="15454"/>
                  <a:pt x="13835" y="15469"/>
                  <a:pt x="13839" y="15483"/>
                </a:cubicBezTo>
                <a:cubicBezTo>
                  <a:pt x="13843" y="15502"/>
                  <a:pt x="13856" y="15519"/>
                  <a:pt x="13874" y="15529"/>
                </a:cubicBezTo>
                <a:cubicBezTo>
                  <a:pt x="14151" y="15663"/>
                  <a:pt x="14432" y="15768"/>
                  <a:pt x="14711" y="15837"/>
                </a:cubicBezTo>
                <a:cubicBezTo>
                  <a:pt x="14716" y="15839"/>
                  <a:pt x="14721" y="15839"/>
                  <a:pt x="14725" y="15839"/>
                </a:cubicBezTo>
                <a:cubicBezTo>
                  <a:pt x="14754" y="15839"/>
                  <a:pt x="14778" y="15818"/>
                  <a:pt x="14782" y="15787"/>
                </a:cubicBezTo>
                <a:cubicBezTo>
                  <a:pt x="14789" y="15751"/>
                  <a:pt x="14767" y="15716"/>
                  <a:pt x="14733" y="15707"/>
                </a:cubicBezTo>
                <a:cubicBezTo>
                  <a:pt x="14463" y="15639"/>
                  <a:pt x="14189" y="15538"/>
                  <a:pt x="13921" y="15407"/>
                </a:cubicBezTo>
                <a:cubicBezTo>
                  <a:pt x="13913" y="15403"/>
                  <a:pt x="13904" y="15400"/>
                  <a:pt x="13895" y="15400"/>
                </a:cubicBezTo>
                <a:close/>
                <a:moveTo>
                  <a:pt x="16417" y="15670"/>
                </a:moveTo>
                <a:cubicBezTo>
                  <a:pt x="16411" y="15670"/>
                  <a:pt x="16406" y="15671"/>
                  <a:pt x="16400" y="15673"/>
                </a:cubicBezTo>
                <a:cubicBezTo>
                  <a:pt x="16334" y="15695"/>
                  <a:pt x="16267" y="15715"/>
                  <a:pt x="16200" y="15732"/>
                </a:cubicBezTo>
                <a:cubicBezTo>
                  <a:pt x="16001" y="15781"/>
                  <a:pt x="15791" y="15808"/>
                  <a:pt x="15576" y="15811"/>
                </a:cubicBezTo>
                <a:cubicBezTo>
                  <a:pt x="15542" y="15811"/>
                  <a:pt x="15516" y="15842"/>
                  <a:pt x="15518" y="15878"/>
                </a:cubicBezTo>
                <a:cubicBezTo>
                  <a:pt x="15518" y="15883"/>
                  <a:pt x="15518" y="15888"/>
                  <a:pt x="15519" y="15892"/>
                </a:cubicBezTo>
                <a:cubicBezTo>
                  <a:pt x="15527" y="15922"/>
                  <a:pt x="15554" y="15944"/>
                  <a:pt x="15583" y="15944"/>
                </a:cubicBezTo>
                <a:cubicBezTo>
                  <a:pt x="15807" y="15941"/>
                  <a:pt x="16025" y="15914"/>
                  <a:pt x="16233" y="15862"/>
                </a:cubicBezTo>
                <a:cubicBezTo>
                  <a:pt x="16303" y="15845"/>
                  <a:pt x="16372" y="15825"/>
                  <a:pt x="16441" y="15801"/>
                </a:cubicBezTo>
                <a:cubicBezTo>
                  <a:pt x="16473" y="15790"/>
                  <a:pt x="16488" y="15752"/>
                  <a:pt x="16479" y="15718"/>
                </a:cubicBezTo>
                <a:cubicBezTo>
                  <a:pt x="16469" y="15689"/>
                  <a:pt x="16444" y="15670"/>
                  <a:pt x="16417" y="15670"/>
                </a:cubicBezTo>
                <a:close/>
                <a:moveTo>
                  <a:pt x="28358" y="15294"/>
                </a:moveTo>
                <a:cubicBezTo>
                  <a:pt x="28348" y="15294"/>
                  <a:pt x="28337" y="15296"/>
                  <a:pt x="28328" y="15302"/>
                </a:cubicBezTo>
                <a:cubicBezTo>
                  <a:pt x="28305" y="15317"/>
                  <a:pt x="28294" y="15347"/>
                  <a:pt x="28301" y="15376"/>
                </a:cubicBezTo>
                <a:cubicBezTo>
                  <a:pt x="28303" y="15381"/>
                  <a:pt x="28305" y="15388"/>
                  <a:pt x="28308" y="15393"/>
                </a:cubicBezTo>
                <a:cubicBezTo>
                  <a:pt x="28456" y="15663"/>
                  <a:pt x="28593" y="15944"/>
                  <a:pt x="28715" y="16229"/>
                </a:cubicBezTo>
                <a:cubicBezTo>
                  <a:pt x="28726" y="16255"/>
                  <a:pt x="28749" y="16270"/>
                  <a:pt x="28773" y="16270"/>
                </a:cubicBezTo>
                <a:cubicBezTo>
                  <a:pt x="28781" y="16270"/>
                  <a:pt x="28789" y="16269"/>
                  <a:pt x="28797" y="16265"/>
                </a:cubicBezTo>
                <a:cubicBezTo>
                  <a:pt x="28828" y="16251"/>
                  <a:pt x="28840" y="16211"/>
                  <a:pt x="28826" y="16177"/>
                </a:cubicBezTo>
                <a:cubicBezTo>
                  <a:pt x="28703" y="15888"/>
                  <a:pt x="28563" y="15602"/>
                  <a:pt x="28413" y="15329"/>
                </a:cubicBezTo>
                <a:cubicBezTo>
                  <a:pt x="28401" y="15306"/>
                  <a:pt x="28379" y="15294"/>
                  <a:pt x="28358" y="15294"/>
                </a:cubicBezTo>
                <a:close/>
                <a:moveTo>
                  <a:pt x="29094" y="17018"/>
                </a:moveTo>
                <a:cubicBezTo>
                  <a:pt x="29088" y="17018"/>
                  <a:pt x="29082" y="17019"/>
                  <a:pt x="29076" y="17021"/>
                </a:cubicBezTo>
                <a:cubicBezTo>
                  <a:pt x="29045" y="17031"/>
                  <a:pt x="29028" y="17066"/>
                  <a:pt x="29036" y="17100"/>
                </a:cubicBezTo>
                <a:cubicBezTo>
                  <a:pt x="29036" y="17101"/>
                  <a:pt x="29038" y="17102"/>
                  <a:pt x="29038" y="17103"/>
                </a:cubicBezTo>
                <a:cubicBezTo>
                  <a:pt x="29112" y="17342"/>
                  <a:pt x="29176" y="17583"/>
                  <a:pt x="29232" y="17823"/>
                </a:cubicBezTo>
                <a:cubicBezTo>
                  <a:pt x="29245" y="17884"/>
                  <a:pt x="29259" y="17946"/>
                  <a:pt x="29270" y="18008"/>
                </a:cubicBezTo>
                <a:cubicBezTo>
                  <a:pt x="29278" y="18038"/>
                  <a:pt x="29306" y="18063"/>
                  <a:pt x="29336" y="18063"/>
                </a:cubicBezTo>
                <a:cubicBezTo>
                  <a:pt x="29338" y="18063"/>
                  <a:pt x="29341" y="18063"/>
                  <a:pt x="29344" y="18063"/>
                </a:cubicBezTo>
                <a:cubicBezTo>
                  <a:pt x="29377" y="18055"/>
                  <a:pt x="29399" y="18021"/>
                  <a:pt x="29391" y="17985"/>
                </a:cubicBezTo>
                <a:cubicBezTo>
                  <a:pt x="29378" y="17922"/>
                  <a:pt x="29364" y="17860"/>
                  <a:pt x="29351" y="17797"/>
                </a:cubicBezTo>
                <a:cubicBezTo>
                  <a:pt x="29296" y="17553"/>
                  <a:pt x="29229" y="17307"/>
                  <a:pt x="29154" y="17066"/>
                </a:cubicBezTo>
                <a:cubicBezTo>
                  <a:pt x="29145" y="17037"/>
                  <a:pt x="29120" y="17018"/>
                  <a:pt x="29094" y="17018"/>
                </a:cubicBezTo>
                <a:close/>
                <a:moveTo>
                  <a:pt x="29455" y="18861"/>
                </a:moveTo>
                <a:cubicBezTo>
                  <a:pt x="29454" y="18861"/>
                  <a:pt x="29454" y="18861"/>
                  <a:pt x="29453" y="18861"/>
                </a:cubicBezTo>
                <a:cubicBezTo>
                  <a:pt x="29419" y="18862"/>
                  <a:pt x="29394" y="18893"/>
                  <a:pt x="29396" y="18929"/>
                </a:cubicBezTo>
                <a:cubicBezTo>
                  <a:pt x="29418" y="19253"/>
                  <a:pt x="29414" y="19563"/>
                  <a:pt x="29384" y="19851"/>
                </a:cubicBezTo>
                <a:cubicBezTo>
                  <a:pt x="29383" y="19860"/>
                  <a:pt x="29383" y="19868"/>
                  <a:pt x="29385" y="19877"/>
                </a:cubicBezTo>
                <a:cubicBezTo>
                  <a:pt x="29391" y="19902"/>
                  <a:pt x="29411" y="19923"/>
                  <a:pt x="29437" y="19928"/>
                </a:cubicBezTo>
                <a:cubicBezTo>
                  <a:pt x="29440" y="19928"/>
                  <a:pt x="29443" y="19929"/>
                  <a:pt x="29446" y="19929"/>
                </a:cubicBezTo>
                <a:cubicBezTo>
                  <a:pt x="29477" y="19929"/>
                  <a:pt x="29502" y="19905"/>
                  <a:pt x="29505" y="19872"/>
                </a:cubicBezTo>
                <a:cubicBezTo>
                  <a:pt x="29536" y="19575"/>
                  <a:pt x="29542" y="19257"/>
                  <a:pt x="29519" y="18926"/>
                </a:cubicBezTo>
                <a:cubicBezTo>
                  <a:pt x="29516" y="18889"/>
                  <a:pt x="29488" y="18861"/>
                  <a:pt x="29455" y="18861"/>
                </a:cubicBezTo>
                <a:close/>
                <a:moveTo>
                  <a:pt x="29244" y="20693"/>
                </a:moveTo>
                <a:cubicBezTo>
                  <a:pt x="29220" y="20693"/>
                  <a:pt x="29198" y="20708"/>
                  <a:pt x="29188" y="20733"/>
                </a:cubicBezTo>
                <a:cubicBezTo>
                  <a:pt x="29086" y="21021"/>
                  <a:pt x="28945" y="21279"/>
                  <a:pt x="28772" y="21501"/>
                </a:cubicBezTo>
                <a:cubicBezTo>
                  <a:pt x="28758" y="21518"/>
                  <a:pt x="28754" y="21540"/>
                  <a:pt x="28759" y="21560"/>
                </a:cubicBezTo>
                <a:cubicBezTo>
                  <a:pt x="28763" y="21574"/>
                  <a:pt x="28769" y="21586"/>
                  <a:pt x="28779" y="21595"/>
                </a:cubicBezTo>
                <a:cubicBezTo>
                  <a:pt x="28792" y="21607"/>
                  <a:pt x="28807" y="21613"/>
                  <a:pt x="28821" y="21613"/>
                </a:cubicBezTo>
                <a:cubicBezTo>
                  <a:pt x="28838" y="21613"/>
                  <a:pt x="28854" y="21605"/>
                  <a:pt x="28866" y="21591"/>
                </a:cubicBezTo>
                <a:cubicBezTo>
                  <a:pt x="29048" y="21358"/>
                  <a:pt x="29196" y="21088"/>
                  <a:pt x="29304" y="20787"/>
                </a:cubicBezTo>
                <a:cubicBezTo>
                  <a:pt x="29315" y="20753"/>
                  <a:pt x="29299" y="20713"/>
                  <a:pt x="29268" y="20698"/>
                </a:cubicBezTo>
                <a:cubicBezTo>
                  <a:pt x="29260" y="20694"/>
                  <a:pt x="29252" y="20693"/>
                  <a:pt x="29244" y="20693"/>
                </a:cubicBezTo>
                <a:close/>
              </a:path>
            </a:pathLst>
          </a:custGeom>
          <a:solidFill>
            <a:srgbClr val="FFE65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33" name="Google Shape;833;p31"/>
          <p:cNvSpPr/>
          <p:nvPr/>
        </p:nvSpPr>
        <p:spPr>
          <a:xfrm rot="-906775">
            <a:off x="9449117" y="394933"/>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4" name="Google Shape;834;p31"/>
          <p:cNvGrpSpPr/>
          <p:nvPr/>
        </p:nvGrpSpPr>
        <p:grpSpPr>
          <a:xfrm rot="-5400000">
            <a:off x="11528233" y="1336920"/>
            <a:ext cx="295696" cy="267845"/>
            <a:chOff x="1640475" y="1197075"/>
            <a:chExt cx="55475" cy="50250"/>
          </a:xfrm>
        </p:grpSpPr>
        <p:sp>
          <p:nvSpPr>
            <p:cNvPr id="835" name="Google Shape;835;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38" name="Google Shape;838;p31"/>
          <p:cNvSpPr/>
          <p:nvPr/>
        </p:nvSpPr>
        <p:spPr>
          <a:xfrm rot="9965797">
            <a:off x="-675091" y="5146259"/>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39" name="Google Shape;839;p31"/>
          <p:cNvGrpSpPr/>
          <p:nvPr/>
        </p:nvGrpSpPr>
        <p:grpSpPr>
          <a:xfrm rot="-6145098">
            <a:off x="502116" y="640483"/>
            <a:ext cx="578189" cy="523765"/>
            <a:chOff x="1640475" y="1197075"/>
            <a:chExt cx="55475" cy="50250"/>
          </a:xfrm>
        </p:grpSpPr>
        <p:sp>
          <p:nvSpPr>
            <p:cNvPr id="840" name="Google Shape;840;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843" name="Google Shape;843;p31"/>
          <p:cNvGrpSpPr/>
          <p:nvPr/>
        </p:nvGrpSpPr>
        <p:grpSpPr>
          <a:xfrm rot="-5400000">
            <a:off x="2344590" y="6285813"/>
            <a:ext cx="326429" cy="295697"/>
            <a:chOff x="1640475" y="1197075"/>
            <a:chExt cx="55475" cy="50250"/>
          </a:xfrm>
        </p:grpSpPr>
        <p:sp>
          <p:nvSpPr>
            <p:cNvPr id="844" name="Google Shape;844;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47" name="Google Shape;847;p31"/>
          <p:cNvSpPr/>
          <p:nvPr/>
        </p:nvSpPr>
        <p:spPr>
          <a:xfrm rot="-308323">
            <a:off x="1579857" y="327181"/>
            <a:ext cx="773556" cy="18122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48" name="Google Shape;848;p31"/>
          <p:cNvGrpSpPr/>
          <p:nvPr/>
        </p:nvGrpSpPr>
        <p:grpSpPr>
          <a:xfrm rot="-5400000">
            <a:off x="10921965" y="6155063"/>
            <a:ext cx="295696" cy="267845"/>
            <a:chOff x="1640475" y="1197075"/>
            <a:chExt cx="55475" cy="50250"/>
          </a:xfrm>
        </p:grpSpPr>
        <p:sp>
          <p:nvSpPr>
            <p:cNvPr id="849" name="Google Shape;849;p31"/>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1"/>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1"/>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3186955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showMasterSp="0" preserve="1">
  <p:cSld name="仅标题">
    <p:spTree>
      <p:nvGrpSpPr>
        <p:cNvPr id="1" name=""/>
        <p:cNvGrpSpPr/>
        <p:nvPr/>
      </p:nvGrpSpPr>
      <p:grpSpPr>
        <a:xfrm>
          <a:off x="0" y="0"/>
          <a:ext cx="0" cy="0"/>
          <a:chOff x="0" y="0"/>
          <a:chExt cx="0" cy="0"/>
        </a:xfrm>
      </p:grpSpPr>
      <p:grpSp>
        <p:nvGrpSpPr>
          <p:cNvPr id="2" name="组合 1">
            <a:extLst>
              <a:ext uri="{FF2B5EF4-FFF2-40B4-BE49-F238E27FC236}">
                <a16:creationId xmlns:a16="http://schemas.microsoft.com/office/drawing/2014/main" id="{C6C8A62E-B04B-4079-BABC-1EEDA867F8B7}"/>
              </a:ext>
            </a:extLst>
          </p:cNvPr>
          <p:cNvGrpSpPr/>
          <p:nvPr userDrawn="1"/>
        </p:nvGrpSpPr>
        <p:grpSpPr>
          <a:xfrm>
            <a:off x="0" y="0"/>
            <a:ext cx="12192000" cy="6858000"/>
            <a:chOff x="0" y="0"/>
            <a:chExt cx="12192000" cy="6750674"/>
          </a:xfrm>
        </p:grpSpPr>
        <p:sp>
          <p:nvSpPr>
            <p:cNvPr id="3" name="矩形 2">
              <a:extLst>
                <a:ext uri="{FF2B5EF4-FFF2-40B4-BE49-F238E27FC236}">
                  <a16:creationId xmlns:a16="http://schemas.microsoft.com/office/drawing/2014/main" id="{998EDD53-3CE5-4869-876D-563DDF31F38D}"/>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矩形 3">
              <a:extLst>
                <a:ext uri="{FF2B5EF4-FFF2-40B4-BE49-F238E27FC236}">
                  <a16:creationId xmlns:a16="http://schemas.microsoft.com/office/drawing/2014/main" id="{C787FE57-D7ED-48A1-BA23-2E706B5839E9}"/>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C3E6097E-645A-4545-B999-F8596EF752C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B2D6DDE7-FBAF-4D6E-A34F-8FD6DCFA3402}"/>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388D9DC9-7614-4A89-A7F1-6D11EFBADE85}"/>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CA9C7107-C0AD-483C-B07D-34E56400A31D}"/>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10B5625D-1AE9-466B-B985-396BEE22564B}"/>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D5E9083F-6805-4221-AD16-988FE7A2E11A}"/>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83FF06B1-BA99-4DEE-987B-14238876377B}"/>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13EE51E0-8653-419D-A416-02BCEDEA5F0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4A516D9C-048D-4C92-B27B-8D1558476F18}"/>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91417BB1-46C3-414B-A27B-63A42A803815}"/>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BF5B2E44-D303-4A1E-84F6-AE96C7350908}"/>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787F7A5-B165-47A5-9B07-E889B2CFF103}"/>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3400919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77107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581272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12891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332125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755065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1060907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40779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63621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9482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6ABD190-56AD-4C55-BBCA-1554B872117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5708508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62096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698381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30188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2605997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7292078"/>
      </p:ext>
    </p:extLst>
  </p:cSld>
  <p:clrMapOvr>
    <a:masterClrMapping/>
  </p:clrMapOvr>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4B241E1-CB4A-4623-A25C-465F86E63872}"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58398708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62168105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4B241E1-CB4A-4623-A25C-465F86E63872}"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60162897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4B241E1-CB4A-4623-A25C-465F86E63872}"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62655457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4B241E1-CB4A-4623-A25C-465F86E63872}"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421334673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6ABD190-56AD-4C55-BBCA-1554B872117B}"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42366006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B241E1-CB4A-4623-A25C-465F86E63872}"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88670737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B241E1-CB4A-4623-A25C-465F86E63872}"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1534502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241E1-CB4A-4623-A25C-465F86E63872}"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16361451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4B241E1-CB4A-4623-A25C-465F86E63872}"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389462573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30441832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B241E1-CB4A-4623-A25C-465F86E63872}" type="datetimeFigureOut">
              <a:rPr lang="en-US" smtClean="0"/>
              <a:t>3/18/2024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4CC5982-F119-4A18-81C4-61D6B908B73F}" type="slidenum">
              <a:rPr lang="en-US" smtClean="0"/>
              <a:t>‹#›</a:t>
            </a:fld>
            <a:endParaRPr lang="en-US"/>
          </a:p>
        </p:txBody>
      </p:sp>
    </p:spTree>
    <p:extLst>
      <p:ext uri="{BB962C8B-B14F-4D97-AF65-F5344CB8AC3E}">
        <p14:creationId xmlns:p14="http://schemas.microsoft.com/office/powerpoint/2010/main" val="255327034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952684506"/>
      </p:ext>
    </p:extLst>
  </p:cSld>
  <p:clrMapOvr>
    <a:masterClrMapping/>
  </p:clrMapOvr>
  <mc:AlternateContent xmlns:mc="http://schemas.openxmlformats.org/markup-compatibility/2006" xmlns:p14="http://schemas.microsoft.com/office/powerpoint/2010/main">
    <mc:Choice Requires="p14">
      <p:transition spd="slow" p14:dur="1500" advTm="4000"/>
    </mc:Choice>
    <mc:Fallback xmlns="">
      <p:transition spd="slow" advTm="4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A1B98-75FA-48C9-AE3F-5228987EB2B1}"/>
              </a:ext>
            </a:extLst>
          </p:cNvPr>
          <p:cNvSpPr>
            <a:spLocks noGrp="1"/>
          </p:cNvSpPr>
          <p:nvPr>
            <p:ph type="ctrTitle"/>
          </p:nvPr>
        </p:nvSpPr>
        <p:spPr>
          <a:xfrm>
            <a:off x="1524001" y="1122363"/>
            <a:ext cx="9144000" cy="2387600"/>
          </a:xfrm>
        </p:spPr>
        <p:txBody>
          <a:bodyPr anchor="b"/>
          <a:lstStyle>
            <a:lvl1pPr algn="ctr">
              <a:defRPr sz="5999"/>
            </a:lvl1pPr>
          </a:lstStyle>
          <a:p>
            <a:r>
              <a:rPr lang="en-US"/>
              <a:t>Click to edit Master title style</a:t>
            </a:r>
          </a:p>
        </p:txBody>
      </p:sp>
      <p:sp>
        <p:nvSpPr>
          <p:cNvPr id="3" name="Subtitle 2">
            <a:extLst>
              <a:ext uri="{FF2B5EF4-FFF2-40B4-BE49-F238E27FC236}">
                <a16:creationId xmlns:a16="http://schemas.microsoft.com/office/drawing/2014/main" id="{46014FAE-F4E9-447A-837B-8300ADD66C9D}"/>
              </a:ext>
            </a:extLst>
          </p:cNvPr>
          <p:cNvSpPr>
            <a:spLocks noGrp="1"/>
          </p:cNvSpPr>
          <p:nvPr>
            <p:ph type="subTitle" idx="1"/>
          </p:nvPr>
        </p:nvSpPr>
        <p:spPr>
          <a:xfrm>
            <a:off x="1524001" y="3602038"/>
            <a:ext cx="9144000" cy="1655762"/>
          </a:xfrm>
        </p:spPr>
        <p:txBody>
          <a:bodyPr/>
          <a:lstStyle>
            <a:lvl1pPr marL="0" indent="0" algn="ctr">
              <a:buNone/>
              <a:defRPr sz="2400"/>
            </a:lvl1pPr>
            <a:lvl2pPr marL="457154" indent="0" algn="ctr">
              <a:buNone/>
              <a:defRPr sz="2000"/>
            </a:lvl2pPr>
            <a:lvl3pPr marL="914309" indent="0" algn="ctr">
              <a:buNone/>
              <a:defRPr sz="1800"/>
            </a:lvl3pPr>
            <a:lvl4pPr marL="1371463" indent="0" algn="ctr">
              <a:buNone/>
              <a:defRPr sz="1600"/>
            </a:lvl4pPr>
            <a:lvl5pPr marL="1828617" indent="0" algn="ctr">
              <a:buNone/>
              <a:defRPr sz="1600"/>
            </a:lvl5pPr>
            <a:lvl6pPr marL="2285771" indent="0" algn="ctr">
              <a:buNone/>
              <a:defRPr sz="1600"/>
            </a:lvl6pPr>
            <a:lvl7pPr marL="2742926" indent="0" algn="ctr">
              <a:buNone/>
              <a:defRPr sz="1600"/>
            </a:lvl7pPr>
            <a:lvl8pPr marL="3200080" indent="0" algn="ctr">
              <a:buNone/>
              <a:defRPr sz="1600"/>
            </a:lvl8pPr>
            <a:lvl9pPr marL="3657234"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52458C-FD98-4625-B164-AEF9F1A0DC6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11DC1262-0E6B-4B72-8379-3A98103F943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24F75EB-882C-4D1F-A98E-ABC2258136DA}"/>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420978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93C273-5FC5-46CB-8412-123FA9E4CE2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5588F8D-C4EE-4283-B81E-B04D706642D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2F7929-6EF5-4105-9D63-7F50103DCD85}"/>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05DF884-2409-48AB-A4AF-E8AF4DCFABE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1B2A0E6-7BB8-4EEF-8364-E5BCC3276A75}"/>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2658195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C1D5A-C4ED-4D96-B4B6-C79597A03C5F}"/>
              </a:ext>
            </a:extLst>
          </p:cNvPr>
          <p:cNvSpPr>
            <a:spLocks noGrp="1"/>
          </p:cNvSpPr>
          <p:nvPr>
            <p:ph type="title"/>
          </p:nvPr>
        </p:nvSpPr>
        <p:spPr>
          <a:xfrm>
            <a:off x="831851" y="1709740"/>
            <a:ext cx="10515600" cy="2852737"/>
          </a:xfrm>
        </p:spPr>
        <p:txBody>
          <a:bodyPr anchor="b"/>
          <a:lstStyle>
            <a:lvl1pPr>
              <a:defRPr sz="5999"/>
            </a:lvl1pPr>
          </a:lstStyle>
          <a:p>
            <a:r>
              <a:rPr lang="en-US"/>
              <a:t>Click to edit Master title style</a:t>
            </a:r>
          </a:p>
        </p:txBody>
      </p:sp>
      <p:sp>
        <p:nvSpPr>
          <p:cNvPr id="3" name="Text Placeholder 2">
            <a:extLst>
              <a:ext uri="{FF2B5EF4-FFF2-40B4-BE49-F238E27FC236}">
                <a16:creationId xmlns:a16="http://schemas.microsoft.com/office/drawing/2014/main" id="{47C61160-5F29-47DB-B594-3D6D2FC2CC9C}"/>
              </a:ext>
            </a:extLst>
          </p:cNvPr>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154" indent="0">
              <a:buNone/>
              <a:defRPr sz="2000">
                <a:solidFill>
                  <a:schemeClr val="tx1">
                    <a:tint val="75000"/>
                  </a:schemeClr>
                </a:solidFill>
              </a:defRPr>
            </a:lvl2pPr>
            <a:lvl3pPr marL="914309" indent="0">
              <a:buNone/>
              <a:defRPr sz="1800">
                <a:solidFill>
                  <a:schemeClr val="tx1">
                    <a:tint val="75000"/>
                  </a:schemeClr>
                </a:solidFill>
              </a:defRPr>
            </a:lvl3pPr>
            <a:lvl4pPr marL="1371463" indent="0">
              <a:buNone/>
              <a:defRPr sz="1600">
                <a:solidFill>
                  <a:schemeClr val="tx1">
                    <a:tint val="75000"/>
                  </a:schemeClr>
                </a:solidFill>
              </a:defRPr>
            </a:lvl4pPr>
            <a:lvl5pPr marL="1828617" indent="0">
              <a:buNone/>
              <a:defRPr sz="1600">
                <a:solidFill>
                  <a:schemeClr val="tx1">
                    <a:tint val="75000"/>
                  </a:schemeClr>
                </a:solidFill>
              </a:defRPr>
            </a:lvl5pPr>
            <a:lvl6pPr marL="2285771" indent="0">
              <a:buNone/>
              <a:defRPr sz="1600">
                <a:solidFill>
                  <a:schemeClr val="tx1">
                    <a:tint val="75000"/>
                  </a:schemeClr>
                </a:solidFill>
              </a:defRPr>
            </a:lvl6pPr>
            <a:lvl7pPr marL="2742926" indent="0">
              <a:buNone/>
              <a:defRPr sz="1600">
                <a:solidFill>
                  <a:schemeClr val="tx1">
                    <a:tint val="75000"/>
                  </a:schemeClr>
                </a:solidFill>
              </a:defRPr>
            </a:lvl7pPr>
            <a:lvl8pPr marL="3200080" indent="0">
              <a:buNone/>
              <a:defRPr sz="1600">
                <a:solidFill>
                  <a:schemeClr val="tx1">
                    <a:tint val="75000"/>
                  </a:schemeClr>
                </a:solidFill>
              </a:defRPr>
            </a:lvl8pPr>
            <a:lvl9pPr marL="3657234"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D7DCB7C-23F2-4001-8756-653B93255C41}"/>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2EE63A57-E0F6-4378-8FB8-ABEBE8B79F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2A8318C-9D13-43FE-A168-545885840A0F}"/>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296310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06ABD190-56AD-4C55-BBCA-1554B872117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45726573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8E2A6-4FF6-43C7-B8B4-1B9C03004A5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25FECC-79C0-4280-BEEF-38A4DBB42AE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D61411D-6D7A-4F68-BD62-D8DB6CB253E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375B5C5-8728-4FC6-865A-CA9BC6C7620E}"/>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F89C9BA5-4E72-4AB7-B330-AFD66463DF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F5366DA1-1FEC-4622-9504-249E45F523BB}"/>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786368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5B8D-C51E-421A-90B2-89AC1C015A71}"/>
              </a:ext>
            </a:extLst>
          </p:cNvPr>
          <p:cNvSpPr>
            <a:spLocks noGrp="1"/>
          </p:cNvSpPr>
          <p:nvPr>
            <p:ph type="title"/>
          </p:nvPr>
        </p:nvSpPr>
        <p:spPr>
          <a:xfrm>
            <a:off x="839789"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BD17A77-5318-454F-93BB-1C8C2808FCF4}"/>
              </a:ext>
            </a:extLst>
          </p:cNvPr>
          <p:cNvSpPr>
            <a:spLocks noGrp="1"/>
          </p:cNvSpPr>
          <p:nvPr>
            <p:ph type="body" idx="1"/>
          </p:nvPr>
        </p:nvSpPr>
        <p:spPr>
          <a:xfrm>
            <a:off x="839789" y="1681163"/>
            <a:ext cx="5157787"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794F72-46ED-4C80-BCF9-EAB400880189}"/>
              </a:ext>
            </a:extLst>
          </p:cNvPr>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C3C5124-E01F-4B07-9F05-4DCF9098C622}"/>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54" indent="0">
              <a:buNone/>
              <a:defRPr sz="2000" b="1"/>
            </a:lvl2pPr>
            <a:lvl3pPr marL="914309" indent="0">
              <a:buNone/>
              <a:defRPr sz="1800" b="1"/>
            </a:lvl3pPr>
            <a:lvl4pPr marL="1371463" indent="0">
              <a:buNone/>
              <a:defRPr sz="1600" b="1"/>
            </a:lvl4pPr>
            <a:lvl5pPr marL="1828617" indent="0">
              <a:buNone/>
              <a:defRPr sz="1600" b="1"/>
            </a:lvl5pPr>
            <a:lvl6pPr marL="2285771" indent="0">
              <a:buNone/>
              <a:defRPr sz="1600" b="1"/>
            </a:lvl6pPr>
            <a:lvl7pPr marL="2742926" indent="0">
              <a:buNone/>
              <a:defRPr sz="1600" b="1"/>
            </a:lvl7pPr>
            <a:lvl8pPr marL="3200080" indent="0">
              <a:buNone/>
              <a:defRPr sz="1600" b="1"/>
            </a:lvl8pPr>
            <a:lvl9pPr marL="3657234"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CDA483E-9C69-45BC-8343-598F389CC43C}"/>
              </a:ext>
            </a:extLst>
          </p:cNvPr>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28823F-8BDA-4D2D-9FA6-C7649B5AD29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DD8F09EC-DABC-4B39-948F-572D50D8173D}"/>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FA164716-EA3C-44ED-9268-B183420F8A50}"/>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282154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6D7141-21E6-4EAF-8BE0-AFD2D9A5105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8BB3503-FE7C-4258-B937-C128B24A4114}"/>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64650D36-4550-4311-86B1-DEE851A112C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03171796-4C40-47DF-B129-A75C127E081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34707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AE35000-601B-43A4-8AB9-74E6A6A9549A}"/>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691DBC4-2797-4ED6-AED0-B04EEC23668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DC046175-B814-49ED-A105-3A2DC48083D8}"/>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011252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3D0038-44D8-482F-BCE4-60A2D039839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F96C16-0202-4542-B0AF-27D7754A52B2}"/>
              </a:ext>
            </a:extLst>
          </p:cNvPr>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89E68D7A-FF3D-410D-A49F-423C50515A69}"/>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B444B42-2F3A-4B01-88DE-AFDC7FB075B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1BFD4EF-8217-47CB-8D93-B77E8D3E50C4}"/>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D1C74D4-58FA-49A5-A3F7-1BFF4FAF6E6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482442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234F2-A49F-4064-BA0C-9A23DEFF075E}"/>
              </a:ext>
            </a:extLst>
          </p:cNvPr>
          <p:cNvSpPr>
            <a:spLocks noGrp="1"/>
          </p:cNvSpPr>
          <p:nvPr>
            <p:ph type="title"/>
          </p:nvPr>
        </p:nvSpPr>
        <p:spPr>
          <a:xfrm>
            <a:off x="839789"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8ABB0A-6C26-4C1D-A764-9843EC094CCC}"/>
              </a:ext>
            </a:extLst>
          </p:cNvPr>
          <p:cNvSpPr>
            <a:spLocks noGrp="1"/>
          </p:cNvSpPr>
          <p:nvPr>
            <p:ph type="pic" idx="1"/>
          </p:nvPr>
        </p:nvSpPr>
        <p:spPr>
          <a:xfrm>
            <a:off x="5183188" y="987427"/>
            <a:ext cx="6172200" cy="4873625"/>
          </a:xfrm>
        </p:spPr>
        <p:txBody>
          <a:bodyPr/>
          <a:lstStyle>
            <a:lvl1pPr marL="0" indent="0">
              <a:buNone/>
              <a:defRPr sz="3200"/>
            </a:lvl1pPr>
            <a:lvl2pPr marL="457154" indent="0">
              <a:buNone/>
              <a:defRPr sz="2800"/>
            </a:lvl2pPr>
            <a:lvl3pPr marL="914309" indent="0">
              <a:buNone/>
              <a:defRPr sz="2400"/>
            </a:lvl3pPr>
            <a:lvl4pPr marL="1371463" indent="0">
              <a:buNone/>
              <a:defRPr sz="2000"/>
            </a:lvl4pPr>
            <a:lvl5pPr marL="1828617" indent="0">
              <a:buNone/>
              <a:defRPr sz="2000"/>
            </a:lvl5pPr>
            <a:lvl6pPr marL="2285771" indent="0">
              <a:buNone/>
              <a:defRPr sz="2000"/>
            </a:lvl6pPr>
            <a:lvl7pPr marL="2742926" indent="0">
              <a:buNone/>
              <a:defRPr sz="2000"/>
            </a:lvl7pPr>
            <a:lvl8pPr marL="3200080" indent="0">
              <a:buNone/>
              <a:defRPr sz="2000"/>
            </a:lvl8pPr>
            <a:lvl9pPr marL="3657234" indent="0">
              <a:buNone/>
              <a:defRPr sz="2000"/>
            </a:lvl9pPr>
          </a:lstStyle>
          <a:p>
            <a:endParaRPr lang="en-US"/>
          </a:p>
        </p:txBody>
      </p:sp>
      <p:sp>
        <p:nvSpPr>
          <p:cNvPr id="4" name="Text Placeholder 3">
            <a:extLst>
              <a:ext uri="{FF2B5EF4-FFF2-40B4-BE49-F238E27FC236}">
                <a16:creationId xmlns:a16="http://schemas.microsoft.com/office/drawing/2014/main" id="{09D7504C-099D-4975-8735-39435564983C}"/>
              </a:ext>
            </a:extLst>
          </p:cNvPr>
          <p:cNvSpPr>
            <a:spLocks noGrp="1"/>
          </p:cNvSpPr>
          <p:nvPr>
            <p:ph type="body" sz="half" idx="2"/>
          </p:nvPr>
        </p:nvSpPr>
        <p:spPr>
          <a:xfrm>
            <a:off x="839789" y="2057400"/>
            <a:ext cx="3932237" cy="3811588"/>
          </a:xfrm>
        </p:spPr>
        <p:txBody>
          <a:bodyPr/>
          <a:lstStyle>
            <a:lvl1pPr marL="0" indent="0">
              <a:buNone/>
              <a:defRPr sz="1600"/>
            </a:lvl1pPr>
            <a:lvl2pPr marL="457154" indent="0">
              <a:buNone/>
              <a:defRPr sz="1400"/>
            </a:lvl2pPr>
            <a:lvl3pPr marL="914309" indent="0">
              <a:buNone/>
              <a:defRPr sz="1200"/>
            </a:lvl3pPr>
            <a:lvl4pPr marL="1371463" indent="0">
              <a:buNone/>
              <a:defRPr sz="1000"/>
            </a:lvl4pPr>
            <a:lvl5pPr marL="1828617" indent="0">
              <a:buNone/>
              <a:defRPr sz="1000"/>
            </a:lvl5pPr>
            <a:lvl6pPr marL="2285771" indent="0">
              <a:buNone/>
              <a:defRPr sz="1000"/>
            </a:lvl6pPr>
            <a:lvl7pPr marL="2742926" indent="0">
              <a:buNone/>
              <a:defRPr sz="1000"/>
            </a:lvl7pPr>
            <a:lvl8pPr marL="3200080" indent="0">
              <a:buNone/>
              <a:defRPr sz="1000"/>
            </a:lvl8pPr>
            <a:lvl9pPr marL="3657234"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891CB2-C958-43D8-808B-C1974CCEAD72}"/>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7791E622-2912-44AD-B821-8B6B7E87F237}"/>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D6A0E58-9B06-4FE8-97EA-B89870EA1AB9}"/>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882262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3E6903-C59F-4880-93F7-6B4D204DC5F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3412988-6D00-458A-9BE2-628BA4BAD2A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B2E4A55-FED7-4FFD-978E-85F278C659E6}"/>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21D08F5-8BB1-4F4D-8E91-F04A42E320B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CAFCD1D-5468-4E56-AC28-91ABDFCF5F57}"/>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86190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7A626A5-8713-483F-9D1B-9C5761E6613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98C096FC-B95B-4D88-B31E-B466FA3A42A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246371-C551-4549-8EA1-4048F13EEDAD}"/>
              </a:ext>
            </a:extLst>
          </p:cNvPr>
          <p:cNvSpPr>
            <a:spLocks noGrp="1"/>
          </p:cNvSpPr>
          <p:nvPr>
            <p:ph type="dt" sz="half" idx="10"/>
          </p:nvPr>
        </p:nvSpPr>
        <p:spPr/>
        <p:txBody>
          <a:bodyPr/>
          <a:lstStyle/>
          <a:p>
            <a:fld id="{2B8AC976-F0F5-438A-A4BB-3BAAC2D1A4DD}" type="datetimeFigureOut">
              <a:rPr lang="en-US" smtClean="0">
                <a:solidFill>
                  <a:prstClr val="black">
                    <a:tint val="75000"/>
                  </a:prstClr>
                </a:solidFill>
              </a:rPr>
              <a:pPr/>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A69D2EEB-703E-4941-9C26-9FD0208ED3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4E56A9C-EF9C-4F3E-A82A-E6CC6A81F1E6}"/>
              </a:ext>
            </a:extLst>
          </p:cNvPr>
          <p:cNvSpPr>
            <a:spLocks noGrp="1"/>
          </p:cNvSpPr>
          <p:nvPr>
            <p:ph type="sldNum" sz="quarter" idx="12"/>
          </p:nvPr>
        </p:nvSpPr>
        <p:spPr/>
        <p:txBody>
          <a:bodyPr/>
          <a:lstStyle/>
          <a:p>
            <a:fld id="{F70BFC39-336F-402B-8BB1-7F2D84F98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008446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自定义内页">
    <p:bg>
      <p:bgPr>
        <a:pattFill prst="pct40">
          <a:fgClr>
            <a:srgbClr val="F2EDD6"/>
          </a:fgClr>
          <a:bgClr>
            <a:schemeClr val="bg1"/>
          </a:bgClr>
        </a:pattFill>
        <a:effectLst/>
      </p:bgPr>
    </p:bg>
    <p:spTree>
      <p:nvGrpSpPr>
        <p:cNvPr id="1" name=""/>
        <p:cNvGrpSpPr/>
        <p:nvPr/>
      </p:nvGrpSpPr>
      <p:grpSpPr>
        <a:xfrm>
          <a:off x="0" y="0"/>
          <a:ext cx="0" cy="0"/>
          <a:chOff x="0" y="0"/>
          <a:chExt cx="0" cy="0"/>
        </a:xfrm>
      </p:grpSpPr>
      <p:sp>
        <p:nvSpPr>
          <p:cNvPr id="2" name="任意多边形 1"/>
          <p:cNvSpPr/>
          <p:nvPr userDrawn="1"/>
        </p:nvSpPr>
        <p:spPr>
          <a:xfrm>
            <a:off x="3916530" y="174168"/>
            <a:ext cx="8277058" cy="510988"/>
          </a:xfrm>
          <a:custGeom>
            <a:avLst/>
            <a:gdLst>
              <a:gd name="connsiteX0" fmla="*/ 85166 w 9116251"/>
              <a:gd name="connsiteY0" fmla="*/ 0 h 510988"/>
              <a:gd name="connsiteX1" fmla="*/ 9116251 w 9116251"/>
              <a:gd name="connsiteY1" fmla="*/ 0 h 510988"/>
              <a:gd name="connsiteX2" fmla="*/ 9116251 w 9116251"/>
              <a:gd name="connsiteY2" fmla="*/ 510988 h 510988"/>
              <a:gd name="connsiteX3" fmla="*/ 85166 w 9116251"/>
              <a:gd name="connsiteY3" fmla="*/ 510988 h 510988"/>
              <a:gd name="connsiteX4" fmla="*/ 0 w 9116251"/>
              <a:gd name="connsiteY4" fmla="*/ 425822 h 510988"/>
              <a:gd name="connsiteX5" fmla="*/ 0 w 9116251"/>
              <a:gd name="connsiteY5" fmla="*/ 85166 h 510988"/>
              <a:gd name="connsiteX6" fmla="*/ 85166 w 9116251"/>
              <a:gd name="connsiteY6" fmla="*/ 0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116251" h="510988">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sp>
        <p:nvSpPr>
          <p:cNvPr id="3" name="圆角矩形 2"/>
          <p:cNvSpPr/>
          <p:nvPr userDrawn="1"/>
        </p:nvSpPr>
        <p:spPr>
          <a:xfrm>
            <a:off x="635965" y="174168"/>
            <a:ext cx="3204417" cy="510988"/>
          </a:xfrm>
          <a:prstGeom prst="roundRect">
            <a:avLst/>
          </a:prstGeom>
          <a:solidFill>
            <a:srgbClr val="EC7070"/>
          </a:solidFill>
          <a:ln w="12700" cap="flat" cmpd="sng" algn="ctr">
            <a:noFill/>
            <a:prstDash val="solid"/>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sp>
        <p:nvSpPr>
          <p:cNvPr id="4" name="圆角矩形 3"/>
          <p:cNvSpPr/>
          <p:nvPr userDrawn="1"/>
        </p:nvSpPr>
        <p:spPr>
          <a:xfrm>
            <a:off x="709963" y="217254"/>
            <a:ext cx="3057310" cy="413489"/>
          </a:xfrm>
          <a:prstGeom prst="roundRect">
            <a:avLst/>
          </a:prstGeom>
          <a:noFill/>
          <a:ln w="12700" cap="flat" cmpd="sng" algn="ctr">
            <a:solidFill>
              <a:sysClr val="window" lastClr="FFFFFF"/>
            </a:solidFill>
            <a:prstDash val="dash"/>
            <a:miter lim="800000"/>
          </a:ln>
          <a:effectLst/>
        </p:spPr>
        <p:txBody>
          <a:bodyPr rtlCol="0" anchor="ctr"/>
          <a:lstStyle/>
          <a:p>
            <a:pPr algn="ctr" defTabSz="914400">
              <a:defRPr/>
            </a:pPr>
            <a:endParaRPr lang="zh-CN" altLang="en-US" sz="1800" kern="0">
              <a:solidFill>
                <a:sysClr val="window" lastClr="FFFFFF"/>
              </a:solidFill>
              <a:latin typeface="微软雅黑"/>
              <a:ea typeface="微软雅黑"/>
            </a:endParaRPr>
          </a:p>
        </p:txBody>
      </p:sp>
      <p:cxnSp>
        <p:nvCxnSpPr>
          <p:cNvPr id="5" name="直接连接符 4"/>
          <p:cNvCxnSpPr/>
          <p:nvPr userDrawn="1"/>
        </p:nvCxnSpPr>
        <p:spPr>
          <a:xfrm>
            <a:off x="3984778" y="174171"/>
            <a:ext cx="0" cy="524435"/>
          </a:xfrm>
          <a:prstGeom prst="line">
            <a:avLst/>
          </a:prstGeom>
          <a:noFill/>
          <a:ln w="38100" cap="flat" cmpd="sng" algn="ctr">
            <a:solidFill>
              <a:sysClr val="window" lastClr="FFFFFF"/>
            </a:solidFill>
            <a:prstDash val="solid"/>
            <a:miter lim="800000"/>
          </a:ln>
          <a:effectLst/>
        </p:spPr>
      </p:cxnSp>
      <p:sp>
        <p:nvSpPr>
          <p:cNvPr id="6" name="任意多边形 5"/>
          <p:cNvSpPr/>
          <p:nvPr userDrawn="1"/>
        </p:nvSpPr>
        <p:spPr>
          <a:xfrm>
            <a:off x="-2260" y="174168"/>
            <a:ext cx="558779" cy="510988"/>
          </a:xfrm>
          <a:custGeom>
            <a:avLst/>
            <a:gdLst>
              <a:gd name="connsiteX0" fmla="*/ 0 w 558706"/>
              <a:gd name="connsiteY0" fmla="*/ 0 h 510988"/>
              <a:gd name="connsiteX1" fmla="*/ 473540 w 558706"/>
              <a:gd name="connsiteY1" fmla="*/ 0 h 510988"/>
              <a:gd name="connsiteX2" fmla="*/ 558706 w 558706"/>
              <a:gd name="connsiteY2" fmla="*/ 85166 h 510988"/>
              <a:gd name="connsiteX3" fmla="*/ 558706 w 558706"/>
              <a:gd name="connsiteY3" fmla="*/ 425822 h 510988"/>
              <a:gd name="connsiteX4" fmla="*/ 473540 w 558706"/>
              <a:gd name="connsiteY4" fmla="*/ 510988 h 510988"/>
              <a:gd name="connsiteX5" fmla="*/ 0 w 558706"/>
              <a:gd name="connsiteY5" fmla="*/ 510988 h 51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8706" h="510988">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w="12700" cap="flat" cmpd="sng" algn="ctr">
            <a:noFill/>
            <a:prstDash val="solid"/>
            <a:miter lim="800000"/>
          </a:ln>
          <a:effectLst/>
        </p:spPr>
        <p:txBody>
          <a:bodyPr wrap="square" rtlCol="0" anchor="ctr">
            <a:noAutofit/>
          </a:bodyPr>
          <a:lstStyle/>
          <a:p>
            <a:pPr algn="ctr" defTabSz="914400">
              <a:defRPr/>
            </a:pPr>
            <a:endParaRPr lang="zh-CN" altLang="en-US" sz="1800" kern="0">
              <a:solidFill>
                <a:sysClr val="window" lastClr="FFFFFF"/>
              </a:solidFill>
              <a:latin typeface="微软雅黑"/>
              <a:ea typeface="微软雅黑"/>
            </a:endParaRPr>
          </a:p>
        </p:txBody>
      </p:sp>
      <p:cxnSp>
        <p:nvCxnSpPr>
          <p:cNvPr id="7" name="直接连接符 6"/>
          <p:cNvCxnSpPr/>
          <p:nvPr userDrawn="1"/>
        </p:nvCxnSpPr>
        <p:spPr>
          <a:xfrm>
            <a:off x="471822" y="160724"/>
            <a:ext cx="0" cy="524435"/>
          </a:xfrm>
          <a:prstGeom prst="line">
            <a:avLst/>
          </a:prstGeom>
          <a:noFill/>
          <a:ln w="38100" cap="flat" cmpd="sng" algn="ctr">
            <a:solidFill>
              <a:sysClr val="window" lastClr="FFFFFF"/>
            </a:solidFill>
            <a:prstDash val="solid"/>
            <a:miter lim="800000"/>
          </a:ln>
          <a:effectLst/>
        </p:spPr>
      </p:cxnSp>
      <p:cxnSp>
        <p:nvCxnSpPr>
          <p:cNvPr id="8" name="直接连接符 7"/>
          <p:cNvCxnSpPr/>
          <p:nvPr userDrawn="1"/>
        </p:nvCxnSpPr>
        <p:spPr>
          <a:xfrm flipH="1">
            <a:off x="2" y="6843933"/>
            <a:ext cx="12193586" cy="0"/>
          </a:xfrm>
          <a:prstGeom prst="line">
            <a:avLst/>
          </a:prstGeom>
          <a:noFill/>
          <a:ln w="38100" cap="flat" cmpd="sng" algn="ctr">
            <a:solidFill>
              <a:srgbClr val="7FDADB"/>
            </a:solidFill>
            <a:prstDash val="solid"/>
            <a:miter lim="800000"/>
          </a:ln>
          <a:effectLst/>
        </p:spPr>
      </p:cxnSp>
    </p:spTree>
    <p:extLst>
      <p:ext uri="{BB962C8B-B14F-4D97-AF65-F5344CB8AC3E}">
        <p14:creationId xmlns:p14="http://schemas.microsoft.com/office/powerpoint/2010/main" val="372658964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1541834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06ABD190-56AD-4C55-BBCA-1554B872117B}" type="datetimeFigureOut">
              <a:rPr lang="en-US" smtClean="0"/>
              <a:t>3/18/2024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16278322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2850084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433839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38111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6172201"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6089993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442363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67709463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14764529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9000359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178802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2024/3/18</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23952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06ABD190-56AD-4C55-BBCA-1554B872117B}" type="datetimeFigureOut">
              <a:rPr lang="en-US" smtClean="0"/>
              <a:t>3/18/2024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295637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87401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4_仅标题">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806" y="0"/>
            <a:ext cx="12188388" cy="6858000"/>
          </a:xfrm>
          <a:prstGeom prst="rect">
            <a:avLst/>
          </a:prstGeom>
        </p:spPr>
      </p:pic>
    </p:spTree>
    <p:extLst>
      <p:ext uri="{BB962C8B-B14F-4D97-AF65-F5344CB8AC3E}">
        <p14:creationId xmlns:p14="http://schemas.microsoft.com/office/powerpoint/2010/main" val="230505533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9"/>
            <a:ext cx="10363200" cy="1470024"/>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609407" indent="0" algn="ctr">
              <a:buNone/>
              <a:defRPr>
                <a:solidFill>
                  <a:schemeClr val="tx1">
                    <a:tint val="75000"/>
                  </a:schemeClr>
                </a:solidFill>
              </a:defRPr>
            </a:lvl2pPr>
            <a:lvl3pPr marL="1218815" indent="0" algn="ctr">
              <a:buNone/>
              <a:defRPr>
                <a:solidFill>
                  <a:schemeClr val="tx1">
                    <a:tint val="75000"/>
                  </a:schemeClr>
                </a:solidFill>
              </a:defRPr>
            </a:lvl3pPr>
            <a:lvl4pPr marL="1828221" indent="0" algn="ctr">
              <a:buNone/>
              <a:defRPr>
                <a:solidFill>
                  <a:schemeClr val="tx1">
                    <a:tint val="75000"/>
                  </a:schemeClr>
                </a:solidFill>
              </a:defRPr>
            </a:lvl4pPr>
            <a:lvl5pPr marL="2437628" indent="0" algn="ctr">
              <a:buNone/>
              <a:defRPr>
                <a:solidFill>
                  <a:schemeClr val="tx1">
                    <a:tint val="75000"/>
                  </a:schemeClr>
                </a:solidFill>
              </a:defRPr>
            </a:lvl5pPr>
            <a:lvl6pPr marL="3047034" indent="0" algn="ctr">
              <a:buNone/>
              <a:defRPr>
                <a:solidFill>
                  <a:schemeClr val="tx1">
                    <a:tint val="75000"/>
                  </a:schemeClr>
                </a:solidFill>
              </a:defRPr>
            </a:lvl6pPr>
            <a:lvl7pPr marL="3656442" indent="0" algn="ctr">
              <a:buNone/>
              <a:defRPr>
                <a:solidFill>
                  <a:schemeClr val="tx1">
                    <a:tint val="75000"/>
                  </a:schemeClr>
                </a:solidFill>
              </a:defRPr>
            </a:lvl7pPr>
            <a:lvl8pPr marL="4265848" indent="0" algn="ctr">
              <a:buNone/>
              <a:defRPr>
                <a:solidFill>
                  <a:schemeClr val="tx1">
                    <a:tint val="75000"/>
                  </a:schemeClr>
                </a:solidFill>
              </a:defRPr>
            </a:lvl8pPr>
            <a:lvl9pPr marL="487525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914133">
              <a:defRPr/>
            </a:pPr>
            <a:fld id="{406E9206-D2D6-4057-92D4-39C87A03E66D}"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47800838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C052E9E1-D97D-4C90-BB96-FA1ED58B786F}"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55256817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5" y="4406903"/>
            <a:ext cx="10363200" cy="1362075"/>
          </a:xfrm>
        </p:spPr>
        <p:txBody>
          <a:bodyPr anchor="t"/>
          <a:lstStyle>
            <a:lvl1pPr algn="l">
              <a:defRPr sz="5399" b="1" cap="all"/>
            </a:lvl1pPr>
          </a:lstStyle>
          <a:p>
            <a:r>
              <a:rPr lang="en-US"/>
              <a:t>Click to edit Master title style</a:t>
            </a:r>
          </a:p>
        </p:txBody>
      </p:sp>
      <p:sp>
        <p:nvSpPr>
          <p:cNvPr id="3" name="Text Placeholder 2"/>
          <p:cNvSpPr>
            <a:spLocks noGrp="1"/>
          </p:cNvSpPr>
          <p:nvPr>
            <p:ph type="body" idx="1"/>
          </p:nvPr>
        </p:nvSpPr>
        <p:spPr>
          <a:xfrm>
            <a:off x="963085" y="2906713"/>
            <a:ext cx="10363200" cy="1500187"/>
          </a:xfrm>
        </p:spPr>
        <p:txBody>
          <a:bodyPr anchor="b"/>
          <a:lstStyle>
            <a:lvl1pPr marL="0" indent="0">
              <a:buNone/>
              <a:defRPr sz="2699">
                <a:solidFill>
                  <a:schemeClr val="tx1">
                    <a:tint val="75000"/>
                  </a:schemeClr>
                </a:solidFill>
              </a:defRPr>
            </a:lvl1pPr>
            <a:lvl2pPr marL="609407" indent="0">
              <a:buNone/>
              <a:defRPr sz="2400">
                <a:solidFill>
                  <a:schemeClr val="tx1">
                    <a:tint val="75000"/>
                  </a:schemeClr>
                </a:solidFill>
              </a:defRPr>
            </a:lvl2pPr>
            <a:lvl3pPr marL="1218815" indent="0">
              <a:buNone/>
              <a:defRPr sz="2200">
                <a:solidFill>
                  <a:schemeClr val="tx1">
                    <a:tint val="75000"/>
                  </a:schemeClr>
                </a:solidFill>
              </a:defRPr>
            </a:lvl3pPr>
            <a:lvl4pPr marL="1828221" indent="0">
              <a:buNone/>
              <a:defRPr sz="1900">
                <a:solidFill>
                  <a:schemeClr val="tx1">
                    <a:tint val="75000"/>
                  </a:schemeClr>
                </a:solidFill>
              </a:defRPr>
            </a:lvl4pPr>
            <a:lvl5pPr marL="2437628" indent="0">
              <a:buNone/>
              <a:defRPr sz="1900">
                <a:solidFill>
                  <a:schemeClr val="tx1">
                    <a:tint val="75000"/>
                  </a:schemeClr>
                </a:solidFill>
              </a:defRPr>
            </a:lvl5pPr>
            <a:lvl6pPr marL="3047034" indent="0">
              <a:buNone/>
              <a:defRPr sz="1900">
                <a:solidFill>
                  <a:schemeClr val="tx1">
                    <a:tint val="75000"/>
                  </a:schemeClr>
                </a:solidFill>
              </a:defRPr>
            </a:lvl6pPr>
            <a:lvl7pPr marL="3656442" indent="0">
              <a:buNone/>
              <a:defRPr sz="1900">
                <a:solidFill>
                  <a:schemeClr val="tx1">
                    <a:tint val="75000"/>
                  </a:schemeClr>
                </a:solidFill>
              </a:defRPr>
            </a:lvl7pPr>
            <a:lvl8pPr marL="4265848" indent="0">
              <a:buNone/>
              <a:defRPr sz="1900">
                <a:solidFill>
                  <a:schemeClr val="tx1">
                    <a:tint val="75000"/>
                  </a:schemeClr>
                </a:solidFill>
              </a:defRPr>
            </a:lvl8pPr>
            <a:lvl9pPr marL="4875255"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133">
              <a:defRPr/>
            </a:pPr>
            <a:fld id="{814779EE-1E16-4CC5-A459-C716090F6017}"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72638953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1" y="1600203"/>
            <a:ext cx="5384800" cy="4525963"/>
          </a:xfrm>
        </p:spPr>
        <p:txBody>
          <a:bodyPr/>
          <a:lstStyle>
            <a:lvl1pPr>
              <a:defRPr sz="3799"/>
            </a:lvl1pPr>
            <a:lvl2pPr>
              <a:defRPr sz="3199"/>
            </a:lvl2pPr>
            <a:lvl3pPr>
              <a:defRPr sz="26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133">
              <a:defRPr/>
            </a:pPr>
            <a:fld id="{A3311C9F-D64E-4824-A709-CF61DE4E0BDD}"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714285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5"/>
            <a:ext cx="5386917"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4" name="Content Placeholder 3"/>
          <p:cNvSpPr>
            <a:spLocks noGrp="1"/>
          </p:cNvSpPr>
          <p:nvPr>
            <p:ph sz="half" idx="2"/>
          </p:nvPr>
        </p:nvSpPr>
        <p:spPr>
          <a:xfrm>
            <a:off x="609602" y="2174877"/>
            <a:ext cx="5386917"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4" y="1535115"/>
            <a:ext cx="5389033" cy="639763"/>
          </a:xfrm>
        </p:spPr>
        <p:txBody>
          <a:bodyPr anchor="b"/>
          <a:lstStyle>
            <a:lvl1pPr marL="0" indent="0">
              <a:buNone/>
              <a:defRPr sz="3199" b="1"/>
            </a:lvl1pPr>
            <a:lvl2pPr marL="609407" indent="0">
              <a:buNone/>
              <a:defRPr sz="2699" b="1"/>
            </a:lvl2pPr>
            <a:lvl3pPr marL="1218815" indent="0">
              <a:buNone/>
              <a:defRPr sz="2400" b="1"/>
            </a:lvl3pPr>
            <a:lvl4pPr marL="1828221" indent="0">
              <a:buNone/>
              <a:defRPr sz="2200" b="1"/>
            </a:lvl4pPr>
            <a:lvl5pPr marL="2437628" indent="0">
              <a:buNone/>
              <a:defRPr sz="2200" b="1"/>
            </a:lvl5pPr>
            <a:lvl6pPr marL="3047034" indent="0">
              <a:buNone/>
              <a:defRPr sz="2200" b="1"/>
            </a:lvl6pPr>
            <a:lvl7pPr marL="3656442" indent="0">
              <a:buNone/>
              <a:defRPr sz="2200" b="1"/>
            </a:lvl7pPr>
            <a:lvl8pPr marL="4265848" indent="0">
              <a:buNone/>
              <a:defRPr sz="2200" b="1"/>
            </a:lvl8pPr>
            <a:lvl9pPr marL="4875255" indent="0">
              <a:buNone/>
              <a:defRPr sz="2200" b="1"/>
            </a:lvl9pPr>
          </a:lstStyle>
          <a:p>
            <a:pPr lvl="0"/>
            <a:r>
              <a:rPr lang="en-US"/>
              <a:t>Click to edit Master text styles</a:t>
            </a:r>
          </a:p>
        </p:txBody>
      </p:sp>
      <p:sp>
        <p:nvSpPr>
          <p:cNvPr id="6" name="Content Placeholder 5"/>
          <p:cNvSpPr>
            <a:spLocks noGrp="1"/>
          </p:cNvSpPr>
          <p:nvPr>
            <p:ph sz="quarter" idx="4"/>
          </p:nvPr>
        </p:nvSpPr>
        <p:spPr>
          <a:xfrm>
            <a:off x="6193374" y="2174877"/>
            <a:ext cx="5389033" cy="3951288"/>
          </a:xfrm>
        </p:spPr>
        <p:txBody>
          <a:bodyPr/>
          <a:lstStyle>
            <a:lvl1pPr>
              <a:defRPr sz="3199"/>
            </a:lvl1pPr>
            <a:lvl2pPr>
              <a:defRPr sz="2699"/>
            </a:lvl2pPr>
            <a:lvl3pPr>
              <a:defRPr sz="2400"/>
            </a:lvl3pPr>
            <a:lvl4pPr>
              <a:defRPr sz="2200"/>
            </a:lvl4pPr>
            <a:lvl5pPr>
              <a:defRPr sz="2200"/>
            </a:lvl5pPr>
            <a:lvl6pPr>
              <a:defRPr sz="2200"/>
            </a:lvl6pPr>
            <a:lvl7pPr>
              <a:defRPr sz="2200"/>
            </a:lvl7pPr>
            <a:lvl8pPr>
              <a:defRPr sz="2200"/>
            </a:lvl8pPr>
            <a:lvl9pPr>
              <a:defRPr sz="2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133">
              <a:defRPr/>
            </a:pPr>
            <a:fld id="{0A4318BD-B3C6-4D4B-B871-C29490A2E55A}"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8" name="Footer Placeholder 7"/>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9" name="Slide Number Placeholder 8"/>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275385231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133">
              <a:defRPr/>
            </a:pPr>
            <a:fld id="{E14CAFC4-799C-4CDE-B92B-8C262F06CF3E}"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4" name="Footer Placeholder 3"/>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5" name="Slide Number Placeholder 4"/>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08795183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圆角矩形 4"/>
          <p:cNvSpPr/>
          <p:nvPr userDrawn="1"/>
        </p:nvSpPr>
        <p:spPr>
          <a:xfrm>
            <a:off x="1139634" y="1031257"/>
            <a:ext cx="9912735" cy="42891"/>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6" name="圆角矩形 5"/>
          <p:cNvSpPr/>
          <p:nvPr userDrawn="1"/>
        </p:nvSpPr>
        <p:spPr>
          <a:xfrm>
            <a:off x="5900058" y="6451901"/>
            <a:ext cx="391889" cy="22009"/>
          </a:xfrm>
          <a:prstGeom prst="roundRect">
            <a:avLst>
              <a:gd name="adj" fmla="val 50000"/>
            </a:avLst>
          </a:prstGeom>
          <a:gradFill>
            <a:gsLst>
              <a:gs pos="0">
                <a:schemeClr val="bg1">
                  <a:lumMod val="75000"/>
                </a:schemeClr>
              </a:gs>
              <a:gs pos="100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lIns="91415" tIns="45708" rIns="91415" bIns="45708" rtlCol="0" anchor="ctr"/>
          <a:lstStyle/>
          <a:p>
            <a:pPr marL="0" marR="0" lvl="0" indent="0" algn="ctr" defTabSz="914133"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Calibri"/>
              <a:ea typeface="宋体" panose="02010600030101010101" pitchFamily="2" charset="-122"/>
              <a:cs typeface="+mn-cs"/>
              <a:sym typeface="Arial"/>
            </a:endParaRPr>
          </a:p>
        </p:txBody>
      </p:sp>
      <p:sp>
        <p:nvSpPr>
          <p:cNvPr id="7" name="日期占位符 6"/>
          <p:cNvSpPr>
            <a:spLocks noGrp="1"/>
          </p:cNvSpPr>
          <p:nvPr>
            <p:ph type="dt" sz="half" idx="10"/>
          </p:nvPr>
        </p:nvSpPr>
        <p:spPr/>
        <p:txBody>
          <a:bodyPr/>
          <a:lstStyle/>
          <a:p>
            <a:pPr defTabSz="914133">
              <a:defRPr/>
            </a:pPr>
            <a:fld id="{3E729073-8FFE-4F18-B513-07581FC6638E}"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9" name="灯片编号占位符 8"/>
          <p:cNvSpPr>
            <a:spLocks noGrp="1"/>
          </p:cNvSpPr>
          <p:nvPr>
            <p:ph type="sldNum" sz="quarter" idx="12"/>
          </p:nvPr>
        </p:nvSpPr>
        <p:spPr>
          <a:xfrm>
            <a:off x="4673600" y="6396227"/>
            <a:ext cx="2844800" cy="365125"/>
          </a:xfrm>
        </p:spPr>
        <p:txBody>
          <a:bodyPr/>
          <a:lstStyle>
            <a:lvl1pPr algn="ctr">
              <a:defRPr>
                <a:latin typeface="ITC Avant Garde Std Bk" panose="020B0502020202020204" pitchFamily="34" charset="0"/>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7231880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09789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ABD190-56AD-4C55-BBCA-1554B872117B}" type="datetimeFigureOut">
              <a:rPr lang="en-US" smtClean="0"/>
              <a:t>3/18/2024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3900728368"/>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99" b="1"/>
            </a:lvl1pPr>
          </a:lstStyle>
          <a:p>
            <a:r>
              <a:rPr lang="en-US"/>
              <a:t>Click to edit Master title style</a:t>
            </a:r>
          </a:p>
        </p:txBody>
      </p:sp>
      <p:sp>
        <p:nvSpPr>
          <p:cNvPr id="3" name="Content Placeholder 2"/>
          <p:cNvSpPr>
            <a:spLocks noGrp="1"/>
          </p:cNvSpPr>
          <p:nvPr>
            <p:ph idx="1"/>
          </p:nvPr>
        </p:nvSpPr>
        <p:spPr>
          <a:xfrm>
            <a:off x="4766733" y="273054"/>
            <a:ext cx="6815667" cy="5853113"/>
          </a:xfrm>
        </p:spPr>
        <p:txBody>
          <a:bodyPr/>
          <a:lstStyle>
            <a:lvl1pPr>
              <a:defRPr sz="4299"/>
            </a:lvl1pPr>
            <a:lvl2pPr>
              <a:defRPr sz="3799"/>
            </a:lvl2pPr>
            <a:lvl3pPr>
              <a:defRPr sz="3199"/>
            </a:lvl3pPr>
            <a:lvl4pPr>
              <a:defRPr sz="2699"/>
            </a:lvl4pPr>
            <a:lvl5pPr>
              <a:defRPr sz="2699"/>
            </a:lvl5pPr>
            <a:lvl6pPr>
              <a:defRPr sz="2699"/>
            </a:lvl6pPr>
            <a:lvl7pPr>
              <a:defRPr sz="2699"/>
            </a:lvl7pPr>
            <a:lvl8pPr>
              <a:defRPr sz="2699"/>
            </a:lvl8pPr>
            <a:lvl9pPr>
              <a:defRPr sz="269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6"/>
            <a:ext cx="4011084" cy="46910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43C7FCF6-76BD-4495-B08F-4C059D2BA31F}"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51722663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3"/>
            <a:ext cx="7315200" cy="566739"/>
          </a:xfrm>
        </p:spPr>
        <p:txBody>
          <a:bodyPr anchor="b"/>
          <a:lstStyle>
            <a:lvl1pPr algn="l">
              <a:defRPr sz="2699"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4299"/>
            </a:lvl1pPr>
            <a:lvl2pPr marL="609407" indent="0">
              <a:buNone/>
              <a:defRPr sz="3799"/>
            </a:lvl2pPr>
            <a:lvl3pPr marL="1218815" indent="0">
              <a:buNone/>
              <a:defRPr sz="3199"/>
            </a:lvl3pPr>
            <a:lvl4pPr marL="1828221" indent="0">
              <a:buNone/>
              <a:defRPr sz="2699"/>
            </a:lvl4pPr>
            <a:lvl5pPr marL="2437628" indent="0">
              <a:buNone/>
              <a:defRPr sz="2699"/>
            </a:lvl5pPr>
            <a:lvl6pPr marL="3047034" indent="0">
              <a:buNone/>
              <a:defRPr sz="2699"/>
            </a:lvl6pPr>
            <a:lvl7pPr marL="3656442" indent="0">
              <a:buNone/>
              <a:defRPr sz="2699"/>
            </a:lvl7pPr>
            <a:lvl8pPr marL="4265848" indent="0">
              <a:buNone/>
              <a:defRPr sz="2699"/>
            </a:lvl8pPr>
            <a:lvl9pPr marL="4875255" indent="0">
              <a:buNone/>
              <a:defRPr sz="2699"/>
            </a:lvl9pPr>
          </a:lstStyle>
          <a:p>
            <a:endParaRPr lang="en-US" dirty="0"/>
          </a:p>
        </p:txBody>
      </p:sp>
      <p:sp>
        <p:nvSpPr>
          <p:cNvPr id="4" name="Text Placeholder 3"/>
          <p:cNvSpPr>
            <a:spLocks noGrp="1"/>
          </p:cNvSpPr>
          <p:nvPr>
            <p:ph type="body" sz="half" idx="2"/>
          </p:nvPr>
        </p:nvSpPr>
        <p:spPr>
          <a:xfrm>
            <a:off x="2389717" y="5367342"/>
            <a:ext cx="7315200" cy="804863"/>
          </a:xfrm>
        </p:spPr>
        <p:txBody>
          <a:bodyPr/>
          <a:lstStyle>
            <a:lvl1pPr marL="0" indent="0">
              <a:buNone/>
              <a:defRPr sz="1900"/>
            </a:lvl1pPr>
            <a:lvl2pPr marL="609407" indent="0">
              <a:buNone/>
              <a:defRPr sz="1600"/>
            </a:lvl2pPr>
            <a:lvl3pPr marL="1218815" indent="0">
              <a:buNone/>
              <a:defRPr sz="1400"/>
            </a:lvl3pPr>
            <a:lvl4pPr marL="1828221" indent="0">
              <a:buNone/>
              <a:defRPr sz="1200"/>
            </a:lvl4pPr>
            <a:lvl5pPr marL="2437628" indent="0">
              <a:buNone/>
              <a:defRPr sz="1200"/>
            </a:lvl5pPr>
            <a:lvl6pPr marL="3047034" indent="0">
              <a:buNone/>
              <a:defRPr sz="1200"/>
            </a:lvl6pPr>
            <a:lvl7pPr marL="3656442" indent="0">
              <a:buNone/>
              <a:defRPr sz="1200"/>
            </a:lvl7pPr>
            <a:lvl8pPr marL="4265848" indent="0">
              <a:buNone/>
              <a:defRPr sz="1200"/>
            </a:lvl8pPr>
            <a:lvl9pPr marL="4875255"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133">
              <a:defRPr/>
            </a:pPr>
            <a:fld id="{E257577C-F53D-4BB9-9408-EB84DEB3CD80}"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6" name="Footer Placeholder 5"/>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7" name="Slide Number Placeholder 6"/>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37125171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77D58058-BD14-4845-947D-4A9B79A00D09}"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3165489179"/>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1"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133">
              <a:defRPr/>
            </a:pPr>
            <a:fld id="{18ECB469-C949-4E3F-B0CB-0C15DA7B7F92}"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11"/>
          </p:nvPr>
        </p:nvSpPr>
        <p:spPr/>
        <p:txBody>
          <a:body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12"/>
          </p:nvPr>
        </p:nvSpPr>
        <p:spPr/>
        <p:txBody>
          <a:body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4842561"/>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02"/>
        <p:cNvGrpSpPr/>
        <p:nvPr/>
      </p:nvGrpSpPr>
      <p:grpSpPr>
        <a:xfrm>
          <a:off x="0" y="0"/>
          <a:ext cx="0" cy="0"/>
          <a:chOff x="0" y="0"/>
          <a:chExt cx="0" cy="0"/>
        </a:xfrm>
      </p:grpSpPr>
      <p:sp>
        <p:nvSpPr>
          <p:cNvPr id="103" name="Google Shape;103;p3"/>
          <p:cNvSpPr/>
          <p:nvPr/>
        </p:nvSpPr>
        <p:spPr>
          <a:xfrm>
            <a:off x="-100" y="1"/>
            <a:ext cx="12191888" cy="6848908"/>
          </a:xfrm>
          <a:custGeom>
            <a:avLst/>
            <a:gdLst/>
            <a:ahLst/>
            <a:cxnLst/>
            <a:rect l="l" t="t" r="r" b="b"/>
            <a:pathLst>
              <a:path w="84821" h="47649" extrusionOk="0">
                <a:moveTo>
                  <a:pt x="1" y="0"/>
                </a:moveTo>
                <a:lnTo>
                  <a:pt x="1" y="47649"/>
                </a:lnTo>
                <a:lnTo>
                  <a:pt x="84821" y="47649"/>
                </a:lnTo>
                <a:lnTo>
                  <a:pt x="84821" y="0"/>
                </a:lnTo>
                <a:close/>
              </a:path>
            </a:pathLst>
          </a:custGeom>
          <a:solidFill>
            <a:srgbClr val="EFDAA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4" name="Google Shape;104;p3"/>
          <p:cNvSpPr/>
          <p:nvPr/>
        </p:nvSpPr>
        <p:spPr>
          <a:xfrm>
            <a:off x="443193" y="226821"/>
            <a:ext cx="11375607" cy="6385932"/>
          </a:xfrm>
          <a:custGeom>
            <a:avLst/>
            <a:gdLst/>
            <a:ahLst/>
            <a:cxnLst/>
            <a:rect l="l" t="t" r="r" b="b"/>
            <a:pathLst>
              <a:path w="79142" h="44428" extrusionOk="0">
                <a:moveTo>
                  <a:pt x="57914" y="0"/>
                </a:moveTo>
                <a:cubicBezTo>
                  <a:pt x="57216" y="0"/>
                  <a:pt x="56783" y="9"/>
                  <a:pt x="56614" y="29"/>
                </a:cubicBezTo>
                <a:cubicBezTo>
                  <a:pt x="56507" y="137"/>
                  <a:pt x="55781" y="684"/>
                  <a:pt x="55436" y="684"/>
                </a:cubicBezTo>
                <a:cubicBezTo>
                  <a:pt x="55150" y="684"/>
                  <a:pt x="54543" y="315"/>
                  <a:pt x="54495" y="256"/>
                </a:cubicBezTo>
                <a:cubicBezTo>
                  <a:pt x="53328" y="351"/>
                  <a:pt x="52197" y="458"/>
                  <a:pt x="51090" y="553"/>
                </a:cubicBezTo>
                <a:cubicBezTo>
                  <a:pt x="50888" y="696"/>
                  <a:pt x="49995" y="1113"/>
                  <a:pt x="49792" y="1113"/>
                </a:cubicBezTo>
                <a:cubicBezTo>
                  <a:pt x="49495" y="1113"/>
                  <a:pt x="48899" y="756"/>
                  <a:pt x="48828" y="696"/>
                </a:cubicBezTo>
                <a:cubicBezTo>
                  <a:pt x="47113" y="803"/>
                  <a:pt x="45423" y="875"/>
                  <a:pt x="43756" y="922"/>
                </a:cubicBezTo>
                <a:cubicBezTo>
                  <a:pt x="43589" y="1291"/>
                  <a:pt x="42672" y="2530"/>
                  <a:pt x="42232" y="2530"/>
                </a:cubicBezTo>
                <a:cubicBezTo>
                  <a:pt x="41934" y="2530"/>
                  <a:pt x="41315" y="1184"/>
                  <a:pt x="41303" y="970"/>
                </a:cubicBezTo>
                <a:cubicBezTo>
                  <a:pt x="40839" y="970"/>
                  <a:pt x="37398" y="946"/>
                  <a:pt x="36148" y="922"/>
                </a:cubicBezTo>
                <a:cubicBezTo>
                  <a:pt x="35921" y="1125"/>
                  <a:pt x="35779" y="1339"/>
                  <a:pt x="35683" y="1565"/>
                </a:cubicBezTo>
                <a:cubicBezTo>
                  <a:pt x="35564" y="1875"/>
                  <a:pt x="35171" y="2077"/>
                  <a:pt x="34719" y="2077"/>
                </a:cubicBezTo>
                <a:cubicBezTo>
                  <a:pt x="34290" y="2077"/>
                  <a:pt x="33885" y="1875"/>
                  <a:pt x="33754" y="1577"/>
                </a:cubicBezTo>
                <a:cubicBezTo>
                  <a:pt x="33635" y="1327"/>
                  <a:pt x="33481" y="1065"/>
                  <a:pt x="33326" y="815"/>
                </a:cubicBezTo>
                <a:cubicBezTo>
                  <a:pt x="31873" y="744"/>
                  <a:pt x="30480" y="672"/>
                  <a:pt x="29159" y="565"/>
                </a:cubicBezTo>
                <a:lnTo>
                  <a:pt x="29111" y="565"/>
                </a:lnTo>
                <a:cubicBezTo>
                  <a:pt x="28647" y="518"/>
                  <a:pt x="28218" y="494"/>
                  <a:pt x="27789" y="494"/>
                </a:cubicBezTo>
                <a:cubicBezTo>
                  <a:pt x="27337" y="494"/>
                  <a:pt x="26980" y="530"/>
                  <a:pt x="26670" y="613"/>
                </a:cubicBezTo>
                <a:cubicBezTo>
                  <a:pt x="26337" y="684"/>
                  <a:pt x="26004" y="827"/>
                  <a:pt x="25623" y="982"/>
                </a:cubicBezTo>
                <a:cubicBezTo>
                  <a:pt x="24956" y="1244"/>
                  <a:pt x="24194" y="1565"/>
                  <a:pt x="23301" y="1565"/>
                </a:cubicBezTo>
                <a:cubicBezTo>
                  <a:pt x="23206" y="1565"/>
                  <a:pt x="23098" y="1542"/>
                  <a:pt x="23003" y="1542"/>
                </a:cubicBezTo>
                <a:cubicBezTo>
                  <a:pt x="22336" y="1482"/>
                  <a:pt x="21717" y="1291"/>
                  <a:pt x="21146" y="1125"/>
                </a:cubicBezTo>
                <a:cubicBezTo>
                  <a:pt x="20681" y="982"/>
                  <a:pt x="20229" y="851"/>
                  <a:pt x="19931" y="851"/>
                </a:cubicBezTo>
                <a:cubicBezTo>
                  <a:pt x="19824" y="851"/>
                  <a:pt x="19538" y="851"/>
                  <a:pt x="19288" y="1589"/>
                </a:cubicBezTo>
                <a:cubicBezTo>
                  <a:pt x="19253" y="1661"/>
                  <a:pt x="17860" y="3506"/>
                  <a:pt x="17860" y="3506"/>
                </a:cubicBezTo>
                <a:lnTo>
                  <a:pt x="17312" y="3268"/>
                </a:lnTo>
                <a:cubicBezTo>
                  <a:pt x="16312" y="2839"/>
                  <a:pt x="16181" y="2077"/>
                  <a:pt x="16062" y="1470"/>
                </a:cubicBezTo>
                <a:cubicBezTo>
                  <a:pt x="15943" y="815"/>
                  <a:pt x="15847" y="613"/>
                  <a:pt x="15502" y="518"/>
                </a:cubicBezTo>
                <a:cubicBezTo>
                  <a:pt x="15002" y="458"/>
                  <a:pt x="10894" y="208"/>
                  <a:pt x="6811" y="208"/>
                </a:cubicBezTo>
                <a:cubicBezTo>
                  <a:pt x="1477" y="208"/>
                  <a:pt x="322" y="672"/>
                  <a:pt x="131" y="768"/>
                </a:cubicBezTo>
                <a:cubicBezTo>
                  <a:pt x="131" y="970"/>
                  <a:pt x="179" y="1518"/>
                  <a:pt x="226" y="2053"/>
                </a:cubicBezTo>
                <a:cubicBezTo>
                  <a:pt x="524" y="5625"/>
                  <a:pt x="584" y="8030"/>
                  <a:pt x="0" y="9209"/>
                </a:cubicBezTo>
                <a:cubicBezTo>
                  <a:pt x="357" y="9459"/>
                  <a:pt x="679" y="9614"/>
                  <a:pt x="1417" y="9673"/>
                </a:cubicBezTo>
                <a:lnTo>
                  <a:pt x="3203" y="9840"/>
                </a:lnTo>
                <a:cubicBezTo>
                  <a:pt x="3203" y="9840"/>
                  <a:pt x="774" y="11233"/>
                  <a:pt x="131" y="11233"/>
                </a:cubicBezTo>
                <a:cubicBezTo>
                  <a:pt x="24" y="11233"/>
                  <a:pt x="203" y="27842"/>
                  <a:pt x="203" y="30676"/>
                </a:cubicBezTo>
                <a:lnTo>
                  <a:pt x="1084" y="30676"/>
                </a:lnTo>
                <a:lnTo>
                  <a:pt x="3155" y="30628"/>
                </a:lnTo>
                <a:lnTo>
                  <a:pt x="369" y="32664"/>
                </a:lnTo>
                <a:cubicBezTo>
                  <a:pt x="48" y="33915"/>
                  <a:pt x="893" y="42320"/>
                  <a:pt x="1274" y="44428"/>
                </a:cubicBezTo>
                <a:cubicBezTo>
                  <a:pt x="3513" y="44333"/>
                  <a:pt x="9585" y="44166"/>
                  <a:pt x="16598" y="44059"/>
                </a:cubicBezTo>
                <a:cubicBezTo>
                  <a:pt x="16729" y="43844"/>
                  <a:pt x="17491" y="42928"/>
                  <a:pt x="17919" y="42928"/>
                </a:cubicBezTo>
                <a:cubicBezTo>
                  <a:pt x="18264" y="42928"/>
                  <a:pt x="19169" y="43737"/>
                  <a:pt x="19336" y="44011"/>
                </a:cubicBezTo>
                <a:cubicBezTo>
                  <a:pt x="25265" y="43880"/>
                  <a:pt x="31361" y="43761"/>
                  <a:pt x="37029" y="43690"/>
                </a:cubicBezTo>
                <a:cubicBezTo>
                  <a:pt x="37100" y="43356"/>
                  <a:pt x="37767" y="42225"/>
                  <a:pt x="38243" y="42225"/>
                </a:cubicBezTo>
                <a:cubicBezTo>
                  <a:pt x="38684" y="42225"/>
                  <a:pt x="39553" y="43332"/>
                  <a:pt x="39720" y="43654"/>
                </a:cubicBezTo>
                <a:cubicBezTo>
                  <a:pt x="45030" y="43571"/>
                  <a:pt x="49911" y="43535"/>
                  <a:pt x="54281" y="43511"/>
                </a:cubicBezTo>
                <a:cubicBezTo>
                  <a:pt x="54364" y="43178"/>
                  <a:pt x="54483" y="42713"/>
                  <a:pt x="55198" y="42713"/>
                </a:cubicBezTo>
                <a:lnTo>
                  <a:pt x="56043" y="43320"/>
                </a:lnTo>
                <a:cubicBezTo>
                  <a:pt x="56067" y="43356"/>
                  <a:pt x="56079" y="43440"/>
                  <a:pt x="56091" y="43511"/>
                </a:cubicBezTo>
                <a:lnTo>
                  <a:pt x="62115" y="43511"/>
                </a:lnTo>
                <a:cubicBezTo>
                  <a:pt x="62139" y="43309"/>
                  <a:pt x="62699" y="42308"/>
                  <a:pt x="63211" y="42308"/>
                </a:cubicBezTo>
                <a:cubicBezTo>
                  <a:pt x="63603" y="42308"/>
                  <a:pt x="64473" y="43201"/>
                  <a:pt x="64663" y="43451"/>
                </a:cubicBezTo>
                <a:cubicBezTo>
                  <a:pt x="64699" y="43487"/>
                  <a:pt x="76105" y="43785"/>
                  <a:pt x="77677" y="43975"/>
                </a:cubicBezTo>
                <a:cubicBezTo>
                  <a:pt x="77510" y="42654"/>
                  <a:pt x="77272" y="30867"/>
                  <a:pt x="77272" y="29974"/>
                </a:cubicBezTo>
                <a:cubicBezTo>
                  <a:pt x="77058" y="29974"/>
                  <a:pt x="75843" y="29795"/>
                  <a:pt x="75676" y="29509"/>
                </a:cubicBezTo>
                <a:cubicBezTo>
                  <a:pt x="75510" y="29224"/>
                  <a:pt x="76760" y="28092"/>
                  <a:pt x="77272" y="27700"/>
                </a:cubicBezTo>
                <a:cubicBezTo>
                  <a:pt x="77296" y="23128"/>
                  <a:pt x="77391" y="18901"/>
                  <a:pt x="77450" y="17246"/>
                </a:cubicBezTo>
                <a:lnTo>
                  <a:pt x="75807" y="17162"/>
                </a:lnTo>
                <a:lnTo>
                  <a:pt x="75629" y="15984"/>
                </a:lnTo>
                <a:cubicBezTo>
                  <a:pt x="76486" y="15805"/>
                  <a:pt x="77200" y="15650"/>
                  <a:pt x="77653" y="15555"/>
                </a:cubicBezTo>
                <a:cubicBezTo>
                  <a:pt x="78248" y="10043"/>
                  <a:pt x="79070" y="2232"/>
                  <a:pt x="79141" y="434"/>
                </a:cubicBezTo>
                <a:cubicBezTo>
                  <a:pt x="77462" y="256"/>
                  <a:pt x="71783" y="172"/>
                  <a:pt x="67890" y="113"/>
                </a:cubicBezTo>
                <a:cubicBezTo>
                  <a:pt x="62973" y="53"/>
                  <a:pt x="59638" y="0"/>
                  <a:pt x="57914" y="0"/>
                </a:cubicBezTo>
                <a:close/>
              </a:path>
            </a:pathLst>
          </a:custGeom>
          <a:solidFill>
            <a:srgbClr val="FEFCE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5" name="Google Shape;105;p3"/>
          <p:cNvSpPr/>
          <p:nvPr/>
        </p:nvSpPr>
        <p:spPr>
          <a:xfrm>
            <a:off x="415737" y="201665"/>
            <a:ext cx="11423472" cy="6423736"/>
          </a:xfrm>
          <a:custGeom>
            <a:avLst/>
            <a:gdLst/>
            <a:ahLst/>
            <a:cxnLst/>
            <a:rect l="l" t="t" r="r" b="b"/>
            <a:pathLst>
              <a:path w="79475" h="44691" extrusionOk="0">
                <a:moveTo>
                  <a:pt x="386" y="11445"/>
                </a:moveTo>
                <a:cubicBezTo>
                  <a:pt x="381" y="11449"/>
                  <a:pt x="375" y="11452"/>
                  <a:pt x="370" y="11456"/>
                </a:cubicBezTo>
                <a:cubicBezTo>
                  <a:pt x="375" y="11452"/>
                  <a:pt x="380" y="11449"/>
                  <a:pt x="386" y="11445"/>
                </a:cubicBezTo>
                <a:close/>
                <a:moveTo>
                  <a:pt x="57324" y="185"/>
                </a:moveTo>
                <a:cubicBezTo>
                  <a:pt x="57485" y="185"/>
                  <a:pt x="57649" y="193"/>
                  <a:pt x="57806" y="193"/>
                </a:cubicBezTo>
                <a:cubicBezTo>
                  <a:pt x="58431" y="190"/>
                  <a:pt x="59057" y="189"/>
                  <a:pt x="59683" y="189"/>
                </a:cubicBezTo>
                <a:cubicBezTo>
                  <a:pt x="65348" y="189"/>
                  <a:pt x="71029" y="286"/>
                  <a:pt x="76701" y="490"/>
                </a:cubicBezTo>
                <a:cubicBezTo>
                  <a:pt x="77368" y="514"/>
                  <a:pt x="78058" y="526"/>
                  <a:pt x="78725" y="585"/>
                </a:cubicBezTo>
                <a:cubicBezTo>
                  <a:pt x="79070" y="621"/>
                  <a:pt x="79094" y="562"/>
                  <a:pt x="79130" y="883"/>
                </a:cubicBezTo>
                <a:cubicBezTo>
                  <a:pt x="79142" y="1086"/>
                  <a:pt x="79094" y="1324"/>
                  <a:pt x="79082" y="1514"/>
                </a:cubicBezTo>
                <a:cubicBezTo>
                  <a:pt x="78963" y="2967"/>
                  <a:pt x="78832" y="4443"/>
                  <a:pt x="78677" y="5908"/>
                </a:cubicBezTo>
                <a:cubicBezTo>
                  <a:pt x="78487" y="7836"/>
                  <a:pt x="78296" y="9789"/>
                  <a:pt x="78082" y="11718"/>
                </a:cubicBezTo>
                <a:cubicBezTo>
                  <a:pt x="77987" y="12694"/>
                  <a:pt x="77880" y="13658"/>
                  <a:pt x="77772" y="14635"/>
                </a:cubicBezTo>
                <a:cubicBezTo>
                  <a:pt x="77760" y="14790"/>
                  <a:pt x="77749" y="14921"/>
                  <a:pt x="77725" y="15075"/>
                </a:cubicBezTo>
                <a:cubicBezTo>
                  <a:pt x="77701" y="15409"/>
                  <a:pt x="77749" y="15528"/>
                  <a:pt x="77463" y="15671"/>
                </a:cubicBezTo>
                <a:cubicBezTo>
                  <a:pt x="76998" y="15885"/>
                  <a:pt x="76284" y="15921"/>
                  <a:pt x="75796" y="16028"/>
                </a:cubicBezTo>
                <a:cubicBezTo>
                  <a:pt x="75748" y="16040"/>
                  <a:pt x="75641" y="16087"/>
                  <a:pt x="75665" y="16147"/>
                </a:cubicBezTo>
                <a:cubicBezTo>
                  <a:pt x="75725" y="16528"/>
                  <a:pt x="75784" y="16933"/>
                  <a:pt x="75844" y="17314"/>
                </a:cubicBezTo>
                <a:cubicBezTo>
                  <a:pt x="75844" y="17361"/>
                  <a:pt x="75915" y="17361"/>
                  <a:pt x="75939" y="17361"/>
                </a:cubicBezTo>
                <a:cubicBezTo>
                  <a:pt x="76320" y="17373"/>
                  <a:pt x="76677" y="17409"/>
                  <a:pt x="77046" y="17421"/>
                </a:cubicBezTo>
                <a:cubicBezTo>
                  <a:pt x="77078" y="17421"/>
                  <a:pt x="77175" y="17416"/>
                  <a:pt x="77278" y="17416"/>
                </a:cubicBezTo>
                <a:cubicBezTo>
                  <a:pt x="77398" y="17416"/>
                  <a:pt x="77524" y="17422"/>
                  <a:pt x="77563" y="17450"/>
                </a:cubicBezTo>
                <a:lnTo>
                  <a:pt x="77563" y="17450"/>
                </a:lnTo>
                <a:cubicBezTo>
                  <a:pt x="77562" y="17449"/>
                  <a:pt x="77560" y="17449"/>
                  <a:pt x="77559" y="17449"/>
                </a:cubicBezTo>
                <a:cubicBezTo>
                  <a:pt x="77505" y="17449"/>
                  <a:pt x="77463" y="18019"/>
                  <a:pt x="77463" y="18064"/>
                </a:cubicBezTo>
                <a:cubicBezTo>
                  <a:pt x="77415" y="19493"/>
                  <a:pt x="77391" y="20921"/>
                  <a:pt x="77368" y="22350"/>
                </a:cubicBezTo>
                <a:cubicBezTo>
                  <a:pt x="77356" y="23231"/>
                  <a:pt x="77344" y="24100"/>
                  <a:pt x="77332" y="24969"/>
                </a:cubicBezTo>
                <a:cubicBezTo>
                  <a:pt x="77332" y="25434"/>
                  <a:pt x="77308" y="25910"/>
                  <a:pt x="77308" y="26362"/>
                </a:cubicBezTo>
                <a:cubicBezTo>
                  <a:pt x="77308" y="26767"/>
                  <a:pt x="77451" y="27494"/>
                  <a:pt x="77237" y="27839"/>
                </a:cubicBezTo>
                <a:cubicBezTo>
                  <a:pt x="76998" y="28232"/>
                  <a:pt x="75344" y="29137"/>
                  <a:pt x="75760" y="29720"/>
                </a:cubicBezTo>
                <a:cubicBezTo>
                  <a:pt x="75963" y="29982"/>
                  <a:pt x="76641" y="30041"/>
                  <a:pt x="76927" y="30089"/>
                </a:cubicBezTo>
                <a:cubicBezTo>
                  <a:pt x="77308" y="30149"/>
                  <a:pt x="77249" y="30030"/>
                  <a:pt x="77284" y="30351"/>
                </a:cubicBezTo>
                <a:cubicBezTo>
                  <a:pt x="77344" y="31006"/>
                  <a:pt x="77296" y="31708"/>
                  <a:pt x="77308" y="32375"/>
                </a:cubicBezTo>
                <a:cubicBezTo>
                  <a:pt x="77356" y="34518"/>
                  <a:pt x="77403" y="36649"/>
                  <a:pt x="77463" y="38793"/>
                </a:cubicBezTo>
                <a:cubicBezTo>
                  <a:pt x="77509" y="40500"/>
                  <a:pt x="77477" y="42241"/>
                  <a:pt x="77648" y="43940"/>
                </a:cubicBezTo>
                <a:lnTo>
                  <a:pt x="77648" y="43940"/>
                </a:lnTo>
                <a:cubicBezTo>
                  <a:pt x="75419" y="43712"/>
                  <a:pt x="73139" y="43730"/>
                  <a:pt x="70902" y="43650"/>
                </a:cubicBezTo>
                <a:cubicBezTo>
                  <a:pt x="69533" y="43603"/>
                  <a:pt x="68140" y="43555"/>
                  <a:pt x="66771" y="43507"/>
                </a:cubicBezTo>
                <a:lnTo>
                  <a:pt x="65438" y="43472"/>
                </a:lnTo>
                <a:cubicBezTo>
                  <a:pt x="65104" y="43448"/>
                  <a:pt x="65045" y="43472"/>
                  <a:pt x="64854" y="43317"/>
                </a:cubicBezTo>
                <a:cubicBezTo>
                  <a:pt x="64447" y="42998"/>
                  <a:pt x="64019" y="42302"/>
                  <a:pt x="63430" y="42302"/>
                </a:cubicBezTo>
                <a:cubicBezTo>
                  <a:pt x="63382" y="42302"/>
                  <a:pt x="63333" y="42307"/>
                  <a:pt x="63282" y="42317"/>
                </a:cubicBezTo>
                <a:cubicBezTo>
                  <a:pt x="62784" y="42416"/>
                  <a:pt x="62317" y="43021"/>
                  <a:pt x="62158" y="43507"/>
                </a:cubicBezTo>
                <a:lnTo>
                  <a:pt x="57722" y="43507"/>
                </a:lnTo>
                <a:cubicBezTo>
                  <a:pt x="57524" y="43507"/>
                  <a:pt x="57220" y="43555"/>
                  <a:pt x="56958" y="43555"/>
                </a:cubicBezTo>
                <a:cubicBezTo>
                  <a:pt x="56827" y="43555"/>
                  <a:pt x="56706" y="43543"/>
                  <a:pt x="56615" y="43507"/>
                </a:cubicBezTo>
                <a:cubicBezTo>
                  <a:pt x="56436" y="43448"/>
                  <a:pt x="56329" y="43329"/>
                  <a:pt x="56163" y="43198"/>
                </a:cubicBezTo>
                <a:cubicBezTo>
                  <a:pt x="55890" y="42967"/>
                  <a:pt x="55627" y="42719"/>
                  <a:pt x="55284" y="42719"/>
                </a:cubicBezTo>
                <a:cubicBezTo>
                  <a:pt x="55237" y="42719"/>
                  <a:pt x="55189" y="42723"/>
                  <a:pt x="55139" y="42733"/>
                </a:cubicBezTo>
                <a:cubicBezTo>
                  <a:pt x="54661" y="42833"/>
                  <a:pt x="54453" y="43109"/>
                  <a:pt x="54321" y="43532"/>
                </a:cubicBezTo>
                <a:lnTo>
                  <a:pt x="54321" y="43532"/>
                </a:lnTo>
                <a:cubicBezTo>
                  <a:pt x="50311" y="43545"/>
                  <a:pt x="46290" y="43591"/>
                  <a:pt x="42292" y="43626"/>
                </a:cubicBezTo>
                <a:cubicBezTo>
                  <a:pt x="41756" y="43626"/>
                  <a:pt x="41232" y="43650"/>
                  <a:pt x="40696" y="43650"/>
                </a:cubicBezTo>
                <a:cubicBezTo>
                  <a:pt x="40665" y="43650"/>
                  <a:pt x="40635" y="43650"/>
                  <a:pt x="40607" y="43650"/>
                </a:cubicBezTo>
                <a:cubicBezTo>
                  <a:pt x="40181" y="43650"/>
                  <a:pt x="40059" y="43640"/>
                  <a:pt x="39791" y="43305"/>
                </a:cubicBezTo>
                <a:cubicBezTo>
                  <a:pt x="39530" y="42948"/>
                  <a:pt x="39113" y="42352"/>
                  <a:pt x="38613" y="42245"/>
                </a:cubicBezTo>
                <a:cubicBezTo>
                  <a:pt x="38563" y="42234"/>
                  <a:pt x="38514" y="42229"/>
                  <a:pt x="38465" y="42229"/>
                </a:cubicBezTo>
                <a:cubicBezTo>
                  <a:pt x="37817" y="42229"/>
                  <a:pt x="37271" y="43159"/>
                  <a:pt x="37072" y="43712"/>
                </a:cubicBezTo>
                <a:lnTo>
                  <a:pt x="37072" y="43712"/>
                </a:lnTo>
                <a:cubicBezTo>
                  <a:pt x="34125" y="43748"/>
                  <a:pt x="31166" y="43794"/>
                  <a:pt x="28230" y="43853"/>
                </a:cubicBezTo>
                <a:cubicBezTo>
                  <a:pt x="26683" y="43888"/>
                  <a:pt x="25147" y="43912"/>
                  <a:pt x="23599" y="43948"/>
                </a:cubicBezTo>
                <a:cubicBezTo>
                  <a:pt x="22825" y="43960"/>
                  <a:pt x="22051" y="43972"/>
                  <a:pt x="21289" y="43984"/>
                </a:cubicBezTo>
                <a:cubicBezTo>
                  <a:pt x="20991" y="43995"/>
                  <a:pt x="20647" y="44048"/>
                  <a:pt x="20316" y="44048"/>
                </a:cubicBezTo>
                <a:cubicBezTo>
                  <a:pt x="19959" y="44048"/>
                  <a:pt x="19619" y="43986"/>
                  <a:pt x="19372" y="43746"/>
                </a:cubicBezTo>
                <a:cubicBezTo>
                  <a:pt x="19058" y="43431"/>
                  <a:pt x="18604" y="42968"/>
                  <a:pt x="18127" y="42968"/>
                </a:cubicBezTo>
                <a:cubicBezTo>
                  <a:pt x="18062" y="42968"/>
                  <a:pt x="17997" y="42977"/>
                  <a:pt x="17932" y="42995"/>
                </a:cubicBezTo>
                <a:cubicBezTo>
                  <a:pt x="17646" y="43067"/>
                  <a:pt x="17396" y="43305"/>
                  <a:pt x="17181" y="43495"/>
                </a:cubicBezTo>
                <a:cubicBezTo>
                  <a:pt x="17051" y="43626"/>
                  <a:pt x="16943" y="43769"/>
                  <a:pt x="16812" y="43900"/>
                </a:cubicBezTo>
                <a:cubicBezTo>
                  <a:pt x="16625" y="44088"/>
                  <a:pt x="16538" y="44101"/>
                  <a:pt x="16335" y="44101"/>
                </a:cubicBezTo>
                <a:cubicBezTo>
                  <a:pt x="16301" y="44101"/>
                  <a:pt x="16264" y="44101"/>
                  <a:pt x="16223" y="44101"/>
                </a:cubicBezTo>
                <a:cubicBezTo>
                  <a:pt x="16182" y="44101"/>
                  <a:pt x="16137" y="44101"/>
                  <a:pt x="16086" y="44103"/>
                </a:cubicBezTo>
                <a:cubicBezTo>
                  <a:pt x="13276" y="44162"/>
                  <a:pt x="10443" y="44246"/>
                  <a:pt x="7633" y="44317"/>
                </a:cubicBezTo>
                <a:cubicBezTo>
                  <a:pt x="5629" y="44376"/>
                  <a:pt x="3614" y="44423"/>
                  <a:pt x="1611" y="44505"/>
                </a:cubicBezTo>
                <a:lnTo>
                  <a:pt x="1611" y="44505"/>
                </a:lnTo>
                <a:cubicBezTo>
                  <a:pt x="1082" y="41580"/>
                  <a:pt x="857" y="38549"/>
                  <a:pt x="691" y="35590"/>
                </a:cubicBezTo>
                <a:cubicBezTo>
                  <a:pt x="668" y="34935"/>
                  <a:pt x="620" y="34268"/>
                  <a:pt x="632" y="33613"/>
                </a:cubicBezTo>
                <a:cubicBezTo>
                  <a:pt x="644" y="33256"/>
                  <a:pt x="608" y="32970"/>
                  <a:pt x="822" y="32732"/>
                </a:cubicBezTo>
                <a:cubicBezTo>
                  <a:pt x="1227" y="32304"/>
                  <a:pt x="1882" y="31958"/>
                  <a:pt x="2358" y="31601"/>
                </a:cubicBezTo>
                <a:cubicBezTo>
                  <a:pt x="2727" y="31339"/>
                  <a:pt x="3084" y="31065"/>
                  <a:pt x="3465" y="30803"/>
                </a:cubicBezTo>
                <a:cubicBezTo>
                  <a:pt x="3537" y="30744"/>
                  <a:pt x="3465" y="30684"/>
                  <a:pt x="3406" y="30684"/>
                </a:cubicBezTo>
                <a:cubicBezTo>
                  <a:pt x="2632" y="30696"/>
                  <a:pt x="1834" y="30732"/>
                  <a:pt x="1060" y="30732"/>
                </a:cubicBezTo>
                <a:cubicBezTo>
                  <a:pt x="1011" y="30732"/>
                  <a:pt x="966" y="30732"/>
                  <a:pt x="925" y="30732"/>
                </a:cubicBezTo>
                <a:cubicBezTo>
                  <a:pt x="521" y="30732"/>
                  <a:pt x="559" y="30713"/>
                  <a:pt x="548" y="30280"/>
                </a:cubicBezTo>
                <a:lnTo>
                  <a:pt x="548" y="29327"/>
                </a:lnTo>
                <a:cubicBezTo>
                  <a:pt x="525" y="27398"/>
                  <a:pt x="513" y="25469"/>
                  <a:pt x="501" y="23541"/>
                </a:cubicBezTo>
                <a:cubicBezTo>
                  <a:pt x="465" y="19683"/>
                  <a:pt x="394" y="15814"/>
                  <a:pt x="453" y="11944"/>
                </a:cubicBezTo>
                <a:cubicBezTo>
                  <a:pt x="453" y="11777"/>
                  <a:pt x="465" y="11599"/>
                  <a:pt x="465" y="11444"/>
                </a:cubicBezTo>
                <a:cubicBezTo>
                  <a:pt x="465" y="11431"/>
                  <a:pt x="465" y="11420"/>
                  <a:pt x="465" y="11411"/>
                </a:cubicBezTo>
                <a:lnTo>
                  <a:pt x="465" y="11411"/>
                </a:lnTo>
                <a:cubicBezTo>
                  <a:pt x="585" y="11372"/>
                  <a:pt x="756" y="11352"/>
                  <a:pt x="846" y="11325"/>
                </a:cubicBezTo>
                <a:cubicBezTo>
                  <a:pt x="1763" y="11003"/>
                  <a:pt x="2644" y="10503"/>
                  <a:pt x="3477" y="10015"/>
                </a:cubicBezTo>
                <a:cubicBezTo>
                  <a:pt x="3585" y="9956"/>
                  <a:pt x="3537" y="9896"/>
                  <a:pt x="3454" y="9872"/>
                </a:cubicBezTo>
                <a:cubicBezTo>
                  <a:pt x="2858" y="9813"/>
                  <a:pt x="2275" y="9789"/>
                  <a:pt x="1680" y="9718"/>
                </a:cubicBezTo>
                <a:cubicBezTo>
                  <a:pt x="1346" y="9682"/>
                  <a:pt x="858" y="9658"/>
                  <a:pt x="596" y="9432"/>
                </a:cubicBezTo>
                <a:cubicBezTo>
                  <a:pt x="370" y="9253"/>
                  <a:pt x="441" y="9253"/>
                  <a:pt x="489" y="9015"/>
                </a:cubicBezTo>
                <a:cubicBezTo>
                  <a:pt x="572" y="8563"/>
                  <a:pt x="691" y="8170"/>
                  <a:pt x="739" y="7705"/>
                </a:cubicBezTo>
                <a:cubicBezTo>
                  <a:pt x="858" y="6527"/>
                  <a:pt x="798" y="5336"/>
                  <a:pt x="727" y="4157"/>
                </a:cubicBezTo>
                <a:cubicBezTo>
                  <a:pt x="679" y="3407"/>
                  <a:pt x="620" y="2633"/>
                  <a:pt x="548" y="1871"/>
                </a:cubicBezTo>
                <a:cubicBezTo>
                  <a:pt x="537" y="1621"/>
                  <a:pt x="382" y="1026"/>
                  <a:pt x="501" y="919"/>
                </a:cubicBezTo>
                <a:cubicBezTo>
                  <a:pt x="691" y="705"/>
                  <a:pt x="1406" y="705"/>
                  <a:pt x="1668" y="681"/>
                </a:cubicBezTo>
                <a:cubicBezTo>
                  <a:pt x="2644" y="550"/>
                  <a:pt x="3644" y="502"/>
                  <a:pt x="4644" y="466"/>
                </a:cubicBezTo>
                <a:cubicBezTo>
                  <a:pt x="5484" y="440"/>
                  <a:pt x="6324" y="429"/>
                  <a:pt x="7165" y="429"/>
                </a:cubicBezTo>
                <a:cubicBezTo>
                  <a:pt x="9401" y="429"/>
                  <a:pt x="11639" y="512"/>
                  <a:pt x="13872" y="633"/>
                </a:cubicBezTo>
                <a:cubicBezTo>
                  <a:pt x="14348" y="669"/>
                  <a:pt x="14824" y="681"/>
                  <a:pt x="15300" y="728"/>
                </a:cubicBezTo>
                <a:cubicBezTo>
                  <a:pt x="15955" y="788"/>
                  <a:pt x="15979" y="1216"/>
                  <a:pt x="16098" y="1800"/>
                </a:cubicBezTo>
                <a:cubicBezTo>
                  <a:pt x="16324" y="2883"/>
                  <a:pt x="16931" y="3312"/>
                  <a:pt x="17896" y="3717"/>
                </a:cubicBezTo>
                <a:cubicBezTo>
                  <a:pt x="17920" y="3723"/>
                  <a:pt x="17946" y="3726"/>
                  <a:pt x="17972" y="3726"/>
                </a:cubicBezTo>
                <a:cubicBezTo>
                  <a:pt x="18052" y="3726"/>
                  <a:pt x="18137" y="3699"/>
                  <a:pt x="18182" y="3645"/>
                </a:cubicBezTo>
                <a:cubicBezTo>
                  <a:pt x="18658" y="3026"/>
                  <a:pt x="19206" y="2407"/>
                  <a:pt x="19598" y="1752"/>
                </a:cubicBezTo>
                <a:cubicBezTo>
                  <a:pt x="19820" y="1359"/>
                  <a:pt x="19803" y="1094"/>
                  <a:pt x="20175" y="1094"/>
                </a:cubicBezTo>
                <a:cubicBezTo>
                  <a:pt x="20243" y="1094"/>
                  <a:pt x="20323" y="1103"/>
                  <a:pt x="20420" y="1121"/>
                </a:cubicBezTo>
                <a:cubicBezTo>
                  <a:pt x="20861" y="1216"/>
                  <a:pt x="21313" y="1383"/>
                  <a:pt x="21753" y="1502"/>
                </a:cubicBezTo>
                <a:cubicBezTo>
                  <a:pt x="22327" y="1652"/>
                  <a:pt x="22889" y="1755"/>
                  <a:pt x="23460" y="1755"/>
                </a:cubicBezTo>
                <a:cubicBezTo>
                  <a:pt x="23707" y="1755"/>
                  <a:pt x="23955" y="1736"/>
                  <a:pt x="24206" y="1693"/>
                </a:cubicBezTo>
                <a:cubicBezTo>
                  <a:pt x="25063" y="1538"/>
                  <a:pt x="25802" y="1109"/>
                  <a:pt x="26623" y="871"/>
                </a:cubicBezTo>
                <a:cubicBezTo>
                  <a:pt x="27071" y="736"/>
                  <a:pt x="27535" y="691"/>
                  <a:pt x="28003" y="691"/>
                </a:cubicBezTo>
                <a:cubicBezTo>
                  <a:pt x="28604" y="691"/>
                  <a:pt x="29213" y="765"/>
                  <a:pt x="29802" y="812"/>
                </a:cubicBezTo>
                <a:cubicBezTo>
                  <a:pt x="30350" y="859"/>
                  <a:pt x="30909" y="883"/>
                  <a:pt x="31457" y="919"/>
                </a:cubicBezTo>
                <a:cubicBezTo>
                  <a:pt x="31563" y="924"/>
                  <a:pt x="31673" y="925"/>
                  <a:pt x="31786" y="925"/>
                </a:cubicBezTo>
                <a:cubicBezTo>
                  <a:pt x="31891" y="925"/>
                  <a:pt x="31999" y="924"/>
                  <a:pt x="32107" y="924"/>
                </a:cubicBezTo>
                <a:cubicBezTo>
                  <a:pt x="32416" y="924"/>
                  <a:pt x="32729" y="933"/>
                  <a:pt x="33005" y="1002"/>
                </a:cubicBezTo>
                <a:cubicBezTo>
                  <a:pt x="33755" y="1181"/>
                  <a:pt x="33755" y="2133"/>
                  <a:pt x="34588" y="2276"/>
                </a:cubicBezTo>
                <a:cubicBezTo>
                  <a:pt x="34672" y="2290"/>
                  <a:pt x="34760" y="2297"/>
                  <a:pt x="34849" y="2297"/>
                </a:cubicBezTo>
                <a:cubicBezTo>
                  <a:pt x="35214" y="2297"/>
                  <a:pt x="35602" y="2177"/>
                  <a:pt x="35850" y="1919"/>
                </a:cubicBezTo>
                <a:cubicBezTo>
                  <a:pt x="36041" y="1717"/>
                  <a:pt x="36136" y="1228"/>
                  <a:pt x="36374" y="1121"/>
                </a:cubicBezTo>
                <a:cubicBezTo>
                  <a:pt x="36431" y="1098"/>
                  <a:pt x="36504" y="1089"/>
                  <a:pt x="36586" y="1089"/>
                </a:cubicBezTo>
                <a:cubicBezTo>
                  <a:pt x="36796" y="1089"/>
                  <a:pt x="37060" y="1145"/>
                  <a:pt x="37232" y="1145"/>
                </a:cubicBezTo>
                <a:cubicBezTo>
                  <a:pt x="38494" y="1157"/>
                  <a:pt x="39780" y="1169"/>
                  <a:pt x="41042" y="1169"/>
                </a:cubicBezTo>
                <a:cubicBezTo>
                  <a:pt x="41089" y="1169"/>
                  <a:pt x="41127" y="1169"/>
                  <a:pt x="41157" y="1169"/>
                </a:cubicBezTo>
                <a:cubicBezTo>
                  <a:pt x="41308" y="1169"/>
                  <a:pt x="41270" y="1177"/>
                  <a:pt x="41339" y="1276"/>
                </a:cubicBezTo>
                <a:cubicBezTo>
                  <a:pt x="41494" y="1455"/>
                  <a:pt x="41554" y="1800"/>
                  <a:pt x="41673" y="1990"/>
                </a:cubicBezTo>
                <a:cubicBezTo>
                  <a:pt x="41816" y="2252"/>
                  <a:pt x="41994" y="2693"/>
                  <a:pt x="42339" y="2729"/>
                </a:cubicBezTo>
                <a:cubicBezTo>
                  <a:pt x="42359" y="2731"/>
                  <a:pt x="42378" y="2733"/>
                  <a:pt x="42397" y="2733"/>
                </a:cubicBezTo>
                <a:cubicBezTo>
                  <a:pt x="42703" y="2733"/>
                  <a:pt x="43030" y="2394"/>
                  <a:pt x="43220" y="2193"/>
                </a:cubicBezTo>
                <a:cubicBezTo>
                  <a:pt x="43411" y="2002"/>
                  <a:pt x="43578" y="1800"/>
                  <a:pt x="43732" y="1574"/>
                </a:cubicBezTo>
                <a:cubicBezTo>
                  <a:pt x="43994" y="1228"/>
                  <a:pt x="43971" y="1109"/>
                  <a:pt x="44423" y="1109"/>
                </a:cubicBezTo>
                <a:cubicBezTo>
                  <a:pt x="45506" y="1086"/>
                  <a:pt x="46578" y="1038"/>
                  <a:pt x="47661" y="978"/>
                </a:cubicBezTo>
                <a:cubicBezTo>
                  <a:pt x="47940" y="970"/>
                  <a:pt x="48301" y="891"/>
                  <a:pt x="48614" y="891"/>
                </a:cubicBezTo>
                <a:cubicBezTo>
                  <a:pt x="48730" y="891"/>
                  <a:pt x="48839" y="902"/>
                  <a:pt x="48935" y="931"/>
                </a:cubicBezTo>
                <a:cubicBezTo>
                  <a:pt x="49174" y="1002"/>
                  <a:pt x="49364" y="1205"/>
                  <a:pt x="49614" y="1276"/>
                </a:cubicBezTo>
                <a:cubicBezTo>
                  <a:pt x="49708" y="1303"/>
                  <a:pt x="49798" y="1315"/>
                  <a:pt x="49886" y="1315"/>
                </a:cubicBezTo>
                <a:cubicBezTo>
                  <a:pt x="50188" y="1315"/>
                  <a:pt x="50462" y="1176"/>
                  <a:pt x="50757" y="1038"/>
                </a:cubicBezTo>
                <a:cubicBezTo>
                  <a:pt x="51031" y="919"/>
                  <a:pt x="51221" y="788"/>
                  <a:pt x="51519" y="740"/>
                </a:cubicBezTo>
                <a:cubicBezTo>
                  <a:pt x="52055" y="633"/>
                  <a:pt x="52650" y="645"/>
                  <a:pt x="53198" y="585"/>
                </a:cubicBezTo>
                <a:cubicBezTo>
                  <a:pt x="53518" y="560"/>
                  <a:pt x="53925" y="465"/>
                  <a:pt x="54280" y="465"/>
                </a:cubicBezTo>
                <a:cubicBezTo>
                  <a:pt x="54413" y="465"/>
                  <a:pt x="54539" y="478"/>
                  <a:pt x="54650" y="514"/>
                </a:cubicBezTo>
                <a:cubicBezTo>
                  <a:pt x="54865" y="585"/>
                  <a:pt x="55043" y="764"/>
                  <a:pt x="55281" y="824"/>
                </a:cubicBezTo>
                <a:cubicBezTo>
                  <a:pt x="55373" y="848"/>
                  <a:pt x="55460" y="859"/>
                  <a:pt x="55544" y="859"/>
                </a:cubicBezTo>
                <a:cubicBezTo>
                  <a:pt x="55787" y="859"/>
                  <a:pt x="56004" y="766"/>
                  <a:pt x="56234" y="633"/>
                </a:cubicBezTo>
                <a:cubicBezTo>
                  <a:pt x="56448" y="514"/>
                  <a:pt x="56651" y="288"/>
                  <a:pt x="56865" y="204"/>
                </a:cubicBezTo>
                <a:lnTo>
                  <a:pt x="56865" y="204"/>
                </a:lnTo>
                <a:cubicBezTo>
                  <a:pt x="56817" y="226"/>
                  <a:pt x="56807" y="234"/>
                  <a:pt x="56819" y="234"/>
                </a:cubicBezTo>
                <a:cubicBezTo>
                  <a:pt x="56838" y="234"/>
                  <a:pt x="56919" y="212"/>
                  <a:pt x="56972" y="204"/>
                </a:cubicBezTo>
                <a:cubicBezTo>
                  <a:pt x="57084" y="189"/>
                  <a:pt x="57203" y="185"/>
                  <a:pt x="57324" y="185"/>
                </a:cubicBezTo>
                <a:close/>
                <a:moveTo>
                  <a:pt x="58221" y="0"/>
                </a:moveTo>
                <a:cubicBezTo>
                  <a:pt x="58011" y="0"/>
                  <a:pt x="57801" y="1"/>
                  <a:pt x="57591" y="2"/>
                </a:cubicBezTo>
                <a:cubicBezTo>
                  <a:pt x="57511" y="2"/>
                  <a:pt x="57430" y="1"/>
                  <a:pt x="57349" y="1"/>
                </a:cubicBezTo>
                <a:cubicBezTo>
                  <a:pt x="57105" y="1"/>
                  <a:pt x="56862" y="14"/>
                  <a:pt x="56639" y="121"/>
                </a:cubicBezTo>
                <a:cubicBezTo>
                  <a:pt x="56436" y="228"/>
                  <a:pt x="56270" y="443"/>
                  <a:pt x="56043" y="550"/>
                </a:cubicBezTo>
                <a:cubicBezTo>
                  <a:pt x="55862" y="631"/>
                  <a:pt x="55731" y="663"/>
                  <a:pt x="55624" y="663"/>
                </a:cubicBezTo>
                <a:cubicBezTo>
                  <a:pt x="55386" y="663"/>
                  <a:pt x="55264" y="506"/>
                  <a:pt x="54960" y="383"/>
                </a:cubicBezTo>
                <a:cubicBezTo>
                  <a:pt x="54779" y="308"/>
                  <a:pt x="54592" y="282"/>
                  <a:pt x="54401" y="282"/>
                </a:cubicBezTo>
                <a:cubicBezTo>
                  <a:pt x="54075" y="282"/>
                  <a:pt x="53738" y="357"/>
                  <a:pt x="53400" y="395"/>
                </a:cubicBezTo>
                <a:cubicBezTo>
                  <a:pt x="52710" y="454"/>
                  <a:pt x="51805" y="383"/>
                  <a:pt x="51162" y="621"/>
                </a:cubicBezTo>
                <a:cubicBezTo>
                  <a:pt x="50852" y="740"/>
                  <a:pt x="50579" y="990"/>
                  <a:pt x="50245" y="1086"/>
                </a:cubicBezTo>
                <a:cubicBezTo>
                  <a:pt x="50175" y="1102"/>
                  <a:pt x="50110" y="1109"/>
                  <a:pt x="50050" y="1109"/>
                </a:cubicBezTo>
                <a:cubicBezTo>
                  <a:pt x="49762" y="1109"/>
                  <a:pt x="49564" y="946"/>
                  <a:pt x="49269" y="847"/>
                </a:cubicBezTo>
                <a:cubicBezTo>
                  <a:pt x="49041" y="766"/>
                  <a:pt x="48783" y="738"/>
                  <a:pt x="48513" y="738"/>
                </a:cubicBezTo>
                <a:cubicBezTo>
                  <a:pt x="48036" y="738"/>
                  <a:pt x="47524" y="825"/>
                  <a:pt x="47090" y="847"/>
                </a:cubicBezTo>
                <a:cubicBezTo>
                  <a:pt x="46054" y="883"/>
                  <a:pt x="45030" y="931"/>
                  <a:pt x="44006" y="966"/>
                </a:cubicBezTo>
                <a:cubicBezTo>
                  <a:pt x="43947" y="966"/>
                  <a:pt x="43828" y="978"/>
                  <a:pt x="43792" y="1050"/>
                </a:cubicBezTo>
                <a:cubicBezTo>
                  <a:pt x="43621" y="1392"/>
                  <a:pt x="42957" y="2533"/>
                  <a:pt x="42504" y="2533"/>
                </a:cubicBezTo>
                <a:cubicBezTo>
                  <a:pt x="42485" y="2533"/>
                  <a:pt x="42465" y="2531"/>
                  <a:pt x="42447" y="2526"/>
                </a:cubicBezTo>
                <a:cubicBezTo>
                  <a:pt x="42113" y="2467"/>
                  <a:pt x="41708" y="1359"/>
                  <a:pt x="41649" y="1050"/>
                </a:cubicBezTo>
                <a:cubicBezTo>
                  <a:pt x="41649" y="1002"/>
                  <a:pt x="41577" y="1002"/>
                  <a:pt x="41554" y="1002"/>
                </a:cubicBezTo>
                <a:cubicBezTo>
                  <a:pt x="41128" y="1009"/>
                  <a:pt x="40704" y="1012"/>
                  <a:pt x="40280" y="1012"/>
                </a:cubicBezTo>
                <a:cubicBezTo>
                  <a:pt x="39257" y="1012"/>
                  <a:pt x="38238" y="995"/>
                  <a:pt x="37220" y="978"/>
                </a:cubicBezTo>
                <a:cubicBezTo>
                  <a:pt x="37026" y="975"/>
                  <a:pt x="36873" y="965"/>
                  <a:pt x="36743" y="965"/>
                </a:cubicBezTo>
                <a:cubicBezTo>
                  <a:pt x="36426" y="965"/>
                  <a:pt x="36243" y="1022"/>
                  <a:pt x="35922" y="1359"/>
                </a:cubicBezTo>
                <a:cubicBezTo>
                  <a:pt x="35929" y="1352"/>
                  <a:pt x="35934" y="1349"/>
                  <a:pt x="35936" y="1349"/>
                </a:cubicBezTo>
                <a:cubicBezTo>
                  <a:pt x="35951" y="1349"/>
                  <a:pt x="35845" y="1517"/>
                  <a:pt x="35803" y="1538"/>
                </a:cubicBezTo>
                <a:cubicBezTo>
                  <a:pt x="35577" y="1621"/>
                  <a:pt x="35362" y="1693"/>
                  <a:pt x="35124" y="1764"/>
                </a:cubicBezTo>
                <a:cubicBezTo>
                  <a:pt x="34932" y="1938"/>
                  <a:pt x="34758" y="2025"/>
                  <a:pt x="34601" y="2025"/>
                </a:cubicBezTo>
                <a:cubicBezTo>
                  <a:pt x="34446" y="2025"/>
                  <a:pt x="34308" y="1941"/>
                  <a:pt x="34184" y="1776"/>
                </a:cubicBezTo>
                <a:cubicBezTo>
                  <a:pt x="34017" y="1586"/>
                  <a:pt x="33945" y="1300"/>
                  <a:pt x="33791" y="1086"/>
                </a:cubicBezTo>
                <a:cubicBezTo>
                  <a:pt x="33628" y="841"/>
                  <a:pt x="33459" y="809"/>
                  <a:pt x="33228" y="809"/>
                </a:cubicBezTo>
                <a:cubicBezTo>
                  <a:pt x="33144" y="809"/>
                  <a:pt x="33052" y="813"/>
                  <a:pt x="32949" y="813"/>
                </a:cubicBezTo>
                <a:cubicBezTo>
                  <a:pt x="32921" y="813"/>
                  <a:pt x="32892" y="812"/>
                  <a:pt x="32862" y="812"/>
                </a:cubicBezTo>
                <a:cubicBezTo>
                  <a:pt x="31588" y="752"/>
                  <a:pt x="30338" y="669"/>
                  <a:pt x="29088" y="574"/>
                </a:cubicBezTo>
                <a:cubicBezTo>
                  <a:pt x="28791" y="553"/>
                  <a:pt x="28500" y="539"/>
                  <a:pt x="28214" y="539"/>
                </a:cubicBezTo>
                <a:cubicBezTo>
                  <a:pt x="27515" y="539"/>
                  <a:pt x="26840" y="621"/>
                  <a:pt x="26147" y="883"/>
                </a:cubicBezTo>
                <a:cubicBezTo>
                  <a:pt x="25516" y="1121"/>
                  <a:pt x="24909" y="1419"/>
                  <a:pt x="24242" y="1538"/>
                </a:cubicBezTo>
                <a:cubicBezTo>
                  <a:pt x="24010" y="1582"/>
                  <a:pt x="23781" y="1601"/>
                  <a:pt x="23554" y="1601"/>
                </a:cubicBezTo>
                <a:cubicBezTo>
                  <a:pt x="22977" y="1601"/>
                  <a:pt x="22413" y="1477"/>
                  <a:pt x="21849" y="1324"/>
                </a:cubicBezTo>
                <a:cubicBezTo>
                  <a:pt x="21423" y="1201"/>
                  <a:pt x="20794" y="897"/>
                  <a:pt x="20267" y="897"/>
                </a:cubicBezTo>
                <a:cubicBezTo>
                  <a:pt x="20131" y="897"/>
                  <a:pt x="20002" y="918"/>
                  <a:pt x="19884" y="966"/>
                </a:cubicBezTo>
                <a:cubicBezTo>
                  <a:pt x="19432" y="1157"/>
                  <a:pt x="19253" y="1836"/>
                  <a:pt x="18967" y="2217"/>
                </a:cubicBezTo>
                <a:cubicBezTo>
                  <a:pt x="18647" y="2644"/>
                  <a:pt x="18317" y="3080"/>
                  <a:pt x="17995" y="3509"/>
                </a:cubicBezTo>
                <a:lnTo>
                  <a:pt x="17995" y="3509"/>
                </a:lnTo>
                <a:cubicBezTo>
                  <a:pt x="17405" y="3248"/>
                  <a:pt x="16857" y="2965"/>
                  <a:pt x="16586" y="2336"/>
                </a:cubicBezTo>
                <a:cubicBezTo>
                  <a:pt x="16396" y="1859"/>
                  <a:pt x="16491" y="1038"/>
                  <a:pt x="16038" y="705"/>
                </a:cubicBezTo>
                <a:cubicBezTo>
                  <a:pt x="15800" y="526"/>
                  <a:pt x="15384" y="562"/>
                  <a:pt x="15086" y="550"/>
                </a:cubicBezTo>
                <a:cubicBezTo>
                  <a:pt x="14300" y="490"/>
                  <a:pt x="13526" y="454"/>
                  <a:pt x="12740" y="431"/>
                </a:cubicBezTo>
                <a:cubicBezTo>
                  <a:pt x="10779" y="342"/>
                  <a:pt x="8780" y="236"/>
                  <a:pt x="6785" y="236"/>
                </a:cubicBezTo>
                <a:cubicBezTo>
                  <a:pt x="5039" y="236"/>
                  <a:pt x="3296" y="317"/>
                  <a:pt x="1584" y="562"/>
                </a:cubicBezTo>
                <a:cubicBezTo>
                  <a:pt x="1144" y="621"/>
                  <a:pt x="620" y="681"/>
                  <a:pt x="203" y="907"/>
                </a:cubicBezTo>
                <a:cubicBezTo>
                  <a:pt x="179" y="919"/>
                  <a:pt x="144" y="943"/>
                  <a:pt x="144" y="990"/>
                </a:cubicBezTo>
                <a:cubicBezTo>
                  <a:pt x="179" y="2669"/>
                  <a:pt x="429" y="4360"/>
                  <a:pt x="453" y="6038"/>
                </a:cubicBezTo>
                <a:cubicBezTo>
                  <a:pt x="477" y="7134"/>
                  <a:pt x="489" y="8384"/>
                  <a:pt x="13" y="9420"/>
                </a:cubicBezTo>
                <a:cubicBezTo>
                  <a:pt x="1" y="9444"/>
                  <a:pt x="25" y="9456"/>
                  <a:pt x="36" y="9479"/>
                </a:cubicBezTo>
                <a:cubicBezTo>
                  <a:pt x="870" y="10015"/>
                  <a:pt x="1918" y="9979"/>
                  <a:pt x="2882" y="10075"/>
                </a:cubicBezTo>
                <a:cubicBezTo>
                  <a:pt x="2937" y="10080"/>
                  <a:pt x="2996" y="10087"/>
                  <a:pt x="3055" y="10092"/>
                </a:cubicBezTo>
                <a:lnTo>
                  <a:pt x="3055" y="10092"/>
                </a:lnTo>
                <a:cubicBezTo>
                  <a:pt x="2548" y="10263"/>
                  <a:pt x="1995" y="10661"/>
                  <a:pt x="1513" y="10896"/>
                </a:cubicBezTo>
                <a:cubicBezTo>
                  <a:pt x="1287" y="11003"/>
                  <a:pt x="1072" y="11111"/>
                  <a:pt x="834" y="11194"/>
                </a:cubicBezTo>
                <a:cubicBezTo>
                  <a:pt x="679" y="11253"/>
                  <a:pt x="370" y="11253"/>
                  <a:pt x="251" y="11349"/>
                </a:cubicBezTo>
                <a:cubicBezTo>
                  <a:pt x="156" y="11420"/>
                  <a:pt x="179" y="11420"/>
                  <a:pt x="144" y="11515"/>
                </a:cubicBezTo>
                <a:cubicBezTo>
                  <a:pt x="13" y="11813"/>
                  <a:pt x="132" y="12420"/>
                  <a:pt x="132" y="12730"/>
                </a:cubicBezTo>
                <a:cubicBezTo>
                  <a:pt x="120" y="16992"/>
                  <a:pt x="156" y="21243"/>
                  <a:pt x="203" y="25505"/>
                </a:cubicBezTo>
                <a:cubicBezTo>
                  <a:pt x="215" y="27303"/>
                  <a:pt x="239" y="29089"/>
                  <a:pt x="239" y="30887"/>
                </a:cubicBezTo>
                <a:cubicBezTo>
                  <a:pt x="239" y="30934"/>
                  <a:pt x="310" y="30934"/>
                  <a:pt x="334" y="30934"/>
                </a:cubicBezTo>
                <a:cubicBezTo>
                  <a:pt x="457" y="30937"/>
                  <a:pt x="580" y="30938"/>
                  <a:pt x="702" y="30938"/>
                </a:cubicBezTo>
                <a:cubicBezTo>
                  <a:pt x="1222" y="30938"/>
                  <a:pt x="1738" y="30920"/>
                  <a:pt x="2239" y="30911"/>
                </a:cubicBezTo>
                <a:cubicBezTo>
                  <a:pt x="2388" y="30911"/>
                  <a:pt x="2563" y="30921"/>
                  <a:pt x="2731" y="30921"/>
                </a:cubicBezTo>
                <a:cubicBezTo>
                  <a:pt x="2831" y="30921"/>
                  <a:pt x="2928" y="30917"/>
                  <a:pt x="3017" y="30905"/>
                </a:cubicBezTo>
                <a:lnTo>
                  <a:pt x="3017" y="30905"/>
                </a:lnTo>
                <a:cubicBezTo>
                  <a:pt x="2542" y="31120"/>
                  <a:pt x="2048" y="31623"/>
                  <a:pt x="1644" y="31935"/>
                </a:cubicBezTo>
                <a:cubicBezTo>
                  <a:pt x="1322" y="32173"/>
                  <a:pt x="691" y="32470"/>
                  <a:pt x="453" y="32804"/>
                </a:cubicBezTo>
                <a:cubicBezTo>
                  <a:pt x="310" y="33030"/>
                  <a:pt x="334" y="33399"/>
                  <a:pt x="334" y="33673"/>
                </a:cubicBezTo>
                <a:cubicBezTo>
                  <a:pt x="322" y="34256"/>
                  <a:pt x="358" y="34816"/>
                  <a:pt x="382" y="35399"/>
                </a:cubicBezTo>
                <a:cubicBezTo>
                  <a:pt x="453" y="37007"/>
                  <a:pt x="608" y="38614"/>
                  <a:pt x="775" y="40209"/>
                </a:cubicBezTo>
                <a:cubicBezTo>
                  <a:pt x="917" y="41671"/>
                  <a:pt x="1072" y="43181"/>
                  <a:pt x="1333" y="44631"/>
                </a:cubicBezTo>
                <a:lnTo>
                  <a:pt x="1333" y="44631"/>
                </a:lnTo>
                <a:cubicBezTo>
                  <a:pt x="1316" y="44659"/>
                  <a:pt x="1323" y="44682"/>
                  <a:pt x="1372" y="44686"/>
                </a:cubicBezTo>
                <a:lnTo>
                  <a:pt x="1372" y="44686"/>
                </a:lnTo>
                <a:cubicBezTo>
                  <a:pt x="1383" y="44689"/>
                  <a:pt x="1397" y="44691"/>
                  <a:pt x="1412" y="44691"/>
                </a:cubicBezTo>
                <a:cubicBezTo>
                  <a:pt x="1432" y="44691"/>
                  <a:pt x="1453" y="44688"/>
                  <a:pt x="1475" y="44683"/>
                </a:cubicBezTo>
                <a:lnTo>
                  <a:pt x="1475" y="44683"/>
                </a:lnTo>
                <a:cubicBezTo>
                  <a:pt x="5726" y="44507"/>
                  <a:pt x="9978" y="44435"/>
                  <a:pt x="14229" y="44329"/>
                </a:cubicBezTo>
                <a:cubicBezTo>
                  <a:pt x="14955" y="44317"/>
                  <a:pt x="15669" y="44305"/>
                  <a:pt x="16396" y="44281"/>
                </a:cubicBezTo>
                <a:cubicBezTo>
                  <a:pt x="16705" y="44269"/>
                  <a:pt x="16753" y="44305"/>
                  <a:pt x="16943" y="44127"/>
                </a:cubicBezTo>
                <a:cubicBezTo>
                  <a:pt x="17270" y="43833"/>
                  <a:pt x="17566" y="43192"/>
                  <a:pt x="18050" y="43192"/>
                </a:cubicBezTo>
                <a:cubicBezTo>
                  <a:pt x="18096" y="43192"/>
                  <a:pt x="18144" y="43197"/>
                  <a:pt x="18194" y="43210"/>
                </a:cubicBezTo>
                <a:cubicBezTo>
                  <a:pt x="18634" y="43329"/>
                  <a:pt x="18908" y="43829"/>
                  <a:pt x="19253" y="44079"/>
                </a:cubicBezTo>
                <a:cubicBezTo>
                  <a:pt x="19410" y="44198"/>
                  <a:pt x="19576" y="44228"/>
                  <a:pt x="19760" y="44228"/>
                </a:cubicBezTo>
                <a:cubicBezTo>
                  <a:pt x="19925" y="44228"/>
                  <a:pt x="20103" y="44204"/>
                  <a:pt x="20301" y="44198"/>
                </a:cubicBezTo>
                <a:cubicBezTo>
                  <a:pt x="21075" y="44186"/>
                  <a:pt x="21825" y="44162"/>
                  <a:pt x="22599" y="44150"/>
                </a:cubicBezTo>
                <a:cubicBezTo>
                  <a:pt x="24087" y="44127"/>
                  <a:pt x="25599" y="44091"/>
                  <a:pt x="27087" y="44067"/>
                </a:cubicBezTo>
                <a:cubicBezTo>
                  <a:pt x="30433" y="44007"/>
                  <a:pt x="33779" y="43948"/>
                  <a:pt x="37124" y="43900"/>
                </a:cubicBezTo>
                <a:cubicBezTo>
                  <a:pt x="37208" y="43900"/>
                  <a:pt x="37327" y="43865"/>
                  <a:pt x="37351" y="43793"/>
                </a:cubicBezTo>
                <a:cubicBezTo>
                  <a:pt x="37493" y="43335"/>
                  <a:pt x="37913" y="42539"/>
                  <a:pt x="38411" y="42539"/>
                </a:cubicBezTo>
                <a:cubicBezTo>
                  <a:pt x="38496" y="42539"/>
                  <a:pt x="38584" y="42562"/>
                  <a:pt x="38672" y="42614"/>
                </a:cubicBezTo>
                <a:cubicBezTo>
                  <a:pt x="39125" y="42876"/>
                  <a:pt x="39303" y="43388"/>
                  <a:pt x="39660" y="43734"/>
                </a:cubicBezTo>
                <a:cubicBezTo>
                  <a:pt x="39820" y="43882"/>
                  <a:pt x="40062" y="43924"/>
                  <a:pt x="40324" y="43924"/>
                </a:cubicBezTo>
                <a:cubicBezTo>
                  <a:pt x="40651" y="43924"/>
                  <a:pt x="41009" y="43859"/>
                  <a:pt x="41280" y="43853"/>
                </a:cubicBezTo>
                <a:cubicBezTo>
                  <a:pt x="42232" y="43841"/>
                  <a:pt x="43185" y="43829"/>
                  <a:pt x="44137" y="43829"/>
                </a:cubicBezTo>
                <a:cubicBezTo>
                  <a:pt x="47542" y="43781"/>
                  <a:pt x="50960" y="43746"/>
                  <a:pt x="54365" y="43734"/>
                </a:cubicBezTo>
                <a:cubicBezTo>
                  <a:pt x="54436" y="43734"/>
                  <a:pt x="54567" y="43698"/>
                  <a:pt x="54591" y="43626"/>
                </a:cubicBezTo>
                <a:cubicBezTo>
                  <a:pt x="54627" y="43484"/>
                  <a:pt x="54662" y="43305"/>
                  <a:pt x="54770" y="43162"/>
                </a:cubicBezTo>
                <a:cubicBezTo>
                  <a:pt x="54947" y="42944"/>
                  <a:pt x="55044" y="42873"/>
                  <a:pt x="55120" y="42873"/>
                </a:cubicBezTo>
                <a:cubicBezTo>
                  <a:pt x="55222" y="42873"/>
                  <a:pt x="55284" y="43003"/>
                  <a:pt x="55448" y="43079"/>
                </a:cubicBezTo>
                <a:cubicBezTo>
                  <a:pt x="55686" y="43198"/>
                  <a:pt x="56020" y="43424"/>
                  <a:pt x="56079" y="43674"/>
                </a:cubicBezTo>
                <a:cubicBezTo>
                  <a:pt x="56091" y="43722"/>
                  <a:pt x="56151" y="43722"/>
                  <a:pt x="56174" y="43722"/>
                </a:cubicBezTo>
                <a:lnTo>
                  <a:pt x="62211" y="43722"/>
                </a:lnTo>
                <a:cubicBezTo>
                  <a:pt x="62270" y="43722"/>
                  <a:pt x="62413" y="43686"/>
                  <a:pt x="62425" y="43615"/>
                </a:cubicBezTo>
                <a:cubicBezTo>
                  <a:pt x="62520" y="43222"/>
                  <a:pt x="62830" y="42769"/>
                  <a:pt x="63199" y="42650"/>
                </a:cubicBezTo>
                <a:cubicBezTo>
                  <a:pt x="63256" y="42632"/>
                  <a:pt x="63311" y="42623"/>
                  <a:pt x="63365" y="42623"/>
                </a:cubicBezTo>
                <a:cubicBezTo>
                  <a:pt x="63736" y="42623"/>
                  <a:pt x="64059" y="43010"/>
                  <a:pt x="64318" y="43269"/>
                </a:cubicBezTo>
                <a:cubicBezTo>
                  <a:pt x="64533" y="43484"/>
                  <a:pt x="64592" y="43615"/>
                  <a:pt x="64854" y="43674"/>
                </a:cubicBezTo>
                <a:cubicBezTo>
                  <a:pt x="65153" y="43739"/>
                  <a:pt x="65483" y="43755"/>
                  <a:pt x="65818" y="43755"/>
                </a:cubicBezTo>
                <a:cubicBezTo>
                  <a:pt x="66127" y="43755"/>
                  <a:pt x="66440" y="43741"/>
                  <a:pt x="66734" y="43741"/>
                </a:cubicBezTo>
                <a:cubicBezTo>
                  <a:pt x="66820" y="43741"/>
                  <a:pt x="66904" y="43743"/>
                  <a:pt x="66985" y="43746"/>
                </a:cubicBezTo>
                <a:cubicBezTo>
                  <a:pt x="69593" y="43841"/>
                  <a:pt x="72188" y="43912"/>
                  <a:pt x="74796" y="44019"/>
                </a:cubicBezTo>
                <a:cubicBezTo>
                  <a:pt x="75760" y="44055"/>
                  <a:pt x="76748" y="44079"/>
                  <a:pt x="77713" y="44174"/>
                </a:cubicBezTo>
                <a:cubicBezTo>
                  <a:pt x="77727" y="44179"/>
                  <a:pt x="77745" y="44181"/>
                  <a:pt x="77766" y="44181"/>
                </a:cubicBezTo>
                <a:cubicBezTo>
                  <a:pt x="77855" y="44181"/>
                  <a:pt x="77987" y="44139"/>
                  <a:pt x="77987" y="44043"/>
                </a:cubicBezTo>
                <a:cubicBezTo>
                  <a:pt x="77725" y="41674"/>
                  <a:pt x="77784" y="39257"/>
                  <a:pt x="77725" y="36888"/>
                </a:cubicBezTo>
                <a:cubicBezTo>
                  <a:pt x="77665" y="34613"/>
                  <a:pt x="77594" y="32327"/>
                  <a:pt x="77594" y="30041"/>
                </a:cubicBezTo>
                <a:cubicBezTo>
                  <a:pt x="77594" y="29994"/>
                  <a:pt x="77522" y="29994"/>
                  <a:pt x="77487" y="29994"/>
                </a:cubicBezTo>
                <a:cubicBezTo>
                  <a:pt x="77177" y="29982"/>
                  <a:pt x="76213" y="29922"/>
                  <a:pt x="76046" y="29625"/>
                </a:cubicBezTo>
                <a:cubicBezTo>
                  <a:pt x="75844" y="29268"/>
                  <a:pt x="76760" y="28553"/>
                  <a:pt x="76987" y="28339"/>
                </a:cubicBezTo>
                <a:cubicBezTo>
                  <a:pt x="77320" y="28029"/>
                  <a:pt x="77594" y="27958"/>
                  <a:pt x="77606" y="27482"/>
                </a:cubicBezTo>
                <a:cubicBezTo>
                  <a:pt x="77606" y="26541"/>
                  <a:pt x="77630" y="25600"/>
                  <a:pt x="77641" y="24672"/>
                </a:cubicBezTo>
                <a:cubicBezTo>
                  <a:pt x="77665" y="22231"/>
                  <a:pt x="77701" y="19790"/>
                  <a:pt x="77784" y="17349"/>
                </a:cubicBezTo>
                <a:cubicBezTo>
                  <a:pt x="77784" y="17290"/>
                  <a:pt x="77749" y="17290"/>
                  <a:pt x="77689" y="17266"/>
                </a:cubicBezTo>
                <a:cubicBezTo>
                  <a:pt x="77624" y="17263"/>
                  <a:pt x="77556" y="17261"/>
                  <a:pt x="77485" y="17261"/>
                </a:cubicBezTo>
                <a:cubicBezTo>
                  <a:pt x="77307" y="17261"/>
                  <a:pt x="77112" y="17269"/>
                  <a:pt x="76920" y="17269"/>
                </a:cubicBezTo>
                <a:cubicBezTo>
                  <a:pt x="76650" y="17269"/>
                  <a:pt x="76385" y="17254"/>
                  <a:pt x="76177" y="17183"/>
                </a:cubicBezTo>
                <a:cubicBezTo>
                  <a:pt x="76155" y="17175"/>
                  <a:pt x="76137" y="17169"/>
                  <a:pt x="76124" y="17164"/>
                </a:cubicBezTo>
                <a:lnTo>
                  <a:pt x="76124" y="17164"/>
                </a:lnTo>
                <a:cubicBezTo>
                  <a:pt x="76084" y="17069"/>
                  <a:pt x="76092" y="16862"/>
                  <a:pt x="76082" y="16778"/>
                </a:cubicBezTo>
                <a:cubicBezTo>
                  <a:pt x="76040" y="16568"/>
                  <a:pt x="76007" y="16348"/>
                  <a:pt x="75975" y="16135"/>
                </a:cubicBezTo>
                <a:lnTo>
                  <a:pt x="75975" y="16135"/>
                </a:lnTo>
                <a:cubicBezTo>
                  <a:pt x="76600" y="15994"/>
                  <a:pt x="77217" y="15863"/>
                  <a:pt x="77844" y="15742"/>
                </a:cubicBezTo>
                <a:cubicBezTo>
                  <a:pt x="77891" y="15718"/>
                  <a:pt x="77987" y="15694"/>
                  <a:pt x="77987" y="15635"/>
                </a:cubicBezTo>
                <a:cubicBezTo>
                  <a:pt x="78534" y="10622"/>
                  <a:pt x="79237" y="5562"/>
                  <a:pt x="79475" y="514"/>
                </a:cubicBezTo>
                <a:cubicBezTo>
                  <a:pt x="79475" y="466"/>
                  <a:pt x="79439" y="454"/>
                  <a:pt x="79415" y="454"/>
                </a:cubicBezTo>
                <a:cubicBezTo>
                  <a:pt x="77177" y="228"/>
                  <a:pt x="74903" y="240"/>
                  <a:pt x="72665" y="204"/>
                </a:cubicBezTo>
                <a:cubicBezTo>
                  <a:pt x="69593" y="145"/>
                  <a:pt x="66509" y="109"/>
                  <a:pt x="63425" y="62"/>
                </a:cubicBezTo>
                <a:cubicBezTo>
                  <a:pt x="61684" y="40"/>
                  <a:pt x="59952" y="0"/>
                  <a:pt x="58221" y="0"/>
                </a:cubicBezTo>
                <a:close/>
              </a:path>
            </a:pathLst>
          </a:custGeom>
          <a:solidFill>
            <a:srgbClr val="BC9E6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106" name="Google Shape;106;p3"/>
          <p:cNvSpPr txBox="1">
            <a:spLocks noGrp="1"/>
          </p:cNvSpPr>
          <p:nvPr>
            <p:ph type="title"/>
          </p:nvPr>
        </p:nvSpPr>
        <p:spPr>
          <a:xfrm>
            <a:off x="914400" y="3337600"/>
            <a:ext cx="5765200" cy="1122400"/>
          </a:xfrm>
          <a:prstGeom prst="rect">
            <a:avLst/>
          </a:prstGeom>
        </p:spPr>
        <p:txBody>
          <a:bodyPr spcFirstLastPara="1" wrap="square" lIns="91425" tIns="91425" rIns="91425" bIns="91425" anchor="ctr" anchorCtr="0">
            <a:noAutofit/>
          </a:bodyPr>
          <a:lstStyle>
            <a:lvl1pPr lvl="0">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07" name="Google Shape;107;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defRPr/>
            </a:pPr>
            <a:fld id="{00000000-1234-1234-1234-123412341234}" type="slidenum">
              <a:rPr lang="en" kern="0" smtClean="0">
                <a:solidFill>
                  <a:srgbClr val="000000">
                    <a:tint val="75000"/>
                  </a:srgbClr>
                </a:solidFill>
                <a:latin typeface="Arial"/>
                <a:cs typeface="Arial"/>
                <a:sym typeface="Arial"/>
              </a:rPr>
              <a:pPr defTabSz="1219170">
                <a:buClr>
                  <a:srgbClr val="000000"/>
                </a:buClr>
                <a:defRPr/>
              </a:pPr>
              <a:t>‹#›</a:t>
            </a:fld>
            <a:endParaRPr lang="en" kern="0">
              <a:solidFill>
                <a:srgbClr val="000000">
                  <a:tint val="75000"/>
                </a:srgbClr>
              </a:solidFill>
              <a:latin typeface="Arial"/>
              <a:cs typeface="Arial"/>
              <a:sym typeface="Arial"/>
            </a:endParaRPr>
          </a:p>
        </p:txBody>
      </p:sp>
      <p:sp>
        <p:nvSpPr>
          <p:cNvPr id="108" name="Google Shape;108;p3"/>
          <p:cNvSpPr txBox="1">
            <a:spLocks noGrp="1"/>
          </p:cNvSpPr>
          <p:nvPr>
            <p:ph type="title" idx="2" hasCustomPrompt="1"/>
          </p:nvPr>
        </p:nvSpPr>
        <p:spPr>
          <a:xfrm>
            <a:off x="914400" y="1780000"/>
            <a:ext cx="5765200" cy="1557600"/>
          </a:xfrm>
          <a:prstGeom prst="rect">
            <a:avLst/>
          </a:prstGeom>
        </p:spPr>
        <p:txBody>
          <a:bodyPr spcFirstLastPara="1" wrap="square" lIns="91425" tIns="91425" rIns="91425" bIns="91425" anchor="b" anchorCtr="0">
            <a:noAutofit/>
          </a:bodyPr>
          <a:lstStyle>
            <a:lvl1pPr lvl="0" rtl="0">
              <a:spcBef>
                <a:spcPts val="0"/>
              </a:spcBef>
              <a:spcAft>
                <a:spcPts val="0"/>
              </a:spcAft>
              <a:buSzPts val="7000"/>
              <a:buNone/>
              <a:defRPr sz="9333"/>
            </a:lvl1pPr>
            <a:lvl2pPr lvl="1" algn="ctr" rtl="0">
              <a:spcBef>
                <a:spcPts val="0"/>
              </a:spcBef>
              <a:spcAft>
                <a:spcPts val="0"/>
              </a:spcAft>
              <a:buSzPts val="7000"/>
              <a:buNone/>
              <a:defRPr sz="9333"/>
            </a:lvl2pPr>
            <a:lvl3pPr lvl="2" algn="ctr" rtl="0">
              <a:spcBef>
                <a:spcPts val="0"/>
              </a:spcBef>
              <a:spcAft>
                <a:spcPts val="0"/>
              </a:spcAft>
              <a:buSzPts val="7000"/>
              <a:buNone/>
              <a:defRPr sz="9333"/>
            </a:lvl3pPr>
            <a:lvl4pPr lvl="3" algn="ctr" rtl="0">
              <a:spcBef>
                <a:spcPts val="0"/>
              </a:spcBef>
              <a:spcAft>
                <a:spcPts val="0"/>
              </a:spcAft>
              <a:buSzPts val="7000"/>
              <a:buNone/>
              <a:defRPr sz="9333"/>
            </a:lvl4pPr>
            <a:lvl5pPr lvl="4" algn="ctr" rtl="0">
              <a:spcBef>
                <a:spcPts val="0"/>
              </a:spcBef>
              <a:spcAft>
                <a:spcPts val="0"/>
              </a:spcAft>
              <a:buSzPts val="7000"/>
              <a:buNone/>
              <a:defRPr sz="9333"/>
            </a:lvl5pPr>
            <a:lvl6pPr lvl="5" algn="ctr" rtl="0">
              <a:spcBef>
                <a:spcPts val="0"/>
              </a:spcBef>
              <a:spcAft>
                <a:spcPts val="0"/>
              </a:spcAft>
              <a:buSzPts val="7000"/>
              <a:buNone/>
              <a:defRPr sz="9333"/>
            </a:lvl6pPr>
            <a:lvl7pPr lvl="6" algn="ctr" rtl="0">
              <a:spcBef>
                <a:spcPts val="0"/>
              </a:spcBef>
              <a:spcAft>
                <a:spcPts val="0"/>
              </a:spcAft>
              <a:buSzPts val="7000"/>
              <a:buNone/>
              <a:defRPr sz="9333"/>
            </a:lvl7pPr>
            <a:lvl8pPr lvl="7" algn="ctr" rtl="0">
              <a:spcBef>
                <a:spcPts val="0"/>
              </a:spcBef>
              <a:spcAft>
                <a:spcPts val="0"/>
              </a:spcAft>
              <a:buSzPts val="7000"/>
              <a:buNone/>
              <a:defRPr sz="9333"/>
            </a:lvl8pPr>
            <a:lvl9pPr lvl="8" algn="ctr" rtl="0">
              <a:spcBef>
                <a:spcPts val="0"/>
              </a:spcBef>
              <a:spcAft>
                <a:spcPts val="0"/>
              </a:spcAft>
              <a:buSzPts val="7000"/>
              <a:buNone/>
              <a:defRPr sz="9333"/>
            </a:lvl9pPr>
          </a:lstStyle>
          <a:p>
            <a:r>
              <a:t>xx%</a:t>
            </a:r>
          </a:p>
        </p:txBody>
      </p:sp>
      <p:sp>
        <p:nvSpPr>
          <p:cNvPr id="109" name="Google Shape;109;p3"/>
          <p:cNvSpPr txBox="1">
            <a:spLocks noGrp="1"/>
          </p:cNvSpPr>
          <p:nvPr>
            <p:ph type="subTitle" idx="1"/>
          </p:nvPr>
        </p:nvSpPr>
        <p:spPr>
          <a:xfrm>
            <a:off x="914400" y="4460000"/>
            <a:ext cx="5765200" cy="618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41822935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1"/>
        <p:cNvGrpSpPr/>
        <p:nvPr/>
      </p:nvGrpSpPr>
      <p:grpSpPr>
        <a:xfrm>
          <a:off x="0" y="0"/>
          <a:ext cx="0" cy="0"/>
          <a:chOff x="0" y="0"/>
          <a:chExt cx="0" cy="0"/>
        </a:xfrm>
      </p:grpSpPr>
      <p:sp>
        <p:nvSpPr>
          <p:cNvPr id="12" name="Google Shape;12;p3"/>
          <p:cNvSpPr txBox="1">
            <a:spLocks noGrp="1"/>
          </p:cNvSpPr>
          <p:nvPr>
            <p:ph type="title"/>
          </p:nvPr>
        </p:nvSpPr>
        <p:spPr>
          <a:xfrm>
            <a:off x="3060200" y="2484664"/>
            <a:ext cx="6071600" cy="2594800"/>
          </a:xfrm>
          <a:prstGeom prst="rect">
            <a:avLst/>
          </a:prstGeom>
        </p:spPr>
        <p:txBody>
          <a:bodyPr spcFirstLastPara="1" wrap="square" lIns="91425" tIns="91425" rIns="91425" bIns="91425" anchor="ctr" anchorCtr="0">
            <a:noAutofit/>
          </a:bodyPr>
          <a:lstStyle>
            <a:lvl1pPr lvl="0">
              <a:lnSpc>
                <a:spcPct val="80000"/>
              </a:lnSpc>
              <a:spcBef>
                <a:spcPts val="0"/>
              </a:spcBef>
              <a:spcAft>
                <a:spcPts val="0"/>
              </a:spcAft>
              <a:buSzPts val="3600"/>
              <a:buNone/>
              <a:defRPr sz="9333" b="1">
                <a:solidFill>
                  <a:schemeClr val="accent6"/>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3" name="Google Shape;13;p3"/>
          <p:cNvSpPr txBox="1">
            <a:spLocks noGrp="1"/>
          </p:cNvSpPr>
          <p:nvPr>
            <p:ph type="subTitle" idx="1"/>
          </p:nvPr>
        </p:nvSpPr>
        <p:spPr>
          <a:xfrm>
            <a:off x="3417200" y="5001861"/>
            <a:ext cx="5357600" cy="697200"/>
          </a:xfrm>
          <a:prstGeom prst="rect">
            <a:avLst/>
          </a:prstGeom>
        </p:spPr>
        <p:txBody>
          <a:bodyPr spcFirstLastPara="1" wrap="square" lIns="91425" tIns="91425" rIns="91425" bIns="91425" anchor="t" anchorCtr="0">
            <a:noAutofit/>
          </a:bodyPr>
          <a:lstStyle>
            <a:lvl1pPr lvl="0" algn="ctr">
              <a:spcBef>
                <a:spcPts val="0"/>
              </a:spcBef>
              <a:spcAft>
                <a:spcPts val="0"/>
              </a:spcAft>
              <a:buSzPts val="1400"/>
              <a:buNone/>
              <a:defRPr sz="2133"/>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 name="Google Shape;14;p3"/>
          <p:cNvSpPr txBox="1">
            <a:spLocks noGrp="1"/>
          </p:cNvSpPr>
          <p:nvPr>
            <p:ph type="title" idx="2" hasCustomPrompt="1"/>
          </p:nvPr>
        </p:nvSpPr>
        <p:spPr>
          <a:xfrm>
            <a:off x="4544000" y="1344600"/>
            <a:ext cx="3104000" cy="10296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10666">
                <a:solidFill>
                  <a:schemeClr val="dk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grpSp>
        <p:nvGrpSpPr>
          <p:cNvPr id="15" name="Google Shape;15;p3"/>
          <p:cNvGrpSpPr/>
          <p:nvPr/>
        </p:nvGrpSpPr>
        <p:grpSpPr>
          <a:xfrm>
            <a:off x="-3615056" y="-789637"/>
            <a:ext cx="17807512" cy="10312825"/>
            <a:chOff x="-2711292" y="-592228"/>
            <a:chExt cx="13355634" cy="7734619"/>
          </a:xfrm>
        </p:grpSpPr>
        <p:grpSp>
          <p:nvGrpSpPr>
            <p:cNvPr id="16" name="Google Shape;16;p3"/>
            <p:cNvGrpSpPr/>
            <p:nvPr/>
          </p:nvGrpSpPr>
          <p:grpSpPr>
            <a:xfrm>
              <a:off x="-2711292" y="-592228"/>
              <a:ext cx="13355634" cy="7734619"/>
              <a:chOff x="-2711292" y="-592228"/>
              <a:chExt cx="13355634" cy="7734619"/>
            </a:xfrm>
          </p:grpSpPr>
          <p:grpSp>
            <p:nvGrpSpPr>
              <p:cNvPr id="17" name="Google Shape;17;p3"/>
              <p:cNvGrpSpPr/>
              <p:nvPr/>
            </p:nvGrpSpPr>
            <p:grpSpPr>
              <a:xfrm>
                <a:off x="135932" y="273058"/>
                <a:ext cx="588410" cy="612415"/>
                <a:chOff x="5829325" y="3901125"/>
                <a:chExt cx="202050" cy="210300"/>
              </a:xfrm>
            </p:grpSpPr>
            <p:sp>
              <p:nvSpPr>
                <p:cNvPr id="18" name="Google Shape;18;p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5955750" y="3953475"/>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5829325" y="3939375"/>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6017275" y="4052025"/>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3"/>
                <p:cNvSpPr/>
                <p:nvPr/>
              </p:nvSpPr>
              <p:spPr>
                <a:xfrm>
                  <a:off x="6017275" y="3990800"/>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5930950" y="4101000"/>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 name="Google Shape;24;p3"/>
              <p:cNvGrpSpPr/>
              <p:nvPr/>
            </p:nvGrpSpPr>
            <p:grpSpPr>
              <a:xfrm>
                <a:off x="-2711292" y="-592228"/>
                <a:ext cx="13355634" cy="7734619"/>
                <a:chOff x="-2711292" y="-592228"/>
                <a:chExt cx="13355634" cy="7734619"/>
              </a:xfrm>
            </p:grpSpPr>
            <p:sp>
              <p:nvSpPr>
                <p:cNvPr id="25" name="Google Shape;25;p3"/>
                <p:cNvSpPr/>
                <p:nvPr/>
              </p:nvSpPr>
              <p:spPr>
                <a:xfrm>
                  <a:off x="6351275" y="661674"/>
                  <a:ext cx="2204149" cy="10594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a:off x="6626160" y="2718224"/>
                  <a:ext cx="4018183" cy="4424167"/>
                  <a:chOff x="-1890669" y="-592228"/>
                  <a:chExt cx="3608930" cy="3973565"/>
                </a:xfrm>
              </p:grpSpPr>
              <p:grpSp>
                <p:nvGrpSpPr>
                  <p:cNvPr id="27" name="Google Shape;27;p3"/>
                  <p:cNvGrpSpPr/>
                  <p:nvPr/>
                </p:nvGrpSpPr>
                <p:grpSpPr>
                  <a:xfrm>
                    <a:off x="-1890669" y="-592228"/>
                    <a:ext cx="3608930" cy="3973565"/>
                    <a:chOff x="262575" y="279375"/>
                    <a:chExt cx="1205750" cy="1327575"/>
                  </a:xfrm>
                </p:grpSpPr>
                <p:sp>
                  <p:nvSpPr>
                    <p:cNvPr id="28" name="Google Shape;28;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 name="Google Shape;33;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34" name="Google Shape;34;p3"/>
                <p:cNvSpPr/>
                <p:nvPr/>
              </p:nvSpPr>
              <p:spPr>
                <a:xfrm rot="619122">
                  <a:off x="-2496702" y="3577729"/>
                  <a:ext cx="4820981" cy="2831291"/>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5" name="Google Shape;35;p3"/>
                <p:cNvGrpSpPr/>
                <p:nvPr/>
              </p:nvGrpSpPr>
              <p:grpSpPr>
                <a:xfrm>
                  <a:off x="-1890669" y="-592228"/>
                  <a:ext cx="3608930" cy="3973565"/>
                  <a:chOff x="-1890669" y="-592228"/>
                  <a:chExt cx="3608930" cy="3973565"/>
                </a:xfrm>
              </p:grpSpPr>
              <p:grpSp>
                <p:nvGrpSpPr>
                  <p:cNvPr id="36" name="Google Shape;36;p3"/>
                  <p:cNvGrpSpPr/>
                  <p:nvPr/>
                </p:nvGrpSpPr>
                <p:grpSpPr>
                  <a:xfrm>
                    <a:off x="-1890669" y="-592228"/>
                    <a:ext cx="3608930" cy="3973565"/>
                    <a:chOff x="262575" y="279375"/>
                    <a:chExt cx="1205750" cy="1327575"/>
                  </a:xfrm>
                </p:grpSpPr>
                <p:sp>
                  <p:nvSpPr>
                    <p:cNvPr id="37" name="Google Shape;37;p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 name="Google Shape;42;p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43" name="Google Shape;43;p3"/>
                <p:cNvSpPr/>
                <p:nvPr/>
              </p:nvSpPr>
              <p:spPr>
                <a:xfrm>
                  <a:off x="713400" y="1725132"/>
                  <a:ext cx="1004838" cy="483019"/>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44" name="Google Shape;44;p3"/>
            <p:cNvSpPr/>
            <p:nvPr/>
          </p:nvSpPr>
          <p:spPr>
            <a:xfrm>
              <a:off x="8248991"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7092438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8"/>
        <p:cNvGrpSpPr/>
        <p:nvPr/>
      </p:nvGrpSpPr>
      <p:grpSpPr>
        <a:xfrm>
          <a:off x="0" y="0"/>
          <a:ext cx="0" cy="0"/>
          <a:chOff x="0" y="0"/>
          <a:chExt cx="0" cy="0"/>
        </a:xfrm>
      </p:grpSpPr>
      <p:grpSp>
        <p:nvGrpSpPr>
          <p:cNvPr id="49" name="Google Shape;49;p5"/>
          <p:cNvGrpSpPr/>
          <p:nvPr/>
        </p:nvGrpSpPr>
        <p:grpSpPr>
          <a:xfrm>
            <a:off x="-3764457" y="-621115"/>
            <a:ext cx="19434456" cy="9233152"/>
            <a:chOff x="-2823343" y="-465836"/>
            <a:chExt cx="14575842" cy="6924864"/>
          </a:xfrm>
        </p:grpSpPr>
        <p:grpSp>
          <p:nvGrpSpPr>
            <p:cNvPr id="50" name="Google Shape;50;p5"/>
            <p:cNvGrpSpPr/>
            <p:nvPr/>
          </p:nvGrpSpPr>
          <p:grpSpPr>
            <a:xfrm rot="90">
              <a:off x="8430753" y="4513263"/>
              <a:ext cx="484870" cy="326689"/>
              <a:chOff x="5850477" y="3901125"/>
              <a:chExt cx="127450" cy="85874"/>
            </a:xfrm>
          </p:grpSpPr>
          <p:sp>
            <p:nvSpPr>
              <p:cNvPr id="51" name="Google Shape;51;p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7" name="Google Shape;57;p5"/>
            <p:cNvSpPr/>
            <p:nvPr/>
          </p:nvSpPr>
          <p:spPr>
            <a:xfrm rot="503819">
              <a:off x="-2732407" y="-89933"/>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5"/>
            <p:cNvSpPr/>
            <p:nvPr/>
          </p:nvSpPr>
          <p:spPr>
            <a:xfrm rot="-9878429">
              <a:off x="8010562" y="13897"/>
              <a:ext cx="3589865" cy="1632149"/>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59" name="Google Shape;59;p5"/>
            <p:cNvGrpSpPr/>
            <p:nvPr/>
          </p:nvGrpSpPr>
          <p:grpSpPr>
            <a:xfrm>
              <a:off x="6674940" y="2469163"/>
              <a:ext cx="3451998" cy="3989866"/>
              <a:chOff x="-2471448" y="2469163"/>
              <a:chExt cx="3451998" cy="3989866"/>
            </a:xfrm>
          </p:grpSpPr>
          <p:sp>
            <p:nvSpPr>
              <p:cNvPr id="60" name="Google Shape;60;p5"/>
              <p:cNvSpPr/>
              <p:nvPr/>
            </p:nvSpPr>
            <p:spPr>
              <a:xfrm rot="5400000">
                <a:off x="-2578567" y="2868017"/>
                <a:ext cx="3701977" cy="3202080"/>
              </a:xfrm>
              <a:custGeom>
                <a:avLst/>
                <a:gdLst/>
                <a:ahLst/>
                <a:cxnLst/>
                <a:rect l="l" t="t" r="r" b="b"/>
                <a:pathLst>
                  <a:path w="59666" h="51609" fill="none" extrusionOk="0">
                    <a:moveTo>
                      <a:pt x="38275" y="51609"/>
                    </a:moveTo>
                    <a:cubicBezTo>
                      <a:pt x="37026" y="51609"/>
                      <a:pt x="35863" y="50935"/>
                      <a:pt x="35312" y="50568"/>
                    </a:cubicBezTo>
                    <a:cubicBezTo>
                      <a:pt x="34455" y="49993"/>
                      <a:pt x="33977" y="49393"/>
                      <a:pt x="33855" y="48756"/>
                    </a:cubicBezTo>
                    <a:cubicBezTo>
                      <a:pt x="33769" y="48278"/>
                      <a:pt x="33855" y="47789"/>
                      <a:pt x="33965" y="47372"/>
                    </a:cubicBezTo>
                    <a:cubicBezTo>
                      <a:pt x="34602" y="44728"/>
                      <a:pt x="35949" y="42279"/>
                      <a:pt x="37834" y="40320"/>
                    </a:cubicBezTo>
                    <a:lnTo>
                      <a:pt x="37932" y="40222"/>
                    </a:lnTo>
                    <a:cubicBezTo>
                      <a:pt x="38324" y="39818"/>
                      <a:pt x="38740" y="39389"/>
                      <a:pt x="38850" y="38851"/>
                    </a:cubicBezTo>
                    <a:cubicBezTo>
                      <a:pt x="39010" y="38055"/>
                      <a:pt x="38495" y="37320"/>
                      <a:pt x="38006" y="36610"/>
                    </a:cubicBezTo>
                    <a:cubicBezTo>
                      <a:pt x="37957" y="36549"/>
                      <a:pt x="37908" y="36475"/>
                      <a:pt x="37871" y="36414"/>
                    </a:cubicBezTo>
                    <a:cubicBezTo>
                      <a:pt x="36108" y="33843"/>
                      <a:pt x="35545" y="30512"/>
                      <a:pt x="36365" y="27488"/>
                    </a:cubicBezTo>
                    <a:cubicBezTo>
                      <a:pt x="36402" y="27390"/>
                      <a:pt x="36426" y="27292"/>
                      <a:pt x="36463" y="27182"/>
                    </a:cubicBezTo>
                    <a:cubicBezTo>
                      <a:pt x="36659" y="26509"/>
                      <a:pt x="36855" y="25823"/>
                      <a:pt x="36659" y="25162"/>
                    </a:cubicBezTo>
                    <a:cubicBezTo>
                      <a:pt x="36353" y="24146"/>
                      <a:pt x="35177" y="23656"/>
                      <a:pt x="34259" y="23423"/>
                    </a:cubicBezTo>
                    <a:cubicBezTo>
                      <a:pt x="34088" y="23374"/>
                      <a:pt x="33904" y="23350"/>
                      <a:pt x="33732" y="23301"/>
                    </a:cubicBezTo>
                    <a:cubicBezTo>
                      <a:pt x="32863" y="23105"/>
                      <a:pt x="31957" y="22884"/>
                      <a:pt x="31296" y="22272"/>
                    </a:cubicBezTo>
                    <a:cubicBezTo>
                      <a:pt x="30561" y="21599"/>
                      <a:pt x="30292" y="20570"/>
                      <a:pt x="30010" y="19579"/>
                    </a:cubicBezTo>
                    <a:cubicBezTo>
                      <a:pt x="29704" y="18452"/>
                      <a:pt x="29423" y="17362"/>
                      <a:pt x="28480" y="16799"/>
                    </a:cubicBezTo>
                    <a:cubicBezTo>
                      <a:pt x="27292" y="16077"/>
                      <a:pt x="25774" y="16689"/>
                      <a:pt x="24978" y="17118"/>
                    </a:cubicBezTo>
                    <a:cubicBezTo>
                      <a:pt x="24684" y="17264"/>
                      <a:pt x="24403" y="17448"/>
                      <a:pt x="24109" y="17620"/>
                    </a:cubicBezTo>
                    <a:cubicBezTo>
                      <a:pt x="23325" y="18097"/>
                      <a:pt x="22517" y="18575"/>
                      <a:pt x="21599" y="18734"/>
                    </a:cubicBezTo>
                    <a:cubicBezTo>
                      <a:pt x="21158" y="18819"/>
                      <a:pt x="20668" y="18832"/>
                      <a:pt x="20203" y="18832"/>
                    </a:cubicBezTo>
                    <a:cubicBezTo>
                      <a:pt x="19285" y="18844"/>
                      <a:pt x="18428" y="18844"/>
                      <a:pt x="17766" y="19383"/>
                    </a:cubicBezTo>
                    <a:cubicBezTo>
                      <a:pt x="17485" y="19628"/>
                      <a:pt x="17252" y="19946"/>
                      <a:pt x="17056" y="20264"/>
                    </a:cubicBezTo>
                    <a:cubicBezTo>
                      <a:pt x="16958" y="20423"/>
                      <a:pt x="16848" y="20570"/>
                      <a:pt x="16750" y="20717"/>
                    </a:cubicBezTo>
                    <a:cubicBezTo>
                      <a:pt x="15403" y="22493"/>
                      <a:pt x="12954" y="22872"/>
                      <a:pt x="11118" y="22444"/>
                    </a:cubicBezTo>
                    <a:cubicBezTo>
                      <a:pt x="9073" y="21978"/>
                      <a:pt x="7334" y="20656"/>
                      <a:pt x="5792" y="19493"/>
                    </a:cubicBezTo>
                    <a:lnTo>
                      <a:pt x="1788" y="16469"/>
                    </a:lnTo>
                    <a:cubicBezTo>
                      <a:pt x="906" y="15795"/>
                      <a:pt x="0" y="14975"/>
                      <a:pt x="98" y="13922"/>
                    </a:cubicBezTo>
                    <a:cubicBezTo>
                      <a:pt x="123" y="13457"/>
                      <a:pt x="355" y="13040"/>
                      <a:pt x="747" y="12722"/>
                    </a:cubicBezTo>
                    <a:cubicBezTo>
                      <a:pt x="1323" y="12269"/>
                      <a:pt x="2192" y="12024"/>
                      <a:pt x="2988" y="12097"/>
                    </a:cubicBezTo>
                    <a:cubicBezTo>
                      <a:pt x="3649" y="12171"/>
                      <a:pt x="4273" y="12391"/>
                      <a:pt x="4898" y="12587"/>
                    </a:cubicBezTo>
                    <a:cubicBezTo>
                      <a:pt x="5449" y="12771"/>
                      <a:pt x="6000" y="12955"/>
                      <a:pt x="6588" y="13040"/>
                    </a:cubicBezTo>
                    <a:cubicBezTo>
                      <a:pt x="6783" y="13077"/>
                      <a:pt x="7016" y="13089"/>
                      <a:pt x="7224" y="13028"/>
                    </a:cubicBezTo>
                    <a:cubicBezTo>
                      <a:pt x="7469" y="12942"/>
                      <a:pt x="7653" y="12710"/>
                      <a:pt x="7824" y="12489"/>
                    </a:cubicBezTo>
                    <a:cubicBezTo>
                      <a:pt x="8192" y="11987"/>
                      <a:pt x="8547" y="11449"/>
                      <a:pt x="8877" y="10922"/>
                    </a:cubicBezTo>
                    <a:cubicBezTo>
                      <a:pt x="9551" y="9881"/>
                      <a:pt x="10236" y="8792"/>
                      <a:pt x="11179" y="7947"/>
                    </a:cubicBezTo>
                    <a:cubicBezTo>
                      <a:pt x="12771" y="6526"/>
                      <a:pt x="14877" y="5939"/>
                      <a:pt x="16909" y="5376"/>
                    </a:cubicBezTo>
                    <a:cubicBezTo>
                      <a:pt x="18709" y="4886"/>
                      <a:pt x="20570" y="4372"/>
                      <a:pt x="22076" y="3294"/>
                    </a:cubicBezTo>
                    <a:cubicBezTo>
                      <a:pt x="22358" y="3086"/>
                      <a:pt x="22652" y="2853"/>
                      <a:pt x="22946" y="2608"/>
                    </a:cubicBezTo>
                    <a:cubicBezTo>
                      <a:pt x="23460" y="2180"/>
                      <a:pt x="24011" y="1715"/>
                      <a:pt x="24647" y="1433"/>
                    </a:cubicBezTo>
                    <a:cubicBezTo>
                      <a:pt x="25651" y="943"/>
                      <a:pt x="26851" y="894"/>
                      <a:pt x="27892" y="833"/>
                    </a:cubicBezTo>
                    <a:cubicBezTo>
                      <a:pt x="35985" y="429"/>
                      <a:pt x="45168" y="0"/>
                      <a:pt x="53372" y="2927"/>
                    </a:cubicBezTo>
                    <a:cubicBezTo>
                      <a:pt x="53947" y="3147"/>
                      <a:pt x="54559" y="3392"/>
                      <a:pt x="55025" y="3833"/>
                    </a:cubicBezTo>
                    <a:cubicBezTo>
                      <a:pt x="55478" y="4286"/>
                      <a:pt x="55723" y="4898"/>
                      <a:pt x="55955" y="5547"/>
                    </a:cubicBezTo>
                    <a:cubicBezTo>
                      <a:pt x="58037" y="11412"/>
                      <a:pt x="59237" y="17999"/>
                      <a:pt x="59518" y="25150"/>
                    </a:cubicBezTo>
                    <a:cubicBezTo>
                      <a:pt x="59665" y="28492"/>
                      <a:pt x="59580" y="31467"/>
                      <a:pt x="59273" y="34259"/>
                    </a:cubicBezTo>
                    <a:cubicBezTo>
                      <a:pt x="59078" y="36108"/>
                      <a:pt x="58771" y="37981"/>
                      <a:pt x="58465" y="39781"/>
                    </a:cubicBezTo>
                    <a:cubicBezTo>
                      <a:pt x="58355" y="40442"/>
                      <a:pt x="58257" y="41116"/>
                      <a:pt x="58147" y="41777"/>
                    </a:cubicBezTo>
                    <a:cubicBezTo>
                      <a:pt x="57927" y="43087"/>
                      <a:pt x="57718" y="44434"/>
                      <a:pt x="57486" y="45768"/>
                    </a:cubicBezTo>
                    <a:cubicBezTo>
                      <a:pt x="57351" y="46552"/>
                      <a:pt x="57167" y="46981"/>
                      <a:pt x="56874" y="47127"/>
                    </a:cubicBezTo>
                    <a:cubicBezTo>
                      <a:pt x="56568" y="47311"/>
                      <a:pt x="56188" y="47164"/>
                      <a:pt x="55698" y="46981"/>
                    </a:cubicBezTo>
                    <a:cubicBezTo>
                      <a:pt x="55270" y="46809"/>
                      <a:pt x="54792" y="46625"/>
                      <a:pt x="54217" y="46589"/>
                    </a:cubicBezTo>
                    <a:lnTo>
                      <a:pt x="54217" y="46589"/>
                    </a:lnTo>
                    <a:cubicBezTo>
                      <a:pt x="52894" y="46515"/>
                      <a:pt x="51621" y="46895"/>
                      <a:pt x="50384" y="47262"/>
                    </a:cubicBezTo>
                    <a:lnTo>
                      <a:pt x="43650" y="49282"/>
                    </a:lnTo>
                    <a:cubicBezTo>
                      <a:pt x="42744" y="49564"/>
                      <a:pt x="41801" y="49833"/>
                      <a:pt x="41005" y="50372"/>
                    </a:cubicBezTo>
                    <a:cubicBezTo>
                      <a:pt x="40846" y="50482"/>
                      <a:pt x="40699" y="50592"/>
                      <a:pt x="40540" y="50715"/>
                    </a:cubicBezTo>
                    <a:cubicBezTo>
                      <a:pt x="40283" y="50911"/>
                      <a:pt x="40014" y="51119"/>
                      <a:pt x="39708" y="51278"/>
                    </a:cubicBezTo>
                    <a:cubicBezTo>
                      <a:pt x="39193" y="51523"/>
                      <a:pt x="38740" y="51609"/>
                      <a:pt x="38275" y="516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5"/>
              <p:cNvSpPr/>
              <p:nvPr/>
            </p:nvSpPr>
            <p:spPr>
              <a:xfrm rot="5400000">
                <a:off x="-2258753" y="3220459"/>
                <a:ext cx="3025128" cy="2745553"/>
              </a:xfrm>
              <a:custGeom>
                <a:avLst/>
                <a:gdLst/>
                <a:ahLst/>
                <a:cxnLst/>
                <a:rect l="l" t="t" r="r" b="b"/>
                <a:pathLst>
                  <a:path w="48757" h="44251" fill="none" extrusionOk="0">
                    <a:moveTo>
                      <a:pt x="30574" y="44238"/>
                    </a:moveTo>
                    <a:cubicBezTo>
                      <a:pt x="30354" y="44238"/>
                      <a:pt x="30023" y="44165"/>
                      <a:pt x="29901" y="43859"/>
                    </a:cubicBezTo>
                    <a:cubicBezTo>
                      <a:pt x="29264" y="42230"/>
                      <a:pt x="30905" y="40589"/>
                      <a:pt x="32227" y="39292"/>
                    </a:cubicBezTo>
                    <a:lnTo>
                      <a:pt x="32839" y="38679"/>
                    </a:lnTo>
                    <a:lnTo>
                      <a:pt x="32925" y="38606"/>
                    </a:lnTo>
                    <a:cubicBezTo>
                      <a:pt x="33488" y="38018"/>
                      <a:pt x="34419" y="37063"/>
                      <a:pt x="34725" y="35545"/>
                    </a:cubicBezTo>
                    <a:cubicBezTo>
                      <a:pt x="35190" y="33329"/>
                      <a:pt x="33990" y="31615"/>
                      <a:pt x="33354" y="30696"/>
                    </a:cubicBezTo>
                    <a:lnTo>
                      <a:pt x="33231" y="30513"/>
                    </a:lnTo>
                    <a:cubicBezTo>
                      <a:pt x="32031" y="28774"/>
                      <a:pt x="31652" y="26435"/>
                      <a:pt x="32203" y="24403"/>
                    </a:cubicBezTo>
                    <a:cubicBezTo>
                      <a:pt x="32215" y="24329"/>
                      <a:pt x="32252" y="24244"/>
                      <a:pt x="32264" y="24158"/>
                    </a:cubicBezTo>
                    <a:lnTo>
                      <a:pt x="32264" y="24146"/>
                    </a:lnTo>
                    <a:cubicBezTo>
                      <a:pt x="32533" y="23203"/>
                      <a:pt x="32937" y="21795"/>
                      <a:pt x="32447" y="20191"/>
                    </a:cubicBezTo>
                    <a:cubicBezTo>
                      <a:pt x="32092" y="19040"/>
                      <a:pt x="31003" y="16995"/>
                      <a:pt x="27623" y="16138"/>
                    </a:cubicBezTo>
                    <a:cubicBezTo>
                      <a:pt x="27427" y="16089"/>
                      <a:pt x="27244" y="16040"/>
                      <a:pt x="27048" y="16004"/>
                    </a:cubicBezTo>
                    <a:cubicBezTo>
                      <a:pt x="26962" y="15979"/>
                      <a:pt x="26876" y="15967"/>
                      <a:pt x="26778" y="15955"/>
                    </a:cubicBezTo>
                    <a:cubicBezTo>
                      <a:pt x="26534" y="15918"/>
                      <a:pt x="26289" y="15881"/>
                      <a:pt x="26166" y="15771"/>
                    </a:cubicBezTo>
                    <a:cubicBezTo>
                      <a:pt x="26032" y="15636"/>
                      <a:pt x="25970" y="15330"/>
                      <a:pt x="25909" y="15036"/>
                    </a:cubicBezTo>
                    <a:cubicBezTo>
                      <a:pt x="25897" y="14914"/>
                      <a:pt x="25860" y="14804"/>
                      <a:pt x="25836" y="14718"/>
                    </a:cubicBezTo>
                    <a:cubicBezTo>
                      <a:pt x="25456" y="13310"/>
                      <a:pt x="24868" y="11192"/>
                      <a:pt x="22787" y="9906"/>
                    </a:cubicBezTo>
                    <a:cubicBezTo>
                      <a:pt x="21881" y="9355"/>
                      <a:pt x="20877" y="9086"/>
                      <a:pt x="19763" y="9086"/>
                    </a:cubicBezTo>
                    <a:cubicBezTo>
                      <a:pt x="18195" y="9086"/>
                      <a:pt x="16800" y="9649"/>
                      <a:pt x="15918" y="10139"/>
                    </a:cubicBezTo>
                    <a:cubicBezTo>
                      <a:pt x="15551" y="10335"/>
                      <a:pt x="15232" y="10518"/>
                      <a:pt x="14902" y="10714"/>
                    </a:cubicBezTo>
                    <a:cubicBezTo>
                      <a:pt x="14400" y="11020"/>
                      <a:pt x="13837" y="11363"/>
                      <a:pt x="13543" y="11412"/>
                    </a:cubicBezTo>
                    <a:cubicBezTo>
                      <a:pt x="13371" y="11437"/>
                      <a:pt x="13028" y="11437"/>
                      <a:pt x="12722" y="11437"/>
                    </a:cubicBezTo>
                    <a:cubicBezTo>
                      <a:pt x="11535" y="11449"/>
                      <a:pt x="9759" y="11461"/>
                      <a:pt x="8168" y="12759"/>
                    </a:cubicBezTo>
                    <a:cubicBezTo>
                      <a:pt x="7470" y="13322"/>
                      <a:pt x="7041" y="13983"/>
                      <a:pt x="6760" y="14412"/>
                    </a:cubicBezTo>
                    <a:cubicBezTo>
                      <a:pt x="6686" y="14510"/>
                      <a:pt x="6625" y="14620"/>
                      <a:pt x="6576" y="14681"/>
                    </a:cubicBezTo>
                    <a:cubicBezTo>
                      <a:pt x="6331" y="15000"/>
                      <a:pt x="5743" y="15220"/>
                      <a:pt x="5082" y="15220"/>
                    </a:cubicBezTo>
                    <a:cubicBezTo>
                      <a:pt x="4850" y="15220"/>
                      <a:pt x="4641" y="15183"/>
                      <a:pt x="4421" y="15147"/>
                    </a:cubicBezTo>
                    <a:cubicBezTo>
                      <a:pt x="3111" y="14840"/>
                      <a:pt x="1727" y="13800"/>
                      <a:pt x="393" y="12796"/>
                    </a:cubicBezTo>
                    <a:cubicBezTo>
                      <a:pt x="368" y="12783"/>
                      <a:pt x="319" y="12759"/>
                      <a:pt x="270" y="12734"/>
                    </a:cubicBezTo>
                    <a:cubicBezTo>
                      <a:pt x="148" y="12673"/>
                      <a:pt x="1" y="12600"/>
                      <a:pt x="25" y="12490"/>
                    </a:cubicBezTo>
                    <a:cubicBezTo>
                      <a:pt x="87" y="12281"/>
                      <a:pt x="331" y="12281"/>
                      <a:pt x="564" y="12281"/>
                    </a:cubicBezTo>
                    <a:cubicBezTo>
                      <a:pt x="699" y="12281"/>
                      <a:pt x="846" y="12281"/>
                      <a:pt x="944" y="12245"/>
                    </a:cubicBezTo>
                    <a:cubicBezTo>
                      <a:pt x="2168" y="11792"/>
                      <a:pt x="2841" y="10886"/>
                      <a:pt x="3111" y="10531"/>
                    </a:cubicBezTo>
                    <a:cubicBezTo>
                      <a:pt x="3552" y="9943"/>
                      <a:pt x="3919" y="9343"/>
                      <a:pt x="4286" y="8780"/>
                    </a:cubicBezTo>
                    <a:cubicBezTo>
                      <a:pt x="4850" y="7886"/>
                      <a:pt x="5388" y="7029"/>
                      <a:pt x="5988" y="6515"/>
                    </a:cubicBezTo>
                    <a:cubicBezTo>
                      <a:pt x="6980" y="5621"/>
                      <a:pt x="8559" y="5192"/>
                      <a:pt x="10359" y="4690"/>
                    </a:cubicBezTo>
                    <a:cubicBezTo>
                      <a:pt x="12355" y="4139"/>
                      <a:pt x="14596" y="3527"/>
                      <a:pt x="16591" y="2107"/>
                    </a:cubicBezTo>
                    <a:cubicBezTo>
                      <a:pt x="16983" y="1825"/>
                      <a:pt x="17338" y="1531"/>
                      <a:pt x="17644" y="1274"/>
                    </a:cubicBezTo>
                    <a:cubicBezTo>
                      <a:pt x="18012" y="968"/>
                      <a:pt x="18391" y="662"/>
                      <a:pt x="18636" y="539"/>
                    </a:cubicBezTo>
                    <a:cubicBezTo>
                      <a:pt x="19040" y="356"/>
                      <a:pt x="19861" y="307"/>
                      <a:pt x="20583" y="282"/>
                    </a:cubicBezTo>
                    <a:cubicBezTo>
                      <a:pt x="23154" y="160"/>
                      <a:pt x="26350" y="1"/>
                      <a:pt x="29386" y="1"/>
                    </a:cubicBezTo>
                    <a:cubicBezTo>
                      <a:pt x="35802" y="1"/>
                      <a:pt x="40541" y="674"/>
                      <a:pt x="44753" y="2192"/>
                    </a:cubicBezTo>
                    <a:cubicBezTo>
                      <a:pt x="44900" y="2241"/>
                      <a:pt x="45010" y="2290"/>
                      <a:pt x="45108" y="2327"/>
                    </a:cubicBezTo>
                    <a:lnTo>
                      <a:pt x="45120" y="2327"/>
                    </a:lnTo>
                    <a:lnTo>
                      <a:pt x="45120" y="2352"/>
                    </a:lnTo>
                    <a:cubicBezTo>
                      <a:pt x="45181" y="2486"/>
                      <a:pt x="45242" y="2682"/>
                      <a:pt x="45267" y="2756"/>
                    </a:cubicBezTo>
                    <a:cubicBezTo>
                      <a:pt x="47226" y="8302"/>
                      <a:pt x="48365" y="14559"/>
                      <a:pt x="48634" y="21366"/>
                    </a:cubicBezTo>
                    <a:cubicBezTo>
                      <a:pt x="48756" y="24538"/>
                      <a:pt x="48683" y="27354"/>
                      <a:pt x="48414" y="29974"/>
                    </a:cubicBezTo>
                    <a:cubicBezTo>
                      <a:pt x="48230" y="31713"/>
                      <a:pt x="47936" y="33463"/>
                      <a:pt x="47630" y="35300"/>
                    </a:cubicBezTo>
                    <a:cubicBezTo>
                      <a:pt x="47520" y="35973"/>
                      <a:pt x="47410" y="36635"/>
                      <a:pt x="47312" y="37308"/>
                    </a:cubicBezTo>
                    <a:cubicBezTo>
                      <a:pt x="47201" y="37945"/>
                      <a:pt x="47091" y="38594"/>
                      <a:pt x="46981" y="39243"/>
                    </a:cubicBezTo>
                    <a:lnTo>
                      <a:pt x="46981" y="39279"/>
                    </a:lnTo>
                    <a:lnTo>
                      <a:pt x="46920" y="39279"/>
                    </a:lnTo>
                    <a:cubicBezTo>
                      <a:pt x="46761" y="39267"/>
                      <a:pt x="46577" y="39267"/>
                      <a:pt x="46393" y="39267"/>
                    </a:cubicBezTo>
                    <a:cubicBezTo>
                      <a:pt x="44691" y="39267"/>
                      <a:pt x="43161" y="39720"/>
                      <a:pt x="41924" y="40087"/>
                    </a:cubicBezTo>
                    <a:lnTo>
                      <a:pt x="35190" y="42108"/>
                    </a:lnTo>
                    <a:cubicBezTo>
                      <a:pt x="34149" y="42414"/>
                      <a:pt x="32864" y="42818"/>
                      <a:pt x="31639" y="43626"/>
                    </a:cubicBezTo>
                    <a:cubicBezTo>
                      <a:pt x="31394" y="43773"/>
                      <a:pt x="31186" y="43932"/>
                      <a:pt x="31027" y="44067"/>
                    </a:cubicBezTo>
                    <a:cubicBezTo>
                      <a:pt x="31003" y="44079"/>
                      <a:pt x="30978" y="44103"/>
                      <a:pt x="30966" y="44128"/>
                    </a:cubicBezTo>
                    <a:cubicBezTo>
                      <a:pt x="30917" y="44177"/>
                      <a:pt x="30856" y="44238"/>
                      <a:pt x="30795" y="44250"/>
                    </a:cubicBezTo>
                    <a:lnTo>
                      <a:pt x="30795" y="44250"/>
                    </a:lnTo>
                    <a:cubicBezTo>
                      <a:pt x="30721" y="44238"/>
                      <a:pt x="30660" y="44238"/>
                      <a:pt x="30574" y="4423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5"/>
              <p:cNvSpPr/>
              <p:nvPr/>
            </p:nvSpPr>
            <p:spPr>
              <a:xfrm rot="5400000">
                <a:off x="-1729661" y="3724537"/>
                <a:ext cx="2172009" cy="2177283"/>
              </a:xfrm>
              <a:custGeom>
                <a:avLst/>
                <a:gdLst/>
                <a:ahLst/>
                <a:cxnLst/>
                <a:rect l="l" t="t" r="r" b="b"/>
                <a:pathLst>
                  <a:path w="35007" h="35092" fill="none" extrusionOk="0">
                    <a:moveTo>
                      <a:pt x="27598" y="35091"/>
                    </a:moveTo>
                    <a:cubicBezTo>
                      <a:pt x="27403" y="35091"/>
                      <a:pt x="27243" y="35030"/>
                      <a:pt x="27121" y="34908"/>
                    </a:cubicBezTo>
                    <a:cubicBezTo>
                      <a:pt x="26888" y="34650"/>
                      <a:pt x="27084" y="34320"/>
                      <a:pt x="27305" y="33965"/>
                    </a:cubicBezTo>
                    <a:cubicBezTo>
                      <a:pt x="27427" y="33744"/>
                      <a:pt x="27562" y="33524"/>
                      <a:pt x="27611" y="33304"/>
                    </a:cubicBezTo>
                    <a:cubicBezTo>
                      <a:pt x="28358" y="29679"/>
                      <a:pt x="26496" y="26998"/>
                      <a:pt x="25713" y="25847"/>
                    </a:cubicBezTo>
                    <a:lnTo>
                      <a:pt x="25590" y="25663"/>
                    </a:lnTo>
                    <a:cubicBezTo>
                      <a:pt x="24966" y="24770"/>
                      <a:pt x="24746" y="23435"/>
                      <a:pt x="25039" y="22358"/>
                    </a:cubicBezTo>
                    <a:cubicBezTo>
                      <a:pt x="25052" y="22296"/>
                      <a:pt x="25076" y="22260"/>
                      <a:pt x="25088" y="22198"/>
                    </a:cubicBezTo>
                    <a:lnTo>
                      <a:pt x="25101" y="22137"/>
                    </a:lnTo>
                    <a:cubicBezTo>
                      <a:pt x="25444" y="20986"/>
                      <a:pt x="26056" y="18843"/>
                      <a:pt x="25272" y="16272"/>
                    </a:cubicBezTo>
                    <a:cubicBezTo>
                      <a:pt x="25039" y="15489"/>
                      <a:pt x="24109" y="14766"/>
                      <a:pt x="22701" y="13689"/>
                    </a:cubicBezTo>
                    <a:cubicBezTo>
                      <a:pt x="21538" y="12783"/>
                      <a:pt x="20081" y="11644"/>
                      <a:pt x="18440" y="10040"/>
                    </a:cubicBezTo>
                    <a:cubicBezTo>
                      <a:pt x="17950" y="9550"/>
                      <a:pt x="17620" y="8840"/>
                      <a:pt x="17240" y="8032"/>
                    </a:cubicBezTo>
                    <a:cubicBezTo>
                      <a:pt x="16591" y="6673"/>
                      <a:pt x="15856" y="5143"/>
                      <a:pt x="14130" y="4090"/>
                    </a:cubicBezTo>
                    <a:cubicBezTo>
                      <a:pt x="12685" y="3208"/>
                      <a:pt x="11081" y="2767"/>
                      <a:pt x="9355" y="2767"/>
                    </a:cubicBezTo>
                    <a:cubicBezTo>
                      <a:pt x="7200" y="2767"/>
                      <a:pt x="5829" y="3502"/>
                      <a:pt x="4653" y="4151"/>
                    </a:cubicBezTo>
                    <a:lnTo>
                      <a:pt x="4506" y="4236"/>
                    </a:lnTo>
                    <a:cubicBezTo>
                      <a:pt x="4286" y="4359"/>
                      <a:pt x="3919" y="4469"/>
                      <a:pt x="3588" y="4592"/>
                    </a:cubicBezTo>
                    <a:cubicBezTo>
                      <a:pt x="3245" y="4702"/>
                      <a:pt x="2939" y="4800"/>
                      <a:pt x="2768" y="4898"/>
                    </a:cubicBezTo>
                    <a:cubicBezTo>
                      <a:pt x="2584" y="5008"/>
                      <a:pt x="968" y="5926"/>
                      <a:pt x="294" y="5632"/>
                    </a:cubicBezTo>
                    <a:cubicBezTo>
                      <a:pt x="135" y="5571"/>
                      <a:pt x="49" y="5449"/>
                      <a:pt x="13" y="5277"/>
                    </a:cubicBezTo>
                    <a:cubicBezTo>
                      <a:pt x="1" y="5228"/>
                      <a:pt x="13" y="5191"/>
                      <a:pt x="49" y="5155"/>
                    </a:cubicBezTo>
                    <a:cubicBezTo>
                      <a:pt x="123" y="5069"/>
                      <a:pt x="307" y="5069"/>
                      <a:pt x="527" y="5045"/>
                    </a:cubicBezTo>
                    <a:cubicBezTo>
                      <a:pt x="649" y="5045"/>
                      <a:pt x="772" y="5045"/>
                      <a:pt x="845" y="5020"/>
                    </a:cubicBezTo>
                    <a:cubicBezTo>
                      <a:pt x="2988" y="4420"/>
                      <a:pt x="5645" y="3698"/>
                      <a:pt x="8143" y="1910"/>
                    </a:cubicBezTo>
                    <a:cubicBezTo>
                      <a:pt x="8633" y="1555"/>
                      <a:pt x="9049" y="1224"/>
                      <a:pt x="9379" y="943"/>
                    </a:cubicBezTo>
                    <a:cubicBezTo>
                      <a:pt x="9404" y="931"/>
                      <a:pt x="9428" y="918"/>
                      <a:pt x="9441" y="882"/>
                    </a:cubicBezTo>
                    <a:cubicBezTo>
                      <a:pt x="9490" y="845"/>
                      <a:pt x="9551" y="784"/>
                      <a:pt x="9612" y="747"/>
                    </a:cubicBezTo>
                    <a:cubicBezTo>
                      <a:pt x="9771" y="686"/>
                      <a:pt x="9967" y="686"/>
                      <a:pt x="10139" y="710"/>
                    </a:cubicBezTo>
                    <a:lnTo>
                      <a:pt x="10334" y="710"/>
                    </a:lnTo>
                    <a:lnTo>
                      <a:pt x="10383" y="710"/>
                    </a:lnTo>
                    <a:cubicBezTo>
                      <a:pt x="12906" y="576"/>
                      <a:pt x="16040" y="429"/>
                      <a:pt x="18966" y="429"/>
                    </a:cubicBezTo>
                    <a:cubicBezTo>
                      <a:pt x="20191" y="429"/>
                      <a:pt x="21403" y="380"/>
                      <a:pt x="22566" y="318"/>
                    </a:cubicBezTo>
                    <a:cubicBezTo>
                      <a:pt x="26558" y="147"/>
                      <a:pt x="29998" y="0"/>
                      <a:pt x="32068" y="2033"/>
                    </a:cubicBezTo>
                    <a:cubicBezTo>
                      <a:pt x="34957" y="4885"/>
                      <a:pt x="34896" y="9746"/>
                      <a:pt x="34847" y="14448"/>
                    </a:cubicBezTo>
                    <a:cubicBezTo>
                      <a:pt x="34835" y="15795"/>
                      <a:pt x="34822" y="17203"/>
                      <a:pt x="34884" y="18537"/>
                    </a:cubicBezTo>
                    <a:cubicBezTo>
                      <a:pt x="35006" y="21537"/>
                      <a:pt x="34933" y="24194"/>
                      <a:pt x="34663" y="26643"/>
                    </a:cubicBezTo>
                    <a:cubicBezTo>
                      <a:pt x="34480" y="28296"/>
                      <a:pt x="34210" y="29985"/>
                      <a:pt x="33916" y="31761"/>
                    </a:cubicBezTo>
                    <a:lnTo>
                      <a:pt x="33916" y="31773"/>
                    </a:lnTo>
                    <a:cubicBezTo>
                      <a:pt x="33892" y="31908"/>
                      <a:pt x="33904" y="32079"/>
                      <a:pt x="33904" y="32238"/>
                    </a:cubicBezTo>
                    <a:cubicBezTo>
                      <a:pt x="33904" y="32557"/>
                      <a:pt x="33916" y="32875"/>
                      <a:pt x="33708" y="33108"/>
                    </a:cubicBezTo>
                    <a:cubicBezTo>
                      <a:pt x="33120" y="33683"/>
                      <a:pt x="32300" y="33732"/>
                      <a:pt x="31578" y="33769"/>
                    </a:cubicBezTo>
                    <a:cubicBezTo>
                      <a:pt x="31210" y="33781"/>
                      <a:pt x="30855" y="33793"/>
                      <a:pt x="30562" y="33891"/>
                    </a:cubicBezTo>
                    <a:cubicBezTo>
                      <a:pt x="30317" y="33965"/>
                      <a:pt x="29949" y="34148"/>
                      <a:pt x="29570" y="34344"/>
                    </a:cubicBezTo>
                    <a:cubicBezTo>
                      <a:pt x="28847" y="34712"/>
                      <a:pt x="28100" y="35091"/>
                      <a:pt x="27598" y="3509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5"/>
              <p:cNvSpPr/>
              <p:nvPr/>
            </p:nvSpPr>
            <p:spPr>
              <a:xfrm rot="5400000">
                <a:off x="-980217" y="4486872"/>
                <a:ext cx="822779" cy="1579418"/>
              </a:xfrm>
              <a:custGeom>
                <a:avLst/>
                <a:gdLst/>
                <a:ahLst/>
                <a:cxnLst/>
                <a:rect l="l" t="t" r="r" b="b"/>
                <a:pathLst>
                  <a:path w="13261" h="25456" fill="none" extrusionOk="0">
                    <a:moveTo>
                      <a:pt x="12452" y="25455"/>
                    </a:moveTo>
                    <a:cubicBezTo>
                      <a:pt x="10358" y="25455"/>
                      <a:pt x="10248" y="22872"/>
                      <a:pt x="10175" y="21158"/>
                    </a:cubicBezTo>
                    <a:cubicBezTo>
                      <a:pt x="10163" y="20851"/>
                      <a:pt x="10138" y="20545"/>
                      <a:pt x="10126" y="20288"/>
                    </a:cubicBezTo>
                    <a:cubicBezTo>
                      <a:pt x="10126" y="20276"/>
                      <a:pt x="10040" y="17864"/>
                      <a:pt x="10260" y="17533"/>
                    </a:cubicBezTo>
                    <a:cubicBezTo>
                      <a:pt x="10567" y="17105"/>
                      <a:pt x="11179" y="15134"/>
                      <a:pt x="10138" y="11681"/>
                    </a:cubicBezTo>
                    <a:cubicBezTo>
                      <a:pt x="9587" y="9881"/>
                      <a:pt x="8203" y="8791"/>
                      <a:pt x="6428" y="7408"/>
                    </a:cubicBezTo>
                    <a:cubicBezTo>
                      <a:pt x="6195" y="7236"/>
                      <a:pt x="5963" y="7053"/>
                      <a:pt x="5706" y="6869"/>
                    </a:cubicBezTo>
                    <a:cubicBezTo>
                      <a:pt x="4714" y="6134"/>
                      <a:pt x="3575" y="5289"/>
                      <a:pt x="2486" y="4053"/>
                    </a:cubicBezTo>
                    <a:cubicBezTo>
                      <a:pt x="2363" y="3918"/>
                      <a:pt x="2179" y="3526"/>
                      <a:pt x="2020" y="3183"/>
                    </a:cubicBezTo>
                    <a:cubicBezTo>
                      <a:pt x="1984" y="3122"/>
                      <a:pt x="1959" y="3049"/>
                      <a:pt x="1922" y="2988"/>
                    </a:cubicBezTo>
                    <a:cubicBezTo>
                      <a:pt x="1800" y="2730"/>
                      <a:pt x="1531" y="2461"/>
                      <a:pt x="1237" y="2167"/>
                    </a:cubicBezTo>
                    <a:cubicBezTo>
                      <a:pt x="649" y="1604"/>
                      <a:pt x="0" y="967"/>
                      <a:pt x="380" y="208"/>
                    </a:cubicBezTo>
                    <a:cubicBezTo>
                      <a:pt x="404" y="159"/>
                      <a:pt x="490" y="171"/>
                      <a:pt x="551" y="184"/>
                    </a:cubicBezTo>
                    <a:cubicBezTo>
                      <a:pt x="575" y="184"/>
                      <a:pt x="588" y="196"/>
                      <a:pt x="624" y="196"/>
                    </a:cubicBezTo>
                    <a:cubicBezTo>
                      <a:pt x="1922" y="196"/>
                      <a:pt x="3159" y="135"/>
                      <a:pt x="4359" y="98"/>
                    </a:cubicBezTo>
                    <a:cubicBezTo>
                      <a:pt x="5412" y="49"/>
                      <a:pt x="6404" y="0"/>
                      <a:pt x="7322" y="0"/>
                    </a:cubicBezTo>
                    <a:cubicBezTo>
                      <a:pt x="9501" y="0"/>
                      <a:pt x="10787" y="257"/>
                      <a:pt x="11350" y="845"/>
                    </a:cubicBezTo>
                    <a:cubicBezTo>
                      <a:pt x="13224" y="2681"/>
                      <a:pt x="13175" y="6648"/>
                      <a:pt x="13126" y="10824"/>
                    </a:cubicBezTo>
                    <a:cubicBezTo>
                      <a:pt x="13113" y="12219"/>
                      <a:pt x="13101" y="13664"/>
                      <a:pt x="13162" y="15085"/>
                    </a:cubicBezTo>
                    <a:cubicBezTo>
                      <a:pt x="13260" y="17925"/>
                      <a:pt x="13199" y="20423"/>
                      <a:pt x="12954" y="22700"/>
                    </a:cubicBezTo>
                    <a:cubicBezTo>
                      <a:pt x="12930" y="22970"/>
                      <a:pt x="12979" y="23337"/>
                      <a:pt x="13015" y="23717"/>
                    </a:cubicBezTo>
                    <a:cubicBezTo>
                      <a:pt x="13101" y="24353"/>
                      <a:pt x="13175" y="24990"/>
                      <a:pt x="12930" y="25284"/>
                    </a:cubicBezTo>
                    <a:cubicBezTo>
                      <a:pt x="12832" y="25394"/>
                      <a:pt x="12709" y="25431"/>
                      <a:pt x="12562" y="25455"/>
                    </a:cubicBezTo>
                    <a:lnTo>
                      <a:pt x="12562" y="25418"/>
                    </a:lnTo>
                    <a:lnTo>
                      <a:pt x="12562" y="25455"/>
                    </a:ln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5"/>
              <p:cNvSpPr/>
              <p:nvPr/>
            </p:nvSpPr>
            <p:spPr>
              <a:xfrm rot="5400000">
                <a:off x="-143785" y="5301953"/>
                <a:ext cx="177821" cy="135320"/>
              </a:xfrm>
              <a:custGeom>
                <a:avLst/>
                <a:gdLst/>
                <a:ahLst/>
                <a:cxnLst/>
                <a:rect l="l" t="t" r="r" b="b"/>
                <a:pathLst>
                  <a:path w="2866" h="2181" fill="none" extrusionOk="0">
                    <a:moveTo>
                      <a:pt x="184" y="1"/>
                    </a:moveTo>
                    <a:cubicBezTo>
                      <a:pt x="123" y="1"/>
                      <a:pt x="98" y="13"/>
                      <a:pt x="74" y="62"/>
                    </a:cubicBezTo>
                    <a:cubicBezTo>
                      <a:pt x="0" y="307"/>
                      <a:pt x="307" y="429"/>
                      <a:pt x="625" y="564"/>
                    </a:cubicBezTo>
                    <a:cubicBezTo>
                      <a:pt x="784" y="625"/>
                      <a:pt x="955" y="699"/>
                      <a:pt x="1053" y="784"/>
                    </a:cubicBezTo>
                    <a:cubicBezTo>
                      <a:pt x="1347" y="993"/>
                      <a:pt x="1592" y="1176"/>
                      <a:pt x="1825" y="1360"/>
                    </a:cubicBezTo>
                    <a:cubicBezTo>
                      <a:pt x="2155" y="1617"/>
                      <a:pt x="2523" y="1899"/>
                      <a:pt x="2866" y="2180"/>
                    </a:cubicBezTo>
                    <a:cubicBezTo>
                      <a:pt x="2866" y="2131"/>
                      <a:pt x="2841" y="2082"/>
                      <a:pt x="2841" y="2033"/>
                    </a:cubicBezTo>
                    <a:cubicBezTo>
                      <a:pt x="2719" y="1017"/>
                      <a:pt x="2535" y="478"/>
                      <a:pt x="2400" y="197"/>
                    </a:cubicBezTo>
                    <a:cubicBezTo>
                      <a:pt x="2094" y="148"/>
                      <a:pt x="1543" y="87"/>
                      <a:pt x="613" y="87"/>
                    </a:cubicBezTo>
                    <a:cubicBezTo>
                      <a:pt x="551" y="87"/>
                      <a:pt x="478" y="74"/>
                      <a:pt x="392" y="38"/>
                    </a:cubicBezTo>
                    <a:cubicBezTo>
                      <a:pt x="307" y="13"/>
                      <a:pt x="233" y="1"/>
                      <a:pt x="184" y="1"/>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5"/>
              <p:cNvSpPr/>
              <p:nvPr/>
            </p:nvSpPr>
            <p:spPr>
              <a:xfrm rot="5400000">
                <a:off x="-2740382" y="2738097"/>
                <a:ext cx="3989866" cy="3451998"/>
              </a:xfrm>
              <a:custGeom>
                <a:avLst/>
                <a:gdLst/>
                <a:ahLst/>
                <a:cxnLst/>
                <a:rect l="l" t="t" r="r" b="b"/>
                <a:pathLst>
                  <a:path w="64306" h="55637" fill="none" extrusionOk="0">
                    <a:moveTo>
                      <a:pt x="64171" y="26827"/>
                    </a:moveTo>
                    <a:cubicBezTo>
                      <a:pt x="63877" y="19456"/>
                      <a:pt x="62628" y="12624"/>
                      <a:pt x="60486" y="6551"/>
                    </a:cubicBezTo>
                    <a:cubicBezTo>
                      <a:pt x="60192" y="5730"/>
                      <a:pt x="59812" y="4763"/>
                      <a:pt x="59016" y="3967"/>
                    </a:cubicBezTo>
                    <a:cubicBezTo>
                      <a:pt x="58159" y="3110"/>
                      <a:pt x="57082" y="2730"/>
                      <a:pt x="56519" y="2522"/>
                    </a:cubicBezTo>
                    <a:cubicBezTo>
                      <a:pt x="51719" y="808"/>
                      <a:pt x="46209" y="0"/>
                      <a:pt x="39169" y="0"/>
                    </a:cubicBezTo>
                    <a:cubicBezTo>
                      <a:pt x="36071" y="0"/>
                      <a:pt x="33071" y="135"/>
                      <a:pt x="30170" y="294"/>
                    </a:cubicBezTo>
                    <a:cubicBezTo>
                      <a:pt x="28970" y="355"/>
                      <a:pt x="27488" y="416"/>
                      <a:pt x="26043" y="1102"/>
                    </a:cubicBezTo>
                    <a:cubicBezTo>
                      <a:pt x="25162" y="1531"/>
                      <a:pt x="24476" y="2094"/>
                      <a:pt x="23876" y="2584"/>
                    </a:cubicBezTo>
                    <a:cubicBezTo>
                      <a:pt x="23619" y="2804"/>
                      <a:pt x="23374" y="3000"/>
                      <a:pt x="23142" y="3171"/>
                    </a:cubicBezTo>
                    <a:cubicBezTo>
                      <a:pt x="21966" y="4016"/>
                      <a:pt x="20387" y="4445"/>
                      <a:pt x="18697" y="4898"/>
                    </a:cubicBezTo>
                    <a:cubicBezTo>
                      <a:pt x="16518" y="5498"/>
                      <a:pt x="14020" y="6183"/>
                      <a:pt x="12024" y="7959"/>
                    </a:cubicBezTo>
                    <a:cubicBezTo>
                      <a:pt x="10849" y="9012"/>
                      <a:pt x="10041" y="10285"/>
                      <a:pt x="9318" y="11399"/>
                    </a:cubicBezTo>
                    <a:cubicBezTo>
                      <a:pt x="9122" y="11730"/>
                      <a:pt x="8902" y="12048"/>
                      <a:pt x="8706" y="12354"/>
                    </a:cubicBezTo>
                    <a:cubicBezTo>
                      <a:pt x="8498" y="12293"/>
                      <a:pt x="8265" y="12220"/>
                      <a:pt x="8033" y="12134"/>
                    </a:cubicBezTo>
                    <a:cubicBezTo>
                      <a:pt x="7335" y="11913"/>
                      <a:pt x="6551" y="11632"/>
                      <a:pt x="5645" y="11546"/>
                    </a:cubicBezTo>
                    <a:cubicBezTo>
                      <a:pt x="5461" y="11522"/>
                      <a:pt x="5265" y="11509"/>
                      <a:pt x="5070" y="11509"/>
                    </a:cubicBezTo>
                    <a:cubicBezTo>
                      <a:pt x="3808" y="11509"/>
                      <a:pt x="2584" y="11938"/>
                      <a:pt x="1678" y="12673"/>
                    </a:cubicBezTo>
                    <a:cubicBezTo>
                      <a:pt x="809" y="13395"/>
                      <a:pt x="294" y="14374"/>
                      <a:pt x="196" y="15440"/>
                    </a:cubicBezTo>
                    <a:cubicBezTo>
                      <a:pt x="0" y="17888"/>
                      <a:pt x="2033" y="19443"/>
                      <a:pt x="2792" y="20019"/>
                    </a:cubicBezTo>
                    <a:lnTo>
                      <a:pt x="6796" y="23031"/>
                    </a:lnTo>
                    <a:cubicBezTo>
                      <a:pt x="8437" y="24280"/>
                      <a:pt x="10481" y="25823"/>
                      <a:pt x="12991" y="26386"/>
                    </a:cubicBezTo>
                    <a:cubicBezTo>
                      <a:pt x="13616" y="26520"/>
                      <a:pt x="14265" y="26606"/>
                      <a:pt x="14926" y="26606"/>
                    </a:cubicBezTo>
                    <a:cubicBezTo>
                      <a:pt x="17411" y="26606"/>
                      <a:pt x="19615" y="25578"/>
                      <a:pt x="20962" y="23802"/>
                    </a:cubicBezTo>
                    <a:cubicBezTo>
                      <a:pt x="21121" y="23606"/>
                      <a:pt x="21244" y="23423"/>
                      <a:pt x="21354" y="23251"/>
                    </a:cubicBezTo>
                    <a:cubicBezTo>
                      <a:pt x="21427" y="23141"/>
                      <a:pt x="21538" y="22970"/>
                      <a:pt x="21599" y="22896"/>
                    </a:cubicBezTo>
                    <a:cubicBezTo>
                      <a:pt x="21795" y="22847"/>
                      <a:pt x="22285" y="22835"/>
                      <a:pt x="22615" y="22835"/>
                    </a:cubicBezTo>
                    <a:cubicBezTo>
                      <a:pt x="23154" y="22835"/>
                      <a:pt x="23754" y="22823"/>
                      <a:pt x="24391" y="22713"/>
                    </a:cubicBezTo>
                    <a:cubicBezTo>
                      <a:pt x="25725" y="22468"/>
                      <a:pt x="26803" y="21831"/>
                      <a:pt x="27684" y="21305"/>
                    </a:cubicBezTo>
                    <a:cubicBezTo>
                      <a:pt x="27941" y="21158"/>
                      <a:pt x="28211" y="20986"/>
                      <a:pt x="28456" y="20864"/>
                    </a:cubicBezTo>
                    <a:cubicBezTo>
                      <a:pt x="28970" y="20582"/>
                      <a:pt x="29386" y="20484"/>
                      <a:pt x="29594" y="20484"/>
                    </a:cubicBezTo>
                    <a:lnTo>
                      <a:pt x="29680" y="20484"/>
                    </a:lnTo>
                    <a:cubicBezTo>
                      <a:pt x="29839" y="20631"/>
                      <a:pt x="30059" y="21427"/>
                      <a:pt x="30182" y="21904"/>
                    </a:cubicBezTo>
                    <a:cubicBezTo>
                      <a:pt x="30500" y="23080"/>
                      <a:pt x="30904" y="24561"/>
                      <a:pt x="32129" y="25688"/>
                    </a:cubicBezTo>
                    <a:cubicBezTo>
                      <a:pt x="33231" y="26692"/>
                      <a:pt x="34541" y="26998"/>
                      <a:pt x="35594" y="27243"/>
                    </a:cubicBezTo>
                    <a:cubicBezTo>
                      <a:pt x="35753" y="27280"/>
                      <a:pt x="35924" y="27316"/>
                      <a:pt x="36071" y="27353"/>
                    </a:cubicBezTo>
                    <a:cubicBezTo>
                      <a:pt x="36439" y="27439"/>
                      <a:pt x="36671" y="27549"/>
                      <a:pt x="36806" y="27622"/>
                    </a:cubicBezTo>
                    <a:cubicBezTo>
                      <a:pt x="36781" y="27806"/>
                      <a:pt x="36696" y="28075"/>
                      <a:pt x="36634" y="28259"/>
                    </a:cubicBezTo>
                    <a:cubicBezTo>
                      <a:pt x="36610" y="28357"/>
                      <a:pt x="36573" y="28467"/>
                      <a:pt x="36549" y="28590"/>
                    </a:cubicBezTo>
                    <a:cubicBezTo>
                      <a:pt x="35533" y="32251"/>
                      <a:pt x="36230" y="36291"/>
                      <a:pt x="38373" y="39426"/>
                    </a:cubicBezTo>
                    <a:cubicBezTo>
                      <a:pt x="38410" y="39499"/>
                      <a:pt x="38459" y="39560"/>
                      <a:pt x="38520" y="39646"/>
                    </a:cubicBezTo>
                    <a:cubicBezTo>
                      <a:pt x="38630" y="39793"/>
                      <a:pt x="38765" y="39989"/>
                      <a:pt x="38875" y="40160"/>
                    </a:cubicBezTo>
                    <a:cubicBezTo>
                      <a:pt x="38814" y="40234"/>
                      <a:pt x="38740" y="40295"/>
                      <a:pt x="38679" y="40356"/>
                    </a:cubicBezTo>
                    <a:lnTo>
                      <a:pt x="38581" y="40454"/>
                    </a:lnTo>
                    <a:cubicBezTo>
                      <a:pt x="36414" y="42719"/>
                      <a:pt x="34859" y="45523"/>
                      <a:pt x="34124" y="48560"/>
                    </a:cubicBezTo>
                    <a:cubicBezTo>
                      <a:pt x="33965" y="49233"/>
                      <a:pt x="33818" y="50029"/>
                      <a:pt x="34002" y="50923"/>
                    </a:cubicBezTo>
                    <a:cubicBezTo>
                      <a:pt x="34247" y="52172"/>
                      <a:pt x="35067" y="53274"/>
                      <a:pt x="36426" y="54192"/>
                    </a:cubicBezTo>
                    <a:cubicBezTo>
                      <a:pt x="37222" y="54731"/>
                      <a:pt x="38826" y="55637"/>
                      <a:pt x="40675" y="55637"/>
                    </a:cubicBezTo>
                    <a:lnTo>
                      <a:pt x="40675" y="55637"/>
                    </a:lnTo>
                    <a:cubicBezTo>
                      <a:pt x="41532" y="55637"/>
                      <a:pt x="42352" y="55453"/>
                      <a:pt x="43087" y="55061"/>
                    </a:cubicBezTo>
                    <a:cubicBezTo>
                      <a:pt x="43577" y="54816"/>
                      <a:pt x="43969" y="54510"/>
                      <a:pt x="44275" y="54290"/>
                    </a:cubicBezTo>
                    <a:lnTo>
                      <a:pt x="44287" y="54265"/>
                    </a:lnTo>
                    <a:cubicBezTo>
                      <a:pt x="44409" y="54180"/>
                      <a:pt x="44532" y="54082"/>
                      <a:pt x="44630" y="54020"/>
                    </a:cubicBezTo>
                    <a:cubicBezTo>
                      <a:pt x="45132" y="53690"/>
                      <a:pt x="45879" y="53457"/>
                      <a:pt x="46650" y="53225"/>
                    </a:cubicBezTo>
                    <a:lnTo>
                      <a:pt x="53384" y="51204"/>
                    </a:lnTo>
                    <a:cubicBezTo>
                      <a:pt x="54388" y="50898"/>
                      <a:pt x="55356" y="50617"/>
                      <a:pt x="56213" y="50617"/>
                    </a:cubicBezTo>
                    <a:lnTo>
                      <a:pt x="56433" y="50617"/>
                    </a:lnTo>
                    <a:cubicBezTo>
                      <a:pt x="56641" y="50629"/>
                      <a:pt x="56898" y="50739"/>
                      <a:pt x="57204" y="50837"/>
                    </a:cubicBezTo>
                    <a:cubicBezTo>
                      <a:pt x="57670" y="51021"/>
                      <a:pt x="58221" y="51241"/>
                      <a:pt x="58906" y="51241"/>
                    </a:cubicBezTo>
                    <a:lnTo>
                      <a:pt x="58906" y="51241"/>
                    </a:lnTo>
                    <a:cubicBezTo>
                      <a:pt x="59433" y="51241"/>
                      <a:pt x="59923" y="51119"/>
                      <a:pt x="60363" y="50861"/>
                    </a:cubicBezTo>
                    <a:cubicBezTo>
                      <a:pt x="61575" y="50164"/>
                      <a:pt x="61918" y="48915"/>
                      <a:pt x="62102" y="47874"/>
                    </a:cubicBezTo>
                    <a:cubicBezTo>
                      <a:pt x="62335" y="46527"/>
                      <a:pt x="62567" y="45180"/>
                      <a:pt x="62775" y="43858"/>
                    </a:cubicBezTo>
                    <a:cubicBezTo>
                      <a:pt x="62886" y="43209"/>
                      <a:pt x="62996" y="42536"/>
                      <a:pt x="63106" y="41874"/>
                    </a:cubicBezTo>
                    <a:cubicBezTo>
                      <a:pt x="63412" y="40038"/>
                      <a:pt x="63718" y="38140"/>
                      <a:pt x="63926" y="36230"/>
                    </a:cubicBezTo>
                    <a:cubicBezTo>
                      <a:pt x="64232" y="33365"/>
                      <a:pt x="64306" y="30279"/>
                      <a:pt x="64171" y="26827"/>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6" name="Google Shape;66;p5"/>
            <p:cNvGrpSpPr/>
            <p:nvPr/>
          </p:nvGrpSpPr>
          <p:grpSpPr>
            <a:xfrm>
              <a:off x="-2338325" y="2574912"/>
              <a:ext cx="3661651" cy="3205669"/>
              <a:chOff x="1057550" y="3474725"/>
              <a:chExt cx="1831100" cy="1603075"/>
            </a:xfrm>
          </p:grpSpPr>
          <p:sp>
            <p:nvSpPr>
              <p:cNvPr id="67" name="Google Shape;67;p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75" name="Google Shape;75;p5"/>
          <p:cNvSpPr txBox="1">
            <a:spLocks noGrp="1"/>
          </p:cNvSpPr>
          <p:nvPr>
            <p:ph type="body" idx="1"/>
          </p:nvPr>
        </p:nvSpPr>
        <p:spPr>
          <a:xfrm>
            <a:off x="17644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6" name="Google Shape;76;p5"/>
          <p:cNvSpPr txBox="1">
            <a:spLocks noGrp="1"/>
          </p:cNvSpPr>
          <p:nvPr>
            <p:ph type="body" idx="2"/>
          </p:nvPr>
        </p:nvSpPr>
        <p:spPr>
          <a:xfrm>
            <a:off x="6916133" y="3684548"/>
            <a:ext cx="3511600" cy="1403600"/>
          </a:xfrm>
          <a:prstGeom prst="rect">
            <a:avLst/>
          </a:prstGeom>
        </p:spPr>
        <p:txBody>
          <a:bodyPr spcFirstLastPara="1" wrap="square" lIns="91425" tIns="91425" rIns="91425" bIns="91425" anchor="t" anchorCtr="0">
            <a:noAutofit/>
          </a:bodyPr>
          <a:lstStyle>
            <a:lvl1pPr marL="609585" lvl="0" indent="-423323" algn="ctr">
              <a:spcBef>
                <a:spcPts val="0"/>
              </a:spcBef>
              <a:spcAft>
                <a:spcPts val="0"/>
              </a:spcAft>
              <a:buSzPts val="14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77" name="Google Shape;77;p5"/>
          <p:cNvSpPr txBox="1">
            <a:spLocks noGrp="1"/>
          </p:cNvSpPr>
          <p:nvPr>
            <p:ph type="title"/>
          </p:nvPr>
        </p:nvSpPr>
        <p:spPr>
          <a:xfrm>
            <a:off x="17644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8" name="Google Shape;78;p5"/>
          <p:cNvSpPr txBox="1">
            <a:spLocks noGrp="1"/>
          </p:cNvSpPr>
          <p:nvPr>
            <p:ph type="title" idx="3"/>
          </p:nvPr>
        </p:nvSpPr>
        <p:spPr>
          <a:xfrm>
            <a:off x="6916133" y="3077348"/>
            <a:ext cx="3511600" cy="7088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79" name="Google Shape;79;p5"/>
          <p:cNvSpPr txBox="1">
            <a:spLocks noGrp="1"/>
          </p:cNvSpPr>
          <p:nvPr>
            <p:ph type="title" idx="4"/>
          </p:nvPr>
        </p:nvSpPr>
        <p:spPr>
          <a:xfrm>
            <a:off x="951000" y="521633"/>
            <a:ext cx="10290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145178030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10"/>
        <p:cNvGrpSpPr/>
        <p:nvPr/>
      </p:nvGrpSpPr>
      <p:grpSpPr>
        <a:xfrm>
          <a:off x="0" y="0"/>
          <a:ext cx="0" cy="0"/>
          <a:chOff x="0" y="0"/>
          <a:chExt cx="0" cy="0"/>
        </a:xfrm>
      </p:grpSpPr>
      <p:sp>
        <p:nvSpPr>
          <p:cNvPr id="111" name="Google Shape;111;p7"/>
          <p:cNvSpPr txBox="1">
            <a:spLocks noGrp="1"/>
          </p:cNvSpPr>
          <p:nvPr>
            <p:ph type="title"/>
          </p:nvPr>
        </p:nvSpPr>
        <p:spPr>
          <a:xfrm>
            <a:off x="2357000" y="427433"/>
            <a:ext cx="7478000" cy="1518000"/>
          </a:xfrm>
          <a:prstGeom prst="rect">
            <a:avLst/>
          </a:prstGeom>
        </p:spPr>
        <p:txBody>
          <a:bodyPr spcFirstLastPara="1" wrap="square" lIns="91425" tIns="91425" rIns="91425" bIns="91425" anchor="t" anchorCtr="0">
            <a:noAutofit/>
          </a:bodyPr>
          <a:lstStyle>
            <a:lvl1pPr lvl="0">
              <a:spcBef>
                <a:spcPts val="0"/>
              </a:spcBef>
              <a:spcAft>
                <a:spcPts val="0"/>
              </a:spcAft>
              <a:buSzPts val="2400"/>
              <a:buNone/>
              <a:defRPr>
                <a:solidFill>
                  <a:schemeClr val="accent6"/>
                </a:solidFill>
              </a:defRPr>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112" name="Google Shape;112;p7"/>
          <p:cNvSpPr txBox="1">
            <a:spLocks noGrp="1"/>
          </p:cNvSpPr>
          <p:nvPr>
            <p:ph type="body" idx="1"/>
          </p:nvPr>
        </p:nvSpPr>
        <p:spPr>
          <a:xfrm>
            <a:off x="1690633" y="2434045"/>
            <a:ext cx="6530000" cy="3067200"/>
          </a:xfrm>
          <a:prstGeom prst="rect">
            <a:avLst/>
          </a:prstGeom>
        </p:spPr>
        <p:txBody>
          <a:bodyPr spcFirstLastPara="1" wrap="square" lIns="91425" tIns="91425" rIns="91425" bIns="91425" anchor="t" anchorCtr="0">
            <a:noAutofit/>
          </a:bodyPr>
          <a:lstStyle>
            <a:lvl1pPr marL="609585" lvl="0" indent="-406390">
              <a:lnSpc>
                <a:spcPct val="115000"/>
              </a:lnSpc>
              <a:spcBef>
                <a:spcPts val="0"/>
              </a:spcBef>
              <a:spcAft>
                <a:spcPts val="0"/>
              </a:spcAft>
              <a:buClr>
                <a:schemeClr val="accent6"/>
              </a:buClr>
              <a:buSzPts val="1200"/>
              <a:buChar char="■"/>
              <a:defRPr sz="2133"/>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grpSp>
        <p:nvGrpSpPr>
          <p:cNvPr id="113" name="Google Shape;113;p7"/>
          <p:cNvGrpSpPr/>
          <p:nvPr/>
        </p:nvGrpSpPr>
        <p:grpSpPr>
          <a:xfrm>
            <a:off x="-3772919" y="-709748"/>
            <a:ext cx="19916527" cy="10232936"/>
            <a:chOff x="-2829690" y="-532311"/>
            <a:chExt cx="14937395" cy="7674702"/>
          </a:xfrm>
        </p:grpSpPr>
        <p:grpSp>
          <p:nvGrpSpPr>
            <p:cNvPr id="114" name="Google Shape;114;p7"/>
            <p:cNvGrpSpPr/>
            <p:nvPr/>
          </p:nvGrpSpPr>
          <p:grpSpPr>
            <a:xfrm>
              <a:off x="-2829690" y="-532311"/>
              <a:ext cx="14937395" cy="7674702"/>
              <a:chOff x="-2829690" y="-532311"/>
              <a:chExt cx="14937395" cy="7674702"/>
            </a:xfrm>
          </p:grpSpPr>
          <p:grpSp>
            <p:nvGrpSpPr>
              <p:cNvPr id="115" name="Google Shape;115;p7"/>
              <p:cNvGrpSpPr/>
              <p:nvPr/>
            </p:nvGrpSpPr>
            <p:grpSpPr>
              <a:xfrm>
                <a:off x="-2829690" y="2718224"/>
                <a:ext cx="4018183" cy="4424167"/>
                <a:chOff x="-1890669" y="-592228"/>
                <a:chExt cx="3608930" cy="3973565"/>
              </a:xfrm>
            </p:grpSpPr>
            <p:grpSp>
              <p:nvGrpSpPr>
                <p:cNvPr id="116" name="Google Shape;116;p7"/>
                <p:cNvGrpSpPr/>
                <p:nvPr/>
              </p:nvGrpSpPr>
              <p:grpSpPr>
                <a:xfrm>
                  <a:off x="-1890669" y="-592228"/>
                  <a:ext cx="3608930" cy="3973565"/>
                  <a:chOff x="262575" y="279375"/>
                  <a:chExt cx="1205750" cy="1327575"/>
                </a:xfrm>
              </p:grpSpPr>
              <p:sp>
                <p:nvSpPr>
                  <p:cNvPr id="117" name="Google Shape;117;p7"/>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7"/>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7"/>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7"/>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7"/>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7"/>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sp>
            <p:nvSpPr>
              <p:cNvPr id="123" name="Google Shape;123;p7"/>
              <p:cNvSpPr/>
              <p:nvPr/>
            </p:nvSpPr>
            <p:spPr>
              <a:xfrm rot="503819">
                <a:off x="6748693" y="-156408"/>
                <a:ext cx="5268076" cy="1632161"/>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24" name="Google Shape;124;p7"/>
              <p:cNvGrpSpPr/>
              <p:nvPr/>
            </p:nvGrpSpPr>
            <p:grpSpPr>
              <a:xfrm>
                <a:off x="6744875" y="2031607"/>
                <a:ext cx="3661651" cy="3748974"/>
                <a:chOff x="6744875" y="2031607"/>
                <a:chExt cx="3661651" cy="3748974"/>
              </a:xfrm>
            </p:grpSpPr>
            <p:grpSp>
              <p:nvGrpSpPr>
                <p:cNvPr id="125" name="Google Shape;125;p7"/>
                <p:cNvGrpSpPr/>
                <p:nvPr/>
              </p:nvGrpSpPr>
              <p:grpSpPr>
                <a:xfrm>
                  <a:off x="7179211" y="4303269"/>
                  <a:ext cx="379812" cy="699459"/>
                  <a:chOff x="5887475" y="4238125"/>
                  <a:chExt cx="87275" cy="160725"/>
                </a:xfrm>
              </p:grpSpPr>
              <p:sp>
                <p:nvSpPr>
                  <p:cNvPr id="126" name="Google Shape;126;p7"/>
                  <p:cNvSpPr/>
                  <p:nvPr/>
                </p:nvSpPr>
                <p:spPr>
                  <a:xfrm>
                    <a:off x="5933700" y="4289550"/>
                    <a:ext cx="31250" cy="23000"/>
                  </a:xfrm>
                  <a:custGeom>
                    <a:avLst/>
                    <a:gdLst/>
                    <a:ahLst/>
                    <a:cxnLst/>
                    <a:rect l="l" t="t" r="r" b="b"/>
                    <a:pathLst>
                      <a:path w="1250" h="920" extrusionOk="0">
                        <a:moveTo>
                          <a:pt x="1" y="1"/>
                        </a:moveTo>
                        <a:lnTo>
                          <a:pt x="1" y="919"/>
                        </a:lnTo>
                        <a:lnTo>
                          <a:pt x="1250" y="919"/>
                        </a:lnTo>
                        <a:lnTo>
                          <a:pt x="125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7"/>
                  <p:cNvSpPr/>
                  <p:nvPr/>
                </p:nvSpPr>
                <p:spPr>
                  <a:xfrm>
                    <a:off x="5887475" y="4316200"/>
                    <a:ext cx="29425" cy="21750"/>
                  </a:xfrm>
                  <a:custGeom>
                    <a:avLst/>
                    <a:gdLst/>
                    <a:ahLst/>
                    <a:cxnLst/>
                    <a:rect l="l" t="t" r="r" b="b"/>
                    <a:pathLst>
                      <a:path w="1177" h="870" extrusionOk="0">
                        <a:moveTo>
                          <a:pt x="1" y="0"/>
                        </a:moveTo>
                        <a:lnTo>
                          <a:pt x="1" y="869"/>
                        </a:lnTo>
                        <a:lnTo>
                          <a:pt x="1176" y="869"/>
                        </a:lnTo>
                        <a:lnTo>
                          <a:pt x="117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7"/>
                  <p:cNvSpPr/>
                  <p:nvPr/>
                </p:nvSpPr>
                <p:spPr>
                  <a:xfrm>
                    <a:off x="5960025" y="4261700"/>
                    <a:ext cx="14725" cy="10750"/>
                  </a:xfrm>
                  <a:custGeom>
                    <a:avLst/>
                    <a:gdLst/>
                    <a:ahLst/>
                    <a:cxnLst/>
                    <a:rect l="l" t="t" r="r" b="b"/>
                    <a:pathLst>
                      <a:path w="589" h="430" extrusionOk="0">
                        <a:moveTo>
                          <a:pt x="1" y="1"/>
                        </a:moveTo>
                        <a:lnTo>
                          <a:pt x="1" y="429"/>
                        </a:lnTo>
                        <a:lnTo>
                          <a:pt x="588" y="429"/>
                        </a:lnTo>
                        <a:lnTo>
                          <a:pt x="58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7"/>
                  <p:cNvSpPr/>
                  <p:nvPr/>
                </p:nvSpPr>
                <p:spPr>
                  <a:xfrm>
                    <a:off x="5902175" y="4388125"/>
                    <a:ext cx="15025" cy="10725"/>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7"/>
                  <p:cNvSpPr/>
                  <p:nvPr/>
                </p:nvSpPr>
                <p:spPr>
                  <a:xfrm>
                    <a:off x="5937075" y="4354150"/>
                    <a:ext cx="14725" cy="10725"/>
                  </a:xfrm>
                  <a:custGeom>
                    <a:avLst/>
                    <a:gdLst/>
                    <a:ahLst/>
                    <a:cxnLst/>
                    <a:rect l="l" t="t" r="r" b="b"/>
                    <a:pathLst>
                      <a:path w="589" h="429" extrusionOk="0">
                        <a:moveTo>
                          <a:pt x="0" y="0"/>
                        </a:moveTo>
                        <a:lnTo>
                          <a:pt x="0" y="429"/>
                        </a:lnTo>
                        <a:lnTo>
                          <a:pt x="588" y="429"/>
                        </a:lnTo>
                        <a:lnTo>
                          <a:pt x="588"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7"/>
                  <p:cNvSpPr/>
                  <p:nvPr/>
                </p:nvSpPr>
                <p:spPr>
                  <a:xfrm>
                    <a:off x="5919325" y="4238125"/>
                    <a:ext cx="15025" cy="1075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2" name="Google Shape;132;p7"/>
                <p:cNvSpPr/>
                <p:nvPr/>
              </p:nvSpPr>
              <p:spPr>
                <a:xfrm>
                  <a:off x="7930887" y="4351948"/>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33" name="Google Shape;133;p7"/>
                <p:cNvGrpSpPr/>
                <p:nvPr/>
              </p:nvGrpSpPr>
              <p:grpSpPr>
                <a:xfrm>
                  <a:off x="7930865" y="2917093"/>
                  <a:ext cx="354625" cy="225150"/>
                  <a:chOff x="7551213" y="1538800"/>
                  <a:chExt cx="369825" cy="234800"/>
                </a:xfrm>
              </p:grpSpPr>
              <p:sp>
                <p:nvSpPr>
                  <p:cNvPr id="134" name="Google Shape;134;p7"/>
                  <p:cNvSpPr/>
                  <p:nvPr/>
                </p:nvSpPr>
                <p:spPr>
                  <a:xfrm>
                    <a:off x="7702799" y="1604296"/>
                    <a:ext cx="71570" cy="53173"/>
                  </a:xfrm>
                  <a:custGeom>
                    <a:avLst/>
                    <a:gdLst/>
                    <a:ahLst/>
                    <a:cxnLst/>
                    <a:rect l="l" t="t" r="r" b="b"/>
                    <a:pathLst>
                      <a:path w="1237" h="919" extrusionOk="0">
                        <a:moveTo>
                          <a:pt x="0" y="0"/>
                        </a:moveTo>
                        <a:lnTo>
                          <a:pt x="0" y="919"/>
                        </a:lnTo>
                        <a:lnTo>
                          <a:pt x="1237" y="919"/>
                        </a:lnTo>
                        <a:lnTo>
                          <a:pt x="123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7"/>
                  <p:cNvSpPr/>
                  <p:nvPr/>
                </p:nvSpPr>
                <p:spPr>
                  <a:xfrm>
                    <a:off x="7852997" y="1702078"/>
                    <a:ext cx="68040" cy="50338"/>
                  </a:xfrm>
                  <a:custGeom>
                    <a:avLst/>
                    <a:gdLst/>
                    <a:ahLst/>
                    <a:cxnLst/>
                    <a:rect l="l" t="t" r="r" b="b"/>
                    <a:pathLst>
                      <a:path w="1176" h="870" extrusionOk="0">
                        <a:moveTo>
                          <a:pt x="0" y="0"/>
                        </a:moveTo>
                        <a:lnTo>
                          <a:pt x="0" y="869"/>
                        </a:lnTo>
                        <a:lnTo>
                          <a:pt x="1175" y="869"/>
                        </a:lnTo>
                        <a:lnTo>
                          <a:pt x="117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7"/>
                  <p:cNvSpPr/>
                  <p:nvPr/>
                </p:nvSpPr>
                <p:spPr>
                  <a:xfrm>
                    <a:off x="7551213" y="1592907"/>
                    <a:ext cx="34772" cy="24822"/>
                  </a:xfrm>
                  <a:custGeom>
                    <a:avLst/>
                    <a:gdLst/>
                    <a:ahLst/>
                    <a:cxnLst/>
                    <a:rect l="l" t="t" r="r" b="b"/>
                    <a:pathLst>
                      <a:path w="601" h="429" extrusionOk="0">
                        <a:moveTo>
                          <a:pt x="0" y="0"/>
                        </a:moveTo>
                        <a:lnTo>
                          <a:pt x="0" y="429"/>
                        </a:lnTo>
                        <a:lnTo>
                          <a:pt x="600" y="429"/>
                        </a:lnTo>
                        <a:lnTo>
                          <a:pt x="6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7"/>
                  <p:cNvSpPr/>
                  <p:nvPr/>
                </p:nvSpPr>
                <p:spPr>
                  <a:xfrm>
                    <a:off x="7774311" y="1748779"/>
                    <a:ext cx="34772" cy="24822"/>
                  </a:xfrm>
                  <a:custGeom>
                    <a:avLst/>
                    <a:gdLst/>
                    <a:ahLst/>
                    <a:cxnLst/>
                    <a:rect l="l" t="t" r="r" b="b"/>
                    <a:pathLst>
                      <a:path w="601" h="429" extrusionOk="0">
                        <a:moveTo>
                          <a:pt x="1" y="0"/>
                        </a:moveTo>
                        <a:lnTo>
                          <a:pt x="1" y="429"/>
                        </a:lnTo>
                        <a:lnTo>
                          <a:pt x="601" y="429"/>
                        </a:lnTo>
                        <a:lnTo>
                          <a:pt x="60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7"/>
                  <p:cNvSpPr/>
                  <p:nvPr/>
                </p:nvSpPr>
                <p:spPr>
                  <a:xfrm>
                    <a:off x="7585927" y="1704806"/>
                    <a:ext cx="34772" cy="24880"/>
                  </a:xfrm>
                  <a:custGeom>
                    <a:avLst/>
                    <a:gdLst/>
                    <a:ahLst/>
                    <a:cxnLst/>
                    <a:rect l="l" t="t" r="r" b="b"/>
                    <a:pathLst>
                      <a:path w="601" h="430" extrusionOk="0">
                        <a:moveTo>
                          <a:pt x="0" y="1"/>
                        </a:moveTo>
                        <a:lnTo>
                          <a:pt x="0" y="429"/>
                        </a:lnTo>
                        <a:lnTo>
                          <a:pt x="600" y="429"/>
                        </a:lnTo>
                        <a:lnTo>
                          <a:pt x="6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7"/>
                  <p:cNvSpPr/>
                  <p:nvPr/>
                </p:nvSpPr>
                <p:spPr>
                  <a:xfrm>
                    <a:off x="7853346" y="1538800"/>
                    <a:ext cx="34078" cy="24880"/>
                  </a:xfrm>
                  <a:custGeom>
                    <a:avLst/>
                    <a:gdLst/>
                    <a:ahLst/>
                    <a:cxnLst/>
                    <a:rect l="l" t="t" r="r" b="b"/>
                    <a:pathLst>
                      <a:path w="589" h="430" extrusionOk="0">
                        <a:moveTo>
                          <a:pt x="1" y="1"/>
                        </a:moveTo>
                        <a:lnTo>
                          <a:pt x="1" y="429"/>
                        </a:lnTo>
                        <a:lnTo>
                          <a:pt x="589" y="429"/>
                        </a:lnTo>
                        <a:lnTo>
                          <a:pt x="58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0" name="Google Shape;140;p7"/>
                <p:cNvSpPr/>
                <p:nvPr/>
              </p:nvSpPr>
              <p:spPr>
                <a:xfrm>
                  <a:off x="7513195" y="2994801"/>
                  <a:ext cx="179130" cy="179130"/>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41" name="Google Shape;141;p7"/>
                <p:cNvGrpSpPr/>
                <p:nvPr/>
              </p:nvGrpSpPr>
              <p:grpSpPr>
                <a:xfrm>
                  <a:off x="6744875" y="2574912"/>
                  <a:ext cx="3661651" cy="3205669"/>
                  <a:chOff x="1057550" y="3474725"/>
                  <a:chExt cx="1831100" cy="1603075"/>
                </a:xfrm>
              </p:grpSpPr>
              <p:sp>
                <p:nvSpPr>
                  <p:cNvPr id="142" name="Google Shape;142;p7"/>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7"/>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7"/>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7"/>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7"/>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7"/>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7"/>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7"/>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0" name="Google Shape;150;p7"/>
                <p:cNvGrpSpPr/>
                <p:nvPr/>
              </p:nvGrpSpPr>
              <p:grpSpPr>
                <a:xfrm rot="6499934">
                  <a:off x="7821810" y="2338940"/>
                  <a:ext cx="267032" cy="465633"/>
                  <a:chOff x="526150" y="3997550"/>
                  <a:chExt cx="344075" cy="599975"/>
                </a:xfrm>
              </p:grpSpPr>
              <p:sp>
                <p:nvSpPr>
                  <p:cNvPr id="151" name="Google Shape;151;p7"/>
                  <p:cNvSpPr/>
                  <p:nvPr/>
                </p:nvSpPr>
                <p:spPr>
                  <a:xfrm>
                    <a:off x="526150" y="3997550"/>
                    <a:ext cx="344075" cy="599975"/>
                  </a:xfrm>
                  <a:custGeom>
                    <a:avLst/>
                    <a:gdLst/>
                    <a:ahLst/>
                    <a:cxnLst/>
                    <a:rect l="l" t="t" r="r" b="b"/>
                    <a:pathLst>
                      <a:path w="13763" h="23999" fill="none" extrusionOk="0">
                        <a:moveTo>
                          <a:pt x="7322" y="23998"/>
                        </a:moveTo>
                        <a:cubicBezTo>
                          <a:pt x="6980" y="23998"/>
                          <a:pt x="6710" y="23913"/>
                          <a:pt x="6490" y="23766"/>
                        </a:cubicBezTo>
                        <a:cubicBezTo>
                          <a:pt x="5645" y="23153"/>
                          <a:pt x="5927" y="21390"/>
                          <a:pt x="6221" y="19688"/>
                        </a:cubicBezTo>
                        <a:cubicBezTo>
                          <a:pt x="6257" y="19382"/>
                          <a:pt x="6331" y="19064"/>
                          <a:pt x="6367" y="18758"/>
                        </a:cubicBezTo>
                        <a:cubicBezTo>
                          <a:pt x="6906" y="15097"/>
                          <a:pt x="5376" y="10995"/>
                          <a:pt x="2315" y="7775"/>
                        </a:cubicBezTo>
                        <a:cubicBezTo>
                          <a:pt x="2205" y="7665"/>
                          <a:pt x="2094" y="7542"/>
                          <a:pt x="1996" y="7432"/>
                        </a:cubicBezTo>
                        <a:cubicBezTo>
                          <a:pt x="1409" y="6832"/>
                          <a:pt x="809" y="6245"/>
                          <a:pt x="466" y="5473"/>
                        </a:cubicBezTo>
                        <a:cubicBezTo>
                          <a:pt x="62" y="4628"/>
                          <a:pt x="1" y="3392"/>
                          <a:pt x="796" y="2669"/>
                        </a:cubicBezTo>
                        <a:cubicBezTo>
                          <a:pt x="1384" y="2155"/>
                          <a:pt x="2180" y="2094"/>
                          <a:pt x="2964" y="2045"/>
                        </a:cubicBezTo>
                        <a:cubicBezTo>
                          <a:pt x="3196" y="2033"/>
                          <a:pt x="3453" y="2020"/>
                          <a:pt x="3674" y="1984"/>
                        </a:cubicBezTo>
                        <a:cubicBezTo>
                          <a:pt x="4947" y="1812"/>
                          <a:pt x="5694" y="1286"/>
                          <a:pt x="6233" y="894"/>
                        </a:cubicBezTo>
                        <a:cubicBezTo>
                          <a:pt x="6416" y="759"/>
                          <a:pt x="6588" y="649"/>
                          <a:pt x="6735" y="576"/>
                        </a:cubicBezTo>
                        <a:cubicBezTo>
                          <a:pt x="7861" y="0"/>
                          <a:pt x="9918" y="465"/>
                          <a:pt x="10212" y="710"/>
                        </a:cubicBezTo>
                        <a:lnTo>
                          <a:pt x="10212" y="710"/>
                        </a:lnTo>
                        <a:cubicBezTo>
                          <a:pt x="13347" y="3184"/>
                          <a:pt x="12453" y="4934"/>
                          <a:pt x="11387" y="6979"/>
                        </a:cubicBezTo>
                        <a:cubicBezTo>
                          <a:pt x="10567" y="8571"/>
                          <a:pt x="9649" y="10383"/>
                          <a:pt x="10592" y="12856"/>
                        </a:cubicBezTo>
                        <a:cubicBezTo>
                          <a:pt x="10824" y="13432"/>
                          <a:pt x="11241" y="14093"/>
                          <a:pt x="11669" y="14791"/>
                        </a:cubicBezTo>
                        <a:cubicBezTo>
                          <a:pt x="12649" y="16370"/>
                          <a:pt x="13763" y="18158"/>
                          <a:pt x="13273" y="19921"/>
                        </a:cubicBezTo>
                        <a:cubicBezTo>
                          <a:pt x="12942" y="21145"/>
                          <a:pt x="11877" y="22186"/>
                          <a:pt x="10041" y="23117"/>
                        </a:cubicBezTo>
                        <a:cubicBezTo>
                          <a:pt x="8877" y="23704"/>
                          <a:pt x="7984" y="23998"/>
                          <a:pt x="7322" y="23998"/>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7"/>
                  <p:cNvSpPr/>
                  <p:nvPr/>
                </p:nvSpPr>
                <p:spPr>
                  <a:xfrm>
                    <a:off x="599000" y="4068850"/>
                    <a:ext cx="190125" cy="449700"/>
                  </a:xfrm>
                  <a:custGeom>
                    <a:avLst/>
                    <a:gdLst/>
                    <a:ahLst/>
                    <a:cxnLst/>
                    <a:rect l="l" t="t" r="r" b="b"/>
                    <a:pathLst>
                      <a:path w="7605" h="17988" fill="none" extrusionOk="0">
                        <a:moveTo>
                          <a:pt x="5719" y="17987"/>
                        </a:moveTo>
                        <a:cubicBezTo>
                          <a:pt x="5694" y="17987"/>
                          <a:pt x="5657" y="17975"/>
                          <a:pt x="5645" y="17963"/>
                        </a:cubicBezTo>
                        <a:cubicBezTo>
                          <a:pt x="5535" y="17865"/>
                          <a:pt x="5645" y="17547"/>
                          <a:pt x="5817" y="17020"/>
                        </a:cubicBezTo>
                        <a:cubicBezTo>
                          <a:pt x="5902" y="16751"/>
                          <a:pt x="6012" y="16457"/>
                          <a:pt x="6037" y="16261"/>
                        </a:cubicBezTo>
                        <a:cubicBezTo>
                          <a:pt x="6123" y="15710"/>
                          <a:pt x="6074" y="15122"/>
                          <a:pt x="6025" y="14559"/>
                        </a:cubicBezTo>
                        <a:cubicBezTo>
                          <a:pt x="5963" y="13922"/>
                          <a:pt x="5927" y="13249"/>
                          <a:pt x="6061" y="12649"/>
                        </a:cubicBezTo>
                        <a:cubicBezTo>
                          <a:pt x="6061" y="12637"/>
                          <a:pt x="6074" y="12576"/>
                          <a:pt x="6123" y="12576"/>
                        </a:cubicBezTo>
                        <a:cubicBezTo>
                          <a:pt x="6184" y="12576"/>
                          <a:pt x="6245" y="12673"/>
                          <a:pt x="6368" y="12967"/>
                        </a:cubicBezTo>
                        <a:cubicBezTo>
                          <a:pt x="6404" y="13090"/>
                          <a:pt x="6465" y="13212"/>
                          <a:pt x="6514" y="13286"/>
                        </a:cubicBezTo>
                        <a:cubicBezTo>
                          <a:pt x="7323" y="14608"/>
                          <a:pt x="7604" y="15637"/>
                          <a:pt x="7359" y="16457"/>
                        </a:cubicBezTo>
                        <a:cubicBezTo>
                          <a:pt x="7163" y="17081"/>
                          <a:pt x="6674" y="17571"/>
                          <a:pt x="5829" y="17938"/>
                        </a:cubicBezTo>
                        <a:lnTo>
                          <a:pt x="5829" y="17938"/>
                        </a:lnTo>
                        <a:cubicBezTo>
                          <a:pt x="5792" y="17987"/>
                          <a:pt x="5755" y="17987"/>
                          <a:pt x="5719" y="17987"/>
                        </a:cubicBezTo>
                        <a:close/>
                        <a:moveTo>
                          <a:pt x="4617" y="7837"/>
                        </a:moveTo>
                        <a:cubicBezTo>
                          <a:pt x="3882" y="7837"/>
                          <a:pt x="1433" y="5009"/>
                          <a:pt x="503" y="3270"/>
                        </a:cubicBezTo>
                        <a:cubicBezTo>
                          <a:pt x="123" y="2548"/>
                          <a:pt x="1" y="2070"/>
                          <a:pt x="172" y="1825"/>
                        </a:cubicBezTo>
                        <a:cubicBezTo>
                          <a:pt x="1054" y="466"/>
                          <a:pt x="2927" y="283"/>
                          <a:pt x="4910" y="87"/>
                        </a:cubicBezTo>
                        <a:lnTo>
                          <a:pt x="5021" y="62"/>
                        </a:lnTo>
                        <a:cubicBezTo>
                          <a:pt x="5682" y="1"/>
                          <a:pt x="6172" y="172"/>
                          <a:pt x="6453" y="564"/>
                        </a:cubicBezTo>
                        <a:cubicBezTo>
                          <a:pt x="6821" y="1066"/>
                          <a:pt x="6759" y="1752"/>
                          <a:pt x="6661" y="1997"/>
                        </a:cubicBezTo>
                        <a:cubicBezTo>
                          <a:pt x="6257" y="2915"/>
                          <a:pt x="6074" y="4041"/>
                          <a:pt x="5902" y="5058"/>
                        </a:cubicBezTo>
                        <a:cubicBezTo>
                          <a:pt x="5645" y="6551"/>
                          <a:pt x="5437" y="7837"/>
                          <a:pt x="4617" y="78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7"/>
                  <p:cNvSpPr/>
                  <p:nvPr/>
                </p:nvSpPr>
                <p:spPr>
                  <a:xfrm>
                    <a:off x="669100" y="4120900"/>
                    <a:ext cx="38300" cy="56350"/>
                  </a:xfrm>
                  <a:custGeom>
                    <a:avLst/>
                    <a:gdLst/>
                    <a:ahLst/>
                    <a:cxnLst/>
                    <a:rect l="l" t="t" r="r" b="b"/>
                    <a:pathLst>
                      <a:path w="1532" h="2254" fill="none" extrusionOk="0">
                        <a:moveTo>
                          <a:pt x="882" y="2253"/>
                        </a:moveTo>
                        <a:cubicBezTo>
                          <a:pt x="870" y="2253"/>
                          <a:pt x="858" y="2253"/>
                          <a:pt x="833" y="2241"/>
                        </a:cubicBezTo>
                        <a:cubicBezTo>
                          <a:pt x="564" y="2119"/>
                          <a:pt x="1" y="845"/>
                          <a:pt x="86" y="551"/>
                        </a:cubicBezTo>
                        <a:cubicBezTo>
                          <a:pt x="147" y="392"/>
                          <a:pt x="466" y="209"/>
                          <a:pt x="760" y="111"/>
                        </a:cubicBezTo>
                        <a:cubicBezTo>
                          <a:pt x="870" y="86"/>
                          <a:pt x="1139" y="0"/>
                          <a:pt x="1262" y="86"/>
                        </a:cubicBezTo>
                        <a:cubicBezTo>
                          <a:pt x="1531" y="270"/>
                          <a:pt x="1311" y="1580"/>
                          <a:pt x="992" y="2192"/>
                        </a:cubicBezTo>
                        <a:lnTo>
                          <a:pt x="992" y="2192"/>
                        </a:lnTo>
                        <a:cubicBezTo>
                          <a:pt x="943" y="2241"/>
                          <a:pt x="919" y="2253"/>
                          <a:pt x="882" y="22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54" name="Google Shape;154;p7"/>
                <p:cNvGrpSpPr/>
                <p:nvPr/>
              </p:nvGrpSpPr>
              <p:grpSpPr>
                <a:xfrm rot="3890659">
                  <a:off x="8703654" y="1971457"/>
                  <a:ext cx="464398" cy="940396"/>
                  <a:chOff x="715325" y="2926500"/>
                  <a:chExt cx="464375" cy="940350"/>
                </a:xfrm>
              </p:grpSpPr>
              <p:sp>
                <p:nvSpPr>
                  <p:cNvPr id="155" name="Google Shape;155;p7"/>
                  <p:cNvSpPr/>
                  <p:nvPr/>
                </p:nvSpPr>
                <p:spPr>
                  <a:xfrm>
                    <a:off x="715325" y="2926500"/>
                    <a:ext cx="464375" cy="940350"/>
                  </a:xfrm>
                  <a:custGeom>
                    <a:avLst/>
                    <a:gdLst/>
                    <a:ahLst/>
                    <a:cxnLst/>
                    <a:rect l="l" t="t" r="r" b="b"/>
                    <a:pathLst>
                      <a:path w="18575" h="37614" fill="none" extrusionOk="0">
                        <a:moveTo>
                          <a:pt x="6196" y="37614"/>
                        </a:moveTo>
                        <a:cubicBezTo>
                          <a:pt x="5461" y="37614"/>
                          <a:pt x="4714" y="37430"/>
                          <a:pt x="4065" y="37051"/>
                        </a:cubicBezTo>
                        <a:cubicBezTo>
                          <a:pt x="3074" y="36475"/>
                          <a:pt x="2363" y="35520"/>
                          <a:pt x="1678" y="34528"/>
                        </a:cubicBezTo>
                        <a:cubicBezTo>
                          <a:pt x="1127" y="33733"/>
                          <a:pt x="613" y="32937"/>
                          <a:pt x="368" y="32067"/>
                        </a:cubicBezTo>
                        <a:cubicBezTo>
                          <a:pt x="0" y="30794"/>
                          <a:pt x="209" y="29423"/>
                          <a:pt x="392" y="28223"/>
                        </a:cubicBezTo>
                        <a:cubicBezTo>
                          <a:pt x="686" y="26325"/>
                          <a:pt x="1004" y="24182"/>
                          <a:pt x="2192" y="22480"/>
                        </a:cubicBezTo>
                        <a:cubicBezTo>
                          <a:pt x="2927" y="21440"/>
                          <a:pt x="3943" y="20632"/>
                          <a:pt x="4947" y="19848"/>
                        </a:cubicBezTo>
                        <a:cubicBezTo>
                          <a:pt x="5314" y="19554"/>
                          <a:pt x="5694" y="19248"/>
                          <a:pt x="6061" y="18942"/>
                        </a:cubicBezTo>
                        <a:cubicBezTo>
                          <a:pt x="7212" y="17962"/>
                          <a:pt x="8228" y="16836"/>
                          <a:pt x="9085" y="15599"/>
                        </a:cubicBezTo>
                        <a:cubicBezTo>
                          <a:pt x="9906" y="14424"/>
                          <a:pt x="10371" y="13420"/>
                          <a:pt x="10591" y="12416"/>
                        </a:cubicBezTo>
                        <a:cubicBezTo>
                          <a:pt x="10898" y="11020"/>
                          <a:pt x="10702" y="9575"/>
                          <a:pt x="10493" y="8167"/>
                        </a:cubicBezTo>
                        <a:cubicBezTo>
                          <a:pt x="10359" y="7139"/>
                          <a:pt x="10212" y="6074"/>
                          <a:pt x="10273" y="5021"/>
                        </a:cubicBezTo>
                        <a:lnTo>
                          <a:pt x="10273" y="5021"/>
                        </a:lnTo>
                        <a:cubicBezTo>
                          <a:pt x="10334" y="3796"/>
                          <a:pt x="10665" y="2584"/>
                          <a:pt x="11228" y="1482"/>
                        </a:cubicBezTo>
                        <a:lnTo>
                          <a:pt x="11326" y="1298"/>
                        </a:lnTo>
                        <a:cubicBezTo>
                          <a:pt x="11522" y="882"/>
                          <a:pt x="11779" y="392"/>
                          <a:pt x="12171" y="221"/>
                        </a:cubicBezTo>
                        <a:cubicBezTo>
                          <a:pt x="12734" y="1"/>
                          <a:pt x="13469" y="466"/>
                          <a:pt x="13677" y="625"/>
                        </a:cubicBezTo>
                        <a:cubicBezTo>
                          <a:pt x="13836" y="735"/>
                          <a:pt x="13983" y="858"/>
                          <a:pt x="14142" y="980"/>
                        </a:cubicBezTo>
                        <a:cubicBezTo>
                          <a:pt x="14461" y="1249"/>
                          <a:pt x="14816" y="1531"/>
                          <a:pt x="15207" y="1666"/>
                        </a:cubicBezTo>
                        <a:cubicBezTo>
                          <a:pt x="15562" y="1788"/>
                          <a:pt x="15942" y="1813"/>
                          <a:pt x="16334" y="1849"/>
                        </a:cubicBezTo>
                        <a:cubicBezTo>
                          <a:pt x="16897" y="1898"/>
                          <a:pt x="17497" y="1923"/>
                          <a:pt x="17901" y="2327"/>
                        </a:cubicBezTo>
                        <a:cubicBezTo>
                          <a:pt x="18574" y="2951"/>
                          <a:pt x="18379" y="4078"/>
                          <a:pt x="17926" y="4886"/>
                        </a:cubicBezTo>
                        <a:cubicBezTo>
                          <a:pt x="17473" y="5645"/>
                          <a:pt x="16836" y="6306"/>
                          <a:pt x="16211" y="6931"/>
                        </a:cubicBezTo>
                        <a:cubicBezTo>
                          <a:pt x="16003" y="7127"/>
                          <a:pt x="15795" y="7347"/>
                          <a:pt x="15599" y="7555"/>
                        </a:cubicBezTo>
                        <a:cubicBezTo>
                          <a:pt x="14938" y="8253"/>
                          <a:pt x="14069" y="9318"/>
                          <a:pt x="13959" y="10604"/>
                        </a:cubicBezTo>
                        <a:cubicBezTo>
                          <a:pt x="13910" y="11167"/>
                          <a:pt x="14007" y="11730"/>
                          <a:pt x="14105" y="12281"/>
                        </a:cubicBezTo>
                        <a:cubicBezTo>
                          <a:pt x="14216" y="12893"/>
                          <a:pt x="14326" y="13530"/>
                          <a:pt x="14228" y="14142"/>
                        </a:cubicBezTo>
                        <a:cubicBezTo>
                          <a:pt x="14044" y="15379"/>
                          <a:pt x="13150" y="16297"/>
                          <a:pt x="12269" y="17203"/>
                        </a:cubicBezTo>
                        <a:cubicBezTo>
                          <a:pt x="11644" y="17840"/>
                          <a:pt x="10983" y="18513"/>
                          <a:pt x="10591" y="19309"/>
                        </a:cubicBezTo>
                        <a:cubicBezTo>
                          <a:pt x="9991" y="20509"/>
                          <a:pt x="10028" y="21868"/>
                          <a:pt x="10040" y="23203"/>
                        </a:cubicBezTo>
                        <a:cubicBezTo>
                          <a:pt x="10053" y="23888"/>
                          <a:pt x="10065" y="24611"/>
                          <a:pt x="9991" y="25297"/>
                        </a:cubicBezTo>
                        <a:cubicBezTo>
                          <a:pt x="9942" y="25737"/>
                          <a:pt x="9857" y="26178"/>
                          <a:pt x="9783" y="26631"/>
                        </a:cubicBezTo>
                        <a:cubicBezTo>
                          <a:pt x="9636" y="27354"/>
                          <a:pt x="9502" y="28100"/>
                          <a:pt x="9538" y="28835"/>
                        </a:cubicBezTo>
                        <a:cubicBezTo>
                          <a:pt x="9563" y="29582"/>
                          <a:pt x="9783" y="30317"/>
                          <a:pt x="9979" y="31014"/>
                        </a:cubicBezTo>
                        <a:cubicBezTo>
                          <a:pt x="10212" y="31835"/>
                          <a:pt x="10457" y="32692"/>
                          <a:pt x="10420" y="33549"/>
                        </a:cubicBezTo>
                        <a:cubicBezTo>
                          <a:pt x="10371" y="34994"/>
                          <a:pt x="9514" y="36414"/>
                          <a:pt x="8253" y="37112"/>
                        </a:cubicBezTo>
                        <a:cubicBezTo>
                          <a:pt x="7616" y="37430"/>
                          <a:pt x="6906" y="37614"/>
                          <a:pt x="6196" y="37614"/>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7"/>
                  <p:cNvSpPr/>
                  <p:nvPr/>
                </p:nvSpPr>
                <p:spPr>
                  <a:xfrm>
                    <a:off x="775325" y="3007000"/>
                    <a:ext cx="327550" cy="799250"/>
                  </a:xfrm>
                  <a:custGeom>
                    <a:avLst/>
                    <a:gdLst/>
                    <a:ahLst/>
                    <a:cxnLst/>
                    <a:rect l="l" t="t" r="r" b="b"/>
                    <a:pathLst>
                      <a:path w="13102" h="31970" fill="none" extrusionOk="0">
                        <a:moveTo>
                          <a:pt x="3649" y="31970"/>
                        </a:moveTo>
                        <a:cubicBezTo>
                          <a:pt x="3318" y="31970"/>
                          <a:pt x="2559" y="31737"/>
                          <a:pt x="1286" y="29900"/>
                        </a:cubicBezTo>
                        <a:lnTo>
                          <a:pt x="1286" y="29900"/>
                        </a:lnTo>
                        <a:cubicBezTo>
                          <a:pt x="845" y="29251"/>
                          <a:pt x="453" y="28676"/>
                          <a:pt x="306" y="28150"/>
                        </a:cubicBezTo>
                        <a:cubicBezTo>
                          <a:pt x="0" y="27072"/>
                          <a:pt x="612" y="22309"/>
                          <a:pt x="1776" y="20656"/>
                        </a:cubicBezTo>
                        <a:cubicBezTo>
                          <a:pt x="1971" y="20375"/>
                          <a:pt x="2082" y="20105"/>
                          <a:pt x="2192" y="19824"/>
                        </a:cubicBezTo>
                        <a:cubicBezTo>
                          <a:pt x="2351" y="19383"/>
                          <a:pt x="2522" y="18967"/>
                          <a:pt x="3086" y="18526"/>
                        </a:cubicBezTo>
                        <a:cubicBezTo>
                          <a:pt x="3429" y="18269"/>
                          <a:pt x="4763" y="17350"/>
                          <a:pt x="5228" y="17595"/>
                        </a:cubicBezTo>
                        <a:cubicBezTo>
                          <a:pt x="5804" y="17901"/>
                          <a:pt x="5571" y="18660"/>
                          <a:pt x="5351" y="19358"/>
                        </a:cubicBezTo>
                        <a:cubicBezTo>
                          <a:pt x="5277" y="19579"/>
                          <a:pt x="5216" y="19811"/>
                          <a:pt x="5192" y="20007"/>
                        </a:cubicBezTo>
                        <a:cubicBezTo>
                          <a:pt x="5118" y="20473"/>
                          <a:pt x="5130" y="20681"/>
                          <a:pt x="5143" y="20926"/>
                        </a:cubicBezTo>
                        <a:cubicBezTo>
                          <a:pt x="5167" y="21281"/>
                          <a:pt x="5204" y="21685"/>
                          <a:pt x="4959" y="22934"/>
                        </a:cubicBezTo>
                        <a:cubicBezTo>
                          <a:pt x="4812" y="23766"/>
                          <a:pt x="4628" y="24685"/>
                          <a:pt x="4665" y="25701"/>
                        </a:cubicBezTo>
                        <a:cubicBezTo>
                          <a:pt x="4714" y="26729"/>
                          <a:pt x="4971" y="27660"/>
                          <a:pt x="5204" y="28480"/>
                        </a:cubicBezTo>
                        <a:cubicBezTo>
                          <a:pt x="5400" y="29166"/>
                          <a:pt x="5571" y="29766"/>
                          <a:pt x="5559" y="30231"/>
                        </a:cubicBezTo>
                        <a:cubicBezTo>
                          <a:pt x="5547" y="30941"/>
                          <a:pt x="4971" y="31933"/>
                          <a:pt x="3796" y="31933"/>
                        </a:cubicBezTo>
                        <a:cubicBezTo>
                          <a:pt x="3784" y="31945"/>
                          <a:pt x="3722" y="31970"/>
                          <a:pt x="3649" y="31970"/>
                        </a:cubicBezTo>
                        <a:close/>
                        <a:moveTo>
                          <a:pt x="10420" y="3809"/>
                        </a:moveTo>
                        <a:cubicBezTo>
                          <a:pt x="10383" y="3809"/>
                          <a:pt x="10346" y="3784"/>
                          <a:pt x="10297" y="3772"/>
                        </a:cubicBezTo>
                        <a:cubicBezTo>
                          <a:pt x="9979" y="3600"/>
                          <a:pt x="10138" y="2780"/>
                          <a:pt x="10236" y="2229"/>
                        </a:cubicBezTo>
                        <a:cubicBezTo>
                          <a:pt x="10273" y="2070"/>
                          <a:pt x="10285" y="1972"/>
                          <a:pt x="10285" y="1911"/>
                        </a:cubicBezTo>
                        <a:lnTo>
                          <a:pt x="10285" y="1911"/>
                        </a:lnTo>
                        <a:cubicBezTo>
                          <a:pt x="10285" y="1752"/>
                          <a:pt x="10285" y="1580"/>
                          <a:pt x="10273" y="1409"/>
                        </a:cubicBezTo>
                        <a:cubicBezTo>
                          <a:pt x="10236" y="846"/>
                          <a:pt x="10212" y="221"/>
                          <a:pt x="10689" y="86"/>
                        </a:cubicBezTo>
                        <a:cubicBezTo>
                          <a:pt x="10934" y="1"/>
                          <a:pt x="11154" y="184"/>
                          <a:pt x="11399" y="405"/>
                        </a:cubicBezTo>
                        <a:cubicBezTo>
                          <a:pt x="11571" y="539"/>
                          <a:pt x="11754" y="699"/>
                          <a:pt x="11950" y="772"/>
                        </a:cubicBezTo>
                        <a:cubicBezTo>
                          <a:pt x="12073" y="821"/>
                          <a:pt x="12232" y="821"/>
                          <a:pt x="12379" y="821"/>
                        </a:cubicBezTo>
                        <a:cubicBezTo>
                          <a:pt x="12624" y="821"/>
                          <a:pt x="12869" y="833"/>
                          <a:pt x="12930" y="1029"/>
                        </a:cubicBezTo>
                        <a:cubicBezTo>
                          <a:pt x="13101" y="1494"/>
                          <a:pt x="13040" y="1935"/>
                          <a:pt x="12746" y="2229"/>
                        </a:cubicBezTo>
                        <a:cubicBezTo>
                          <a:pt x="12648" y="2327"/>
                          <a:pt x="12428" y="2437"/>
                          <a:pt x="12220" y="2560"/>
                        </a:cubicBezTo>
                        <a:cubicBezTo>
                          <a:pt x="11987" y="2682"/>
                          <a:pt x="11742" y="2805"/>
                          <a:pt x="11632" y="2927"/>
                        </a:cubicBezTo>
                        <a:cubicBezTo>
                          <a:pt x="11081" y="3515"/>
                          <a:pt x="10665" y="3809"/>
                          <a:pt x="10420" y="380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157" name="Google Shape;157;p7"/>
            <p:cNvSpPr/>
            <p:nvPr/>
          </p:nvSpPr>
          <p:spPr>
            <a:xfrm>
              <a:off x="-728859" y="106549"/>
              <a:ext cx="1876289" cy="90189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4786457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93"/>
        <p:cNvGrpSpPr/>
        <p:nvPr/>
      </p:nvGrpSpPr>
      <p:grpSpPr>
        <a:xfrm>
          <a:off x="0" y="0"/>
          <a:ext cx="0" cy="0"/>
          <a:chOff x="0" y="0"/>
          <a:chExt cx="0" cy="0"/>
        </a:xfrm>
      </p:grpSpPr>
      <p:grpSp>
        <p:nvGrpSpPr>
          <p:cNvPr id="194" name="Google Shape;194;p9"/>
          <p:cNvGrpSpPr/>
          <p:nvPr/>
        </p:nvGrpSpPr>
        <p:grpSpPr>
          <a:xfrm>
            <a:off x="-3223570" y="-1877977"/>
            <a:ext cx="19068275" cy="11517013"/>
            <a:chOff x="-2417677" y="-1408483"/>
            <a:chExt cx="14301206" cy="8637760"/>
          </a:xfrm>
        </p:grpSpPr>
        <p:sp>
          <p:nvSpPr>
            <p:cNvPr id="195" name="Google Shape;195;p9"/>
            <p:cNvSpPr/>
            <p:nvPr/>
          </p:nvSpPr>
          <p:spPr>
            <a:xfrm>
              <a:off x="1675374" y="3022449"/>
              <a:ext cx="10208156" cy="3162702"/>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9"/>
            <p:cNvSpPr/>
            <p:nvPr/>
          </p:nvSpPr>
          <p:spPr>
            <a:xfrm>
              <a:off x="-501687" y="184075"/>
              <a:ext cx="2531376" cy="1216816"/>
            </a:xfrm>
            <a:custGeom>
              <a:avLst/>
              <a:gdLst/>
              <a:ahLst/>
              <a:cxnLst/>
              <a:rect l="l" t="t" r="r" b="b"/>
              <a:pathLst>
                <a:path w="19501" h="9374" extrusionOk="0">
                  <a:moveTo>
                    <a:pt x="11182" y="0"/>
                  </a:moveTo>
                  <a:cubicBezTo>
                    <a:pt x="10744" y="0"/>
                    <a:pt x="10303" y="77"/>
                    <a:pt x="9880" y="234"/>
                  </a:cubicBezTo>
                  <a:cubicBezTo>
                    <a:pt x="8964" y="604"/>
                    <a:pt x="8249" y="1366"/>
                    <a:pt x="7749" y="2223"/>
                  </a:cubicBezTo>
                  <a:cubicBezTo>
                    <a:pt x="7249" y="3080"/>
                    <a:pt x="6963" y="4044"/>
                    <a:pt x="6725" y="4997"/>
                  </a:cubicBezTo>
                  <a:cubicBezTo>
                    <a:pt x="6534" y="4698"/>
                    <a:pt x="6180" y="4547"/>
                    <a:pt x="5822" y="4547"/>
                  </a:cubicBezTo>
                  <a:cubicBezTo>
                    <a:pt x="5623" y="4547"/>
                    <a:pt x="5423" y="4594"/>
                    <a:pt x="5249" y="4687"/>
                  </a:cubicBezTo>
                  <a:cubicBezTo>
                    <a:pt x="4761" y="4949"/>
                    <a:pt x="4475" y="5485"/>
                    <a:pt x="4380" y="6021"/>
                  </a:cubicBezTo>
                  <a:cubicBezTo>
                    <a:pt x="4285" y="6569"/>
                    <a:pt x="4356" y="7128"/>
                    <a:pt x="4427" y="7676"/>
                  </a:cubicBezTo>
                  <a:cubicBezTo>
                    <a:pt x="4292" y="7956"/>
                    <a:pt x="3964" y="8044"/>
                    <a:pt x="3642" y="8044"/>
                  </a:cubicBezTo>
                  <a:cubicBezTo>
                    <a:pt x="3540" y="8044"/>
                    <a:pt x="3438" y="8035"/>
                    <a:pt x="3344" y="8021"/>
                  </a:cubicBezTo>
                  <a:cubicBezTo>
                    <a:pt x="3181" y="7997"/>
                    <a:pt x="3005" y="7973"/>
                    <a:pt x="2835" y="7973"/>
                  </a:cubicBezTo>
                  <a:cubicBezTo>
                    <a:pt x="2582" y="7973"/>
                    <a:pt x="2341" y="8026"/>
                    <a:pt x="2177" y="8212"/>
                  </a:cubicBezTo>
                  <a:cubicBezTo>
                    <a:pt x="2070" y="8331"/>
                    <a:pt x="2022" y="8485"/>
                    <a:pt x="1915" y="8604"/>
                  </a:cubicBezTo>
                  <a:cubicBezTo>
                    <a:pt x="1475" y="9128"/>
                    <a:pt x="498" y="8747"/>
                    <a:pt x="10" y="9224"/>
                  </a:cubicBezTo>
                  <a:cubicBezTo>
                    <a:pt x="1" y="9330"/>
                    <a:pt x="124" y="9373"/>
                    <a:pt x="241" y="9373"/>
                  </a:cubicBezTo>
                  <a:cubicBezTo>
                    <a:pt x="268" y="9373"/>
                    <a:pt x="295" y="9371"/>
                    <a:pt x="320" y="9366"/>
                  </a:cubicBezTo>
                  <a:lnTo>
                    <a:pt x="1189" y="9355"/>
                  </a:lnTo>
                  <a:lnTo>
                    <a:pt x="10738" y="9009"/>
                  </a:lnTo>
                  <a:cubicBezTo>
                    <a:pt x="11244" y="8985"/>
                    <a:pt x="11750" y="8974"/>
                    <a:pt x="12256" y="8974"/>
                  </a:cubicBezTo>
                  <a:cubicBezTo>
                    <a:pt x="12762" y="8974"/>
                    <a:pt x="13268" y="8985"/>
                    <a:pt x="13774" y="9009"/>
                  </a:cubicBezTo>
                  <a:cubicBezTo>
                    <a:pt x="14655" y="9081"/>
                    <a:pt x="15524" y="9224"/>
                    <a:pt x="16393" y="9224"/>
                  </a:cubicBezTo>
                  <a:cubicBezTo>
                    <a:pt x="17274" y="9224"/>
                    <a:pt x="18179" y="9057"/>
                    <a:pt x="19060" y="8902"/>
                  </a:cubicBezTo>
                  <a:cubicBezTo>
                    <a:pt x="19191" y="8878"/>
                    <a:pt x="19334" y="8843"/>
                    <a:pt x="19382" y="8724"/>
                  </a:cubicBezTo>
                  <a:cubicBezTo>
                    <a:pt x="19501" y="8497"/>
                    <a:pt x="19132" y="8331"/>
                    <a:pt x="18858" y="8319"/>
                  </a:cubicBezTo>
                  <a:lnTo>
                    <a:pt x="17977" y="8295"/>
                  </a:lnTo>
                  <a:cubicBezTo>
                    <a:pt x="17846" y="8295"/>
                    <a:pt x="17691" y="8271"/>
                    <a:pt x="17631" y="8152"/>
                  </a:cubicBezTo>
                  <a:cubicBezTo>
                    <a:pt x="17596" y="8069"/>
                    <a:pt x="17584" y="7985"/>
                    <a:pt x="17620" y="7890"/>
                  </a:cubicBezTo>
                  <a:cubicBezTo>
                    <a:pt x="17739" y="7104"/>
                    <a:pt x="17667" y="6307"/>
                    <a:pt x="17429" y="5556"/>
                  </a:cubicBezTo>
                  <a:cubicBezTo>
                    <a:pt x="17348" y="5037"/>
                    <a:pt x="16897" y="4662"/>
                    <a:pt x="16381" y="4662"/>
                  </a:cubicBezTo>
                  <a:cubicBezTo>
                    <a:pt x="16365" y="4662"/>
                    <a:pt x="16350" y="4663"/>
                    <a:pt x="16334" y="4664"/>
                  </a:cubicBezTo>
                  <a:cubicBezTo>
                    <a:pt x="16167" y="4648"/>
                    <a:pt x="15999" y="4640"/>
                    <a:pt x="15831" y="4640"/>
                  </a:cubicBezTo>
                  <a:cubicBezTo>
                    <a:pt x="15495" y="4640"/>
                    <a:pt x="15159" y="4671"/>
                    <a:pt x="14833" y="4735"/>
                  </a:cubicBezTo>
                  <a:cubicBezTo>
                    <a:pt x="15131" y="3378"/>
                    <a:pt x="14703" y="1961"/>
                    <a:pt x="13702" y="985"/>
                  </a:cubicBezTo>
                  <a:cubicBezTo>
                    <a:pt x="13009" y="339"/>
                    <a:pt x="12102" y="0"/>
                    <a:pt x="11182"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9"/>
            <p:cNvSpPr/>
            <p:nvPr/>
          </p:nvSpPr>
          <p:spPr>
            <a:xfrm rot="10800000">
              <a:off x="3661800" y="-1408483"/>
              <a:ext cx="4284856" cy="2516433"/>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98" name="Google Shape;198;p9"/>
            <p:cNvGrpSpPr/>
            <p:nvPr/>
          </p:nvGrpSpPr>
          <p:grpSpPr>
            <a:xfrm>
              <a:off x="-2417677" y="2452996"/>
              <a:ext cx="5416388" cy="4776280"/>
              <a:chOff x="-2417677" y="2452996"/>
              <a:chExt cx="5416388" cy="4776280"/>
            </a:xfrm>
          </p:grpSpPr>
          <p:grpSp>
            <p:nvGrpSpPr>
              <p:cNvPr id="199" name="Google Shape;199;p9"/>
              <p:cNvGrpSpPr/>
              <p:nvPr/>
            </p:nvGrpSpPr>
            <p:grpSpPr>
              <a:xfrm>
                <a:off x="415116" y="4353695"/>
                <a:ext cx="451070" cy="303924"/>
                <a:chOff x="5850477" y="3901125"/>
                <a:chExt cx="127450" cy="85874"/>
              </a:xfrm>
            </p:grpSpPr>
            <p:sp>
              <p:nvSpPr>
                <p:cNvPr id="200" name="Google Shape;200;p9"/>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9"/>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9"/>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9"/>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9"/>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9"/>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6" name="Google Shape;206;p9"/>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07" name="Google Shape;207;p9"/>
              <p:cNvGrpSpPr/>
              <p:nvPr/>
            </p:nvGrpSpPr>
            <p:grpSpPr>
              <a:xfrm>
                <a:off x="-2417677" y="2452996"/>
                <a:ext cx="5416388" cy="4776280"/>
                <a:chOff x="3141775" y="2797950"/>
                <a:chExt cx="2059150" cy="1815800"/>
              </a:xfrm>
            </p:grpSpPr>
            <p:sp>
              <p:nvSpPr>
                <p:cNvPr id="208" name="Google Shape;208;p9"/>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9"/>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9"/>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9"/>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 name="Google Shape;212;p9"/>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 name="Google Shape;213;p9"/>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9"/>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9"/>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9"/>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17" name="Google Shape;217;p9"/>
          <p:cNvSpPr txBox="1">
            <a:spLocks noGrp="1"/>
          </p:cNvSpPr>
          <p:nvPr>
            <p:ph type="title"/>
          </p:nvPr>
        </p:nvSpPr>
        <p:spPr>
          <a:xfrm>
            <a:off x="1182633" y="2000033"/>
            <a:ext cx="5713200" cy="2340400"/>
          </a:xfrm>
          <a:prstGeom prst="rect">
            <a:avLst/>
          </a:prstGeom>
        </p:spPr>
        <p:txBody>
          <a:bodyPr spcFirstLastPara="1" wrap="square" lIns="91425" tIns="91425" rIns="91425" bIns="91425" anchor="ctr" anchorCtr="0">
            <a:noAutofit/>
          </a:bodyPr>
          <a:lstStyle>
            <a:lvl1pPr lvl="0" algn="l">
              <a:spcBef>
                <a:spcPts val="0"/>
              </a:spcBef>
              <a:spcAft>
                <a:spcPts val="0"/>
              </a:spcAft>
              <a:buSzPts val="4200"/>
              <a:buNone/>
              <a:defRPr sz="15333">
                <a:solidFill>
                  <a:schemeClr val="accent6"/>
                </a:solidFill>
              </a:defRPr>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218" name="Google Shape;218;p9"/>
          <p:cNvSpPr txBox="1">
            <a:spLocks noGrp="1"/>
          </p:cNvSpPr>
          <p:nvPr>
            <p:ph type="subTitle" idx="1"/>
          </p:nvPr>
        </p:nvSpPr>
        <p:spPr>
          <a:xfrm>
            <a:off x="1182633" y="4029267"/>
            <a:ext cx="5777200" cy="9048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sz="2133"/>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174165579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94"/>
        <p:cNvGrpSpPr/>
        <p:nvPr/>
      </p:nvGrpSpPr>
      <p:grpSpPr>
        <a:xfrm>
          <a:off x="0" y="0"/>
          <a:ext cx="0" cy="0"/>
          <a:chOff x="0" y="0"/>
          <a:chExt cx="0" cy="0"/>
        </a:xfrm>
      </p:grpSpPr>
    </p:spTree>
    <p:extLst>
      <p:ext uri="{BB962C8B-B14F-4D97-AF65-F5344CB8AC3E}">
        <p14:creationId xmlns:p14="http://schemas.microsoft.com/office/powerpoint/2010/main" val="1927010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56227194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295"/>
        <p:cNvGrpSpPr/>
        <p:nvPr/>
      </p:nvGrpSpPr>
      <p:grpSpPr>
        <a:xfrm>
          <a:off x="0" y="0"/>
          <a:ext cx="0" cy="0"/>
          <a:chOff x="0" y="0"/>
          <a:chExt cx="0" cy="0"/>
        </a:xfrm>
      </p:grpSpPr>
      <p:grpSp>
        <p:nvGrpSpPr>
          <p:cNvPr id="296" name="Google Shape;296;p13"/>
          <p:cNvGrpSpPr/>
          <p:nvPr/>
        </p:nvGrpSpPr>
        <p:grpSpPr>
          <a:xfrm>
            <a:off x="-1360733" y="-1047832"/>
            <a:ext cx="18687473" cy="11846219"/>
            <a:chOff x="-1020550" y="-785874"/>
            <a:chExt cx="14015605" cy="8884664"/>
          </a:xfrm>
        </p:grpSpPr>
        <p:grpSp>
          <p:nvGrpSpPr>
            <p:cNvPr id="297" name="Google Shape;297;p13"/>
            <p:cNvGrpSpPr/>
            <p:nvPr/>
          </p:nvGrpSpPr>
          <p:grpSpPr>
            <a:xfrm rot="10800000">
              <a:off x="7785753" y="2425865"/>
              <a:ext cx="2282288" cy="2513280"/>
              <a:chOff x="-1890669" y="-592228"/>
              <a:chExt cx="3608930" cy="3973565"/>
            </a:xfrm>
          </p:grpSpPr>
          <p:grpSp>
            <p:nvGrpSpPr>
              <p:cNvPr id="298" name="Google Shape;298;p13"/>
              <p:cNvGrpSpPr/>
              <p:nvPr/>
            </p:nvGrpSpPr>
            <p:grpSpPr>
              <a:xfrm>
                <a:off x="-1890669" y="-592228"/>
                <a:ext cx="3608930" cy="3973565"/>
                <a:chOff x="262575" y="279375"/>
                <a:chExt cx="1205750" cy="1327575"/>
              </a:xfrm>
            </p:grpSpPr>
            <p:sp>
              <p:nvSpPr>
                <p:cNvPr id="299" name="Google Shape;299;p13"/>
                <p:cNvSpPr/>
                <p:nvPr/>
              </p:nvSpPr>
              <p:spPr>
                <a:xfrm>
                  <a:off x="321025" y="335700"/>
                  <a:ext cx="1088525" cy="1213400"/>
                </a:xfrm>
                <a:custGeom>
                  <a:avLst/>
                  <a:gdLst/>
                  <a:ahLst/>
                  <a:cxnLst/>
                  <a:rect l="l" t="t" r="r" b="b"/>
                  <a:pathLst>
                    <a:path w="43541" h="48536" fill="none" extrusionOk="0">
                      <a:moveTo>
                        <a:pt x="12392" y="48535"/>
                      </a:moveTo>
                      <a:cubicBezTo>
                        <a:pt x="12061" y="48535"/>
                        <a:pt x="11730" y="48364"/>
                        <a:pt x="11437" y="48205"/>
                      </a:cubicBezTo>
                      <a:cubicBezTo>
                        <a:pt x="9404" y="47005"/>
                        <a:pt x="7506" y="45609"/>
                        <a:pt x="7335" y="43527"/>
                      </a:cubicBezTo>
                      <a:cubicBezTo>
                        <a:pt x="7286" y="42976"/>
                        <a:pt x="7384" y="42413"/>
                        <a:pt x="7470" y="41875"/>
                      </a:cubicBezTo>
                      <a:cubicBezTo>
                        <a:pt x="7531" y="41507"/>
                        <a:pt x="7592" y="41128"/>
                        <a:pt x="7616" y="40748"/>
                      </a:cubicBezTo>
                      <a:cubicBezTo>
                        <a:pt x="7690" y="38936"/>
                        <a:pt x="6772" y="37271"/>
                        <a:pt x="5878" y="35667"/>
                      </a:cubicBezTo>
                      <a:cubicBezTo>
                        <a:pt x="5743" y="35422"/>
                        <a:pt x="5608" y="35177"/>
                        <a:pt x="5474" y="34920"/>
                      </a:cubicBezTo>
                      <a:cubicBezTo>
                        <a:pt x="3490" y="31222"/>
                        <a:pt x="2327" y="27121"/>
                        <a:pt x="1213" y="23178"/>
                      </a:cubicBezTo>
                      <a:cubicBezTo>
                        <a:pt x="650" y="21170"/>
                        <a:pt x="1" y="18893"/>
                        <a:pt x="331" y="16676"/>
                      </a:cubicBezTo>
                      <a:cubicBezTo>
                        <a:pt x="576" y="14999"/>
                        <a:pt x="1348" y="13309"/>
                        <a:pt x="2719" y="11473"/>
                      </a:cubicBezTo>
                      <a:cubicBezTo>
                        <a:pt x="6698" y="6122"/>
                        <a:pt x="12465" y="3453"/>
                        <a:pt x="16591" y="2131"/>
                      </a:cubicBezTo>
                      <a:cubicBezTo>
                        <a:pt x="21219" y="674"/>
                        <a:pt x="26558" y="0"/>
                        <a:pt x="33366" y="25"/>
                      </a:cubicBezTo>
                      <a:cubicBezTo>
                        <a:pt x="33929" y="25"/>
                        <a:pt x="34639" y="25"/>
                        <a:pt x="35276" y="208"/>
                      </a:cubicBezTo>
                      <a:cubicBezTo>
                        <a:pt x="35973" y="392"/>
                        <a:pt x="36586" y="772"/>
                        <a:pt x="37173" y="1127"/>
                      </a:cubicBezTo>
                      <a:cubicBezTo>
                        <a:pt x="39243" y="2376"/>
                        <a:pt x="41606" y="3820"/>
                        <a:pt x="42916" y="6085"/>
                      </a:cubicBezTo>
                      <a:cubicBezTo>
                        <a:pt x="43381" y="6857"/>
                        <a:pt x="43540" y="7530"/>
                        <a:pt x="43467" y="8167"/>
                      </a:cubicBezTo>
                      <a:cubicBezTo>
                        <a:pt x="43283" y="9416"/>
                        <a:pt x="42169" y="9710"/>
                        <a:pt x="41177" y="9955"/>
                      </a:cubicBezTo>
                      <a:lnTo>
                        <a:pt x="41006" y="10004"/>
                      </a:lnTo>
                      <a:cubicBezTo>
                        <a:pt x="39316" y="10432"/>
                        <a:pt x="38006" y="10922"/>
                        <a:pt x="36892" y="11534"/>
                      </a:cubicBezTo>
                      <a:lnTo>
                        <a:pt x="36892" y="11534"/>
                      </a:lnTo>
                      <a:cubicBezTo>
                        <a:pt x="35178" y="12465"/>
                        <a:pt x="33929" y="13775"/>
                        <a:pt x="33366" y="15232"/>
                      </a:cubicBezTo>
                      <a:cubicBezTo>
                        <a:pt x="33219" y="15611"/>
                        <a:pt x="33108" y="16028"/>
                        <a:pt x="33010" y="16432"/>
                      </a:cubicBezTo>
                      <a:cubicBezTo>
                        <a:pt x="32876" y="16983"/>
                        <a:pt x="32729" y="17558"/>
                        <a:pt x="32459" y="18085"/>
                      </a:cubicBezTo>
                      <a:cubicBezTo>
                        <a:pt x="32153" y="18672"/>
                        <a:pt x="31725" y="19186"/>
                        <a:pt x="31296" y="19688"/>
                      </a:cubicBezTo>
                      <a:cubicBezTo>
                        <a:pt x="31039" y="19995"/>
                        <a:pt x="30770" y="20313"/>
                        <a:pt x="30525" y="20656"/>
                      </a:cubicBezTo>
                      <a:cubicBezTo>
                        <a:pt x="29362" y="22284"/>
                        <a:pt x="29031" y="24513"/>
                        <a:pt x="29680" y="26410"/>
                      </a:cubicBezTo>
                      <a:cubicBezTo>
                        <a:pt x="29766" y="26692"/>
                        <a:pt x="29913" y="26998"/>
                        <a:pt x="30011" y="27280"/>
                      </a:cubicBezTo>
                      <a:cubicBezTo>
                        <a:pt x="30402" y="28223"/>
                        <a:pt x="30807" y="29190"/>
                        <a:pt x="30500" y="30157"/>
                      </a:cubicBezTo>
                      <a:cubicBezTo>
                        <a:pt x="30231" y="31039"/>
                        <a:pt x="29423" y="31614"/>
                        <a:pt x="28786" y="31932"/>
                      </a:cubicBezTo>
                      <a:cubicBezTo>
                        <a:pt x="26080" y="33304"/>
                        <a:pt x="22419" y="32422"/>
                        <a:pt x="20644" y="29961"/>
                      </a:cubicBezTo>
                      <a:cubicBezTo>
                        <a:pt x="20583" y="29863"/>
                        <a:pt x="20509" y="29753"/>
                        <a:pt x="20448" y="29667"/>
                      </a:cubicBezTo>
                      <a:cubicBezTo>
                        <a:pt x="20179" y="29263"/>
                        <a:pt x="19897" y="28859"/>
                        <a:pt x="19481" y="28627"/>
                      </a:cubicBezTo>
                      <a:cubicBezTo>
                        <a:pt x="18379" y="28002"/>
                        <a:pt x="17020" y="28933"/>
                        <a:pt x="16224" y="30047"/>
                      </a:cubicBezTo>
                      <a:cubicBezTo>
                        <a:pt x="14253" y="32814"/>
                        <a:pt x="13787" y="36646"/>
                        <a:pt x="15061" y="39793"/>
                      </a:cubicBezTo>
                      <a:lnTo>
                        <a:pt x="15195" y="40124"/>
                      </a:lnTo>
                      <a:cubicBezTo>
                        <a:pt x="15428" y="40675"/>
                        <a:pt x="15661" y="41226"/>
                        <a:pt x="15661" y="41838"/>
                      </a:cubicBezTo>
                      <a:cubicBezTo>
                        <a:pt x="15661" y="42291"/>
                        <a:pt x="15502" y="42719"/>
                        <a:pt x="15355" y="43160"/>
                      </a:cubicBezTo>
                      <a:cubicBezTo>
                        <a:pt x="14791" y="44752"/>
                        <a:pt x="14093" y="46331"/>
                        <a:pt x="13334" y="47837"/>
                      </a:cubicBezTo>
                      <a:cubicBezTo>
                        <a:pt x="13200" y="48094"/>
                        <a:pt x="13053" y="48339"/>
                        <a:pt x="12832" y="48462"/>
                      </a:cubicBezTo>
                      <a:cubicBezTo>
                        <a:pt x="12649" y="48511"/>
                        <a:pt x="12526" y="48535"/>
                        <a:pt x="12392" y="4853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13"/>
                <p:cNvSpPr/>
                <p:nvPr/>
              </p:nvSpPr>
              <p:spPr>
                <a:xfrm>
                  <a:off x="408275" y="421100"/>
                  <a:ext cx="903000" cy="1014725"/>
                </a:xfrm>
                <a:custGeom>
                  <a:avLst/>
                  <a:gdLst/>
                  <a:ahLst/>
                  <a:cxnLst/>
                  <a:rect l="l" t="t" r="r" b="b"/>
                  <a:pathLst>
                    <a:path w="36120" h="40589" fill="none" extrusionOk="0">
                      <a:moveTo>
                        <a:pt x="7824" y="40589"/>
                      </a:moveTo>
                      <a:lnTo>
                        <a:pt x="7800" y="40552"/>
                      </a:lnTo>
                      <a:cubicBezTo>
                        <a:pt x="7322" y="40148"/>
                        <a:pt x="7224" y="39916"/>
                        <a:pt x="7224" y="39830"/>
                      </a:cubicBezTo>
                      <a:cubicBezTo>
                        <a:pt x="7212" y="39683"/>
                        <a:pt x="7273" y="39291"/>
                        <a:pt x="7334" y="38997"/>
                      </a:cubicBezTo>
                      <a:cubicBezTo>
                        <a:pt x="7408" y="38556"/>
                        <a:pt x="7494" y="38054"/>
                        <a:pt x="7518" y="37479"/>
                      </a:cubicBezTo>
                      <a:cubicBezTo>
                        <a:pt x="7640" y="34712"/>
                        <a:pt x="6392" y="32435"/>
                        <a:pt x="5375" y="30610"/>
                      </a:cubicBezTo>
                      <a:lnTo>
                        <a:pt x="5363" y="30586"/>
                      </a:lnTo>
                      <a:cubicBezTo>
                        <a:pt x="5241" y="30353"/>
                        <a:pt x="5118" y="30120"/>
                        <a:pt x="4996" y="29912"/>
                      </a:cubicBezTo>
                      <a:cubicBezTo>
                        <a:pt x="3184" y="26545"/>
                        <a:pt x="2082" y="22627"/>
                        <a:pt x="1016" y="18844"/>
                      </a:cubicBezTo>
                      <a:cubicBezTo>
                        <a:pt x="502" y="17081"/>
                        <a:pt x="0" y="15256"/>
                        <a:pt x="221" y="13750"/>
                      </a:cubicBezTo>
                      <a:cubicBezTo>
                        <a:pt x="368" y="12661"/>
                        <a:pt x="955" y="11448"/>
                        <a:pt x="1959" y="10089"/>
                      </a:cubicBezTo>
                      <a:cubicBezTo>
                        <a:pt x="5412" y="5461"/>
                        <a:pt x="10493" y="3122"/>
                        <a:pt x="14130" y="1959"/>
                      </a:cubicBezTo>
                      <a:cubicBezTo>
                        <a:pt x="18354" y="625"/>
                        <a:pt x="23239" y="0"/>
                        <a:pt x="29508" y="0"/>
                      </a:cubicBezTo>
                      <a:lnTo>
                        <a:pt x="29594" y="0"/>
                      </a:lnTo>
                      <a:lnTo>
                        <a:pt x="29876" y="0"/>
                      </a:lnTo>
                      <a:cubicBezTo>
                        <a:pt x="30182" y="0"/>
                        <a:pt x="30696" y="0"/>
                        <a:pt x="30904" y="61"/>
                      </a:cubicBezTo>
                      <a:cubicBezTo>
                        <a:pt x="31137" y="123"/>
                        <a:pt x="31577" y="404"/>
                        <a:pt x="31933" y="612"/>
                      </a:cubicBezTo>
                      <a:cubicBezTo>
                        <a:pt x="32312" y="845"/>
                        <a:pt x="32826" y="1053"/>
                        <a:pt x="33365" y="1286"/>
                      </a:cubicBezTo>
                      <a:cubicBezTo>
                        <a:pt x="34712" y="1849"/>
                        <a:pt x="36120" y="2437"/>
                        <a:pt x="35814" y="3490"/>
                      </a:cubicBezTo>
                      <a:cubicBezTo>
                        <a:pt x="35520" y="4506"/>
                        <a:pt x="34443" y="4616"/>
                        <a:pt x="33377" y="4739"/>
                      </a:cubicBezTo>
                      <a:cubicBezTo>
                        <a:pt x="32765" y="4800"/>
                        <a:pt x="32190" y="4886"/>
                        <a:pt x="31761" y="5106"/>
                      </a:cubicBezTo>
                      <a:cubicBezTo>
                        <a:pt x="29337" y="6428"/>
                        <a:pt x="27537" y="8375"/>
                        <a:pt x="26692" y="10604"/>
                      </a:cubicBezTo>
                      <a:cubicBezTo>
                        <a:pt x="26484" y="11167"/>
                        <a:pt x="26337" y="11705"/>
                        <a:pt x="26215" y="12171"/>
                      </a:cubicBezTo>
                      <a:cubicBezTo>
                        <a:pt x="26129" y="12550"/>
                        <a:pt x="26019" y="12942"/>
                        <a:pt x="25933" y="13126"/>
                      </a:cubicBezTo>
                      <a:cubicBezTo>
                        <a:pt x="25823" y="13346"/>
                        <a:pt x="25517" y="13701"/>
                        <a:pt x="25223" y="14032"/>
                      </a:cubicBezTo>
                      <a:cubicBezTo>
                        <a:pt x="24917" y="14387"/>
                        <a:pt x="24586" y="14779"/>
                        <a:pt x="24243" y="15244"/>
                      </a:cubicBezTo>
                      <a:cubicBezTo>
                        <a:pt x="22456" y="17766"/>
                        <a:pt x="21966" y="21133"/>
                        <a:pt x="22958" y="24060"/>
                      </a:cubicBezTo>
                      <a:cubicBezTo>
                        <a:pt x="23092" y="24451"/>
                        <a:pt x="23239" y="24807"/>
                        <a:pt x="23374" y="25125"/>
                      </a:cubicBezTo>
                      <a:cubicBezTo>
                        <a:pt x="23386" y="25162"/>
                        <a:pt x="23423" y="25211"/>
                        <a:pt x="23447" y="25235"/>
                      </a:cubicBezTo>
                      <a:cubicBezTo>
                        <a:pt x="23509" y="25333"/>
                        <a:pt x="23582" y="25431"/>
                        <a:pt x="23545" y="25541"/>
                      </a:cubicBezTo>
                      <a:cubicBezTo>
                        <a:pt x="23435" y="25798"/>
                        <a:pt x="23068" y="25774"/>
                        <a:pt x="22750" y="25762"/>
                      </a:cubicBezTo>
                      <a:cubicBezTo>
                        <a:pt x="22652" y="25762"/>
                        <a:pt x="22578" y="25737"/>
                        <a:pt x="22480" y="25737"/>
                      </a:cubicBezTo>
                      <a:cubicBezTo>
                        <a:pt x="21439" y="25737"/>
                        <a:pt x="20435" y="25272"/>
                        <a:pt x="19897" y="24537"/>
                      </a:cubicBezTo>
                      <a:lnTo>
                        <a:pt x="19762" y="24353"/>
                      </a:lnTo>
                      <a:lnTo>
                        <a:pt x="19750" y="24317"/>
                      </a:lnTo>
                      <a:cubicBezTo>
                        <a:pt x="19382" y="23766"/>
                        <a:pt x="18746" y="22847"/>
                        <a:pt x="17644" y="22235"/>
                      </a:cubicBezTo>
                      <a:cubicBezTo>
                        <a:pt x="16909" y="21819"/>
                        <a:pt x="16077" y="21599"/>
                        <a:pt x="15219" y="21599"/>
                      </a:cubicBezTo>
                      <a:cubicBezTo>
                        <a:pt x="13273" y="21599"/>
                        <a:pt x="11301" y="22737"/>
                        <a:pt x="9955" y="24635"/>
                      </a:cubicBezTo>
                      <a:cubicBezTo>
                        <a:pt x="7285" y="28370"/>
                        <a:pt x="6685" y="33353"/>
                        <a:pt x="8387" y="37614"/>
                      </a:cubicBezTo>
                      <a:cubicBezTo>
                        <a:pt x="8436" y="37736"/>
                        <a:pt x="8498" y="37859"/>
                        <a:pt x="8547" y="38006"/>
                      </a:cubicBezTo>
                      <a:cubicBezTo>
                        <a:pt x="8559" y="38030"/>
                        <a:pt x="8571" y="38079"/>
                        <a:pt x="8608" y="38103"/>
                      </a:cubicBezTo>
                      <a:cubicBezTo>
                        <a:pt x="8657" y="38201"/>
                        <a:pt x="8693" y="38287"/>
                        <a:pt x="8693" y="38385"/>
                      </a:cubicBezTo>
                      <a:cubicBezTo>
                        <a:pt x="8693" y="38446"/>
                        <a:pt x="8669" y="38508"/>
                        <a:pt x="8644" y="38556"/>
                      </a:cubicBezTo>
                      <a:cubicBezTo>
                        <a:pt x="8644" y="38569"/>
                        <a:pt x="8632" y="38581"/>
                        <a:pt x="8632" y="38581"/>
                      </a:cubicBezTo>
                      <a:cubicBezTo>
                        <a:pt x="8400" y="39242"/>
                        <a:pt x="8142" y="39903"/>
                        <a:pt x="7873" y="4054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13"/>
                <p:cNvSpPr/>
                <p:nvPr/>
              </p:nvSpPr>
              <p:spPr>
                <a:xfrm>
                  <a:off x="493675" y="440375"/>
                  <a:ext cx="630900" cy="586525"/>
                </a:xfrm>
                <a:custGeom>
                  <a:avLst/>
                  <a:gdLst/>
                  <a:ahLst/>
                  <a:cxnLst/>
                  <a:rect l="l" t="t" r="r" b="b"/>
                  <a:pathLst>
                    <a:path w="25236" h="23461" fill="none" extrusionOk="0">
                      <a:moveTo>
                        <a:pt x="2816" y="23460"/>
                      </a:moveTo>
                      <a:lnTo>
                        <a:pt x="2767" y="23460"/>
                      </a:lnTo>
                      <a:cubicBezTo>
                        <a:pt x="1286" y="23338"/>
                        <a:pt x="1200" y="21428"/>
                        <a:pt x="1102" y="19591"/>
                      </a:cubicBezTo>
                      <a:cubicBezTo>
                        <a:pt x="1053" y="18734"/>
                        <a:pt x="1017" y="17828"/>
                        <a:pt x="833" y="17154"/>
                      </a:cubicBezTo>
                      <a:cubicBezTo>
                        <a:pt x="453" y="15869"/>
                        <a:pt x="0" y="14240"/>
                        <a:pt x="123" y="13445"/>
                      </a:cubicBezTo>
                      <a:cubicBezTo>
                        <a:pt x="172" y="13163"/>
                        <a:pt x="368" y="12502"/>
                        <a:pt x="1237" y="11326"/>
                      </a:cubicBezTo>
                      <a:cubicBezTo>
                        <a:pt x="4151" y="7420"/>
                        <a:pt x="8547" y="5400"/>
                        <a:pt x="11730" y="4408"/>
                      </a:cubicBezTo>
                      <a:cubicBezTo>
                        <a:pt x="12599" y="4127"/>
                        <a:pt x="13726" y="3576"/>
                        <a:pt x="14938" y="3000"/>
                      </a:cubicBezTo>
                      <a:cubicBezTo>
                        <a:pt x="17828" y="1592"/>
                        <a:pt x="21109" y="1"/>
                        <a:pt x="23178" y="833"/>
                      </a:cubicBezTo>
                      <a:cubicBezTo>
                        <a:pt x="23913" y="1139"/>
                        <a:pt x="24427" y="1739"/>
                        <a:pt x="24733" y="2645"/>
                      </a:cubicBezTo>
                      <a:cubicBezTo>
                        <a:pt x="25235" y="4127"/>
                        <a:pt x="23913" y="5119"/>
                        <a:pt x="22492" y="6184"/>
                      </a:cubicBezTo>
                      <a:cubicBezTo>
                        <a:pt x="21501" y="6918"/>
                        <a:pt x="20484" y="7678"/>
                        <a:pt x="20129" y="8645"/>
                      </a:cubicBezTo>
                      <a:cubicBezTo>
                        <a:pt x="19836" y="9392"/>
                        <a:pt x="19689" y="10041"/>
                        <a:pt x="19542" y="10567"/>
                      </a:cubicBezTo>
                      <a:cubicBezTo>
                        <a:pt x="19542" y="10592"/>
                        <a:pt x="19529" y="10616"/>
                        <a:pt x="19529" y="10653"/>
                      </a:cubicBezTo>
                      <a:cubicBezTo>
                        <a:pt x="19517" y="10714"/>
                        <a:pt x="19517" y="10775"/>
                        <a:pt x="19480" y="10837"/>
                      </a:cubicBezTo>
                      <a:cubicBezTo>
                        <a:pt x="19431" y="10910"/>
                        <a:pt x="19370" y="10971"/>
                        <a:pt x="19334" y="11032"/>
                      </a:cubicBezTo>
                      <a:lnTo>
                        <a:pt x="19272" y="11094"/>
                      </a:lnTo>
                      <a:cubicBezTo>
                        <a:pt x="18929" y="11473"/>
                        <a:pt x="18513" y="11963"/>
                        <a:pt x="18085" y="12563"/>
                      </a:cubicBezTo>
                      <a:cubicBezTo>
                        <a:pt x="17570" y="13298"/>
                        <a:pt x="17423" y="14302"/>
                        <a:pt x="17277" y="15281"/>
                      </a:cubicBezTo>
                      <a:cubicBezTo>
                        <a:pt x="17081" y="16628"/>
                        <a:pt x="16897" y="17901"/>
                        <a:pt x="15795" y="18465"/>
                      </a:cubicBezTo>
                      <a:cubicBezTo>
                        <a:pt x="15073" y="18832"/>
                        <a:pt x="14338" y="18452"/>
                        <a:pt x="13554" y="18060"/>
                      </a:cubicBezTo>
                      <a:cubicBezTo>
                        <a:pt x="12991" y="17767"/>
                        <a:pt x="12416" y="17473"/>
                        <a:pt x="11828" y="17473"/>
                      </a:cubicBezTo>
                      <a:cubicBezTo>
                        <a:pt x="8804" y="17473"/>
                        <a:pt x="5804" y="19138"/>
                        <a:pt x="3808" y="21942"/>
                      </a:cubicBezTo>
                      <a:cubicBezTo>
                        <a:pt x="3686" y="22113"/>
                        <a:pt x="3612" y="22370"/>
                        <a:pt x="3514" y="22603"/>
                      </a:cubicBezTo>
                      <a:cubicBezTo>
                        <a:pt x="3343" y="23019"/>
                        <a:pt x="3184" y="23460"/>
                        <a:pt x="2816" y="2346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13"/>
                <p:cNvSpPr/>
                <p:nvPr/>
              </p:nvSpPr>
              <p:spPr>
                <a:xfrm>
                  <a:off x="579075" y="560075"/>
                  <a:ext cx="386025" cy="301825"/>
                </a:xfrm>
                <a:custGeom>
                  <a:avLst/>
                  <a:gdLst/>
                  <a:ahLst/>
                  <a:cxnLst/>
                  <a:rect l="l" t="t" r="r" b="b"/>
                  <a:pathLst>
                    <a:path w="15441" h="12073" fill="none" extrusionOk="0">
                      <a:moveTo>
                        <a:pt x="1715" y="12073"/>
                      </a:moveTo>
                      <a:cubicBezTo>
                        <a:pt x="1408" y="12073"/>
                        <a:pt x="1090" y="12024"/>
                        <a:pt x="759" y="11901"/>
                      </a:cubicBezTo>
                      <a:lnTo>
                        <a:pt x="759" y="11901"/>
                      </a:lnTo>
                      <a:cubicBezTo>
                        <a:pt x="662" y="11864"/>
                        <a:pt x="662" y="11730"/>
                        <a:pt x="662" y="11620"/>
                      </a:cubicBezTo>
                      <a:cubicBezTo>
                        <a:pt x="662" y="11558"/>
                        <a:pt x="662" y="11497"/>
                        <a:pt x="637" y="11448"/>
                      </a:cubicBezTo>
                      <a:cubicBezTo>
                        <a:pt x="600" y="11289"/>
                        <a:pt x="539" y="11093"/>
                        <a:pt x="453" y="10897"/>
                      </a:cubicBezTo>
                      <a:cubicBezTo>
                        <a:pt x="257" y="10334"/>
                        <a:pt x="0" y="9636"/>
                        <a:pt x="74" y="9195"/>
                      </a:cubicBezTo>
                      <a:cubicBezTo>
                        <a:pt x="86" y="9073"/>
                        <a:pt x="196" y="8938"/>
                        <a:pt x="355" y="8754"/>
                      </a:cubicBezTo>
                      <a:cubicBezTo>
                        <a:pt x="392" y="8693"/>
                        <a:pt x="453" y="8620"/>
                        <a:pt x="502" y="8534"/>
                      </a:cubicBezTo>
                      <a:cubicBezTo>
                        <a:pt x="2865" y="5351"/>
                        <a:pt x="6600" y="3673"/>
                        <a:pt x="9306" y="2816"/>
                      </a:cubicBezTo>
                      <a:cubicBezTo>
                        <a:pt x="10408" y="2461"/>
                        <a:pt x="11657" y="1861"/>
                        <a:pt x="12979" y="1224"/>
                      </a:cubicBezTo>
                      <a:cubicBezTo>
                        <a:pt x="13175" y="1126"/>
                        <a:pt x="13408" y="931"/>
                        <a:pt x="13652" y="722"/>
                      </a:cubicBezTo>
                      <a:cubicBezTo>
                        <a:pt x="14069" y="367"/>
                        <a:pt x="14497" y="0"/>
                        <a:pt x="14828" y="49"/>
                      </a:cubicBezTo>
                      <a:cubicBezTo>
                        <a:pt x="14950" y="61"/>
                        <a:pt x="15048" y="122"/>
                        <a:pt x="15122" y="245"/>
                      </a:cubicBezTo>
                      <a:cubicBezTo>
                        <a:pt x="15440" y="698"/>
                        <a:pt x="14950" y="1126"/>
                        <a:pt x="14448" y="1579"/>
                      </a:cubicBezTo>
                      <a:cubicBezTo>
                        <a:pt x="14081" y="1910"/>
                        <a:pt x="13677" y="2253"/>
                        <a:pt x="13542" y="2645"/>
                      </a:cubicBezTo>
                      <a:cubicBezTo>
                        <a:pt x="13432" y="2951"/>
                        <a:pt x="13359" y="3245"/>
                        <a:pt x="13285" y="3514"/>
                      </a:cubicBezTo>
                      <a:cubicBezTo>
                        <a:pt x="13187" y="3857"/>
                        <a:pt x="13114" y="4175"/>
                        <a:pt x="12979" y="4420"/>
                      </a:cubicBezTo>
                      <a:cubicBezTo>
                        <a:pt x="12857" y="4665"/>
                        <a:pt x="12636" y="4910"/>
                        <a:pt x="12428" y="5155"/>
                      </a:cubicBezTo>
                      <a:cubicBezTo>
                        <a:pt x="12257" y="5351"/>
                        <a:pt x="12073" y="5571"/>
                        <a:pt x="11901" y="5804"/>
                      </a:cubicBezTo>
                      <a:cubicBezTo>
                        <a:pt x="11473" y="6391"/>
                        <a:pt x="11387" y="7175"/>
                        <a:pt x="11289" y="7861"/>
                      </a:cubicBezTo>
                      <a:cubicBezTo>
                        <a:pt x="11204" y="8644"/>
                        <a:pt x="11093" y="9391"/>
                        <a:pt x="10530" y="9722"/>
                      </a:cubicBezTo>
                      <a:cubicBezTo>
                        <a:pt x="10187" y="9918"/>
                        <a:pt x="9808" y="9746"/>
                        <a:pt x="9379" y="9563"/>
                      </a:cubicBezTo>
                      <a:cubicBezTo>
                        <a:pt x="9061" y="9428"/>
                        <a:pt x="8718" y="9293"/>
                        <a:pt x="8375" y="9293"/>
                      </a:cubicBezTo>
                      <a:cubicBezTo>
                        <a:pt x="7175" y="9293"/>
                        <a:pt x="6061" y="10003"/>
                        <a:pt x="4971" y="10701"/>
                      </a:cubicBezTo>
                      <a:cubicBezTo>
                        <a:pt x="3869" y="11411"/>
                        <a:pt x="2816" y="12073"/>
                        <a:pt x="1715" y="1207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13"/>
                <p:cNvSpPr/>
                <p:nvPr/>
              </p:nvSpPr>
              <p:spPr>
                <a:xfrm>
                  <a:off x="262575" y="279375"/>
                  <a:ext cx="1205750" cy="1327575"/>
                </a:xfrm>
                <a:custGeom>
                  <a:avLst/>
                  <a:gdLst/>
                  <a:ahLst/>
                  <a:cxnLst/>
                  <a:rect l="l" t="t" r="r" b="b"/>
                  <a:pathLst>
                    <a:path w="48230" h="53103" fill="none" extrusionOk="0">
                      <a:moveTo>
                        <a:pt x="19027" y="37087"/>
                      </a:moveTo>
                      <a:cubicBezTo>
                        <a:pt x="18831" y="38471"/>
                        <a:pt x="18966" y="39903"/>
                        <a:pt x="19480" y="41189"/>
                      </a:cubicBezTo>
                      <a:cubicBezTo>
                        <a:pt x="19529" y="41287"/>
                        <a:pt x="19566" y="41385"/>
                        <a:pt x="19603" y="41483"/>
                      </a:cubicBezTo>
                      <a:cubicBezTo>
                        <a:pt x="19884" y="42144"/>
                        <a:pt x="20252" y="43026"/>
                        <a:pt x="20239" y="44103"/>
                      </a:cubicBezTo>
                      <a:cubicBezTo>
                        <a:pt x="20215" y="44911"/>
                        <a:pt x="20007" y="45597"/>
                        <a:pt x="19786" y="46185"/>
                      </a:cubicBezTo>
                      <a:cubicBezTo>
                        <a:pt x="19199" y="47862"/>
                        <a:pt x="18476" y="49539"/>
                        <a:pt x="17644" y="51119"/>
                      </a:cubicBezTo>
                      <a:cubicBezTo>
                        <a:pt x="17484" y="51462"/>
                        <a:pt x="17080" y="52245"/>
                        <a:pt x="16199" y="52735"/>
                      </a:cubicBezTo>
                      <a:cubicBezTo>
                        <a:pt x="15734" y="52980"/>
                        <a:pt x="15244" y="53102"/>
                        <a:pt x="14730" y="53102"/>
                      </a:cubicBezTo>
                      <a:cubicBezTo>
                        <a:pt x="13836" y="53102"/>
                        <a:pt x="13089" y="52711"/>
                        <a:pt x="12611" y="52441"/>
                      </a:cubicBezTo>
                      <a:cubicBezTo>
                        <a:pt x="11007" y="51486"/>
                        <a:pt x="7677" y="49539"/>
                        <a:pt x="7371" y="45976"/>
                      </a:cubicBezTo>
                      <a:cubicBezTo>
                        <a:pt x="7297" y="45144"/>
                        <a:pt x="7420" y="44372"/>
                        <a:pt x="7530" y="43760"/>
                      </a:cubicBezTo>
                      <a:cubicBezTo>
                        <a:pt x="7579" y="43442"/>
                        <a:pt x="7640" y="43148"/>
                        <a:pt x="7640" y="42903"/>
                      </a:cubicBezTo>
                      <a:cubicBezTo>
                        <a:pt x="7677" y="41740"/>
                        <a:pt x="6967" y="40430"/>
                        <a:pt x="6196" y="39034"/>
                      </a:cubicBezTo>
                      <a:cubicBezTo>
                        <a:pt x="6061" y="38777"/>
                        <a:pt x="5926" y="38532"/>
                        <a:pt x="5779" y="38263"/>
                      </a:cubicBezTo>
                      <a:cubicBezTo>
                        <a:pt x="3686" y="34345"/>
                        <a:pt x="2498" y="30145"/>
                        <a:pt x="1347" y="26068"/>
                      </a:cubicBezTo>
                      <a:cubicBezTo>
                        <a:pt x="747" y="23962"/>
                        <a:pt x="0" y="21329"/>
                        <a:pt x="392" y="18623"/>
                      </a:cubicBezTo>
                      <a:cubicBezTo>
                        <a:pt x="686" y="16566"/>
                        <a:pt x="1604" y="14522"/>
                        <a:pt x="3208" y="12379"/>
                      </a:cubicBezTo>
                      <a:cubicBezTo>
                        <a:pt x="7555" y="6526"/>
                        <a:pt x="13787" y="3637"/>
                        <a:pt x="18244" y="2229"/>
                      </a:cubicBezTo>
                      <a:cubicBezTo>
                        <a:pt x="23031" y="710"/>
                        <a:pt x="28504" y="0"/>
                        <a:pt x="35422" y="0"/>
                      </a:cubicBezTo>
                      <a:lnTo>
                        <a:pt x="35728" y="0"/>
                      </a:lnTo>
                      <a:cubicBezTo>
                        <a:pt x="36377" y="0"/>
                        <a:pt x="37283" y="0"/>
                        <a:pt x="38226" y="270"/>
                      </a:cubicBezTo>
                      <a:cubicBezTo>
                        <a:pt x="39230" y="539"/>
                        <a:pt x="40050" y="1029"/>
                        <a:pt x="40711" y="1445"/>
                      </a:cubicBezTo>
                      <a:cubicBezTo>
                        <a:pt x="42903" y="2780"/>
                        <a:pt x="45621" y="4433"/>
                        <a:pt x="47237" y="7200"/>
                      </a:cubicBezTo>
                      <a:cubicBezTo>
                        <a:pt x="47948" y="8424"/>
                        <a:pt x="48229" y="9624"/>
                        <a:pt x="48058" y="10751"/>
                      </a:cubicBezTo>
                      <a:cubicBezTo>
                        <a:pt x="47654" y="13530"/>
                        <a:pt x="45119" y="14167"/>
                        <a:pt x="44029" y="14436"/>
                      </a:cubicBezTo>
                      <a:lnTo>
                        <a:pt x="43858" y="14485"/>
                      </a:lnTo>
                      <a:cubicBezTo>
                        <a:pt x="42376" y="14864"/>
                        <a:pt x="41226" y="15281"/>
                        <a:pt x="40283" y="15807"/>
                      </a:cubicBezTo>
                      <a:cubicBezTo>
                        <a:pt x="39071" y="16456"/>
                        <a:pt x="38165" y="17374"/>
                        <a:pt x="37822" y="18317"/>
                      </a:cubicBezTo>
                      <a:cubicBezTo>
                        <a:pt x="37712" y="18587"/>
                        <a:pt x="37638" y="18905"/>
                        <a:pt x="37540" y="19260"/>
                      </a:cubicBezTo>
                      <a:cubicBezTo>
                        <a:pt x="37393" y="19872"/>
                        <a:pt x="37185" y="20644"/>
                        <a:pt x="36818" y="21378"/>
                      </a:cubicBezTo>
                      <a:cubicBezTo>
                        <a:pt x="36389" y="22211"/>
                        <a:pt x="35814" y="22909"/>
                        <a:pt x="35336" y="23435"/>
                      </a:cubicBezTo>
                      <a:cubicBezTo>
                        <a:pt x="35091" y="23717"/>
                        <a:pt x="34859" y="23974"/>
                        <a:pt x="34700" y="24219"/>
                      </a:cubicBezTo>
                      <a:cubicBezTo>
                        <a:pt x="33965" y="25260"/>
                        <a:pt x="33744" y="26704"/>
                        <a:pt x="34161" y="27904"/>
                      </a:cubicBezTo>
                      <a:cubicBezTo>
                        <a:pt x="34234" y="28137"/>
                        <a:pt x="34344" y="28382"/>
                        <a:pt x="34455" y="28663"/>
                      </a:cubicBezTo>
                      <a:cubicBezTo>
                        <a:pt x="34920" y="29790"/>
                        <a:pt x="35557" y="31357"/>
                        <a:pt x="35006" y="33108"/>
                      </a:cubicBezTo>
                      <a:cubicBezTo>
                        <a:pt x="34589" y="34418"/>
                        <a:pt x="33598" y="35496"/>
                        <a:pt x="32141" y="36230"/>
                      </a:cubicBezTo>
                      <a:cubicBezTo>
                        <a:pt x="30977" y="36818"/>
                        <a:pt x="29655" y="37136"/>
                        <a:pt x="28296" y="37136"/>
                      </a:cubicBezTo>
                      <a:cubicBezTo>
                        <a:pt x="25602" y="37136"/>
                        <a:pt x="22982" y="35912"/>
                        <a:pt x="21366" y="33904"/>
                      </a:cubicBezTo>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 name="Google Shape;304;p13"/>
              <p:cNvSpPr/>
              <p:nvPr/>
            </p:nvSpPr>
            <p:spPr>
              <a:xfrm>
                <a:off x="-462625" y="1940000"/>
                <a:ext cx="180502" cy="215402"/>
              </a:xfrm>
              <a:custGeom>
                <a:avLst/>
                <a:gdLst/>
                <a:ahLst/>
                <a:cxnLst/>
                <a:rect l="l" t="t" r="r" b="b"/>
                <a:pathLst>
                  <a:path w="6553" h="10336" extrusionOk="0">
                    <a:moveTo>
                      <a:pt x="0" y="10336"/>
                    </a:moveTo>
                    <a:cubicBezTo>
                      <a:pt x="283" y="6392"/>
                      <a:pt x="3463" y="-2023"/>
                      <a:pt x="6553" y="446"/>
                    </a:cubicBezTo>
                  </a:path>
                </a:pathLst>
              </a:custGeom>
              <a:noFill/>
              <a:ln w="9525" cap="flat" cmpd="sng">
                <a:solidFill>
                  <a:schemeClr val="accent4"/>
                </a:solidFill>
                <a:prstDash val="dashDot"/>
                <a:round/>
                <a:headEnd type="none" w="med" len="med"/>
                <a:tailEnd type="none" w="med" len="med"/>
              </a:ln>
            </p:spPr>
          </p:sp>
        </p:grpSp>
        <p:grpSp>
          <p:nvGrpSpPr>
            <p:cNvPr id="305" name="Google Shape;305;p13"/>
            <p:cNvGrpSpPr/>
            <p:nvPr/>
          </p:nvGrpSpPr>
          <p:grpSpPr>
            <a:xfrm rot="90">
              <a:off x="8539503" y="4153338"/>
              <a:ext cx="484870" cy="326689"/>
              <a:chOff x="5850477" y="3901125"/>
              <a:chExt cx="127450" cy="85874"/>
            </a:xfrm>
          </p:grpSpPr>
          <p:sp>
            <p:nvSpPr>
              <p:cNvPr id="306" name="Google Shape;306;p1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1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1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1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1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1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2" name="Google Shape;312;p13"/>
            <p:cNvSpPr/>
            <p:nvPr/>
          </p:nvSpPr>
          <p:spPr>
            <a:xfrm rot="287892">
              <a:off x="5640136" y="-485624"/>
              <a:ext cx="7273417" cy="2253458"/>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13"/>
            <p:cNvSpPr/>
            <p:nvPr/>
          </p:nvSpPr>
          <p:spPr>
            <a:xfrm>
              <a:off x="5229653" y="4652525"/>
              <a:ext cx="3947054" cy="490989"/>
            </a:xfrm>
            <a:custGeom>
              <a:avLst/>
              <a:gdLst/>
              <a:ahLst/>
              <a:cxnLst/>
              <a:rect l="l" t="t" r="r" b="b"/>
              <a:pathLst>
                <a:path w="86232" h="14301" extrusionOk="0">
                  <a:moveTo>
                    <a:pt x="56895" y="1"/>
                  </a:moveTo>
                  <a:cubicBezTo>
                    <a:pt x="56359" y="13"/>
                    <a:pt x="55823" y="72"/>
                    <a:pt x="55299" y="191"/>
                  </a:cubicBezTo>
                  <a:cubicBezTo>
                    <a:pt x="54978" y="227"/>
                    <a:pt x="54656" y="346"/>
                    <a:pt x="54394" y="561"/>
                  </a:cubicBezTo>
                  <a:cubicBezTo>
                    <a:pt x="54263" y="680"/>
                    <a:pt x="54097" y="763"/>
                    <a:pt x="53930" y="822"/>
                  </a:cubicBezTo>
                  <a:cubicBezTo>
                    <a:pt x="53609" y="906"/>
                    <a:pt x="53287" y="1025"/>
                    <a:pt x="52966" y="1108"/>
                  </a:cubicBezTo>
                  <a:cubicBezTo>
                    <a:pt x="52632" y="1192"/>
                    <a:pt x="51977" y="1168"/>
                    <a:pt x="51811" y="1418"/>
                  </a:cubicBezTo>
                  <a:cubicBezTo>
                    <a:pt x="51918" y="1477"/>
                    <a:pt x="52037" y="1549"/>
                    <a:pt x="52132" y="1632"/>
                  </a:cubicBezTo>
                  <a:cubicBezTo>
                    <a:pt x="51647" y="1632"/>
                    <a:pt x="51097" y="1528"/>
                    <a:pt x="50581" y="1528"/>
                  </a:cubicBezTo>
                  <a:cubicBezTo>
                    <a:pt x="50337" y="1528"/>
                    <a:pt x="50100" y="1551"/>
                    <a:pt x="49882" y="1620"/>
                  </a:cubicBezTo>
                  <a:cubicBezTo>
                    <a:pt x="49191" y="1834"/>
                    <a:pt x="48513" y="2025"/>
                    <a:pt x="47834" y="2227"/>
                  </a:cubicBezTo>
                  <a:cubicBezTo>
                    <a:pt x="46798" y="2549"/>
                    <a:pt x="45858" y="3037"/>
                    <a:pt x="44869" y="3454"/>
                  </a:cubicBezTo>
                  <a:cubicBezTo>
                    <a:pt x="42357" y="4513"/>
                    <a:pt x="39785" y="5418"/>
                    <a:pt x="37154" y="6168"/>
                  </a:cubicBezTo>
                  <a:cubicBezTo>
                    <a:pt x="36475" y="6371"/>
                    <a:pt x="35821" y="6811"/>
                    <a:pt x="35118" y="6823"/>
                  </a:cubicBezTo>
                  <a:cubicBezTo>
                    <a:pt x="34822" y="6830"/>
                    <a:pt x="34526" y="6833"/>
                    <a:pt x="34230" y="6833"/>
                  </a:cubicBezTo>
                  <a:cubicBezTo>
                    <a:pt x="32874" y="6833"/>
                    <a:pt x="31521" y="6770"/>
                    <a:pt x="30153" y="6692"/>
                  </a:cubicBezTo>
                  <a:cubicBezTo>
                    <a:pt x="29746" y="6668"/>
                    <a:pt x="29337" y="6656"/>
                    <a:pt x="28926" y="6656"/>
                  </a:cubicBezTo>
                  <a:cubicBezTo>
                    <a:pt x="26767" y="6656"/>
                    <a:pt x="24567" y="6962"/>
                    <a:pt x="22426" y="7192"/>
                  </a:cubicBezTo>
                  <a:cubicBezTo>
                    <a:pt x="21307" y="7311"/>
                    <a:pt x="20140" y="7204"/>
                    <a:pt x="19033" y="7466"/>
                  </a:cubicBezTo>
                  <a:cubicBezTo>
                    <a:pt x="18390" y="7621"/>
                    <a:pt x="17925" y="7800"/>
                    <a:pt x="17247" y="7800"/>
                  </a:cubicBezTo>
                  <a:cubicBezTo>
                    <a:pt x="16568" y="7800"/>
                    <a:pt x="15901" y="7633"/>
                    <a:pt x="15294" y="7311"/>
                  </a:cubicBezTo>
                  <a:cubicBezTo>
                    <a:pt x="15008" y="7168"/>
                    <a:pt x="14830" y="7002"/>
                    <a:pt x="14496" y="6966"/>
                  </a:cubicBezTo>
                  <a:cubicBezTo>
                    <a:pt x="14330" y="6960"/>
                    <a:pt x="14163" y="6957"/>
                    <a:pt x="13998" y="6957"/>
                  </a:cubicBezTo>
                  <a:cubicBezTo>
                    <a:pt x="13833" y="6957"/>
                    <a:pt x="13669" y="6960"/>
                    <a:pt x="13508" y="6966"/>
                  </a:cubicBezTo>
                  <a:cubicBezTo>
                    <a:pt x="12722" y="7002"/>
                    <a:pt x="12032" y="7299"/>
                    <a:pt x="11270" y="7430"/>
                  </a:cubicBezTo>
                  <a:cubicBezTo>
                    <a:pt x="10651" y="7526"/>
                    <a:pt x="10044" y="7680"/>
                    <a:pt x="9424" y="7823"/>
                  </a:cubicBezTo>
                  <a:cubicBezTo>
                    <a:pt x="9103" y="7895"/>
                    <a:pt x="8793" y="8026"/>
                    <a:pt x="8472" y="8085"/>
                  </a:cubicBezTo>
                  <a:cubicBezTo>
                    <a:pt x="8270" y="8109"/>
                    <a:pt x="8019" y="8073"/>
                    <a:pt x="7829" y="8133"/>
                  </a:cubicBezTo>
                  <a:cubicBezTo>
                    <a:pt x="7638" y="8204"/>
                    <a:pt x="7448" y="8371"/>
                    <a:pt x="7281" y="8454"/>
                  </a:cubicBezTo>
                  <a:cubicBezTo>
                    <a:pt x="7150" y="8514"/>
                    <a:pt x="7031" y="8573"/>
                    <a:pt x="6900" y="8633"/>
                  </a:cubicBezTo>
                  <a:cubicBezTo>
                    <a:pt x="6579" y="8788"/>
                    <a:pt x="6234" y="8895"/>
                    <a:pt x="5900" y="8966"/>
                  </a:cubicBezTo>
                  <a:cubicBezTo>
                    <a:pt x="5924" y="9097"/>
                    <a:pt x="1" y="14301"/>
                    <a:pt x="112" y="14301"/>
                  </a:cubicBezTo>
                  <a:cubicBezTo>
                    <a:pt x="112" y="14301"/>
                    <a:pt x="113" y="14301"/>
                    <a:pt x="114" y="14300"/>
                  </a:cubicBezTo>
                  <a:lnTo>
                    <a:pt x="5400" y="14300"/>
                  </a:lnTo>
                  <a:lnTo>
                    <a:pt x="81350" y="14134"/>
                  </a:lnTo>
                  <a:lnTo>
                    <a:pt x="86232" y="14038"/>
                  </a:lnTo>
                  <a:cubicBezTo>
                    <a:pt x="85362" y="14038"/>
                    <a:pt x="82076" y="5787"/>
                    <a:pt x="81207" y="5787"/>
                  </a:cubicBezTo>
                  <a:cubicBezTo>
                    <a:pt x="80474" y="5787"/>
                    <a:pt x="77898" y="2489"/>
                    <a:pt x="77128" y="2489"/>
                  </a:cubicBezTo>
                  <a:cubicBezTo>
                    <a:pt x="77122" y="2489"/>
                    <a:pt x="77117" y="2489"/>
                    <a:pt x="77111" y="2489"/>
                  </a:cubicBezTo>
                  <a:cubicBezTo>
                    <a:pt x="77105" y="2490"/>
                    <a:pt x="77099" y="2490"/>
                    <a:pt x="77093" y="2490"/>
                  </a:cubicBezTo>
                  <a:cubicBezTo>
                    <a:pt x="76513" y="2490"/>
                    <a:pt x="75236" y="846"/>
                    <a:pt x="74671" y="834"/>
                  </a:cubicBezTo>
                  <a:cubicBezTo>
                    <a:pt x="74650" y="834"/>
                    <a:pt x="74630" y="834"/>
                    <a:pt x="74611" y="834"/>
                  </a:cubicBezTo>
                  <a:cubicBezTo>
                    <a:pt x="74142" y="834"/>
                    <a:pt x="74070" y="972"/>
                    <a:pt x="73647" y="1132"/>
                  </a:cubicBezTo>
                  <a:cubicBezTo>
                    <a:pt x="73266" y="1275"/>
                    <a:pt x="72885" y="1323"/>
                    <a:pt x="72504" y="1454"/>
                  </a:cubicBezTo>
                  <a:cubicBezTo>
                    <a:pt x="72170" y="1573"/>
                    <a:pt x="71813" y="1632"/>
                    <a:pt x="71456" y="1632"/>
                  </a:cubicBezTo>
                  <a:cubicBezTo>
                    <a:pt x="71039" y="1644"/>
                    <a:pt x="70670" y="1799"/>
                    <a:pt x="70242" y="1799"/>
                  </a:cubicBezTo>
                  <a:cubicBezTo>
                    <a:pt x="70136" y="1797"/>
                    <a:pt x="70031" y="1797"/>
                    <a:pt x="69927" y="1797"/>
                  </a:cubicBezTo>
                  <a:cubicBezTo>
                    <a:pt x="69693" y="1797"/>
                    <a:pt x="69461" y="1799"/>
                    <a:pt x="69230" y="1799"/>
                  </a:cubicBezTo>
                  <a:cubicBezTo>
                    <a:pt x="68614" y="1799"/>
                    <a:pt x="68005" y="1783"/>
                    <a:pt x="67396" y="1668"/>
                  </a:cubicBezTo>
                  <a:cubicBezTo>
                    <a:pt x="67199" y="1632"/>
                    <a:pt x="66994" y="1623"/>
                    <a:pt x="66789" y="1623"/>
                  </a:cubicBezTo>
                  <a:cubicBezTo>
                    <a:pt x="66583" y="1623"/>
                    <a:pt x="66378" y="1632"/>
                    <a:pt x="66182" y="1632"/>
                  </a:cubicBezTo>
                  <a:cubicBezTo>
                    <a:pt x="66070" y="1632"/>
                    <a:pt x="65959" y="1637"/>
                    <a:pt x="65852" y="1637"/>
                  </a:cubicBezTo>
                  <a:cubicBezTo>
                    <a:pt x="65798" y="1637"/>
                    <a:pt x="65745" y="1636"/>
                    <a:pt x="65693" y="1632"/>
                  </a:cubicBezTo>
                  <a:cubicBezTo>
                    <a:pt x="65479" y="1620"/>
                    <a:pt x="65408" y="1549"/>
                    <a:pt x="65241" y="1501"/>
                  </a:cubicBezTo>
                  <a:cubicBezTo>
                    <a:pt x="65116" y="1477"/>
                    <a:pt x="64989" y="1465"/>
                    <a:pt x="64862" y="1465"/>
                  </a:cubicBezTo>
                  <a:cubicBezTo>
                    <a:pt x="64674" y="1465"/>
                    <a:pt x="64485" y="1492"/>
                    <a:pt x="64300" y="1549"/>
                  </a:cubicBezTo>
                  <a:cubicBezTo>
                    <a:pt x="64215" y="1573"/>
                    <a:pt x="64140" y="1584"/>
                    <a:pt x="64070" y="1584"/>
                  </a:cubicBezTo>
                  <a:cubicBezTo>
                    <a:pt x="63799" y="1584"/>
                    <a:pt x="63615" y="1427"/>
                    <a:pt x="63264" y="1323"/>
                  </a:cubicBezTo>
                  <a:cubicBezTo>
                    <a:pt x="62598" y="1132"/>
                    <a:pt x="61979" y="1084"/>
                    <a:pt x="61383" y="727"/>
                  </a:cubicBezTo>
                  <a:cubicBezTo>
                    <a:pt x="60586" y="275"/>
                    <a:pt x="59752" y="394"/>
                    <a:pt x="58823" y="334"/>
                  </a:cubicBezTo>
                  <a:cubicBezTo>
                    <a:pt x="58157" y="299"/>
                    <a:pt x="57561" y="13"/>
                    <a:pt x="5689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13"/>
            <p:cNvSpPr/>
            <p:nvPr/>
          </p:nvSpPr>
          <p:spPr>
            <a:xfrm rot="858966">
              <a:off x="-702941" y="4003552"/>
              <a:ext cx="6334851" cy="3364268"/>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5" name="Google Shape;315;p13"/>
          <p:cNvSpPr txBox="1">
            <a:spLocks noGrp="1"/>
          </p:cNvSpPr>
          <p:nvPr>
            <p:ph type="title" hasCustomPrompt="1"/>
          </p:nvPr>
        </p:nvSpPr>
        <p:spPr>
          <a:xfrm>
            <a:off x="10117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6" name="Google Shape;316;p13"/>
          <p:cNvSpPr txBox="1">
            <a:spLocks noGrp="1"/>
          </p:cNvSpPr>
          <p:nvPr>
            <p:ph type="title" idx="2"/>
          </p:nvPr>
        </p:nvSpPr>
        <p:spPr>
          <a:xfrm>
            <a:off x="10117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17" name="Google Shape;317;p13"/>
          <p:cNvSpPr txBox="1">
            <a:spLocks noGrp="1"/>
          </p:cNvSpPr>
          <p:nvPr>
            <p:ph type="title" idx="3"/>
          </p:nvPr>
        </p:nvSpPr>
        <p:spPr>
          <a:xfrm>
            <a:off x="10117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18" name="Google Shape;318;p13"/>
          <p:cNvSpPr txBox="1">
            <a:spLocks noGrp="1"/>
          </p:cNvSpPr>
          <p:nvPr>
            <p:ph type="title" idx="4" hasCustomPrompt="1"/>
          </p:nvPr>
        </p:nvSpPr>
        <p:spPr>
          <a:xfrm>
            <a:off x="5567800" y="16422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19" name="Google Shape;319;p13"/>
          <p:cNvSpPr txBox="1">
            <a:spLocks noGrp="1"/>
          </p:cNvSpPr>
          <p:nvPr>
            <p:ph type="title" idx="5"/>
          </p:nvPr>
        </p:nvSpPr>
        <p:spPr>
          <a:xfrm>
            <a:off x="5567800" y="22518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0" name="Google Shape;320;p13"/>
          <p:cNvSpPr txBox="1">
            <a:spLocks noGrp="1"/>
          </p:cNvSpPr>
          <p:nvPr>
            <p:ph type="title" idx="6"/>
          </p:nvPr>
        </p:nvSpPr>
        <p:spPr>
          <a:xfrm>
            <a:off x="5567800" y="27574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1" name="Google Shape;321;p13"/>
          <p:cNvSpPr txBox="1">
            <a:spLocks noGrp="1"/>
          </p:cNvSpPr>
          <p:nvPr>
            <p:ph type="title" idx="7" hasCustomPrompt="1"/>
          </p:nvPr>
        </p:nvSpPr>
        <p:spPr>
          <a:xfrm>
            <a:off x="10117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2" name="Google Shape;322;p13"/>
          <p:cNvSpPr txBox="1">
            <a:spLocks noGrp="1"/>
          </p:cNvSpPr>
          <p:nvPr>
            <p:ph type="title" idx="8"/>
          </p:nvPr>
        </p:nvSpPr>
        <p:spPr>
          <a:xfrm>
            <a:off x="10117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3" name="Google Shape;323;p13"/>
          <p:cNvSpPr txBox="1">
            <a:spLocks noGrp="1"/>
          </p:cNvSpPr>
          <p:nvPr>
            <p:ph type="title" idx="9"/>
          </p:nvPr>
        </p:nvSpPr>
        <p:spPr>
          <a:xfrm>
            <a:off x="10117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4" name="Google Shape;324;p13"/>
          <p:cNvSpPr txBox="1">
            <a:spLocks noGrp="1"/>
          </p:cNvSpPr>
          <p:nvPr>
            <p:ph type="title" idx="13" hasCustomPrompt="1"/>
          </p:nvPr>
        </p:nvSpPr>
        <p:spPr>
          <a:xfrm>
            <a:off x="5567800" y="3863433"/>
            <a:ext cx="1334400" cy="7088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3000"/>
              <a:buNone/>
              <a:defRPr sz="4667">
                <a:solidFill>
                  <a:schemeClr val="accent2"/>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325" name="Google Shape;325;p13"/>
          <p:cNvSpPr txBox="1">
            <a:spLocks noGrp="1"/>
          </p:cNvSpPr>
          <p:nvPr>
            <p:ph type="title" idx="14"/>
          </p:nvPr>
        </p:nvSpPr>
        <p:spPr>
          <a:xfrm>
            <a:off x="5567800" y="4473033"/>
            <a:ext cx="3815200" cy="708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000"/>
              <a:buNone/>
              <a:defRPr sz="32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326" name="Google Shape;326;p13"/>
          <p:cNvSpPr txBox="1">
            <a:spLocks noGrp="1"/>
          </p:cNvSpPr>
          <p:nvPr>
            <p:ph type="title" idx="15"/>
          </p:nvPr>
        </p:nvSpPr>
        <p:spPr>
          <a:xfrm>
            <a:off x="5567800" y="4978633"/>
            <a:ext cx="3815200" cy="1004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1400"/>
              <a:buFont typeface="Nunito"/>
              <a:buNone/>
              <a:defRPr sz="2133" b="0">
                <a:solidFill>
                  <a:schemeClr val="dk2"/>
                </a:solidFill>
                <a:latin typeface="Assistant Medium"/>
                <a:ea typeface="Assistant Medium"/>
                <a:cs typeface="Assistant Medium"/>
                <a:sym typeface="Assistant Medium"/>
              </a:defRPr>
            </a:lvl1pPr>
            <a:lvl2pPr lvl="1" rtl="0">
              <a:spcBef>
                <a:spcPts val="0"/>
              </a:spcBef>
              <a:spcAft>
                <a:spcPts val="0"/>
              </a:spcAft>
              <a:buSzPts val="1400"/>
              <a:buFont typeface="Nunito"/>
              <a:buNone/>
              <a:defRPr sz="1867">
                <a:latin typeface="Nunito"/>
                <a:ea typeface="Nunito"/>
                <a:cs typeface="Nunito"/>
                <a:sym typeface="Nunito"/>
              </a:defRPr>
            </a:lvl2pPr>
            <a:lvl3pPr lvl="2" rtl="0">
              <a:spcBef>
                <a:spcPts val="0"/>
              </a:spcBef>
              <a:spcAft>
                <a:spcPts val="0"/>
              </a:spcAft>
              <a:buSzPts val="1400"/>
              <a:buFont typeface="Nunito"/>
              <a:buNone/>
              <a:defRPr sz="1867">
                <a:latin typeface="Nunito"/>
                <a:ea typeface="Nunito"/>
                <a:cs typeface="Nunito"/>
                <a:sym typeface="Nunito"/>
              </a:defRPr>
            </a:lvl3pPr>
            <a:lvl4pPr lvl="3" rtl="0">
              <a:spcBef>
                <a:spcPts val="0"/>
              </a:spcBef>
              <a:spcAft>
                <a:spcPts val="0"/>
              </a:spcAft>
              <a:buSzPts val="1400"/>
              <a:buFont typeface="Nunito"/>
              <a:buNone/>
              <a:defRPr sz="1867">
                <a:latin typeface="Nunito"/>
                <a:ea typeface="Nunito"/>
                <a:cs typeface="Nunito"/>
                <a:sym typeface="Nunito"/>
              </a:defRPr>
            </a:lvl4pPr>
            <a:lvl5pPr lvl="4" rtl="0">
              <a:spcBef>
                <a:spcPts val="0"/>
              </a:spcBef>
              <a:spcAft>
                <a:spcPts val="0"/>
              </a:spcAft>
              <a:buSzPts val="1400"/>
              <a:buFont typeface="Nunito"/>
              <a:buNone/>
              <a:defRPr sz="1867">
                <a:latin typeface="Nunito"/>
                <a:ea typeface="Nunito"/>
                <a:cs typeface="Nunito"/>
                <a:sym typeface="Nunito"/>
              </a:defRPr>
            </a:lvl5pPr>
            <a:lvl6pPr lvl="5" rtl="0">
              <a:spcBef>
                <a:spcPts val="0"/>
              </a:spcBef>
              <a:spcAft>
                <a:spcPts val="0"/>
              </a:spcAft>
              <a:buSzPts val="1400"/>
              <a:buFont typeface="Nunito"/>
              <a:buNone/>
              <a:defRPr sz="1867">
                <a:latin typeface="Nunito"/>
                <a:ea typeface="Nunito"/>
                <a:cs typeface="Nunito"/>
                <a:sym typeface="Nunito"/>
              </a:defRPr>
            </a:lvl6pPr>
            <a:lvl7pPr lvl="6" rtl="0">
              <a:spcBef>
                <a:spcPts val="0"/>
              </a:spcBef>
              <a:spcAft>
                <a:spcPts val="0"/>
              </a:spcAft>
              <a:buSzPts val="1400"/>
              <a:buFont typeface="Nunito"/>
              <a:buNone/>
              <a:defRPr sz="1867">
                <a:latin typeface="Nunito"/>
                <a:ea typeface="Nunito"/>
                <a:cs typeface="Nunito"/>
                <a:sym typeface="Nunito"/>
              </a:defRPr>
            </a:lvl7pPr>
            <a:lvl8pPr lvl="7" rtl="0">
              <a:spcBef>
                <a:spcPts val="0"/>
              </a:spcBef>
              <a:spcAft>
                <a:spcPts val="0"/>
              </a:spcAft>
              <a:buSzPts val="1400"/>
              <a:buFont typeface="Nunito"/>
              <a:buNone/>
              <a:defRPr sz="1867">
                <a:latin typeface="Nunito"/>
                <a:ea typeface="Nunito"/>
                <a:cs typeface="Nunito"/>
                <a:sym typeface="Nunito"/>
              </a:defRPr>
            </a:lvl8pPr>
            <a:lvl9pPr lvl="8" rtl="0">
              <a:spcBef>
                <a:spcPts val="0"/>
              </a:spcBef>
              <a:spcAft>
                <a:spcPts val="0"/>
              </a:spcAft>
              <a:buSzPts val="1400"/>
              <a:buFont typeface="Nunito"/>
              <a:buNone/>
              <a:defRPr sz="1867">
                <a:latin typeface="Nunito"/>
                <a:ea typeface="Nunito"/>
                <a:cs typeface="Nunito"/>
                <a:sym typeface="Nunito"/>
              </a:defRPr>
            </a:lvl9pPr>
          </a:lstStyle>
          <a:p>
            <a:endParaRPr/>
          </a:p>
        </p:txBody>
      </p:sp>
      <p:sp>
        <p:nvSpPr>
          <p:cNvPr id="327" name="Google Shape;327;p13"/>
          <p:cNvSpPr txBox="1">
            <a:spLocks noGrp="1"/>
          </p:cNvSpPr>
          <p:nvPr>
            <p:ph type="title" idx="16"/>
          </p:nvPr>
        </p:nvSpPr>
        <p:spPr>
          <a:xfrm>
            <a:off x="1011700" y="521645"/>
            <a:ext cx="10168400" cy="763600"/>
          </a:xfrm>
          <a:prstGeom prst="rect">
            <a:avLst/>
          </a:prstGeom>
        </p:spPr>
        <p:txBody>
          <a:bodyPr spcFirstLastPara="1" wrap="square" lIns="91425" tIns="91425" rIns="91425" bIns="91425" anchor="ctr" anchorCtr="0">
            <a:noAutofit/>
          </a:bodyPr>
          <a:lstStyle>
            <a:lvl1pPr lvl="0" algn="l" rtl="0">
              <a:spcBef>
                <a:spcPts val="0"/>
              </a:spcBef>
              <a:spcAft>
                <a:spcPts val="0"/>
              </a:spcAft>
              <a:buClr>
                <a:schemeClr val="dk1"/>
              </a:buClr>
              <a:buSzPts val="3200"/>
              <a:buFont typeface="Rajdhani"/>
              <a:buNone/>
              <a:defRPr sz="4667" b="1">
                <a:solidFill>
                  <a:schemeClr val="accent6"/>
                </a:solidFill>
                <a:latin typeface="Rajdhani"/>
                <a:ea typeface="Rajdhani"/>
                <a:cs typeface="Rajdhani"/>
                <a:sym typeface="Rajdhani"/>
              </a:defRPr>
            </a:lvl1pPr>
            <a:lvl2pPr lvl="1"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2pPr>
            <a:lvl3pPr lvl="2"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3pPr>
            <a:lvl4pPr lvl="3"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4pPr>
            <a:lvl5pPr lvl="4"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5pPr>
            <a:lvl6pPr lvl="5"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6pPr>
            <a:lvl7pPr lvl="6"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7pPr>
            <a:lvl8pPr lvl="7"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8pPr>
            <a:lvl9pPr lvl="8" algn="ctr" rtl="0">
              <a:spcBef>
                <a:spcPts val="0"/>
              </a:spcBef>
              <a:spcAft>
                <a:spcPts val="0"/>
              </a:spcAft>
              <a:buClr>
                <a:schemeClr val="dk1"/>
              </a:buClr>
              <a:buSzPts val="3200"/>
              <a:buFont typeface="Rajdhani"/>
              <a:buNone/>
              <a:defRPr sz="4267" b="1">
                <a:solidFill>
                  <a:schemeClr val="dk1"/>
                </a:solidFill>
                <a:latin typeface="Rajdhani"/>
                <a:ea typeface="Rajdhani"/>
                <a:cs typeface="Rajdhani"/>
                <a:sym typeface="Rajdhani"/>
              </a:defRPr>
            </a:lvl9pPr>
          </a:lstStyle>
          <a:p>
            <a:endParaRPr/>
          </a:p>
        </p:txBody>
      </p:sp>
    </p:spTree>
    <p:extLst>
      <p:ext uri="{BB962C8B-B14F-4D97-AF65-F5344CB8AC3E}">
        <p14:creationId xmlns:p14="http://schemas.microsoft.com/office/powerpoint/2010/main" val="391617042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Section title and description">
  <p:cSld name="1_Section title and description">
    <p:spTree>
      <p:nvGrpSpPr>
        <p:cNvPr id="1" name="Shape 365"/>
        <p:cNvGrpSpPr/>
        <p:nvPr/>
      </p:nvGrpSpPr>
      <p:grpSpPr>
        <a:xfrm>
          <a:off x="0" y="0"/>
          <a:ext cx="0" cy="0"/>
          <a:chOff x="0" y="0"/>
          <a:chExt cx="0" cy="0"/>
        </a:xfrm>
      </p:grpSpPr>
      <p:grpSp>
        <p:nvGrpSpPr>
          <p:cNvPr id="366" name="Google Shape;366;p15"/>
          <p:cNvGrpSpPr/>
          <p:nvPr/>
        </p:nvGrpSpPr>
        <p:grpSpPr>
          <a:xfrm>
            <a:off x="-2089849" y="-2586700"/>
            <a:ext cx="17867384" cy="10177408"/>
            <a:chOff x="-1567387" y="-1940025"/>
            <a:chExt cx="13400538" cy="7633056"/>
          </a:xfrm>
        </p:grpSpPr>
        <p:grpSp>
          <p:nvGrpSpPr>
            <p:cNvPr id="367" name="Google Shape;367;p15"/>
            <p:cNvGrpSpPr/>
            <p:nvPr/>
          </p:nvGrpSpPr>
          <p:grpSpPr>
            <a:xfrm rot="10800000">
              <a:off x="-1567387" y="-1940025"/>
              <a:ext cx="4020585" cy="3545433"/>
              <a:chOff x="-2417677" y="2452996"/>
              <a:chExt cx="5416388" cy="4776280"/>
            </a:xfrm>
          </p:grpSpPr>
          <p:grpSp>
            <p:nvGrpSpPr>
              <p:cNvPr id="368" name="Google Shape;368;p15"/>
              <p:cNvGrpSpPr/>
              <p:nvPr/>
            </p:nvGrpSpPr>
            <p:grpSpPr>
              <a:xfrm>
                <a:off x="415116" y="4353695"/>
                <a:ext cx="451070" cy="303924"/>
                <a:chOff x="5850477" y="3901125"/>
                <a:chExt cx="127450" cy="85874"/>
              </a:xfrm>
            </p:grpSpPr>
            <p:sp>
              <p:nvSpPr>
                <p:cNvPr id="369" name="Google Shape;369;p15"/>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15"/>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15"/>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15"/>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15"/>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15"/>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75" name="Google Shape;375;p15"/>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76" name="Google Shape;376;p15"/>
              <p:cNvGrpSpPr/>
              <p:nvPr/>
            </p:nvGrpSpPr>
            <p:grpSpPr>
              <a:xfrm>
                <a:off x="-2417677" y="2452996"/>
                <a:ext cx="5416388" cy="4776280"/>
                <a:chOff x="3141775" y="2797950"/>
                <a:chExt cx="2059150" cy="1815800"/>
              </a:xfrm>
            </p:grpSpPr>
            <p:sp>
              <p:nvSpPr>
                <p:cNvPr id="377" name="Google Shape;377;p15"/>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15"/>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15"/>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15"/>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15"/>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15"/>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15"/>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15"/>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15"/>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86" name="Google Shape;386;p15"/>
            <p:cNvSpPr/>
            <p:nvPr/>
          </p:nvSpPr>
          <p:spPr>
            <a:xfrm rot="-9900105">
              <a:off x="7380690" y="-662896"/>
              <a:ext cx="3312080" cy="1945135"/>
            </a:xfrm>
            <a:custGeom>
              <a:avLst/>
              <a:gdLst/>
              <a:ahLst/>
              <a:cxnLst/>
              <a:rect l="l" t="t" r="r" b="b"/>
              <a:pathLst>
                <a:path w="80237" h="47122" extrusionOk="0">
                  <a:moveTo>
                    <a:pt x="75580" y="0"/>
                  </a:moveTo>
                  <a:cubicBezTo>
                    <a:pt x="74446" y="0"/>
                    <a:pt x="73347" y="432"/>
                    <a:pt x="72272" y="651"/>
                  </a:cubicBezTo>
                  <a:cubicBezTo>
                    <a:pt x="71533" y="794"/>
                    <a:pt x="70783" y="866"/>
                    <a:pt x="70033" y="890"/>
                  </a:cubicBezTo>
                  <a:cubicBezTo>
                    <a:pt x="68402" y="961"/>
                    <a:pt x="66938" y="1461"/>
                    <a:pt x="65330" y="1544"/>
                  </a:cubicBezTo>
                  <a:cubicBezTo>
                    <a:pt x="65747" y="1449"/>
                    <a:pt x="65937" y="1068"/>
                    <a:pt x="66283" y="878"/>
                  </a:cubicBezTo>
                  <a:lnTo>
                    <a:pt x="66283" y="878"/>
                  </a:lnTo>
                  <a:cubicBezTo>
                    <a:pt x="65390" y="1116"/>
                    <a:pt x="64485" y="1402"/>
                    <a:pt x="63580" y="1628"/>
                  </a:cubicBezTo>
                  <a:cubicBezTo>
                    <a:pt x="62497" y="1866"/>
                    <a:pt x="61342" y="1818"/>
                    <a:pt x="60294" y="2164"/>
                  </a:cubicBezTo>
                  <a:cubicBezTo>
                    <a:pt x="59246" y="2497"/>
                    <a:pt x="58222" y="2926"/>
                    <a:pt x="57127" y="3211"/>
                  </a:cubicBezTo>
                  <a:cubicBezTo>
                    <a:pt x="56043" y="3509"/>
                    <a:pt x="54936" y="3640"/>
                    <a:pt x="53876" y="3961"/>
                  </a:cubicBezTo>
                  <a:cubicBezTo>
                    <a:pt x="52352" y="4414"/>
                    <a:pt x="50924" y="5021"/>
                    <a:pt x="49388" y="5473"/>
                  </a:cubicBezTo>
                  <a:cubicBezTo>
                    <a:pt x="47364" y="6045"/>
                    <a:pt x="45375" y="6747"/>
                    <a:pt x="43435" y="7569"/>
                  </a:cubicBezTo>
                  <a:cubicBezTo>
                    <a:pt x="42208" y="8105"/>
                    <a:pt x="40994" y="8486"/>
                    <a:pt x="39720" y="8938"/>
                  </a:cubicBezTo>
                  <a:cubicBezTo>
                    <a:pt x="39505" y="9013"/>
                    <a:pt x="38737" y="9352"/>
                    <a:pt x="38217" y="9352"/>
                  </a:cubicBezTo>
                  <a:cubicBezTo>
                    <a:pt x="37989" y="9352"/>
                    <a:pt x="37809" y="9286"/>
                    <a:pt x="37743" y="9105"/>
                  </a:cubicBezTo>
                  <a:cubicBezTo>
                    <a:pt x="37612" y="8712"/>
                    <a:pt x="38875" y="7998"/>
                    <a:pt x="39196" y="7700"/>
                  </a:cubicBezTo>
                  <a:lnTo>
                    <a:pt x="39196" y="7700"/>
                  </a:lnTo>
                  <a:cubicBezTo>
                    <a:pt x="37279" y="8069"/>
                    <a:pt x="35624" y="8902"/>
                    <a:pt x="33862" y="9569"/>
                  </a:cubicBezTo>
                  <a:cubicBezTo>
                    <a:pt x="31850" y="10331"/>
                    <a:pt x="29719" y="10927"/>
                    <a:pt x="27802" y="11843"/>
                  </a:cubicBezTo>
                  <a:cubicBezTo>
                    <a:pt x="25480" y="12951"/>
                    <a:pt x="23027" y="14201"/>
                    <a:pt x="20991" y="15594"/>
                  </a:cubicBezTo>
                  <a:cubicBezTo>
                    <a:pt x="20036" y="16249"/>
                    <a:pt x="18376" y="17495"/>
                    <a:pt x="16901" y="17495"/>
                  </a:cubicBezTo>
                  <a:cubicBezTo>
                    <a:pt x="16795" y="17495"/>
                    <a:pt x="16690" y="17489"/>
                    <a:pt x="16586" y="17475"/>
                  </a:cubicBezTo>
                  <a:cubicBezTo>
                    <a:pt x="17098" y="16987"/>
                    <a:pt x="19372" y="15201"/>
                    <a:pt x="17503" y="15165"/>
                  </a:cubicBezTo>
                  <a:cubicBezTo>
                    <a:pt x="17476" y="15165"/>
                    <a:pt x="17450" y="15164"/>
                    <a:pt x="17424" y="15164"/>
                  </a:cubicBezTo>
                  <a:cubicBezTo>
                    <a:pt x="16284" y="15164"/>
                    <a:pt x="15420" y="15662"/>
                    <a:pt x="14407" y="16034"/>
                  </a:cubicBezTo>
                  <a:cubicBezTo>
                    <a:pt x="13550" y="16344"/>
                    <a:pt x="12800" y="16773"/>
                    <a:pt x="11978" y="17130"/>
                  </a:cubicBezTo>
                  <a:cubicBezTo>
                    <a:pt x="10454" y="17785"/>
                    <a:pt x="8907" y="18285"/>
                    <a:pt x="7442" y="19035"/>
                  </a:cubicBezTo>
                  <a:cubicBezTo>
                    <a:pt x="4870" y="20344"/>
                    <a:pt x="2406" y="21702"/>
                    <a:pt x="1" y="23154"/>
                  </a:cubicBezTo>
                  <a:cubicBezTo>
                    <a:pt x="1" y="25345"/>
                    <a:pt x="751" y="28072"/>
                    <a:pt x="1120" y="30238"/>
                  </a:cubicBezTo>
                  <a:cubicBezTo>
                    <a:pt x="1739" y="33858"/>
                    <a:pt x="2072" y="37585"/>
                    <a:pt x="2263" y="41240"/>
                  </a:cubicBezTo>
                  <a:cubicBezTo>
                    <a:pt x="2358" y="42895"/>
                    <a:pt x="2608" y="44562"/>
                    <a:pt x="3573" y="46062"/>
                  </a:cubicBezTo>
                  <a:cubicBezTo>
                    <a:pt x="3875" y="46526"/>
                    <a:pt x="4216" y="47117"/>
                    <a:pt x="4969" y="47117"/>
                  </a:cubicBezTo>
                  <a:cubicBezTo>
                    <a:pt x="5047" y="47117"/>
                    <a:pt x="5129" y="47111"/>
                    <a:pt x="5216" y="47098"/>
                  </a:cubicBezTo>
                  <a:lnTo>
                    <a:pt x="5311" y="47110"/>
                  </a:lnTo>
                  <a:cubicBezTo>
                    <a:pt x="5351" y="47118"/>
                    <a:pt x="5395" y="47122"/>
                    <a:pt x="5443" y="47122"/>
                  </a:cubicBezTo>
                  <a:cubicBezTo>
                    <a:pt x="5955" y="47122"/>
                    <a:pt x="6885" y="46692"/>
                    <a:pt x="7287" y="46562"/>
                  </a:cubicBezTo>
                  <a:cubicBezTo>
                    <a:pt x="7847" y="46383"/>
                    <a:pt x="8395" y="46026"/>
                    <a:pt x="8954" y="45883"/>
                  </a:cubicBezTo>
                  <a:cubicBezTo>
                    <a:pt x="9514" y="45740"/>
                    <a:pt x="9954" y="45776"/>
                    <a:pt x="10490" y="45538"/>
                  </a:cubicBezTo>
                  <a:cubicBezTo>
                    <a:pt x="14121" y="43966"/>
                    <a:pt x="17872" y="42597"/>
                    <a:pt x="21265" y="40716"/>
                  </a:cubicBezTo>
                  <a:cubicBezTo>
                    <a:pt x="21765" y="40442"/>
                    <a:pt x="22039" y="40156"/>
                    <a:pt x="22444" y="39811"/>
                  </a:cubicBezTo>
                  <a:cubicBezTo>
                    <a:pt x="23123" y="39228"/>
                    <a:pt x="23896" y="39013"/>
                    <a:pt x="24742" y="38620"/>
                  </a:cubicBezTo>
                  <a:cubicBezTo>
                    <a:pt x="26575" y="37751"/>
                    <a:pt x="28468" y="36918"/>
                    <a:pt x="30207" y="35965"/>
                  </a:cubicBezTo>
                  <a:cubicBezTo>
                    <a:pt x="31326" y="35358"/>
                    <a:pt x="32136" y="34525"/>
                    <a:pt x="33029" y="33763"/>
                  </a:cubicBezTo>
                  <a:cubicBezTo>
                    <a:pt x="33433" y="33417"/>
                    <a:pt x="33862" y="33096"/>
                    <a:pt x="34314" y="32810"/>
                  </a:cubicBezTo>
                  <a:cubicBezTo>
                    <a:pt x="34612" y="32608"/>
                    <a:pt x="35029" y="32465"/>
                    <a:pt x="35255" y="32215"/>
                  </a:cubicBezTo>
                  <a:cubicBezTo>
                    <a:pt x="35188" y="32211"/>
                    <a:pt x="35121" y="32209"/>
                    <a:pt x="35053" y="32209"/>
                  </a:cubicBezTo>
                  <a:cubicBezTo>
                    <a:pt x="33641" y="32209"/>
                    <a:pt x="32064" y="33091"/>
                    <a:pt x="30632" y="33091"/>
                  </a:cubicBezTo>
                  <a:cubicBezTo>
                    <a:pt x="30399" y="33091"/>
                    <a:pt x="30169" y="33067"/>
                    <a:pt x="29945" y="33013"/>
                  </a:cubicBezTo>
                  <a:cubicBezTo>
                    <a:pt x="29885" y="32667"/>
                    <a:pt x="30647" y="32298"/>
                    <a:pt x="30933" y="32084"/>
                  </a:cubicBezTo>
                  <a:cubicBezTo>
                    <a:pt x="31505" y="31655"/>
                    <a:pt x="32124" y="31274"/>
                    <a:pt x="32755" y="30929"/>
                  </a:cubicBezTo>
                  <a:cubicBezTo>
                    <a:pt x="34231" y="30143"/>
                    <a:pt x="35565" y="29238"/>
                    <a:pt x="36922" y="28333"/>
                  </a:cubicBezTo>
                  <a:cubicBezTo>
                    <a:pt x="37803" y="27750"/>
                    <a:pt x="38505" y="27131"/>
                    <a:pt x="39541" y="26678"/>
                  </a:cubicBezTo>
                  <a:cubicBezTo>
                    <a:pt x="40220" y="26381"/>
                    <a:pt x="40946" y="26178"/>
                    <a:pt x="41625" y="25893"/>
                  </a:cubicBezTo>
                  <a:cubicBezTo>
                    <a:pt x="41881" y="25781"/>
                    <a:pt x="42157" y="25483"/>
                    <a:pt x="42455" y="25483"/>
                  </a:cubicBezTo>
                  <a:cubicBezTo>
                    <a:pt x="42476" y="25483"/>
                    <a:pt x="42497" y="25485"/>
                    <a:pt x="42518" y="25488"/>
                  </a:cubicBezTo>
                  <a:cubicBezTo>
                    <a:pt x="42667" y="25906"/>
                    <a:pt x="42476" y="26340"/>
                    <a:pt x="42984" y="26340"/>
                  </a:cubicBezTo>
                  <a:cubicBezTo>
                    <a:pt x="43085" y="26340"/>
                    <a:pt x="43212" y="26323"/>
                    <a:pt x="43375" y="26286"/>
                  </a:cubicBezTo>
                  <a:cubicBezTo>
                    <a:pt x="43673" y="26143"/>
                    <a:pt x="43970" y="26000"/>
                    <a:pt x="44268" y="25857"/>
                  </a:cubicBezTo>
                  <a:cubicBezTo>
                    <a:pt x="44804" y="25631"/>
                    <a:pt x="45340" y="25416"/>
                    <a:pt x="45887" y="25238"/>
                  </a:cubicBezTo>
                  <a:cubicBezTo>
                    <a:pt x="47102" y="24773"/>
                    <a:pt x="48292" y="24238"/>
                    <a:pt x="49435" y="23642"/>
                  </a:cubicBezTo>
                  <a:cubicBezTo>
                    <a:pt x="50686" y="22976"/>
                    <a:pt x="51829" y="22357"/>
                    <a:pt x="53222" y="21856"/>
                  </a:cubicBezTo>
                  <a:cubicBezTo>
                    <a:pt x="55293" y="21106"/>
                    <a:pt x="57353" y="20428"/>
                    <a:pt x="59341" y="19570"/>
                  </a:cubicBezTo>
                  <a:cubicBezTo>
                    <a:pt x="61306" y="18737"/>
                    <a:pt x="63104" y="17868"/>
                    <a:pt x="64806" y="16749"/>
                  </a:cubicBezTo>
                  <a:cubicBezTo>
                    <a:pt x="65402" y="16356"/>
                    <a:pt x="66092" y="15999"/>
                    <a:pt x="66676" y="15594"/>
                  </a:cubicBezTo>
                  <a:cubicBezTo>
                    <a:pt x="66926" y="15427"/>
                    <a:pt x="67200" y="15237"/>
                    <a:pt x="67235" y="14963"/>
                  </a:cubicBezTo>
                  <a:cubicBezTo>
                    <a:pt x="67272" y="14608"/>
                    <a:pt x="66956" y="14503"/>
                    <a:pt x="66542" y="14503"/>
                  </a:cubicBezTo>
                  <a:cubicBezTo>
                    <a:pt x="66025" y="14503"/>
                    <a:pt x="65356" y="14666"/>
                    <a:pt x="65033" y="14713"/>
                  </a:cubicBezTo>
                  <a:cubicBezTo>
                    <a:pt x="64437" y="14784"/>
                    <a:pt x="63854" y="14856"/>
                    <a:pt x="63282" y="14975"/>
                  </a:cubicBezTo>
                  <a:cubicBezTo>
                    <a:pt x="62990" y="15030"/>
                    <a:pt x="62528" y="15211"/>
                    <a:pt x="62157" y="15211"/>
                  </a:cubicBezTo>
                  <a:cubicBezTo>
                    <a:pt x="62045" y="15211"/>
                    <a:pt x="61942" y="15195"/>
                    <a:pt x="61854" y="15153"/>
                  </a:cubicBezTo>
                  <a:cubicBezTo>
                    <a:pt x="60913" y="14713"/>
                    <a:pt x="62866" y="14189"/>
                    <a:pt x="63151" y="13963"/>
                  </a:cubicBezTo>
                  <a:cubicBezTo>
                    <a:pt x="62996" y="13932"/>
                    <a:pt x="62840" y="13924"/>
                    <a:pt x="62685" y="13924"/>
                  </a:cubicBezTo>
                  <a:cubicBezTo>
                    <a:pt x="62496" y="13924"/>
                    <a:pt x="62307" y="13936"/>
                    <a:pt x="62118" y="13936"/>
                  </a:cubicBezTo>
                  <a:cubicBezTo>
                    <a:pt x="62034" y="13936"/>
                    <a:pt x="61950" y="13934"/>
                    <a:pt x="61866" y="13927"/>
                  </a:cubicBezTo>
                  <a:cubicBezTo>
                    <a:pt x="61592" y="13891"/>
                    <a:pt x="61318" y="13832"/>
                    <a:pt x="61044" y="13760"/>
                  </a:cubicBezTo>
                  <a:cubicBezTo>
                    <a:pt x="60874" y="13725"/>
                    <a:pt x="60700" y="13717"/>
                    <a:pt x="60525" y="13717"/>
                  </a:cubicBezTo>
                  <a:cubicBezTo>
                    <a:pt x="60361" y="13717"/>
                    <a:pt x="60196" y="13724"/>
                    <a:pt x="60033" y="13724"/>
                  </a:cubicBezTo>
                  <a:cubicBezTo>
                    <a:pt x="59834" y="13724"/>
                    <a:pt x="59638" y="13713"/>
                    <a:pt x="59449" y="13665"/>
                  </a:cubicBezTo>
                  <a:cubicBezTo>
                    <a:pt x="59699" y="13439"/>
                    <a:pt x="60270" y="13355"/>
                    <a:pt x="60615" y="13201"/>
                  </a:cubicBezTo>
                  <a:cubicBezTo>
                    <a:pt x="61068" y="12986"/>
                    <a:pt x="61485" y="12724"/>
                    <a:pt x="61937" y="12510"/>
                  </a:cubicBezTo>
                  <a:cubicBezTo>
                    <a:pt x="63461" y="11784"/>
                    <a:pt x="65116" y="11248"/>
                    <a:pt x="66664" y="10569"/>
                  </a:cubicBezTo>
                  <a:cubicBezTo>
                    <a:pt x="67402" y="10248"/>
                    <a:pt x="67902" y="9760"/>
                    <a:pt x="68593" y="9403"/>
                  </a:cubicBezTo>
                  <a:cubicBezTo>
                    <a:pt x="69366" y="8998"/>
                    <a:pt x="70200" y="8652"/>
                    <a:pt x="70974" y="8248"/>
                  </a:cubicBezTo>
                  <a:cubicBezTo>
                    <a:pt x="71807" y="7831"/>
                    <a:pt x="72748" y="7557"/>
                    <a:pt x="73593" y="7152"/>
                  </a:cubicBezTo>
                  <a:cubicBezTo>
                    <a:pt x="74272" y="6831"/>
                    <a:pt x="74891" y="6450"/>
                    <a:pt x="75605" y="6152"/>
                  </a:cubicBezTo>
                  <a:cubicBezTo>
                    <a:pt x="76582" y="5747"/>
                    <a:pt x="77487" y="5331"/>
                    <a:pt x="78296" y="4747"/>
                  </a:cubicBezTo>
                  <a:cubicBezTo>
                    <a:pt x="78677" y="4473"/>
                    <a:pt x="79058" y="4211"/>
                    <a:pt x="79451" y="3961"/>
                  </a:cubicBezTo>
                  <a:cubicBezTo>
                    <a:pt x="79642" y="3890"/>
                    <a:pt x="79820" y="3807"/>
                    <a:pt x="79975" y="3688"/>
                  </a:cubicBezTo>
                  <a:cubicBezTo>
                    <a:pt x="80237" y="3259"/>
                    <a:pt x="79415" y="3295"/>
                    <a:pt x="78987" y="3211"/>
                  </a:cubicBezTo>
                  <a:cubicBezTo>
                    <a:pt x="78046" y="3045"/>
                    <a:pt x="77106" y="2890"/>
                    <a:pt x="76236" y="2580"/>
                  </a:cubicBezTo>
                  <a:cubicBezTo>
                    <a:pt x="75534" y="2318"/>
                    <a:pt x="74939" y="2509"/>
                    <a:pt x="74236" y="2342"/>
                  </a:cubicBezTo>
                  <a:cubicBezTo>
                    <a:pt x="74319" y="1402"/>
                    <a:pt x="76296" y="1056"/>
                    <a:pt x="76439" y="92"/>
                  </a:cubicBezTo>
                  <a:cubicBezTo>
                    <a:pt x="76150" y="27"/>
                    <a:pt x="75864" y="0"/>
                    <a:pt x="7558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87" name="Google Shape;387;p15"/>
            <p:cNvGrpSpPr/>
            <p:nvPr/>
          </p:nvGrpSpPr>
          <p:grpSpPr>
            <a:xfrm>
              <a:off x="8171500" y="2487362"/>
              <a:ext cx="3661651" cy="3205669"/>
              <a:chOff x="1057550" y="3474725"/>
              <a:chExt cx="1831100" cy="1603075"/>
            </a:xfrm>
          </p:grpSpPr>
          <p:sp>
            <p:nvSpPr>
              <p:cNvPr id="388" name="Google Shape;388;p15"/>
              <p:cNvSpPr/>
              <p:nvPr/>
            </p:nvSpPr>
            <p:spPr>
              <a:xfrm>
                <a:off x="1057550" y="3474725"/>
                <a:ext cx="1831100" cy="1603075"/>
              </a:xfrm>
              <a:custGeom>
                <a:avLst/>
                <a:gdLst/>
                <a:ahLst/>
                <a:cxnLst/>
                <a:rect l="l" t="t" r="r" b="b"/>
                <a:pathLst>
                  <a:path w="73244" h="64123" fill="none" extrusionOk="0">
                    <a:moveTo>
                      <a:pt x="38152" y="64122"/>
                    </a:moveTo>
                    <a:cubicBezTo>
                      <a:pt x="36940" y="64122"/>
                      <a:pt x="35655" y="63987"/>
                      <a:pt x="34320" y="63816"/>
                    </a:cubicBezTo>
                    <a:lnTo>
                      <a:pt x="16285" y="61526"/>
                    </a:lnTo>
                    <a:cubicBezTo>
                      <a:pt x="13371" y="61159"/>
                      <a:pt x="10040" y="60730"/>
                      <a:pt x="7322" y="59114"/>
                    </a:cubicBezTo>
                    <a:cubicBezTo>
                      <a:pt x="1065" y="55368"/>
                      <a:pt x="208" y="46944"/>
                      <a:pt x="123" y="43479"/>
                    </a:cubicBezTo>
                    <a:cubicBezTo>
                      <a:pt x="0" y="38336"/>
                      <a:pt x="906" y="33071"/>
                      <a:pt x="2731" y="28260"/>
                    </a:cubicBezTo>
                    <a:cubicBezTo>
                      <a:pt x="3233" y="26937"/>
                      <a:pt x="3722" y="25884"/>
                      <a:pt x="4518" y="25039"/>
                    </a:cubicBezTo>
                    <a:cubicBezTo>
                      <a:pt x="5694" y="23803"/>
                      <a:pt x="7371" y="23215"/>
                      <a:pt x="9097" y="22701"/>
                    </a:cubicBezTo>
                    <a:lnTo>
                      <a:pt x="9244" y="22652"/>
                    </a:lnTo>
                    <a:cubicBezTo>
                      <a:pt x="10836" y="22174"/>
                      <a:pt x="12513" y="21672"/>
                      <a:pt x="13750" y="20570"/>
                    </a:cubicBezTo>
                    <a:cubicBezTo>
                      <a:pt x="14975" y="19481"/>
                      <a:pt x="15721" y="17485"/>
                      <a:pt x="14852" y="16016"/>
                    </a:cubicBezTo>
                    <a:cubicBezTo>
                      <a:pt x="14619" y="15624"/>
                      <a:pt x="14301" y="15305"/>
                      <a:pt x="13995" y="14999"/>
                    </a:cubicBezTo>
                    <a:cubicBezTo>
                      <a:pt x="13836" y="14852"/>
                      <a:pt x="13677" y="14681"/>
                      <a:pt x="13517" y="14510"/>
                    </a:cubicBezTo>
                    <a:cubicBezTo>
                      <a:pt x="11252" y="11938"/>
                      <a:pt x="11742" y="8094"/>
                      <a:pt x="12599" y="4323"/>
                    </a:cubicBezTo>
                    <a:cubicBezTo>
                      <a:pt x="12771" y="3588"/>
                      <a:pt x="13003" y="2559"/>
                      <a:pt x="13701" y="1959"/>
                    </a:cubicBezTo>
                    <a:cubicBezTo>
                      <a:pt x="14840" y="992"/>
                      <a:pt x="16578" y="1470"/>
                      <a:pt x="17815" y="2253"/>
                    </a:cubicBezTo>
                    <a:cubicBezTo>
                      <a:pt x="18097" y="2425"/>
                      <a:pt x="18366" y="2608"/>
                      <a:pt x="18648" y="2792"/>
                    </a:cubicBezTo>
                    <a:cubicBezTo>
                      <a:pt x="19578" y="3417"/>
                      <a:pt x="20533" y="4078"/>
                      <a:pt x="21647" y="4163"/>
                    </a:cubicBezTo>
                    <a:cubicBezTo>
                      <a:pt x="21954" y="4200"/>
                      <a:pt x="22284" y="4163"/>
                      <a:pt x="22590" y="4151"/>
                    </a:cubicBezTo>
                    <a:cubicBezTo>
                      <a:pt x="23080" y="4114"/>
                      <a:pt x="23607" y="4090"/>
                      <a:pt x="24084" y="4225"/>
                    </a:cubicBezTo>
                    <a:cubicBezTo>
                      <a:pt x="24598" y="4384"/>
                      <a:pt x="25027" y="4727"/>
                      <a:pt x="25443" y="5069"/>
                    </a:cubicBezTo>
                    <a:cubicBezTo>
                      <a:pt x="25676" y="5253"/>
                      <a:pt x="25896" y="5437"/>
                      <a:pt x="26141" y="5584"/>
                    </a:cubicBezTo>
                    <a:cubicBezTo>
                      <a:pt x="28039" y="6796"/>
                      <a:pt x="30549" y="6061"/>
                      <a:pt x="32263" y="5400"/>
                    </a:cubicBezTo>
                    <a:cubicBezTo>
                      <a:pt x="34491" y="4543"/>
                      <a:pt x="36659" y="3490"/>
                      <a:pt x="38691" y="2253"/>
                    </a:cubicBezTo>
                    <a:lnTo>
                      <a:pt x="38973" y="2082"/>
                    </a:lnTo>
                    <a:cubicBezTo>
                      <a:pt x="40038" y="1421"/>
                      <a:pt x="41140" y="747"/>
                      <a:pt x="42401" y="649"/>
                    </a:cubicBezTo>
                    <a:cubicBezTo>
                      <a:pt x="43099" y="588"/>
                      <a:pt x="43797" y="711"/>
                      <a:pt x="44483" y="833"/>
                    </a:cubicBezTo>
                    <a:cubicBezTo>
                      <a:pt x="44923" y="907"/>
                      <a:pt x="45389" y="992"/>
                      <a:pt x="45829" y="1017"/>
                    </a:cubicBezTo>
                    <a:lnTo>
                      <a:pt x="45829" y="1017"/>
                    </a:lnTo>
                    <a:cubicBezTo>
                      <a:pt x="46307" y="1041"/>
                      <a:pt x="46870" y="809"/>
                      <a:pt x="47421" y="600"/>
                    </a:cubicBezTo>
                    <a:cubicBezTo>
                      <a:pt x="48156" y="307"/>
                      <a:pt x="48915" y="0"/>
                      <a:pt x="49503" y="319"/>
                    </a:cubicBezTo>
                    <a:cubicBezTo>
                      <a:pt x="51033" y="1139"/>
                      <a:pt x="50127" y="3404"/>
                      <a:pt x="49637" y="4629"/>
                    </a:cubicBezTo>
                    <a:lnTo>
                      <a:pt x="49552" y="4849"/>
                    </a:lnTo>
                    <a:cubicBezTo>
                      <a:pt x="48829" y="6686"/>
                      <a:pt x="48462" y="8694"/>
                      <a:pt x="48486" y="10665"/>
                    </a:cubicBezTo>
                    <a:cubicBezTo>
                      <a:pt x="48511" y="11179"/>
                      <a:pt x="48548" y="11693"/>
                      <a:pt x="48854" y="12061"/>
                    </a:cubicBezTo>
                    <a:cubicBezTo>
                      <a:pt x="49184" y="12428"/>
                      <a:pt x="49698" y="12551"/>
                      <a:pt x="50200" y="12624"/>
                    </a:cubicBezTo>
                    <a:cubicBezTo>
                      <a:pt x="50666" y="12710"/>
                      <a:pt x="51143" y="12746"/>
                      <a:pt x="51584" y="12795"/>
                    </a:cubicBezTo>
                    <a:cubicBezTo>
                      <a:pt x="53188" y="12979"/>
                      <a:pt x="54853" y="13163"/>
                      <a:pt x="56176" y="14093"/>
                    </a:cubicBezTo>
                    <a:cubicBezTo>
                      <a:pt x="57045" y="14705"/>
                      <a:pt x="57694" y="15611"/>
                      <a:pt x="58318" y="16469"/>
                    </a:cubicBezTo>
                    <a:cubicBezTo>
                      <a:pt x="59139" y="17620"/>
                      <a:pt x="59934" y="18709"/>
                      <a:pt x="61196" y="19199"/>
                    </a:cubicBezTo>
                    <a:cubicBezTo>
                      <a:pt x="61771" y="19419"/>
                      <a:pt x="62469" y="19530"/>
                      <a:pt x="63118" y="19628"/>
                    </a:cubicBezTo>
                    <a:cubicBezTo>
                      <a:pt x="64452" y="19823"/>
                      <a:pt x="65714" y="20007"/>
                      <a:pt x="66228" y="21158"/>
                    </a:cubicBezTo>
                    <a:cubicBezTo>
                      <a:pt x="66460" y="21660"/>
                      <a:pt x="66460" y="22235"/>
                      <a:pt x="66448" y="22750"/>
                    </a:cubicBezTo>
                    <a:cubicBezTo>
                      <a:pt x="66424" y="23558"/>
                      <a:pt x="66265" y="24427"/>
                      <a:pt x="66105" y="25272"/>
                    </a:cubicBezTo>
                    <a:cubicBezTo>
                      <a:pt x="65787" y="26937"/>
                      <a:pt x="65444" y="28664"/>
                      <a:pt x="66363" y="29937"/>
                    </a:cubicBezTo>
                    <a:cubicBezTo>
                      <a:pt x="66938" y="30721"/>
                      <a:pt x="67881" y="30990"/>
                      <a:pt x="68897" y="31296"/>
                    </a:cubicBezTo>
                    <a:cubicBezTo>
                      <a:pt x="69766" y="31565"/>
                      <a:pt x="70685" y="31822"/>
                      <a:pt x="71309" y="32459"/>
                    </a:cubicBezTo>
                    <a:cubicBezTo>
                      <a:pt x="72607" y="33782"/>
                      <a:pt x="73244" y="36071"/>
                      <a:pt x="72044" y="37626"/>
                    </a:cubicBezTo>
                    <a:cubicBezTo>
                      <a:pt x="71591" y="38214"/>
                      <a:pt x="70930" y="38606"/>
                      <a:pt x="70305" y="38985"/>
                    </a:cubicBezTo>
                    <a:lnTo>
                      <a:pt x="70256" y="39010"/>
                    </a:lnTo>
                    <a:cubicBezTo>
                      <a:pt x="67342" y="40761"/>
                      <a:pt x="64085" y="42964"/>
                      <a:pt x="61979" y="46136"/>
                    </a:cubicBezTo>
                    <a:cubicBezTo>
                      <a:pt x="61257" y="47213"/>
                      <a:pt x="60657" y="48425"/>
                      <a:pt x="60081" y="49601"/>
                    </a:cubicBezTo>
                    <a:cubicBezTo>
                      <a:pt x="59053" y="51682"/>
                      <a:pt x="58000" y="53825"/>
                      <a:pt x="56188" y="55331"/>
                    </a:cubicBezTo>
                    <a:cubicBezTo>
                      <a:pt x="54731" y="56543"/>
                      <a:pt x="52919" y="57192"/>
                      <a:pt x="51155" y="57841"/>
                    </a:cubicBezTo>
                    <a:cubicBezTo>
                      <a:pt x="49613" y="58404"/>
                      <a:pt x="48021" y="58992"/>
                      <a:pt x="46674" y="59922"/>
                    </a:cubicBezTo>
                    <a:cubicBezTo>
                      <a:pt x="46086" y="60339"/>
                      <a:pt x="45548" y="60804"/>
                      <a:pt x="45021" y="61269"/>
                    </a:cubicBezTo>
                    <a:cubicBezTo>
                      <a:pt x="44287" y="61906"/>
                      <a:pt x="43515" y="62579"/>
                      <a:pt x="42646" y="63069"/>
                    </a:cubicBezTo>
                    <a:cubicBezTo>
                      <a:pt x="41287" y="63865"/>
                      <a:pt x="39769" y="64122"/>
                      <a:pt x="38152" y="64122"/>
                    </a:cubicBezTo>
                    <a:close/>
                  </a:path>
                </a:pathLst>
              </a:custGeom>
              <a:noFill/>
              <a:ln w="9525" cap="flat" cmpd="sng">
                <a:solidFill>
                  <a:schemeClr val="accent3"/>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15"/>
              <p:cNvSpPr/>
              <p:nvPr/>
            </p:nvSpPr>
            <p:spPr>
              <a:xfrm>
                <a:off x="1142950" y="3575725"/>
                <a:ext cx="1648975" cy="1416975"/>
              </a:xfrm>
              <a:custGeom>
                <a:avLst/>
                <a:gdLst/>
                <a:ahLst/>
                <a:cxnLst/>
                <a:rect l="l" t="t" r="r" b="b"/>
                <a:pathLst>
                  <a:path w="65959" h="56679" fill="none" extrusionOk="0">
                    <a:moveTo>
                      <a:pt x="34700" y="56678"/>
                    </a:moveTo>
                    <a:lnTo>
                      <a:pt x="34700" y="56678"/>
                    </a:lnTo>
                    <a:cubicBezTo>
                      <a:pt x="33647" y="56678"/>
                      <a:pt x="32496" y="56531"/>
                      <a:pt x="31333" y="56397"/>
                    </a:cubicBezTo>
                    <a:lnTo>
                      <a:pt x="13297" y="54107"/>
                    </a:lnTo>
                    <a:cubicBezTo>
                      <a:pt x="10579" y="53752"/>
                      <a:pt x="7763" y="53397"/>
                      <a:pt x="5645" y="52148"/>
                    </a:cubicBezTo>
                    <a:cubicBezTo>
                      <a:pt x="845" y="49283"/>
                      <a:pt x="172" y="42255"/>
                      <a:pt x="110" y="39365"/>
                    </a:cubicBezTo>
                    <a:cubicBezTo>
                      <a:pt x="0" y="34651"/>
                      <a:pt x="833" y="29827"/>
                      <a:pt x="2486" y="25407"/>
                    </a:cubicBezTo>
                    <a:cubicBezTo>
                      <a:pt x="2792" y="24599"/>
                      <a:pt x="3122" y="23791"/>
                      <a:pt x="3551" y="23326"/>
                    </a:cubicBezTo>
                    <a:cubicBezTo>
                      <a:pt x="4163" y="22689"/>
                      <a:pt x="5424" y="22273"/>
                      <a:pt x="6649" y="21905"/>
                    </a:cubicBezTo>
                    <a:lnTo>
                      <a:pt x="6796" y="21856"/>
                    </a:lnTo>
                    <a:cubicBezTo>
                      <a:pt x="8571" y="21318"/>
                      <a:pt x="10763" y="20669"/>
                      <a:pt x="12563" y="19077"/>
                    </a:cubicBezTo>
                    <a:cubicBezTo>
                      <a:pt x="14864" y="17032"/>
                      <a:pt x="16199" y="13347"/>
                      <a:pt x="14326" y="10225"/>
                    </a:cubicBezTo>
                    <a:cubicBezTo>
                      <a:pt x="13885" y="9490"/>
                      <a:pt x="13346" y="8951"/>
                      <a:pt x="12967" y="8559"/>
                    </a:cubicBezTo>
                    <a:lnTo>
                      <a:pt x="12636" y="8217"/>
                    </a:lnTo>
                    <a:cubicBezTo>
                      <a:pt x="11754" y="7225"/>
                      <a:pt x="10750" y="4605"/>
                      <a:pt x="11142" y="2768"/>
                    </a:cubicBezTo>
                    <a:cubicBezTo>
                      <a:pt x="11326" y="1936"/>
                      <a:pt x="11791" y="1348"/>
                      <a:pt x="12489" y="1042"/>
                    </a:cubicBezTo>
                    <a:cubicBezTo>
                      <a:pt x="12526" y="1029"/>
                      <a:pt x="12550" y="1054"/>
                      <a:pt x="12587" y="1078"/>
                    </a:cubicBezTo>
                    <a:lnTo>
                      <a:pt x="12599" y="1091"/>
                    </a:lnTo>
                    <a:cubicBezTo>
                      <a:pt x="12820" y="1225"/>
                      <a:pt x="13065" y="1385"/>
                      <a:pt x="13309" y="1544"/>
                    </a:cubicBezTo>
                    <a:cubicBezTo>
                      <a:pt x="14424" y="2303"/>
                      <a:pt x="15942" y="3344"/>
                      <a:pt x="17925" y="3490"/>
                    </a:cubicBezTo>
                    <a:cubicBezTo>
                      <a:pt x="18121" y="3503"/>
                      <a:pt x="18305" y="3527"/>
                      <a:pt x="18525" y="3527"/>
                    </a:cubicBezTo>
                    <a:cubicBezTo>
                      <a:pt x="18844" y="3527"/>
                      <a:pt x="19125" y="3503"/>
                      <a:pt x="19370" y="3490"/>
                    </a:cubicBezTo>
                    <a:cubicBezTo>
                      <a:pt x="19395" y="3490"/>
                      <a:pt x="19431" y="3490"/>
                      <a:pt x="19456" y="3478"/>
                    </a:cubicBezTo>
                    <a:cubicBezTo>
                      <a:pt x="19517" y="3466"/>
                      <a:pt x="19578" y="3466"/>
                      <a:pt x="19640" y="3478"/>
                    </a:cubicBezTo>
                    <a:cubicBezTo>
                      <a:pt x="19713" y="3490"/>
                      <a:pt x="19762" y="3552"/>
                      <a:pt x="19811" y="3601"/>
                    </a:cubicBezTo>
                    <a:lnTo>
                      <a:pt x="19872" y="3662"/>
                    </a:lnTo>
                    <a:cubicBezTo>
                      <a:pt x="20142" y="3870"/>
                      <a:pt x="20484" y="4152"/>
                      <a:pt x="20901" y="4409"/>
                    </a:cubicBezTo>
                    <a:cubicBezTo>
                      <a:pt x="22125" y="5192"/>
                      <a:pt x="23545" y="5584"/>
                      <a:pt x="25125" y="5584"/>
                    </a:cubicBezTo>
                    <a:cubicBezTo>
                      <a:pt x="26606" y="5584"/>
                      <a:pt x="28186" y="5254"/>
                      <a:pt x="30059" y="4531"/>
                    </a:cubicBezTo>
                    <a:cubicBezTo>
                      <a:pt x="32496" y="3601"/>
                      <a:pt x="34834" y="2450"/>
                      <a:pt x="37038" y="1115"/>
                    </a:cubicBezTo>
                    <a:lnTo>
                      <a:pt x="37320" y="956"/>
                    </a:lnTo>
                    <a:cubicBezTo>
                      <a:pt x="38018" y="527"/>
                      <a:pt x="38814" y="38"/>
                      <a:pt x="39267" y="1"/>
                    </a:cubicBezTo>
                    <a:lnTo>
                      <a:pt x="39352" y="1"/>
                    </a:lnTo>
                    <a:cubicBezTo>
                      <a:pt x="39634" y="1"/>
                      <a:pt x="40026" y="74"/>
                      <a:pt x="40454" y="160"/>
                    </a:cubicBezTo>
                    <a:cubicBezTo>
                      <a:pt x="40956" y="246"/>
                      <a:pt x="41544" y="356"/>
                      <a:pt x="42181" y="381"/>
                    </a:cubicBezTo>
                    <a:cubicBezTo>
                      <a:pt x="42291" y="381"/>
                      <a:pt x="42401" y="405"/>
                      <a:pt x="42511" y="405"/>
                    </a:cubicBezTo>
                    <a:lnTo>
                      <a:pt x="42536" y="405"/>
                    </a:lnTo>
                    <a:cubicBezTo>
                      <a:pt x="42573" y="381"/>
                      <a:pt x="42609" y="381"/>
                      <a:pt x="42646" y="417"/>
                    </a:cubicBezTo>
                    <a:cubicBezTo>
                      <a:pt x="43405" y="1458"/>
                      <a:pt x="42903" y="2731"/>
                      <a:pt x="42352" y="4090"/>
                    </a:cubicBezTo>
                    <a:cubicBezTo>
                      <a:pt x="41997" y="4960"/>
                      <a:pt x="41630" y="5878"/>
                      <a:pt x="41654" y="6723"/>
                    </a:cubicBezTo>
                    <a:cubicBezTo>
                      <a:pt x="41666" y="7335"/>
                      <a:pt x="41679" y="8939"/>
                      <a:pt x="42842" y="10274"/>
                    </a:cubicBezTo>
                    <a:cubicBezTo>
                      <a:pt x="44017" y="11633"/>
                      <a:pt x="45646" y="11890"/>
                      <a:pt x="46258" y="11988"/>
                    </a:cubicBezTo>
                    <a:cubicBezTo>
                      <a:pt x="46772" y="12061"/>
                      <a:pt x="47286" y="12122"/>
                      <a:pt x="47776" y="12184"/>
                    </a:cubicBezTo>
                    <a:cubicBezTo>
                      <a:pt x="49013" y="12318"/>
                      <a:pt x="50176" y="12465"/>
                      <a:pt x="50788" y="12894"/>
                    </a:cubicBezTo>
                    <a:cubicBezTo>
                      <a:pt x="51205" y="13175"/>
                      <a:pt x="51658" y="13824"/>
                      <a:pt x="52147" y="14498"/>
                    </a:cubicBezTo>
                    <a:cubicBezTo>
                      <a:pt x="53127" y="15845"/>
                      <a:pt x="54351" y="17522"/>
                      <a:pt x="56531" y="18379"/>
                    </a:cubicBezTo>
                    <a:cubicBezTo>
                      <a:pt x="57461" y="18746"/>
                      <a:pt x="58428" y="18906"/>
                      <a:pt x="59188" y="19016"/>
                    </a:cubicBezTo>
                    <a:lnTo>
                      <a:pt x="59200" y="19016"/>
                    </a:lnTo>
                    <a:lnTo>
                      <a:pt x="59322" y="19016"/>
                    </a:lnTo>
                    <a:cubicBezTo>
                      <a:pt x="59432" y="19016"/>
                      <a:pt x="59543" y="18991"/>
                      <a:pt x="59616" y="19089"/>
                    </a:cubicBezTo>
                    <a:cubicBezTo>
                      <a:pt x="59812" y="19334"/>
                      <a:pt x="59677" y="19701"/>
                      <a:pt x="59543" y="20093"/>
                    </a:cubicBezTo>
                    <a:cubicBezTo>
                      <a:pt x="59481" y="20277"/>
                      <a:pt x="59408" y="20461"/>
                      <a:pt x="59371" y="20644"/>
                    </a:cubicBezTo>
                    <a:cubicBezTo>
                      <a:pt x="58979" y="22689"/>
                      <a:pt x="58428" y="25481"/>
                      <a:pt x="60216" y="27966"/>
                    </a:cubicBezTo>
                    <a:cubicBezTo>
                      <a:pt x="61465" y="29693"/>
                      <a:pt x="63326" y="30244"/>
                      <a:pt x="64550" y="30599"/>
                    </a:cubicBezTo>
                    <a:cubicBezTo>
                      <a:pt x="64624" y="30611"/>
                      <a:pt x="64710" y="30648"/>
                      <a:pt x="64808" y="30672"/>
                    </a:cubicBezTo>
                    <a:cubicBezTo>
                      <a:pt x="65101" y="30746"/>
                      <a:pt x="65420" y="30843"/>
                      <a:pt x="65554" y="30929"/>
                    </a:cubicBezTo>
                    <a:cubicBezTo>
                      <a:pt x="65799" y="31113"/>
                      <a:pt x="65959" y="31468"/>
                      <a:pt x="65897" y="31639"/>
                    </a:cubicBezTo>
                    <a:cubicBezTo>
                      <a:pt x="65836" y="31786"/>
                      <a:pt x="65616" y="31884"/>
                      <a:pt x="65408" y="31994"/>
                    </a:cubicBezTo>
                    <a:cubicBezTo>
                      <a:pt x="65310" y="32031"/>
                      <a:pt x="65236" y="32068"/>
                      <a:pt x="65175" y="32117"/>
                    </a:cubicBezTo>
                    <a:lnTo>
                      <a:pt x="65126" y="32141"/>
                    </a:lnTo>
                    <a:cubicBezTo>
                      <a:pt x="61894" y="34076"/>
                      <a:pt x="58245" y="36549"/>
                      <a:pt x="55759" y="40284"/>
                    </a:cubicBezTo>
                    <a:cubicBezTo>
                      <a:pt x="54914" y="41557"/>
                      <a:pt x="54266" y="42867"/>
                      <a:pt x="53653" y="44140"/>
                    </a:cubicBezTo>
                    <a:cubicBezTo>
                      <a:pt x="52698" y="46050"/>
                      <a:pt x="51890" y="47728"/>
                      <a:pt x="50654" y="48744"/>
                    </a:cubicBezTo>
                    <a:cubicBezTo>
                      <a:pt x="49637" y="49577"/>
                      <a:pt x="48168" y="50115"/>
                      <a:pt x="46625" y="50679"/>
                    </a:cubicBezTo>
                    <a:cubicBezTo>
                      <a:pt x="44960" y="51291"/>
                      <a:pt x="43075" y="51977"/>
                      <a:pt x="41360" y="53176"/>
                    </a:cubicBezTo>
                    <a:cubicBezTo>
                      <a:pt x="40626" y="53691"/>
                      <a:pt x="39977" y="54254"/>
                      <a:pt x="39414" y="54768"/>
                    </a:cubicBezTo>
                    <a:cubicBezTo>
                      <a:pt x="38789" y="55319"/>
                      <a:pt x="38201" y="55833"/>
                      <a:pt x="37650" y="56140"/>
                    </a:cubicBezTo>
                    <a:cubicBezTo>
                      <a:pt x="36879" y="56495"/>
                      <a:pt x="35961" y="56678"/>
                      <a:pt x="34700" y="5667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15"/>
              <p:cNvSpPr/>
              <p:nvPr/>
            </p:nvSpPr>
            <p:spPr>
              <a:xfrm>
                <a:off x="1227425" y="3650125"/>
                <a:ext cx="1399200" cy="1258400"/>
              </a:xfrm>
              <a:custGeom>
                <a:avLst/>
                <a:gdLst/>
                <a:ahLst/>
                <a:cxnLst/>
                <a:rect l="l" t="t" r="r" b="b"/>
                <a:pathLst>
                  <a:path w="55968" h="50336" fill="none" extrusionOk="0">
                    <a:moveTo>
                      <a:pt x="31321" y="50335"/>
                    </a:moveTo>
                    <a:cubicBezTo>
                      <a:pt x="30451" y="50335"/>
                      <a:pt x="29435" y="50213"/>
                      <a:pt x="28382" y="50066"/>
                    </a:cubicBezTo>
                    <a:lnTo>
                      <a:pt x="10359" y="47776"/>
                    </a:lnTo>
                    <a:cubicBezTo>
                      <a:pt x="7959" y="47470"/>
                      <a:pt x="5510" y="47164"/>
                      <a:pt x="4004" y="46258"/>
                    </a:cubicBezTo>
                    <a:cubicBezTo>
                      <a:pt x="539" y="44189"/>
                      <a:pt x="147" y="38116"/>
                      <a:pt x="98" y="36291"/>
                    </a:cubicBezTo>
                    <a:cubicBezTo>
                      <a:pt x="1" y="32006"/>
                      <a:pt x="735" y="27623"/>
                      <a:pt x="2253" y="23607"/>
                    </a:cubicBezTo>
                    <a:cubicBezTo>
                      <a:pt x="2302" y="23472"/>
                      <a:pt x="2351" y="23349"/>
                      <a:pt x="2400" y="23239"/>
                    </a:cubicBezTo>
                    <a:cubicBezTo>
                      <a:pt x="2486" y="22970"/>
                      <a:pt x="2547" y="22798"/>
                      <a:pt x="2645" y="22701"/>
                    </a:cubicBezTo>
                    <a:cubicBezTo>
                      <a:pt x="2804" y="22541"/>
                      <a:pt x="3172" y="22443"/>
                      <a:pt x="3661" y="22309"/>
                    </a:cubicBezTo>
                    <a:cubicBezTo>
                      <a:pt x="3845" y="22260"/>
                      <a:pt x="4053" y="22199"/>
                      <a:pt x="4261" y="22137"/>
                    </a:cubicBezTo>
                    <a:lnTo>
                      <a:pt x="4408" y="22101"/>
                    </a:lnTo>
                    <a:cubicBezTo>
                      <a:pt x="6392" y="21501"/>
                      <a:pt x="9098" y="20680"/>
                      <a:pt x="11461" y="18611"/>
                    </a:cubicBezTo>
                    <a:cubicBezTo>
                      <a:pt x="14791" y="15648"/>
                      <a:pt x="16677" y="10199"/>
                      <a:pt x="13861" y="5510"/>
                    </a:cubicBezTo>
                    <a:cubicBezTo>
                      <a:pt x="13653" y="5167"/>
                      <a:pt x="13322" y="4873"/>
                      <a:pt x="13016" y="4616"/>
                    </a:cubicBezTo>
                    <a:cubicBezTo>
                      <a:pt x="12575" y="4237"/>
                      <a:pt x="12171" y="3894"/>
                      <a:pt x="12379" y="3563"/>
                    </a:cubicBezTo>
                    <a:cubicBezTo>
                      <a:pt x="12587" y="3208"/>
                      <a:pt x="13016" y="3404"/>
                      <a:pt x="13493" y="3624"/>
                    </a:cubicBezTo>
                    <a:cubicBezTo>
                      <a:pt x="13763" y="3747"/>
                      <a:pt x="14044" y="3869"/>
                      <a:pt x="14302" y="3894"/>
                    </a:cubicBezTo>
                    <a:cubicBezTo>
                      <a:pt x="14595" y="3931"/>
                      <a:pt x="14865" y="3931"/>
                      <a:pt x="15171" y="3931"/>
                    </a:cubicBezTo>
                    <a:lnTo>
                      <a:pt x="15195" y="3931"/>
                    </a:lnTo>
                    <a:cubicBezTo>
                      <a:pt x="15318" y="3980"/>
                      <a:pt x="15416" y="4053"/>
                      <a:pt x="15538" y="4139"/>
                    </a:cubicBezTo>
                    <a:cubicBezTo>
                      <a:pt x="15599" y="4188"/>
                      <a:pt x="15685" y="4249"/>
                      <a:pt x="15746" y="4298"/>
                    </a:cubicBezTo>
                    <a:cubicBezTo>
                      <a:pt x="17522" y="5424"/>
                      <a:pt x="19542" y="6000"/>
                      <a:pt x="21770" y="6000"/>
                    </a:cubicBezTo>
                    <a:cubicBezTo>
                      <a:pt x="23680" y="6000"/>
                      <a:pt x="25627" y="5596"/>
                      <a:pt x="27905" y="4726"/>
                    </a:cubicBezTo>
                    <a:cubicBezTo>
                      <a:pt x="28860" y="4359"/>
                      <a:pt x="29839" y="3526"/>
                      <a:pt x="30782" y="2731"/>
                    </a:cubicBezTo>
                    <a:cubicBezTo>
                      <a:pt x="32459" y="1323"/>
                      <a:pt x="34014" y="0"/>
                      <a:pt x="35398" y="1102"/>
                    </a:cubicBezTo>
                    <a:cubicBezTo>
                      <a:pt x="35802" y="1421"/>
                      <a:pt x="35557" y="1984"/>
                      <a:pt x="35300" y="2571"/>
                    </a:cubicBezTo>
                    <a:cubicBezTo>
                      <a:pt x="35116" y="2976"/>
                      <a:pt x="34933" y="3404"/>
                      <a:pt x="34933" y="3808"/>
                    </a:cubicBezTo>
                    <a:cubicBezTo>
                      <a:pt x="34945" y="4665"/>
                      <a:pt x="34982" y="7236"/>
                      <a:pt x="36941" y="9514"/>
                    </a:cubicBezTo>
                    <a:cubicBezTo>
                      <a:pt x="38924" y="11828"/>
                      <a:pt x="41532" y="12220"/>
                      <a:pt x="42389" y="12342"/>
                    </a:cubicBezTo>
                    <a:cubicBezTo>
                      <a:pt x="42989" y="12440"/>
                      <a:pt x="43552" y="12501"/>
                      <a:pt x="44042" y="12563"/>
                    </a:cubicBezTo>
                    <a:cubicBezTo>
                      <a:pt x="44177" y="12575"/>
                      <a:pt x="44336" y="12575"/>
                      <a:pt x="44483" y="12587"/>
                    </a:cubicBezTo>
                    <a:cubicBezTo>
                      <a:pt x="44862" y="12612"/>
                      <a:pt x="45279" y="12624"/>
                      <a:pt x="45511" y="12758"/>
                    </a:cubicBezTo>
                    <a:cubicBezTo>
                      <a:pt x="45683" y="12869"/>
                      <a:pt x="45805" y="13065"/>
                      <a:pt x="45903" y="13260"/>
                    </a:cubicBezTo>
                    <a:cubicBezTo>
                      <a:pt x="45952" y="13358"/>
                      <a:pt x="46001" y="13432"/>
                      <a:pt x="46062" y="13493"/>
                    </a:cubicBezTo>
                    <a:cubicBezTo>
                      <a:pt x="47164" y="15011"/>
                      <a:pt x="48830" y="17301"/>
                      <a:pt x="51927" y="18525"/>
                    </a:cubicBezTo>
                    <a:cubicBezTo>
                      <a:pt x="51964" y="18550"/>
                      <a:pt x="52025" y="18562"/>
                      <a:pt x="52086" y="18562"/>
                    </a:cubicBezTo>
                    <a:cubicBezTo>
                      <a:pt x="52197" y="18574"/>
                      <a:pt x="52319" y="18611"/>
                      <a:pt x="52380" y="18697"/>
                    </a:cubicBezTo>
                    <a:cubicBezTo>
                      <a:pt x="52919" y="19566"/>
                      <a:pt x="52919" y="20717"/>
                      <a:pt x="52919" y="21929"/>
                    </a:cubicBezTo>
                    <a:cubicBezTo>
                      <a:pt x="52919" y="23521"/>
                      <a:pt x="52919" y="25308"/>
                      <a:pt x="54094" y="26937"/>
                    </a:cubicBezTo>
                    <a:cubicBezTo>
                      <a:pt x="54327" y="27255"/>
                      <a:pt x="54682" y="27488"/>
                      <a:pt x="55013" y="27733"/>
                    </a:cubicBezTo>
                    <a:cubicBezTo>
                      <a:pt x="55503" y="28063"/>
                      <a:pt x="55968" y="28369"/>
                      <a:pt x="55968" y="28871"/>
                    </a:cubicBezTo>
                    <a:cubicBezTo>
                      <a:pt x="55943" y="30561"/>
                      <a:pt x="54401" y="31590"/>
                      <a:pt x="52748" y="32667"/>
                    </a:cubicBezTo>
                    <a:cubicBezTo>
                      <a:pt x="51560" y="33463"/>
                      <a:pt x="50299" y="34283"/>
                      <a:pt x="49552" y="35410"/>
                    </a:cubicBezTo>
                    <a:cubicBezTo>
                      <a:pt x="48585" y="36867"/>
                      <a:pt x="47850" y="38348"/>
                      <a:pt x="47213" y="39646"/>
                    </a:cubicBezTo>
                    <a:cubicBezTo>
                      <a:pt x="46479" y="41164"/>
                      <a:pt x="45769" y="42572"/>
                      <a:pt x="45083" y="43136"/>
                    </a:cubicBezTo>
                    <a:cubicBezTo>
                      <a:pt x="44532" y="43601"/>
                      <a:pt x="43271" y="44054"/>
                      <a:pt x="42046" y="44507"/>
                    </a:cubicBezTo>
                    <a:cubicBezTo>
                      <a:pt x="40271" y="45144"/>
                      <a:pt x="38067" y="45952"/>
                      <a:pt x="36010" y="47409"/>
                    </a:cubicBezTo>
                    <a:cubicBezTo>
                      <a:pt x="35116" y="48033"/>
                      <a:pt x="34369" y="48694"/>
                      <a:pt x="33757" y="49233"/>
                    </a:cubicBezTo>
                    <a:cubicBezTo>
                      <a:pt x="33390" y="49564"/>
                      <a:pt x="32827" y="50054"/>
                      <a:pt x="32606" y="50176"/>
                    </a:cubicBezTo>
                    <a:cubicBezTo>
                      <a:pt x="32557" y="50200"/>
                      <a:pt x="32276" y="50335"/>
                      <a:pt x="31321" y="5033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15"/>
              <p:cNvSpPr/>
              <p:nvPr/>
            </p:nvSpPr>
            <p:spPr>
              <a:xfrm>
                <a:off x="1302725" y="3801025"/>
                <a:ext cx="1217375" cy="1025150"/>
              </a:xfrm>
              <a:custGeom>
                <a:avLst/>
                <a:gdLst/>
                <a:ahLst/>
                <a:cxnLst/>
                <a:rect l="l" t="t" r="r" b="b"/>
                <a:pathLst>
                  <a:path w="48695" h="41006" fill="none" extrusionOk="0">
                    <a:moveTo>
                      <a:pt x="27696" y="41006"/>
                    </a:moveTo>
                    <a:cubicBezTo>
                      <a:pt x="27366" y="41006"/>
                      <a:pt x="26999" y="40932"/>
                      <a:pt x="26594" y="40859"/>
                    </a:cubicBezTo>
                    <a:cubicBezTo>
                      <a:pt x="26337" y="40785"/>
                      <a:pt x="26056" y="40748"/>
                      <a:pt x="25786" y="40712"/>
                    </a:cubicBezTo>
                    <a:lnTo>
                      <a:pt x="7751" y="38422"/>
                    </a:lnTo>
                    <a:cubicBezTo>
                      <a:pt x="5902" y="38189"/>
                      <a:pt x="3600" y="37896"/>
                      <a:pt x="2706" y="37345"/>
                    </a:cubicBezTo>
                    <a:cubicBezTo>
                      <a:pt x="1482" y="36610"/>
                      <a:pt x="515" y="33610"/>
                      <a:pt x="441" y="30194"/>
                    </a:cubicBezTo>
                    <a:cubicBezTo>
                      <a:pt x="417" y="29582"/>
                      <a:pt x="392" y="28957"/>
                      <a:pt x="356" y="28296"/>
                    </a:cubicBezTo>
                    <a:cubicBezTo>
                      <a:pt x="196" y="25113"/>
                      <a:pt x="1" y="21501"/>
                      <a:pt x="2180" y="19358"/>
                    </a:cubicBezTo>
                    <a:lnTo>
                      <a:pt x="2302" y="19321"/>
                    </a:lnTo>
                    <a:lnTo>
                      <a:pt x="2351" y="19297"/>
                    </a:lnTo>
                    <a:cubicBezTo>
                      <a:pt x="4494" y="18660"/>
                      <a:pt x="7739" y="17681"/>
                      <a:pt x="10641" y="15110"/>
                    </a:cubicBezTo>
                    <a:cubicBezTo>
                      <a:pt x="12196" y="13750"/>
                      <a:pt x="12538" y="11620"/>
                      <a:pt x="12918" y="9367"/>
                    </a:cubicBezTo>
                    <a:cubicBezTo>
                      <a:pt x="13298" y="7041"/>
                      <a:pt x="13689" y="4641"/>
                      <a:pt x="15501" y="3000"/>
                    </a:cubicBezTo>
                    <a:cubicBezTo>
                      <a:pt x="16003" y="2559"/>
                      <a:pt x="16689" y="2792"/>
                      <a:pt x="17424" y="3037"/>
                    </a:cubicBezTo>
                    <a:cubicBezTo>
                      <a:pt x="17865" y="3184"/>
                      <a:pt x="18318" y="3319"/>
                      <a:pt x="18746" y="3319"/>
                    </a:cubicBezTo>
                    <a:cubicBezTo>
                      <a:pt x="21072" y="3319"/>
                      <a:pt x="23411" y="2853"/>
                      <a:pt x="26092" y="1825"/>
                    </a:cubicBezTo>
                    <a:cubicBezTo>
                      <a:pt x="26472" y="1666"/>
                      <a:pt x="26827" y="1335"/>
                      <a:pt x="27182" y="992"/>
                    </a:cubicBezTo>
                    <a:cubicBezTo>
                      <a:pt x="27696" y="490"/>
                      <a:pt x="28186" y="1"/>
                      <a:pt x="28786" y="233"/>
                    </a:cubicBezTo>
                    <a:cubicBezTo>
                      <a:pt x="29913" y="662"/>
                      <a:pt x="30182" y="1849"/>
                      <a:pt x="30439" y="3123"/>
                    </a:cubicBezTo>
                    <a:cubicBezTo>
                      <a:pt x="30623" y="4041"/>
                      <a:pt x="30819" y="4996"/>
                      <a:pt x="31382" y="5645"/>
                    </a:cubicBezTo>
                    <a:cubicBezTo>
                      <a:pt x="33255" y="7812"/>
                      <a:pt x="35765" y="9135"/>
                      <a:pt x="38875" y="9612"/>
                    </a:cubicBezTo>
                    <a:cubicBezTo>
                      <a:pt x="39120" y="9649"/>
                      <a:pt x="39365" y="9661"/>
                      <a:pt x="39585" y="9661"/>
                    </a:cubicBezTo>
                    <a:cubicBezTo>
                      <a:pt x="39989" y="9673"/>
                      <a:pt x="40369" y="9673"/>
                      <a:pt x="40651" y="9845"/>
                    </a:cubicBezTo>
                    <a:cubicBezTo>
                      <a:pt x="42059" y="10653"/>
                      <a:pt x="44667" y="12171"/>
                      <a:pt x="46528" y="15097"/>
                    </a:cubicBezTo>
                    <a:cubicBezTo>
                      <a:pt x="46626" y="15256"/>
                      <a:pt x="46601" y="15465"/>
                      <a:pt x="46564" y="15648"/>
                    </a:cubicBezTo>
                    <a:cubicBezTo>
                      <a:pt x="46552" y="15734"/>
                      <a:pt x="46540" y="15807"/>
                      <a:pt x="46540" y="15869"/>
                    </a:cubicBezTo>
                    <a:cubicBezTo>
                      <a:pt x="46540" y="17644"/>
                      <a:pt x="46552" y="20338"/>
                      <a:pt x="48352" y="22848"/>
                    </a:cubicBezTo>
                    <a:cubicBezTo>
                      <a:pt x="48389" y="22897"/>
                      <a:pt x="48450" y="22946"/>
                      <a:pt x="48499" y="22995"/>
                    </a:cubicBezTo>
                    <a:cubicBezTo>
                      <a:pt x="48585" y="23068"/>
                      <a:pt x="48695" y="23154"/>
                      <a:pt x="48683" y="23264"/>
                    </a:cubicBezTo>
                    <a:cubicBezTo>
                      <a:pt x="48646" y="23497"/>
                      <a:pt x="48389" y="23607"/>
                      <a:pt x="48181" y="23680"/>
                    </a:cubicBezTo>
                    <a:cubicBezTo>
                      <a:pt x="48070" y="23729"/>
                      <a:pt x="47972" y="23754"/>
                      <a:pt x="47899" y="23803"/>
                    </a:cubicBezTo>
                    <a:cubicBezTo>
                      <a:pt x="46552" y="24684"/>
                      <a:pt x="44887" y="25786"/>
                      <a:pt x="43748" y="27488"/>
                    </a:cubicBezTo>
                    <a:cubicBezTo>
                      <a:pt x="42671" y="29129"/>
                      <a:pt x="41850" y="30782"/>
                      <a:pt x="41202" y="32092"/>
                    </a:cubicBezTo>
                    <a:cubicBezTo>
                      <a:pt x="41091" y="32300"/>
                      <a:pt x="40993" y="32545"/>
                      <a:pt x="40871" y="32765"/>
                    </a:cubicBezTo>
                    <a:cubicBezTo>
                      <a:pt x="40553" y="33475"/>
                      <a:pt x="40234" y="34210"/>
                      <a:pt x="39916" y="34467"/>
                    </a:cubicBezTo>
                    <a:cubicBezTo>
                      <a:pt x="39634" y="34700"/>
                      <a:pt x="39010" y="34896"/>
                      <a:pt x="38459" y="35079"/>
                    </a:cubicBezTo>
                    <a:cubicBezTo>
                      <a:pt x="38263" y="35141"/>
                      <a:pt x="38055" y="35202"/>
                      <a:pt x="37908" y="35263"/>
                    </a:cubicBezTo>
                    <a:cubicBezTo>
                      <a:pt x="36047" y="35937"/>
                      <a:pt x="33512" y="36867"/>
                      <a:pt x="31076" y="38569"/>
                    </a:cubicBezTo>
                    <a:cubicBezTo>
                      <a:pt x="30035" y="39304"/>
                      <a:pt x="29178" y="40075"/>
                      <a:pt x="28541" y="40626"/>
                    </a:cubicBezTo>
                    <a:lnTo>
                      <a:pt x="28517" y="40638"/>
                    </a:lnTo>
                    <a:cubicBezTo>
                      <a:pt x="28505" y="40650"/>
                      <a:pt x="28480" y="40687"/>
                      <a:pt x="28456" y="40712"/>
                    </a:cubicBezTo>
                    <a:cubicBezTo>
                      <a:pt x="28394" y="40773"/>
                      <a:pt x="28333" y="40871"/>
                      <a:pt x="28235" y="40895"/>
                    </a:cubicBezTo>
                    <a:lnTo>
                      <a:pt x="28235" y="40895"/>
                    </a:lnTo>
                    <a:cubicBezTo>
                      <a:pt x="28052" y="40993"/>
                      <a:pt x="27880" y="41006"/>
                      <a:pt x="27696" y="41006"/>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15"/>
              <p:cNvSpPr/>
              <p:nvPr/>
            </p:nvSpPr>
            <p:spPr>
              <a:xfrm>
                <a:off x="1384750" y="3924375"/>
                <a:ext cx="1036500" cy="814250"/>
              </a:xfrm>
              <a:custGeom>
                <a:avLst/>
                <a:gdLst/>
                <a:ahLst/>
                <a:cxnLst/>
                <a:rect l="l" t="t" r="r" b="b"/>
                <a:pathLst>
                  <a:path w="41460" h="32570" fill="none" extrusionOk="0">
                    <a:moveTo>
                      <a:pt x="23730" y="32570"/>
                    </a:moveTo>
                    <a:lnTo>
                      <a:pt x="23730" y="32570"/>
                    </a:lnTo>
                    <a:cubicBezTo>
                      <a:pt x="23534" y="32521"/>
                      <a:pt x="23240" y="32472"/>
                      <a:pt x="22934" y="32435"/>
                    </a:cubicBezTo>
                    <a:lnTo>
                      <a:pt x="4899" y="30133"/>
                    </a:lnTo>
                    <a:cubicBezTo>
                      <a:pt x="4654" y="30109"/>
                      <a:pt x="4323" y="30084"/>
                      <a:pt x="3980" y="30072"/>
                    </a:cubicBezTo>
                    <a:cubicBezTo>
                      <a:pt x="3037" y="30023"/>
                      <a:pt x="1862" y="29962"/>
                      <a:pt x="1360" y="29570"/>
                    </a:cubicBezTo>
                    <a:cubicBezTo>
                      <a:pt x="870" y="29166"/>
                      <a:pt x="601" y="27684"/>
                      <a:pt x="540" y="25187"/>
                    </a:cubicBezTo>
                    <a:cubicBezTo>
                      <a:pt x="527" y="24538"/>
                      <a:pt x="491" y="23840"/>
                      <a:pt x="442" y="23191"/>
                    </a:cubicBezTo>
                    <a:cubicBezTo>
                      <a:pt x="417" y="22738"/>
                      <a:pt x="393" y="22273"/>
                      <a:pt x="344" y="21795"/>
                    </a:cubicBezTo>
                    <a:cubicBezTo>
                      <a:pt x="172" y="19971"/>
                      <a:pt x="1" y="18085"/>
                      <a:pt x="895" y="17338"/>
                    </a:cubicBezTo>
                    <a:cubicBezTo>
                      <a:pt x="1691" y="16677"/>
                      <a:pt x="2805" y="16236"/>
                      <a:pt x="4103" y="15734"/>
                    </a:cubicBezTo>
                    <a:cubicBezTo>
                      <a:pt x="5866" y="15049"/>
                      <a:pt x="7862" y="14265"/>
                      <a:pt x="9612" y="12686"/>
                    </a:cubicBezTo>
                    <a:cubicBezTo>
                      <a:pt x="12049" y="10531"/>
                      <a:pt x="12551" y="7457"/>
                      <a:pt x="12967" y="4984"/>
                    </a:cubicBezTo>
                    <a:cubicBezTo>
                      <a:pt x="13029" y="4592"/>
                      <a:pt x="13065" y="4176"/>
                      <a:pt x="13078" y="3760"/>
                    </a:cubicBezTo>
                    <a:cubicBezTo>
                      <a:pt x="13126" y="2768"/>
                      <a:pt x="13163" y="1837"/>
                      <a:pt x="13824" y="1531"/>
                    </a:cubicBezTo>
                    <a:cubicBezTo>
                      <a:pt x="14082" y="1409"/>
                      <a:pt x="14388" y="1495"/>
                      <a:pt x="14730" y="1605"/>
                    </a:cubicBezTo>
                    <a:cubicBezTo>
                      <a:pt x="14975" y="1678"/>
                      <a:pt x="15220" y="1764"/>
                      <a:pt x="15477" y="1764"/>
                    </a:cubicBezTo>
                    <a:cubicBezTo>
                      <a:pt x="18232" y="1764"/>
                      <a:pt x="20950" y="1213"/>
                      <a:pt x="24011" y="50"/>
                    </a:cubicBezTo>
                    <a:cubicBezTo>
                      <a:pt x="24011" y="50"/>
                      <a:pt x="24036" y="50"/>
                      <a:pt x="24036" y="25"/>
                    </a:cubicBezTo>
                    <a:cubicBezTo>
                      <a:pt x="24048" y="13"/>
                      <a:pt x="24073" y="1"/>
                      <a:pt x="24109" y="13"/>
                    </a:cubicBezTo>
                    <a:cubicBezTo>
                      <a:pt x="24587" y="258"/>
                      <a:pt x="24746" y="821"/>
                      <a:pt x="24905" y="1433"/>
                    </a:cubicBezTo>
                    <a:cubicBezTo>
                      <a:pt x="25040" y="1960"/>
                      <a:pt x="25199" y="2511"/>
                      <a:pt x="25542" y="2927"/>
                    </a:cubicBezTo>
                    <a:cubicBezTo>
                      <a:pt x="27954" y="5707"/>
                      <a:pt x="31150" y="7421"/>
                      <a:pt x="35068" y="8021"/>
                    </a:cubicBezTo>
                    <a:cubicBezTo>
                      <a:pt x="35251" y="8045"/>
                      <a:pt x="35435" y="8045"/>
                      <a:pt x="35606" y="8045"/>
                    </a:cubicBezTo>
                    <a:cubicBezTo>
                      <a:pt x="35802" y="8045"/>
                      <a:pt x="35986" y="8045"/>
                      <a:pt x="36121" y="8094"/>
                    </a:cubicBezTo>
                    <a:cubicBezTo>
                      <a:pt x="36806" y="8290"/>
                      <a:pt x="39145" y="9123"/>
                      <a:pt x="39867" y="11229"/>
                    </a:cubicBezTo>
                    <a:cubicBezTo>
                      <a:pt x="39953" y="11473"/>
                      <a:pt x="40063" y="11743"/>
                      <a:pt x="40173" y="12024"/>
                    </a:cubicBezTo>
                    <a:cubicBezTo>
                      <a:pt x="40724" y="13408"/>
                      <a:pt x="41459" y="15294"/>
                      <a:pt x="40896" y="17326"/>
                    </a:cubicBezTo>
                    <a:cubicBezTo>
                      <a:pt x="40688" y="18073"/>
                      <a:pt x="40014" y="18587"/>
                      <a:pt x="39280" y="19126"/>
                    </a:cubicBezTo>
                    <a:cubicBezTo>
                      <a:pt x="38680" y="19579"/>
                      <a:pt x="38067" y="20044"/>
                      <a:pt x="37639" y="20693"/>
                    </a:cubicBezTo>
                    <a:cubicBezTo>
                      <a:pt x="36427" y="22517"/>
                      <a:pt x="35557" y="24268"/>
                      <a:pt x="34872" y="25676"/>
                    </a:cubicBezTo>
                    <a:lnTo>
                      <a:pt x="34504" y="26460"/>
                    </a:lnTo>
                    <a:lnTo>
                      <a:pt x="34504" y="26460"/>
                    </a:lnTo>
                    <a:cubicBezTo>
                      <a:pt x="34480" y="26485"/>
                      <a:pt x="34468" y="26533"/>
                      <a:pt x="34456" y="26582"/>
                    </a:cubicBezTo>
                    <a:cubicBezTo>
                      <a:pt x="34419" y="26693"/>
                      <a:pt x="34394" y="26815"/>
                      <a:pt x="34296" y="26889"/>
                    </a:cubicBezTo>
                    <a:cubicBezTo>
                      <a:pt x="34272" y="26913"/>
                      <a:pt x="34223" y="26938"/>
                      <a:pt x="34186" y="26938"/>
                    </a:cubicBezTo>
                    <a:cubicBezTo>
                      <a:pt x="34162" y="26938"/>
                      <a:pt x="34149" y="26938"/>
                      <a:pt x="34137" y="26950"/>
                    </a:cubicBezTo>
                    <a:cubicBezTo>
                      <a:pt x="33917" y="27011"/>
                      <a:pt x="33672" y="27084"/>
                      <a:pt x="33452" y="27182"/>
                    </a:cubicBezTo>
                    <a:cubicBezTo>
                      <a:pt x="31529" y="27880"/>
                      <a:pt x="28640" y="28921"/>
                      <a:pt x="25824" y="30892"/>
                    </a:cubicBezTo>
                    <a:cubicBezTo>
                      <a:pt x="25162" y="31394"/>
                      <a:pt x="24477" y="31921"/>
                      <a:pt x="23730" y="32570"/>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15"/>
              <p:cNvSpPr/>
              <p:nvPr/>
            </p:nvSpPr>
            <p:spPr>
              <a:xfrm>
                <a:off x="1468325" y="4007950"/>
                <a:ext cx="866300" cy="648650"/>
              </a:xfrm>
              <a:custGeom>
                <a:avLst/>
                <a:gdLst/>
                <a:ahLst/>
                <a:cxnLst/>
                <a:rect l="l" t="t" r="r" b="b"/>
                <a:pathLst>
                  <a:path w="34652" h="25946" fill="none" extrusionOk="0">
                    <a:moveTo>
                      <a:pt x="16922" y="25945"/>
                    </a:moveTo>
                    <a:cubicBezTo>
                      <a:pt x="13971" y="25945"/>
                      <a:pt x="10151" y="25125"/>
                      <a:pt x="6918" y="24415"/>
                    </a:cubicBezTo>
                    <a:cubicBezTo>
                      <a:pt x="5070" y="24023"/>
                      <a:pt x="3306" y="23644"/>
                      <a:pt x="1984" y="23472"/>
                    </a:cubicBezTo>
                    <a:lnTo>
                      <a:pt x="1984" y="23472"/>
                    </a:lnTo>
                    <a:cubicBezTo>
                      <a:pt x="1592" y="23423"/>
                      <a:pt x="1176" y="23399"/>
                      <a:pt x="796" y="23374"/>
                    </a:cubicBezTo>
                    <a:lnTo>
                      <a:pt x="760" y="23374"/>
                    </a:lnTo>
                    <a:cubicBezTo>
                      <a:pt x="735" y="23374"/>
                      <a:pt x="686" y="23399"/>
                      <a:pt x="637" y="23362"/>
                    </a:cubicBezTo>
                    <a:cubicBezTo>
                      <a:pt x="441" y="23178"/>
                      <a:pt x="478" y="22823"/>
                      <a:pt x="515" y="22419"/>
                    </a:cubicBezTo>
                    <a:cubicBezTo>
                      <a:pt x="539" y="22199"/>
                      <a:pt x="564" y="22003"/>
                      <a:pt x="552" y="21770"/>
                    </a:cubicBezTo>
                    <a:cubicBezTo>
                      <a:pt x="539" y="21048"/>
                      <a:pt x="490" y="20350"/>
                      <a:pt x="454" y="19664"/>
                    </a:cubicBezTo>
                    <a:cubicBezTo>
                      <a:pt x="429" y="19150"/>
                      <a:pt x="380" y="18636"/>
                      <a:pt x="331" y="18146"/>
                    </a:cubicBezTo>
                    <a:cubicBezTo>
                      <a:pt x="319" y="17987"/>
                      <a:pt x="270" y="17803"/>
                      <a:pt x="233" y="17607"/>
                    </a:cubicBezTo>
                    <a:cubicBezTo>
                      <a:pt x="123" y="17130"/>
                      <a:pt x="1" y="16615"/>
                      <a:pt x="209" y="16273"/>
                    </a:cubicBezTo>
                    <a:cubicBezTo>
                      <a:pt x="417" y="15954"/>
                      <a:pt x="882" y="15832"/>
                      <a:pt x="1347" y="15709"/>
                    </a:cubicBezTo>
                    <a:cubicBezTo>
                      <a:pt x="1556" y="15648"/>
                      <a:pt x="1776" y="15599"/>
                      <a:pt x="1972" y="15526"/>
                    </a:cubicBezTo>
                    <a:cubicBezTo>
                      <a:pt x="3882" y="14779"/>
                      <a:pt x="6269" y="13824"/>
                      <a:pt x="8473" y="11865"/>
                    </a:cubicBezTo>
                    <a:cubicBezTo>
                      <a:pt x="11804" y="8914"/>
                      <a:pt x="12477" y="4874"/>
                      <a:pt x="12918" y="2192"/>
                    </a:cubicBezTo>
                    <a:lnTo>
                      <a:pt x="12918" y="2057"/>
                    </a:lnTo>
                    <a:cubicBezTo>
                      <a:pt x="12918" y="1959"/>
                      <a:pt x="12893" y="1862"/>
                      <a:pt x="12979" y="1776"/>
                    </a:cubicBezTo>
                    <a:cubicBezTo>
                      <a:pt x="14461" y="417"/>
                      <a:pt x="17020" y="0"/>
                      <a:pt x="18942" y="821"/>
                    </a:cubicBezTo>
                    <a:cubicBezTo>
                      <a:pt x="19162" y="906"/>
                      <a:pt x="19248" y="1127"/>
                      <a:pt x="19371" y="1347"/>
                    </a:cubicBezTo>
                    <a:cubicBezTo>
                      <a:pt x="19456" y="1506"/>
                      <a:pt x="19505" y="1653"/>
                      <a:pt x="19615" y="1776"/>
                    </a:cubicBezTo>
                    <a:cubicBezTo>
                      <a:pt x="22554" y="5180"/>
                      <a:pt x="26448" y="7273"/>
                      <a:pt x="31174" y="8008"/>
                    </a:cubicBezTo>
                    <a:cubicBezTo>
                      <a:pt x="31357" y="8045"/>
                      <a:pt x="31529" y="8045"/>
                      <a:pt x="31676" y="8057"/>
                    </a:cubicBezTo>
                    <a:cubicBezTo>
                      <a:pt x="31823" y="8057"/>
                      <a:pt x="31945" y="8069"/>
                      <a:pt x="32043" y="8081"/>
                    </a:cubicBezTo>
                    <a:cubicBezTo>
                      <a:pt x="32741" y="8228"/>
                      <a:pt x="33206" y="8718"/>
                      <a:pt x="33304" y="9000"/>
                    </a:cubicBezTo>
                    <a:cubicBezTo>
                      <a:pt x="33414" y="9306"/>
                      <a:pt x="33537" y="9612"/>
                      <a:pt x="33659" y="9943"/>
                    </a:cubicBezTo>
                    <a:cubicBezTo>
                      <a:pt x="33733" y="10151"/>
                      <a:pt x="33843" y="10371"/>
                      <a:pt x="33929" y="10579"/>
                    </a:cubicBezTo>
                    <a:cubicBezTo>
                      <a:pt x="34284" y="11363"/>
                      <a:pt x="34651" y="12159"/>
                      <a:pt x="34320" y="12771"/>
                    </a:cubicBezTo>
                    <a:cubicBezTo>
                      <a:pt x="34271" y="12881"/>
                      <a:pt x="34137" y="12955"/>
                      <a:pt x="34014" y="13028"/>
                    </a:cubicBezTo>
                    <a:cubicBezTo>
                      <a:pt x="33965" y="13065"/>
                      <a:pt x="33916" y="13089"/>
                      <a:pt x="33867" y="13126"/>
                    </a:cubicBezTo>
                    <a:cubicBezTo>
                      <a:pt x="33157" y="13652"/>
                      <a:pt x="32178" y="14375"/>
                      <a:pt x="31455" y="15514"/>
                    </a:cubicBezTo>
                    <a:cubicBezTo>
                      <a:pt x="30868" y="16383"/>
                      <a:pt x="30476" y="17264"/>
                      <a:pt x="30084" y="18146"/>
                    </a:cubicBezTo>
                    <a:cubicBezTo>
                      <a:pt x="29594" y="19260"/>
                      <a:pt x="29166" y="20240"/>
                      <a:pt x="28456" y="20864"/>
                    </a:cubicBezTo>
                    <a:cubicBezTo>
                      <a:pt x="27635" y="21587"/>
                      <a:pt x="26448" y="22064"/>
                      <a:pt x="25052" y="22591"/>
                    </a:cubicBezTo>
                    <a:cubicBezTo>
                      <a:pt x="23631" y="23142"/>
                      <a:pt x="22003" y="23778"/>
                      <a:pt x="20497" y="24831"/>
                    </a:cubicBezTo>
                    <a:cubicBezTo>
                      <a:pt x="20350" y="24917"/>
                      <a:pt x="20252" y="25027"/>
                      <a:pt x="20130" y="25150"/>
                    </a:cubicBezTo>
                    <a:cubicBezTo>
                      <a:pt x="19897" y="25370"/>
                      <a:pt x="19664" y="25590"/>
                      <a:pt x="19346" y="25676"/>
                    </a:cubicBezTo>
                    <a:cubicBezTo>
                      <a:pt x="18697" y="25872"/>
                      <a:pt x="17865" y="25945"/>
                      <a:pt x="16922" y="25945"/>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15"/>
              <p:cNvSpPr/>
              <p:nvPr/>
            </p:nvSpPr>
            <p:spPr>
              <a:xfrm>
                <a:off x="1559250" y="4101300"/>
                <a:ext cx="676175" cy="471425"/>
              </a:xfrm>
              <a:custGeom>
                <a:avLst/>
                <a:gdLst/>
                <a:ahLst/>
                <a:cxnLst/>
                <a:rect l="l" t="t" r="r" b="b"/>
                <a:pathLst>
                  <a:path w="27047" h="18857" fill="none" extrusionOk="0">
                    <a:moveTo>
                      <a:pt x="13885" y="18857"/>
                    </a:moveTo>
                    <a:lnTo>
                      <a:pt x="13615" y="18857"/>
                    </a:lnTo>
                    <a:lnTo>
                      <a:pt x="13272" y="18857"/>
                    </a:lnTo>
                    <a:cubicBezTo>
                      <a:pt x="10714" y="18857"/>
                      <a:pt x="7138" y="18085"/>
                      <a:pt x="3979" y="17412"/>
                    </a:cubicBezTo>
                    <a:cubicBezTo>
                      <a:pt x="3526" y="17314"/>
                      <a:pt x="3037" y="17289"/>
                      <a:pt x="2547" y="17265"/>
                    </a:cubicBezTo>
                    <a:cubicBezTo>
                      <a:pt x="1616" y="17240"/>
                      <a:pt x="735" y="17204"/>
                      <a:pt x="233" y="16628"/>
                    </a:cubicBezTo>
                    <a:cubicBezTo>
                      <a:pt x="98" y="16469"/>
                      <a:pt x="122" y="16261"/>
                      <a:pt x="159" y="16040"/>
                    </a:cubicBezTo>
                    <a:cubicBezTo>
                      <a:pt x="171" y="15955"/>
                      <a:pt x="184" y="15845"/>
                      <a:pt x="184" y="15759"/>
                    </a:cubicBezTo>
                    <a:cubicBezTo>
                      <a:pt x="184" y="15636"/>
                      <a:pt x="159" y="15514"/>
                      <a:pt x="122" y="15391"/>
                    </a:cubicBezTo>
                    <a:cubicBezTo>
                      <a:pt x="61" y="15159"/>
                      <a:pt x="0" y="14914"/>
                      <a:pt x="122" y="14718"/>
                    </a:cubicBezTo>
                    <a:cubicBezTo>
                      <a:pt x="710" y="13763"/>
                      <a:pt x="1898" y="13286"/>
                      <a:pt x="3281" y="12735"/>
                    </a:cubicBezTo>
                    <a:cubicBezTo>
                      <a:pt x="4518" y="12245"/>
                      <a:pt x="5938" y="11682"/>
                      <a:pt x="7102" y="10641"/>
                    </a:cubicBezTo>
                    <a:cubicBezTo>
                      <a:pt x="9269" y="8731"/>
                      <a:pt x="10016" y="6233"/>
                      <a:pt x="10689" y="4041"/>
                    </a:cubicBezTo>
                    <a:cubicBezTo>
                      <a:pt x="11167" y="2450"/>
                      <a:pt x="11595" y="1078"/>
                      <a:pt x="12452" y="148"/>
                    </a:cubicBezTo>
                    <a:cubicBezTo>
                      <a:pt x="12575" y="1"/>
                      <a:pt x="12795" y="25"/>
                      <a:pt x="13015" y="38"/>
                    </a:cubicBezTo>
                    <a:cubicBezTo>
                      <a:pt x="13077" y="38"/>
                      <a:pt x="13138" y="50"/>
                      <a:pt x="13199" y="50"/>
                    </a:cubicBezTo>
                    <a:lnTo>
                      <a:pt x="13224" y="50"/>
                    </a:lnTo>
                    <a:lnTo>
                      <a:pt x="13309" y="50"/>
                    </a:lnTo>
                    <a:cubicBezTo>
                      <a:pt x="13370" y="87"/>
                      <a:pt x="13395" y="123"/>
                      <a:pt x="13432" y="184"/>
                    </a:cubicBezTo>
                    <a:cubicBezTo>
                      <a:pt x="13444" y="221"/>
                      <a:pt x="13456" y="233"/>
                      <a:pt x="13468" y="270"/>
                    </a:cubicBezTo>
                    <a:cubicBezTo>
                      <a:pt x="15366" y="2474"/>
                      <a:pt x="17925" y="3417"/>
                      <a:pt x="20619" y="4409"/>
                    </a:cubicBezTo>
                    <a:cubicBezTo>
                      <a:pt x="22798" y="5229"/>
                      <a:pt x="25027" y="6049"/>
                      <a:pt x="27010" y="7617"/>
                    </a:cubicBezTo>
                    <a:cubicBezTo>
                      <a:pt x="27035" y="7629"/>
                      <a:pt x="27047" y="7653"/>
                      <a:pt x="27047" y="7690"/>
                    </a:cubicBezTo>
                    <a:cubicBezTo>
                      <a:pt x="26937" y="8168"/>
                      <a:pt x="26508" y="8535"/>
                      <a:pt x="26067" y="8914"/>
                    </a:cubicBezTo>
                    <a:cubicBezTo>
                      <a:pt x="25712" y="9221"/>
                      <a:pt x="25345" y="9527"/>
                      <a:pt x="25088" y="9918"/>
                    </a:cubicBezTo>
                    <a:cubicBezTo>
                      <a:pt x="24353" y="11020"/>
                      <a:pt x="23851" y="12159"/>
                      <a:pt x="23447" y="13065"/>
                    </a:cubicBezTo>
                    <a:lnTo>
                      <a:pt x="23386" y="13200"/>
                    </a:lnTo>
                    <a:cubicBezTo>
                      <a:pt x="23141" y="13763"/>
                      <a:pt x="22835" y="14473"/>
                      <a:pt x="22639" y="14657"/>
                    </a:cubicBezTo>
                    <a:cubicBezTo>
                      <a:pt x="22345" y="14938"/>
                      <a:pt x="21366" y="15330"/>
                      <a:pt x="20509" y="15649"/>
                    </a:cubicBezTo>
                    <a:lnTo>
                      <a:pt x="20301" y="15722"/>
                    </a:lnTo>
                    <a:cubicBezTo>
                      <a:pt x="18770" y="16322"/>
                      <a:pt x="16872" y="17057"/>
                      <a:pt x="15036" y="18342"/>
                    </a:cubicBezTo>
                    <a:cubicBezTo>
                      <a:pt x="14938" y="18404"/>
                      <a:pt x="14864" y="18477"/>
                      <a:pt x="14779" y="18550"/>
                    </a:cubicBezTo>
                    <a:cubicBezTo>
                      <a:pt x="14668" y="18648"/>
                      <a:pt x="14570" y="18734"/>
                      <a:pt x="14472" y="18783"/>
                    </a:cubicBezTo>
                    <a:cubicBezTo>
                      <a:pt x="14289" y="18844"/>
                      <a:pt x="14105" y="18857"/>
                      <a:pt x="13885" y="18857"/>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15"/>
              <p:cNvSpPr/>
              <p:nvPr/>
            </p:nvSpPr>
            <p:spPr>
              <a:xfrm>
                <a:off x="1739825" y="4215475"/>
                <a:ext cx="374400" cy="287450"/>
              </a:xfrm>
              <a:custGeom>
                <a:avLst/>
                <a:gdLst/>
                <a:ahLst/>
                <a:cxnLst/>
                <a:rect l="l" t="t" r="r" b="b"/>
                <a:pathLst>
                  <a:path w="14976" h="11498" fill="none" extrusionOk="0">
                    <a:moveTo>
                      <a:pt x="2548" y="11498"/>
                    </a:moveTo>
                    <a:cubicBezTo>
                      <a:pt x="1862" y="11498"/>
                      <a:pt x="1213" y="11388"/>
                      <a:pt x="760" y="11094"/>
                    </a:cubicBezTo>
                    <a:cubicBezTo>
                      <a:pt x="368" y="10849"/>
                      <a:pt x="148" y="10518"/>
                      <a:pt x="87" y="10078"/>
                    </a:cubicBezTo>
                    <a:cubicBezTo>
                      <a:pt x="1" y="9563"/>
                      <a:pt x="552" y="9355"/>
                      <a:pt x="1140" y="9123"/>
                    </a:cubicBezTo>
                    <a:cubicBezTo>
                      <a:pt x="1507" y="8988"/>
                      <a:pt x="1874" y="8829"/>
                      <a:pt x="2119" y="8596"/>
                    </a:cubicBezTo>
                    <a:cubicBezTo>
                      <a:pt x="3552" y="7335"/>
                      <a:pt x="4103" y="5511"/>
                      <a:pt x="4617" y="3907"/>
                    </a:cubicBezTo>
                    <a:cubicBezTo>
                      <a:pt x="5107" y="2290"/>
                      <a:pt x="5535" y="907"/>
                      <a:pt x="6698" y="478"/>
                    </a:cubicBezTo>
                    <a:cubicBezTo>
                      <a:pt x="7996" y="1"/>
                      <a:pt x="9172" y="907"/>
                      <a:pt x="10323" y="1788"/>
                    </a:cubicBezTo>
                    <a:cubicBezTo>
                      <a:pt x="10959" y="2290"/>
                      <a:pt x="11572" y="2768"/>
                      <a:pt x="12220" y="3001"/>
                    </a:cubicBezTo>
                    <a:cubicBezTo>
                      <a:pt x="12490" y="3111"/>
                      <a:pt x="12833" y="3148"/>
                      <a:pt x="13151" y="3197"/>
                    </a:cubicBezTo>
                    <a:cubicBezTo>
                      <a:pt x="13824" y="3307"/>
                      <a:pt x="14510" y="3417"/>
                      <a:pt x="14694" y="3980"/>
                    </a:cubicBezTo>
                    <a:cubicBezTo>
                      <a:pt x="14975" y="4862"/>
                      <a:pt x="14326" y="5596"/>
                      <a:pt x="13763" y="6245"/>
                    </a:cubicBezTo>
                    <a:cubicBezTo>
                      <a:pt x="13494" y="6551"/>
                      <a:pt x="13249" y="6845"/>
                      <a:pt x="13127" y="7115"/>
                    </a:cubicBezTo>
                    <a:cubicBezTo>
                      <a:pt x="13102" y="7151"/>
                      <a:pt x="13090" y="7188"/>
                      <a:pt x="13078" y="7249"/>
                    </a:cubicBezTo>
                    <a:cubicBezTo>
                      <a:pt x="13029" y="7372"/>
                      <a:pt x="12980" y="7531"/>
                      <a:pt x="12906" y="7592"/>
                    </a:cubicBezTo>
                    <a:cubicBezTo>
                      <a:pt x="12735" y="7739"/>
                      <a:pt x="12490" y="7800"/>
                      <a:pt x="12282" y="7861"/>
                    </a:cubicBezTo>
                    <a:cubicBezTo>
                      <a:pt x="12184" y="7886"/>
                      <a:pt x="12110" y="7910"/>
                      <a:pt x="12037" y="7947"/>
                    </a:cubicBezTo>
                    <a:lnTo>
                      <a:pt x="11816" y="8021"/>
                    </a:lnTo>
                    <a:cubicBezTo>
                      <a:pt x="11192" y="8266"/>
                      <a:pt x="10506" y="8657"/>
                      <a:pt x="9784" y="9086"/>
                    </a:cubicBezTo>
                    <a:cubicBezTo>
                      <a:pt x="8682" y="9735"/>
                      <a:pt x="7445" y="10469"/>
                      <a:pt x="5976" y="10922"/>
                    </a:cubicBezTo>
                    <a:lnTo>
                      <a:pt x="5964" y="10898"/>
                    </a:lnTo>
                    <a:lnTo>
                      <a:pt x="5976" y="10922"/>
                    </a:lnTo>
                    <a:cubicBezTo>
                      <a:pt x="5547" y="11033"/>
                      <a:pt x="3968" y="11498"/>
                      <a:pt x="2548" y="11498"/>
                    </a:cubicBezTo>
                    <a:close/>
                  </a:path>
                </a:pathLst>
              </a:custGeom>
              <a:noFill/>
              <a:ln w="9525" cap="flat" cmpd="sng">
                <a:solidFill>
                  <a:schemeClr val="accent3"/>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96" name="Google Shape;396;p15"/>
          <p:cNvSpPr txBox="1">
            <a:spLocks noGrp="1"/>
          </p:cNvSpPr>
          <p:nvPr>
            <p:ph type="title"/>
          </p:nvPr>
        </p:nvSpPr>
        <p:spPr>
          <a:xfrm>
            <a:off x="5664267" y="1570551"/>
            <a:ext cx="4976000" cy="2195600"/>
          </a:xfrm>
          <a:prstGeom prst="rect">
            <a:avLst/>
          </a:prstGeom>
        </p:spPr>
        <p:txBody>
          <a:bodyPr spcFirstLastPara="1" wrap="square" lIns="91425" tIns="91425" rIns="91425" bIns="91425" anchor="b" anchorCtr="0">
            <a:noAutofit/>
          </a:bodyPr>
          <a:lstStyle>
            <a:lvl1pPr lvl="0" algn="r" rtl="0">
              <a:lnSpc>
                <a:spcPct val="90000"/>
              </a:lnSpc>
              <a:spcBef>
                <a:spcPts val="0"/>
              </a:spcBef>
              <a:spcAft>
                <a:spcPts val="0"/>
              </a:spcAft>
              <a:buSzPts val="4200"/>
              <a:buNone/>
              <a:defRPr>
                <a:solidFill>
                  <a:schemeClr val="accent6"/>
                </a:solidFill>
              </a:defRPr>
            </a:lvl1pPr>
            <a:lvl2pPr lvl="1" algn="r" rtl="0">
              <a:spcBef>
                <a:spcPts val="0"/>
              </a:spcBef>
              <a:spcAft>
                <a:spcPts val="0"/>
              </a:spcAft>
              <a:buSzPts val="4200"/>
              <a:buNone/>
              <a:defRPr sz="5600"/>
            </a:lvl2pPr>
            <a:lvl3pPr lvl="2" algn="r" rtl="0">
              <a:spcBef>
                <a:spcPts val="0"/>
              </a:spcBef>
              <a:spcAft>
                <a:spcPts val="0"/>
              </a:spcAft>
              <a:buSzPts val="4200"/>
              <a:buNone/>
              <a:defRPr sz="5600"/>
            </a:lvl3pPr>
            <a:lvl4pPr lvl="3" algn="r" rtl="0">
              <a:spcBef>
                <a:spcPts val="0"/>
              </a:spcBef>
              <a:spcAft>
                <a:spcPts val="0"/>
              </a:spcAft>
              <a:buSzPts val="4200"/>
              <a:buNone/>
              <a:defRPr sz="5600"/>
            </a:lvl4pPr>
            <a:lvl5pPr lvl="4" algn="r" rtl="0">
              <a:spcBef>
                <a:spcPts val="0"/>
              </a:spcBef>
              <a:spcAft>
                <a:spcPts val="0"/>
              </a:spcAft>
              <a:buSzPts val="4200"/>
              <a:buNone/>
              <a:defRPr sz="5600"/>
            </a:lvl5pPr>
            <a:lvl6pPr lvl="5" algn="r" rtl="0">
              <a:spcBef>
                <a:spcPts val="0"/>
              </a:spcBef>
              <a:spcAft>
                <a:spcPts val="0"/>
              </a:spcAft>
              <a:buSzPts val="4200"/>
              <a:buNone/>
              <a:defRPr sz="5600"/>
            </a:lvl6pPr>
            <a:lvl7pPr lvl="6" algn="r" rtl="0">
              <a:spcBef>
                <a:spcPts val="0"/>
              </a:spcBef>
              <a:spcAft>
                <a:spcPts val="0"/>
              </a:spcAft>
              <a:buSzPts val="4200"/>
              <a:buNone/>
              <a:defRPr sz="5600"/>
            </a:lvl7pPr>
            <a:lvl8pPr lvl="7" algn="r" rtl="0">
              <a:spcBef>
                <a:spcPts val="0"/>
              </a:spcBef>
              <a:spcAft>
                <a:spcPts val="0"/>
              </a:spcAft>
              <a:buSzPts val="4200"/>
              <a:buNone/>
              <a:defRPr sz="5600"/>
            </a:lvl8pPr>
            <a:lvl9pPr lvl="8" algn="r" rtl="0">
              <a:spcBef>
                <a:spcPts val="0"/>
              </a:spcBef>
              <a:spcAft>
                <a:spcPts val="0"/>
              </a:spcAft>
              <a:buSzPts val="4200"/>
              <a:buNone/>
              <a:defRPr sz="5600"/>
            </a:lvl9pPr>
          </a:lstStyle>
          <a:p>
            <a:endParaRPr/>
          </a:p>
        </p:txBody>
      </p:sp>
      <p:sp>
        <p:nvSpPr>
          <p:cNvPr id="397" name="Google Shape;397;p15"/>
          <p:cNvSpPr txBox="1">
            <a:spLocks noGrp="1"/>
          </p:cNvSpPr>
          <p:nvPr>
            <p:ph type="subTitle" idx="1"/>
          </p:nvPr>
        </p:nvSpPr>
        <p:spPr>
          <a:xfrm>
            <a:off x="6411633" y="3781467"/>
            <a:ext cx="4228800" cy="1506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100"/>
              <a:buNone/>
              <a:defRPr sz="2133"/>
            </a:lvl1pPr>
            <a:lvl2pPr lvl="1" algn="r" rtl="0">
              <a:lnSpc>
                <a:spcPct val="100000"/>
              </a:lnSpc>
              <a:spcBef>
                <a:spcPts val="0"/>
              </a:spcBef>
              <a:spcAft>
                <a:spcPts val="0"/>
              </a:spcAft>
              <a:buSzPts val="2100"/>
              <a:buNone/>
              <a:defRPr sz="2800"/>
            </a:lvl2pPr>
            <a:lvl3pPr lvl="2" algn="r" rtl="0">
              <a:lnSpc>
                <a:spcPct val="100000"/>
              </a:lnSpc>
              <a:spcBef>
                <a:spcPts val="0"/>
              </a:spcBef>
              <a:spcAft>
                <a:spcPts val="0"/>
              </a:spcAft>
              <a:buSzPts val="2100"/>
              <a:buNone/>
              <a:defRPr sz="2800"/>
            </a:lvl3pPr>
            <a:lvl4pPr lvl="3" algn="r" rtl="0">
              <a:lnSpc>
                <a:spcPct val="100000"/>
              </a:lnSpc>
              <a:spcBef>
                <a:spcPts val="0"/>
              </a:spcBef>
              <a:spcAft>
                <a:spcPts val="0"/>
              </a:spcAft>
              <a:buSzPts val="2100"/>
              <a:buNone/>
              <a:defRPr sz="2800"/>
            </a:lvl4pPr>
            <a:lvl5pPr lvl="4" algn="r" rtl="0">
              <a:lnSpc>
                <a:spcPct val="100000"/>
              </a:lnSpc>
              <a:spcBef>
                <a:spcPts val="0"/>
              </a:spcBef>
              <a:spcAft>
                <a:spcPts val="0"/>
              </a:spcAft>
              <a:buSzPts val="2100"/>
              <a:buNone/>
              <a:defRPr sz="2800"/>
            </a:lvl5pPr>
            <a:lvl6pPr lvl="5" algn="r" rtl="0">
              <a:lnSpc>
                <a:spcPct val="100000"/>
              </a:lnSpc>
              <a:spcBef>
                <a:spcPts val="0"/>
              </a:spcBef>
              <a:spcAft>
                <a:spcPts val="0"/>
              </a:spcAft>
              <a:buSzPts val="2100"/>
              <a:buNone/>
              <a:defRPr sz="2800"/>
            </a:lvl6pPr>
            <a:lvl7pPr lvl="6" algn="r" rtl="0">
              <a:lnSpc>
                <a:spcPct val="100000"/>
              </a:lnSpc>
              <a:spcBef>
                <a:spcPts val="0"/>
              </a:spcBef>
              <a:spcAft>
                <a:spcPts val="0"/>
              </a:spcAft>
              <a:buSzPts val="2100"/>
              <a:buNone/>
              <a:defRPr sz="2800"/>
            </a:lvl7pPr>
            <a:lvl8pPr lvl="7" algn="r" rtl="0">
              <a:lnSpc>
                <a:spcPct val="100000"/>
              </a:lnSpc>
              <a:spcBef>
                <a:spcPts val="0"/>
              </a:spcBef>
              <a:spcAft>
                <a:spcPts val="0"/>
              </a:spcAft>
              <a:buSzPts val="2100"/>
              <a:buNone/>
              <a:defRPr sz="2800"/>
            </a:lvl8pPr>
            <a:lvl9pPr lvl="8" algn="r" rtl="0">
              <a:lnSpc>
                <a:spcPct val="100000"/>
              </a:lnSpc>
              <a:spcBef>
                <a:spcPts val="0"/>
              </a:spcBef>
              <a:spcAft>
                <a:spcPts val="0"/>
              </a:spcAft>
              <a:buSzPts val="2100"/>
              <a:buNone/>
              <a:defRPr sz="2800"/>
            </a:lvl9pPr>
          </a:lstStyle>
          <a:p>
            <a:endParaRPr/>
          </a:p>
        </p:txBody>
      </p:sp>
    </p:spTree>
    <p:extLst>
      <p:ext uri="{BB962C8B-B14F-4D97-AF65-F5344CB8AC3E}">
        <p14:creationId xmlns:p14="http://schemas.microsoft.com/office/powerpoint/2010/main" val="3083089896"/>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455"/>
        <p:cNvGrpSpPr/>
        <p:nvPr/>
      </p:nvGrpSpPr>
      <p:grpSpPr>
        <a:xfrm>
          <a:off x="0" y="0"/>
          <a:ext cx="0" cy="0"/>
          <a:chOff x="0" y="0"/>
          <a:chExt cx="0" cy="0"/>
        </a:xfrm>
      </p:grpSpPr>
      <p:sp>
        <p:nvSpPr>
          <p:cNvPr id="456" name="Google Shape;456;p18"/>
          <p:cNvSpPr txBox="1">
            <a:spLocks noGrp="1"/>
          </p:cNvSpPr>
          <p:nvPr>
            <p:ph type="title"/>
          </p:nvPr>
        </p:nvSpPr>
        <p:spPr>
          <a:xfrm>
            <a:off x="1011700" y="521645"/>
            <a:ext cx="101684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chemeClr val="accent6"/>
              </a:buClr>
              <a:buSzPts val="3200"/>
              <a:buFont typeface="Rajdhani"/>
              <a:buNone/>
              <a:defRPr b="1">
                <a:solidFill>
                  <a:schemeClr val="accent6"/>
                </a:solidFill>
                <a:latin typeface="Rajdhani"/>
                <a:ea typeface="Rajdhani"/>
                <a:cs typeface="Rajdhani"/>
                <a:sym typeface="Rajdhani"/>
              </a:defRPr>
            </a:lvl1pPr>
            <a:lvl2pPr lvl="1"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2pPr>
            <a:lvl3pPr lvl="2"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3pPr>
            <a:lvl4pPr lvl="3"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4pPr>
            <a:lvl5pPr lvl="4"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5pPr>
            <a:lvl6pPr lvl="5"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6pPr>
            <a:lvl7pPr lvl="6"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7pPr>
            <a:lvl8pPr lvl="7"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8pPr>
            <a:lvl9pPr lvl="8" algn="ctr" rtl="0">
              <a:spcBef>
                <a:spcPts val="0"/>
              </a:spcBef>
              <a:spcAft>
                <a:spcPts val="0"/>
              </a:spcAft>
              <a:buClr>
                <a:schemeClr val="accent6"/>
              </a:buClr>
              <a:buSzPts val="3200"/>
              <a:buFont typeface="Rajdhani"/>
              <a:buNone/>
              <a:defRPr sz="4267" b="1">
                <a:solidFill>
                  <a:schemeClr val="accent6"/>
                </a:solidFill>
                <a:latin typeface="Rajdhani"/>
                <a:ea typeface="Rajdhani"/>
                <a:cs typeface="Rajdhani"/>
                <a:sym typeface="Rajdhani"/>
              </a:defRPr>
            </a:lvl9pPr>
          </a:lstStyle>
          <a:p>
            <a:endParaRPr/>
          </a:p>
        </p:txBody>
      </p:sp>
      <p:grpSp>
        <p:nvGrpSpPr>
          <p:cNvPr id="457" name="Google Shape;457;p18"/>
          <p:cNvGrpSpPr/>
          <p:nvPr/>
        </p:nvGrpSpPr>
        <p:grpSpPr>
          <a:xfrm>
            <a:off x="-2152595" y="-891659"/>
            <a:ext cx="16925004" cy="9185980"/>
            <a:chOff x="-1614447" y="-668745"/>
            <a:chExt cx="12693753" cy="6889485"/>
          </a:xfrm>
        </p:grpSpPr>
        <p:grpSp>
          <p:nvGrpSpPr>
            <p:cNvPr id="458" name="Google Shape;458;p18"/>
            <p:cNvGrpSpPr/>
            <p:nvPr/>
          </p:nvGrpSpPr>
          <p:grpSpPr>
            <a:xfrm>
              <a:off x="-1614447" y="4335248"/>
              <a:ext cx="2795340" cy="1885492"/>
              <a:chOff x="965100" y="1428788"/>
              <a:chExt cx="1354200" cy="913425"/>
            </a:xfrm>
          </p:grpSpPr>
          <p:sp>
            <p:nvSpPr>
              <p:cNvPr id="459" name="Google Shape;459;p18"/>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18"/>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18"/>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18"/>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18"/>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64" name="Google Shape;464;p18"/>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18"/>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1851464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582"/>
        <p:cNvGrpSpPr/>
        <p:nvPr/>
      </p:nvGrpSpPr>
      <p:grpSpPr>
        <a:xfrm>
          <a:off x="0" y="0"/>
          <a:ext cx="0" cy="0"/>
          <a:chOff x="0" y="0"/>
          <a:chExt cx="0" cy="0"/>
        </a:xfrm>
      </p:grpSpPr>
      <p:sp>
        <p:nvSpPr>
          <p:cNvPr id="583" name="Google Shape;583;p22"/>
          <p:cNvSpPr txBox="1">
            <a:spLocks noGrp="1"/>
          </p:cNvSpPr>
          <p:nvPr>
            <p:ph type="title"/>
          </p:nvPr>
        </p:nvSpPr>
        <p:spPr>
          <a:xfrm>
            <a:off x="1885367" y="3479551"/>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4" name="Google Shape;584;p22"/>
          <p:cNvSpPr txBox="1">
            <a:spLocks noGrp="1"/>
          </p:cNvSpPr>
          <p:nvPr>
            <p:ph type="title" idx="2"/>
          </p:nvPr>
        </p:nvSpPr>
        <p:spPr>
          <a:xfrm>
            <a:off x="6820231" y="3479576"/>
            <a:ext cx="3486400" cy="526000"/>
          </a:xfrm>
          <a:prstGeom prst="rect">
            <a:avLst/>
          </a:prstGeom>
        </p:spPr>
        <p:txBody>
          <a:bodyPr spcFirstLastPara="1" wrap="square" lIns="91425" tIns="91425" rIns="91425" bIns="91425" anchor="b" anchorCtr="0">
            <a:noAutofit/>
          </a:bodyPr>
          <a:lstStyle>
            <a:lvl1pPr lvl="0" rtl="0">
              <a:spcBef>
                <a:spcPts val="0"/>
              </a:spcBef>
              <a:spcAft>
                <a:spcPts val="0"/>
              </a:spcAft>
              <a:buSzPts val="2000"/>
              <a:buNone/>
              <a:defRPr sz="2400" b="1">
                <a:solidFill>
                  <a:schemeClr val="accent6"/>
                </a:solidFill>
              </a:defRPr>
            </a:lvl1pPr>
            <a:lvl2pPr lvl="1" rtl="0">
              <a:spcBef>
                <a:spcPts val="0"/>
              </a:spcBef>
              <a:spcAft>
                <a:spcPts val="0"/>
              </a:spcAft>
              <a:buSzPts val="2000"/>
              <a:buNone/>
              <a:defRPr sz="2667"/>
            </a:lvl2pPr>
            <a:lvl3pPr lvl="2" rtl="0">
              <a:spcBef>
                <a:spcPts val="0"/>
              </a:spcBef>
              <a:spcAft>
                <a:spcPts val="0"/>
              </a:spcAft>
              <a:buSzPts val="2000"/>
              <a:buNone/>
              <a:defRPr sz="2667"/>
            </a:lvl3pPr>
            <a:lvl4pPr lvl="3" rtl="0">
              <a:spcBef>
                <a:spcPts val="0"/>
              </a:spcBef>
              <a:spcAft>
                <a:spcPts val="0"/>
              </a:spcAft>
              <a:buSzPts val="2000"/>
              <a:buNone/>
              <a:defRPr sz="2667"/>
            </a:lvl4pPr>
            <a:lvl5pPr lvl="4" rtl="0">
              <a:spcBef>
                <a:spcPts val="0"/>
              </a:spcBef>
              <a:spcAft>
                <a:spcPts val="0"/>
              </a:spcAft>
              <a:buSzPts val="2000"/>
              <a:buNone/>
              <a:defRPr sz="2667"/>
            </a:lvl5pPr>
            <a:lvl6pPr lvl="5" rtl="0">
              <a:spcBef>
                <a:spcPts val="0"/>
              </a:spcBef>
              <a:spcAft>
                <a:spcPts val="0"/>
              </a:spcAft>
              <a:buSzPts val="2000"/>
              <a:buNone/>
              <a:defRPr sz="2667"/>
            </a:lvl6pPr>
            <a:lvl7pPr lvl="6" rtl="0">
              <a:spcBef>
                <a:spcPts val="0"/>
              </a:spcBef>
              <a:spcAft>
                <a:spcPts val="0"/>
              </a:spcAft>
              <a:buSzPts val="2000"/>
              <a:buNone/>
              <a:defRPr sz="2667"/>
            </a:lvl7pPr>
            <a:lvl8pPr lvl="7" rtl="0">
              <a:spcBef>
                <a:spcPts val="0"/>
              </a:spcBef>
              <a:spcAft>
                <a:spcPts val="0"/>
              </a:spcAft>
              <a:buSzPts val="2000"/>
              <a:buNone/>
              <a:defRPr sz="2667"/>
            </a:lvl8pPr>
            <a:lvl9pPr lvl="8" rtl="0">
              <a:spcBef>
                <a:spcPts val="0"/>
              </a:spcBef>
              <a:spcAft>
                <a:spcPts val="0"/>
              </a:spcAft>
              <a:buSzPts val="2000"/>
              <a:buNone/>
              <a:defRPr sz="2667"/>
            </a:lvl9pPr>
          </a:lstStyle>
          <a:p>
            <a:endParaRPr/>
          </a:p>
        </p:txBody>
      </p:sp>
      <p:sp>
        <p:nvSpPr>
          <p:cNvPr id="585" name="Google Shape;585;p22"/>
          <p:cNvSpPr txBox="1">
            <a:spLocks noGrp="1"/>
          </p:cNvSpPr>
          <p:nvPr>
            <p:ph type="subTitle" idx="1"/>
          </p:nvPr>
        </p:nvSpPr>
        <p:spPr>
          <a:xfrm>
            <a:off x="1885400" y="3874567"/>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6" name="Google Shape;586;p22"/>
          <p:cNvSpPr txBox="1">
            <a:spLocks noGrp="1"/>
          </p:cNvSpPr>
          <p:nvPr>
            <p:ph type="subTitle" idx="3"/>
          </p:nvPr>
        </p:nvSpPr>
        <p:spPr>
          <a:xfrm>
            <a:off x="6820233" y="3874603"/>
            <a:ext cx="3486400" cy="12352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accent1"/>
              </a:buClr>
              <a:buSzPts val="1600"/>
              <a:buNone/>
              <a:defRPr sz="2133">
                <a:solidFill>
                  <a:schemeClr val="accent1"/>
                </a:solidFill>
              </a:defRPr>
            </a:lvl1pPr>
            <a:lvl2pPr lvl="1" rtl="0">
              <a:spcBef>
                <a:spcPts val="0"/>
              </a:spcBef>
              <a:spcAft>
                <a:spcPts val="0"/>
              </a:spcAft>
              <a:buClr>
                <a:schemeClr val="accent1"/>
              </a:buClr>
              <a:buSzPts val="1600"/>
              <a:buNone/>
              <a:defRPr sz="2133">
                <a:solidFill>
                  <a:schemeClr val="accent1"/>
                </a:solidFill>
              </a:defRPr>
            </a:lvl2pPr>
            <a:lvl3pPr lvl="2" rtl="0">
              <a:spcBef>
                <a:spcPts val="0"/>
              </a:spcBef>
              <a:spcAft>
                <a:spcPts val="0"/>
              </a:spcAft>
              <a:buClr>
                <a:schemeClr val="accent1"/>
              </a:buClr>
              <a:buSzPts val="1600"/>
              <a:buNone/>
              <a:defRPr sz="2133">
                <a:solidFill>
                  <a:schemeClr val="accent1"/>
                </a:solidFill>
              </a:defRPr>
            </a:lvl3pPr>
            <a:lvl4pPr lvl="3" rtl="0">
              <a:spcBef>
                <a:spcPts val="0"/>
              </a:spcBef>
              <a:spcAft>
                <a:spcPts val="0"/>
              </a:spcAft>
              <a:buClr>
                <a:schemeClr val="accent1"/>
              </a:buClr>
              <a:buSzPts val="1600"/>
              <a:buNone/>
              <a:defRPr sz="2133">
                <a:solidFill>
                  <a:schemeClr val="accent1"/>
                </a:solidFill>
              </a:defRPr>
            </a:lvl4pPr>
            <a:lvl5pPr lvl="4" rtl="0">
              <a:spcBef>
                <a:spcPts val="0"/>
              </a:spcBef>
              <a:spcAft>
                <a:spcPts val="0"/>
              </a:spcAft>
              <a:buClr>
                <a:schemeClr val="accent1"/>
              </a:buClr>
              <a:buSzPts val="1600"/>
              <a:buNone/>
              <a:defRPr sz="2133">
                <a:solidFill>
                  <a:schemeClr val="accent1"/>
                </a:solidFill>
              </a:defRPr>
            </a:lvl5pPr>
            <a:lvl6pPr lvl="5" rtl="0">
              <a:spcBef>
                <a:spcPts val="0"/>
              </a:spcBef>
              <a:spcAft>
                <a:spcPts val="0"/>
              </a:spcAft>
              <a:buClr>
                <a:schemeClr val="accent1"/>
              </a:buClr>
              <a:buSzPts val="1600"/>
              <a:buNone/>
              <a:defRPr sz="2133">
                <a:solidFill>
                  <a:schemeClr val="accent1"/>
                </a:solidFill>
              </a:defRPr>
            </a:lvl6pPr>
            <a:lvl7pPr lvl="6" rtl="0">
              <a:spcBef>
                <a:spcPts val="0"/>
              </a:spcBef>
              <a:spcAft>
                <a:spcPts val="0"/>
              </a:spcAft>
              <a:buClr>
                <a:schemeClr val="accent1"/>
              </a:buClr>
              <a:buSzPts val="1600"/>
              <a:buNone/>
              <a:defRPr sz="2133">
                <a:solidFill>
                  <a:schemeClr val="accent1"/>
                </a:solidFill>
              </a:defRPr>
            </a:lvl7pPr>
            <a:lvl8pPr lvl="7" rtl="0">
              <a:spcBef>
                <a:spcPts val="0"/>
              </a:spcBef>
              <a:spcAft>
                <a:spcPts val="0"/>
              </a:spcAft>
              <a:buClr>
                <a:schemeClr val="accent1"/>
              </a:buClr>
              <a:buSzPts val="1600"/>
              <a:buNone/>
              <a:defRPr sz="2133">
                <a:solidFill>
                  <a:schemeClr val="accent1"/>
                </a:solidFill>
              </a:defRPr>
            </a:lvl8pPr>
            <a:lvl9pPr lvl="8" rtl="0">
              <a:spcBef>
                <a:spcPts val="0"/>
              </a:spcBef>
              <a:spcAft>
                <a:spcPts val="0"/>
              </a:spcAft>
              <a:buClr>
                <a:schemeClr val="accent1"/>
              </a:buClr>
              <a:buSzPts val="1600"/>
              <a:buNone/>
              <a:defRPr sz="2133">
                <a:solidFill>
                  <a:schemeClr val="accent1"/>
                </a:solidFill>
              </a:defRPr>
            </a:lvl9pPr>
          </a:lstStyle>
          <a:p>
            <a:endParaRPr/>
          </a:p>
        </p:txBody>
      </p:sp>
      <p:sp>
        <p:nvSpPr>
          <p:cNvPr id="587" name="Google Shape;587;p22"/>
          <p:cNvSpPr txBox="1">
            <a:spLocks noGrp="1"/>
          </p:cNvSpPr>
          <p:nvPr>
            <p:ph type="title" idx="4"/>
          </p:nvPr>
        </p:nvSpPr>
        <p:spPr>
          <a:xfrm>
            <a:off x="1011700" y="521645"/>
            <a:ext cx="10168400" cy="763600"/>
          </a:xfrm>
          <a:prstGeom prst="rect">
            <a:avLst/>
          </a:prstGeom>
        </p:spPr>
        <p:txBody>
          <a:bodyPr spcFirstLastPara="1" wrap="square" lIns="91425" tIns="91425" rIns="91425" bIns="91425" anchor="ctr" anchorCtr="0">
            <a:noAutofit/>
          </a:bodyPr>
          <a:lstStyle>
            <a:lvl1pPr lvl="0" rtl="0">
              <a:spcBef>
                <a:spcPts val="0"/>
              </a:spcBef>
              <a:spcAft>
                <a:spcPts val="0"/>
              </a:spcAft>
              <a:buClr>
                <a:schemeClr val="accent6"/>
              </a:buClr>
              <a:buSzPts val="3500"/>
              <a:buNone/>
              <a:defRPr>
                <a:solidFill>
                  <a:schemeClr val="accent6"/>
                </a:solidFill>
              </a:defRPr>
            </a:lvl1pPr>
            <a:lvl2pPr lvl="1" rtl="0">
              <a:spcBef>
                <a:spcPts val="0"/>
              </a:spcBef>
              <a:spcAft>
                <a:spcPts val="0"/>
              </a:spcAft>
              <a:buClr>
                <a:schemeClr val="accent6"/>
              </a:buClr>
              <a:buSzPts val="3500"/>
              <a:buNone/>
              <a:defRPr>
                <a:solidFill>
                  <a:schemeClr val="accent6"/>
                </a:solidFill>
              </a:defRPr>
            </a:lvl2pPr>
            <a:lvl3pPr lvl="2" rtl="0">
              <a:spcBef>
                <a:spcPts val="0"/>
              </a:spcBef>
              <a:spcAft>
                <a:spcPts val="0"/>
              </a:spcAft>
              <a:buClr>
                <a:schemeClr val="accent6"/>
              </a:buClr>
              <a:buSzPts val="3500"/>
              <a:buNone/>
              <a:defRPr>
                <a:solidFill>
                  <a:schemeClr val="accent6"/>
                </a:solidFill>
              </a:defRPr>
            </a:lvl3pPr>
            <a:lvl4pPr lvl="3" rtl="0">
              <a:spcBef>
                <a:spcPts val="0"/>
              </a:spcBef>
              <a:spcAft>
                <a:spcPts val="0"/>
              </a:spcAft>
              <a:buClr>
                <a:schemeClr val="accent6"/>
              </a:buClr>
              <a:buSzPts val="3500"/>
              <a:buNone/>
              <a:defRPr>
                <a:solidFill>
                  <a:schemeClr val="accent6"/>
                </a:solidFill>
              </a:defRPr>
            </a:lvl4pPr>
            <a:lvl5pPr lvl="4" rtl="0">
              <a:spcBef>
                <a:spcPts val="0"/>
              </a:spcBef>
              <a:spcAft>
                <a:spcPts val="0"/>
              </a:spcAft>
              <a:buClr>
                <a:schemeClr val="accent6"/>
              </a:buClr>
              <a:buSzPts val="3500"/>
              <a:buNone/>
              <a:defRPr>
                <a:solidFill>
                  <a:schemeClr val="accent6"/>
                </a:solidFill>
              </a:defRPr>
            </a:lvl5pPr>
            <a:lvl6pPr lvl="5" rtl="0">
              <a:spcBef>
                <a:spcPts val="0"/>
              </a:spcBef>
              <a:spcAft>
                <a:spcPts val="0"/>
              </a:spcAft>
              <a:buClr>
                <a:schemeClr val="accent6"/>
              </a:buClr>
              <a:buSzPts val="3500"/>
              <a:buNone/>
              <a:defRPr>
                <a:solidFill>
                  <a:schemeClr val="accent6"/>
                </a:solidFill>
              </a:defRPr>
            </a:lvl6pPr>
            <a:lvl7pPr lvl="6" rtl="0">
              <a:spcBef>
                <a:spcPts val="0"/>
              </a:spcBef>
              <a:spcAft>
                <a:spcPts val="0"/>
              </a:spcAft>
              <a:buClr>
                <a:schemeClr val="accent6"/>
              </a:buClr>
              <a:buSzPts val="3500"/>
              <a:buNone/>
              <a:defRPr>
                <a:solidFill>
                  <a:schemeClr val="accent6"/>
                </a:solidFill>
              </a:defRPr>
            </a:lvl7pPr>
            <a:lvl8pPr lvl="7" rtl="0">
              <a:spcBef>
                <a:spcPts val="0"/>
              </a:spcBef>
              <a:spcAft>
                <a:spcPts val="0"/>
              </a:spcAft>
              <a:buClr>
                <a:schemeClr val="accent6"/>
              </a:buClr>
              <a:buSzPts val="3500"/>
              <a:buNone/>
              <a:defRPr>
                <a:solidFill>
                  <a:schemeClr val="accent6"/>
                </a:solidFill>
              </a:defRPr>
            </a:lvl8pPr>
            <a:lvl9pPr lvl="8" rtl="0">
              <a:spcBef>
                <a:spcPts val="0"/>
              </a:spcBef>
              <a:spcAft>
                <a:spcPts val="0"/>
              </a:spcAft>
              <a:buClr>
                <a:schemeClr val="accent6"/>
              </a:buClr>
              <a:buSzPts val="3500"/>
              <a:buNone/>
              <a:defRPr>
                <a:solidFill>
                  <a:schemeClr val="accent6"/>
                </a:solidFill>
              </a:defRPr>
            </a:lvl9pPr>
          </a:lstStyle>
          <a:p>
            <a:endParaRPr/>
          </a:p>
        </p:txBody>
      </p:sp>
    </p:spTree>
    <p:extLst>
      <p:ext uri="{BB962C8B-B14F-4D97-AF65-F5344CB8AC3E}">
        <p14:creationId xmlns:p14="http://schemas.microsoft.com/office/powerpoint/2010/main" val="360463304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901"/>
        <p:cNvGrpSpPr/>
        <p:nvPr/>
      </p:nvGrpSpPr>
      <p:grpSpPr>
        <a:xfrm>
          <a:off x="0" y="0"/>
          <a:ext cx="0" cy="0"/>
          <a:chOff x="0" y="0"/>
          <a:chExt cx="0" cy="0"/>
        </a:xfrm>
      </p:grpSpPr>
      <p:grpSp>
        <p:nvGrpSpPr>
          <p:cNvPr id="902" name="Google Shape;902;p33"/>
          <p:cNvGrpSpPr/>
          <p:nvPr/>
        </p:nvGrpSpPr>
        <p:grpSpPr>
          <a:xfrm>
            <a:off x="-5960017" y="-891667"/>
            <a:ext cx="20876261" cy="9870771"/>
            <a:chOff x="-4470013" y="-668750"/>
            <a:chExt cx="15657196" cy="7403078"/>
          </a:xfrm>
        </p:grpSpPr>
        <p:sp>
          <p:nvSpPr>
            <p:cNvPr id="903" name="Google Shape;903;p33"/>
            <p:cNvSpPr/>
            <p:nvPr/>
          </p:nvSpPr>
          <p:spPr>
            <a:xfrm rot="9794316">
              <a:off x="-4339544" y="4242932"/>
              <a:ext cx="5568199" cy="1725146"/>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04" name="Google Shape;904;p33"/>
            <p:cNvGrpSpPr/>
            <p:nvPr/>
          </p:nvGrpSpPr>
          <p:grpSpPr>
            <a:xfrm>
              <a:off x="7571490" y="4335248"/>
              <a:ext cx="2795340" cy="1885492"/>
              <a:chOff x="965100" y="1428788"/>
              <a:chExt cx="1354200" cy="913425"/>
            </a:xfrm>
          </p:grpSpPr>
          <p:sp>
            <p:nvSpPr>
              <p:cNvPr id="905" name="Google Shape;905;p33"/>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3"/>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3"/>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3"/>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3"/>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10" name="Google Shape;910;p33"/>
            <p:cNvGrpSpPr/>
            <p:nvPr/>
          </p:nvGrpSpPr>
          <p:grpSpPr>
            <a:xfrm>
              <a:off x="-3230997" y="-668750"/>
              <a:ext cx="4020585" cy="3545433"/>
              <a:chOff x="-2417677" y="2452996"/>
              <a:chExt cx="5416388" cy="4776280"/>
            </a:xfrm>
          </p:grpSpPr>
          <p:grpSp>
            <p:nvGrpSpPr>
              <p:cNvPr id="911" name="Google Shape;911;p33"/>
              <p:cNvGrpSpPr/>
              <p:nvPr/>
            </p:nvGrpSpPr>
            <p:grpSpPr>
              <a:xfrm>
                <a:off x="415116" y="4353695"/>
                <a:ext cx="451070" cy="303924"/>
                <a:chOff x="5850477" y="3901125"/>
                <a:chExt cx="127450" cy="85874"/>
              </a:xfrm>
            </p:grpSpPr>
            <p:sp>
              <p:nvSpPr>
                <p:cNvPr id="912" name="Google Shape;912;p33"/>
                <p:cNvSpPr/>
                <p:nvPr/>
              </p:nvSpPr>
              <p:spPr>
                <a:xfrm>
                  <a:off x="5892700" y="3901125"/>
                  <a:ext cx="34000" cy="25125"/>
                </a:xfrm>
                <a:custGeom>
                  <a:avLst/>
                  <a:gdLst/>
                  <a:ahLst/>
                  <a:cxnLst/>
                  <a:rect l="l" t="t" r="r" b="b"/>
                  <a:pathLst>
                    <a:path w="1360" h="1005" extrusionOk="0">
                      <a:moveTo>
                        <a:pt x="0" y="0"/>
                      </a:moveTo>
                      <a:lnTo>
                        <a:pt x="0" y="1004"/>
                      </a:lnTo>
                      <a:lnTo>
                        <a:pt x="1359" y="1004"/>
                      </a:lnTo>
                      <a:lnTo>
                        <a:pt x="135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3"/>
                <p:cNvSpPr/>
                <p:nvPr/>
              </p:nvSpPr>
              <p:spPr>
                <a:xfrm>
                  <a:off x="5935028" y="3936639"/>
                  <a:ext cx="28800" cy="21125"/>
                </a:xfrm>
                <a:custGeom>
                  <a:avLst/>
                  <a:gdLst/>
                  <a:ahLst/>
                  <a:cxnLst/>
                  <a:rect l="l" t="t" r="r" b="b"/>
                  <a:pathLst>
                    <a:path w="1152" h="845" extrusionOk="0">
                      <a:moveTo>
                        <a:pt x="0" y="0"/>
                      </a:moveTo>
                      <a:lnTo>
                        <a:pt x="0" y="845"/>
                      </a:lnTo>
                      <a:lnTo>
                        <a:pt x="1151" y="845"/>
                      </a:lnTo>
                      <a:lnTo>
                        <a:pt x="11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3"/>
                <p:cNvSpPr/>
                <p:nvPr/>
              </p:nvSpPr>
              <p:spPr>
                <a:xfrm>
                  <a:off x="5850477" y="3936641"/>
                  <a:ext cx="14400" cy="10125"/>
                </a:xfrm>
                <a:custGeom>
                  <a:avLst/>
                  <a:gdLst/>
                  <a:ahLst/>
                  <a:cxnLst/>
                  <a:rect l="l" t="t" r="r" b="b"/>
                  <a:pathLst>
                    <a:path w="576" h="405" extrusionOk="0">
                      <a:moveTo>
                        <a:pt x="1" y="1"/>
                      </a:moveTo>
                      <a:lnTo>
                        <a:pt x="1" y="405"/>
                      </a:lnTo>
                      <a:lnTo>
                        <a:pt x="576" y="405"/>
                      </a:lnTo>
                      <a:lnTo>
                        <a:pt x="57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3"/>
                <p:cNvSpPr/>
                <p:nvPr/>
              </p:nvSpPr>
              <p:spPr>
                <a:xfrm>
                  <a:off x="5963827" y="3976574"/>
                  <a:ext cx="14100" cy="10425"/>
                </a:xfrm>
                <a:custGeom>
                  <a:avLst/>
                  <a:gdLst/>
                  <a:ahLst/>
                  <a:cxnLst/>
                  <a:rect l="l" t="t" r="r" b="b"/>
                  <a:pathLst>
                    <a:path w="564" h="417"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3"/>
                <p:cNvSpPr/>
                <p:nvPr/>
              </p:nvSpPr>
              <p:spPr>
                <a:xfrm>
                  <a:off x="5898840" y="3951591"/>
                  <a:ext cx="14100" cy="10450"/>
                </a:xfrm>
                <a:custGeom>
                  <a:avLst/>
                  <a:gdLst/>
                  <a:ahLst/>
                  <a:cxnLst/>
                  <a:rect l="l" t="t" r="r" b="b"/>
                  <a:pathLst>
                    <a:path w="564" h="418" extrusionOk="0">
                      <a:moveTo>
                        <a:pt x="0" y="1"/>
                      </a:moveTo>
                      <a:lnTo>
                        <a:pt x="0"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3"/>
                <p:cNvSpPr/>
                <p:nvPr/>
              </p:nvSpPr>
              <p:spPr>
                <a:xfrm>
                  <a:off x="5958542" y="3908476"/>
                  <a:ext cx="14100" cy="10425"/>
                </a:xfrm>
                <a:custGeom>
                  <a:avLst/>
                  <a:gdLst/>
                  <a:ahLst/>
                  <a:cxnLst/>
                  <a:rect l="l" t="t" r="r" b="b"/>
                  <a:pathLst>
                    <a:path w="564" h="417" extrusionOk="0">
                      <a:moveTo>
                        <a:pt x="1" y="1"/>
                      </a:moveTo>
                      <a:lnTo>
                        <a:pt x="1" y="417"/>
                      </a:lnTo>
                      <a:lnTo>
                        <a:pt x="564" y="417"/>
                      </a:lnTo>
                      <a:lnTo>
                        <a:pt x="5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18" name="Google Shape;918;p33"/>
              <p:cNvSpPr/>
              <p:nvPr/>
            </p:nvSpPr>
            <p:spPr>
              <a:xfrm>
                <a:off x="1177375" y="4353700"/>
                <a:ext cx="186803" cy="186803"/>
              </a:xfrm>
              <a:custGeom>
                <a:avLst/>
                <a:gdLst/>
                <a:ahLst/>
                <a:cxnLst/>
                <a:rect l="l" t="t" r="r" b="b"/>
                <a:pathLst>
                  <a:path w="4176" h="4176" extrusionOk="0">
                    <a:moveTo>
                      <a:pt x="1776" y="1"/>
                    </a:moveTo>
                    <a:lnTo>
                      <a:pt x="1776" y="1776"/>
                    </a:lnTo>
                    <a:lnTo>
                      <a:pt x="0" y="1776"/>
                    </a:lnTo>
                    <a:lnTo>
                      <a:pt x="0" y="2400"/>
                    </a:lnTo>
                    <a:lnTo>
                      <a:pt x="1776" y="2400"/>
                    </a:lnTo>
                    <a:lnTo>
                      <a:pt x="1776" y="4176"/>
                    </a:lnTo>
                    <a:lnTo>
                      <a:pt x="2400" y="4176"/>
                    </a:lnTo>
                    <a:lnTo>
                      <a:pt x="2400" y="2400"/>
                    </a:lnTo>
                    <a:lnTo>
                      <a:pt x="4175" y="2400"/>
                    </a:lnTo>
                    <a:lnTo>
                      <a:pt x="4175" y="1776"/>
                    </a:lnTo>
                    <a:lnTo>
                      <a:pt x="2400" y="1776"/>
                    </a:lnTo>
                    <a:lnTo>
                      <a:pt x="240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919" name="Google Shape;919;p33"/>
              <p:cNvGrpSpPr/>
              <p:nvPr/>
            </p:nvGrpSpPr>
            <p:grpSpPr>
              <a:xfrm>
                <a:off x="-2417677" y="2452996"/>
                <a:ext cx="5416388" cy="4776280"/>
                <a:chOff x="3141775" y="2797950"/>
                <a:chExt cx="2059150" cy="1815800"/>
              </a:xfrm>
            </p:grpSpPr>
            <p:sp>
              <p:nvSpPr>
                <p:cNvPr id="920" name="Google Shape;920;p33"/>
                <p:cNvSpPr/>
                <p:nvPr/>
              </p:nvSpPr>
              <p:spPr>
                <a:xfrm>
                  <a:off x="3202075" y="2853350"/>
                  <a:ext cx="1939775" cy="1703775"/>
                </a:xfrm>
                <a:custGeom>
                  <a:avLst/>
                  <a:gdLst/>
                  <a:ahLst/>
                  <a:cxnLst/>
                  <a:rect l="l" t="t" r="r" b="b"/>
                  <a:pathLst>
                    <a:path w="77591" h="68151" fill="none" extrusionOk="0">
                      <a:moveTo>
                        <a:pt x="67857" y="68150"/>
                      </a:moveTo>
                      <a:cubicBezTo>
                        <a:pt x="66400" y="68150"/>
                        <a:pt x="64967" y="67575"/>
                        <a:pt x="63559" y="66987"/>
                      </a:cubicBezTo>
                      <a:cubicBezTo>
                        <a:pt x="63032" y="66779"/>
                        <a:pt x="62518" y="66558"/>
                        <a:pt x="61992" y="66375"/>
                      </a:cubicBezTo>
                      <a:cubicBezTo>
                        <a:pt x="57694" y="64881"/>
                        <a:pt x="52833" y="65481"/>
                        <a:pt x="48548" y="65995"/>
                      </a:cubicBezTo>
                      <a:cubicBezTo>
                        <a:pt x="46417" y="66252"/>
                        <a:pt x="43993" y="66558"/>
                        <a:pt x="41728" y="66056"/>
                      </a:cubicBezTo>
                      <a:cubicBezTo>
                        <a:pt x="39818" y="65640"/>
                        <a:pt x="38091" y="64697"/>
                        <a:pt x="36402" y="63779"/>
                      </a:cubicBezTo>
                      <a:lnTo>
                        <a:pt x="25003" y="57547"/>
                      </a:lnTo>
                      <a:cubicBezTo>
                        <a:pt x="23999" y="56996"/>
                        <a:pt x="23533" y="56420"/>
                        <a:pt x="23607" y="55784"/>
                      </a:cubicBezTo>
                      <a:cubicBezTo>
                        <a:pt x="23644" y="55502"/>
                        <a:pt x="23791" y="55257"/>
                        <a:pt x="23950" y="55025"/>
                      </a:cubicBezTo>
                      <a:cubicBezTo>
                        <a:pt x="24060" y="54853"/>
                        <a:pt x="24158" y="54682"/>
                        <a:pt x="24219" y="54498"/>
                      </a:cubicBezTo>
                      <a:cubicBezTo>
                        <a:pt x="24403" y="53972"/>
                        <a:pt x="24244" y="53421"/>
                        <a:pt x="24035" y="52833"/>
                      </a:cubicBezTo>
                      <a:cubicBezTo>
                        <a:pt x="23888" y="52355"/>
                        <a:pt x="23717" y="51853"/>
                        <a:pt x="23778" y="51364"/>
                      </a:cubicBezTo>
                      <a:cubicBezTo>
                        <a:pt x="23950" y="49833"/>
                        <a:pt x="25725" y="49429"/>
                        <a:pt x="27280" y="49086"/>
                      </a:cubicBezTo>
                      <a:cubicBezTo>
                        <a:pt x="27623" y="49001"/>
                        <a:pt x="27929" y="48939"/>
                        <a:pt x="28235" y="48854"/>
                      </a:cubicBezTo>
                      <a:cubicBezTo>
                        <a:pt x="29839" y="48425"/>
                        <a:pt x="31247" y="47225"/>
                        <a:pt x="32080" y="45572"/>
                      </a:cubicBezTo>
                      <a:cubicBezTo>
                        <a:pt x="32900" y="43932"/>
                        <a:pt x="33022" y="42095"/>
                        <a:pt x="32410" y="40540"/>
                      </a:cubicBezTo>
                      <a:cubicBezTo>
                        <a:pt x="32031" y="39560"/>
                        <a:pt x="31370" y="38667"/>
                        <a:pt x="30757" y="37773"/>
                      </a:cubicBezTo>
                      <a:cubicBezTo>
                        <a:pt x="29778" y="36389"/>
                        <a:pt x="28774" y="34981"/>
                        <a:pt x="28798" y="33292"/>
                      </a:cubicBezTo>
                      <a:cubicBezTo>
                        <a:pt x="28798" y="32863"/>
                        <a:pt x="28896" y="32520"/>
                        <a:pt x="29055" y="32263"/>
                      </a:cubicBezTo>
                      <a:cubicBezTo>
                        <a:pt x="29288" y="31945"/>
                        <a:pt x="29643" y="31761"/>
                        <a:pt x="29998" y="31590"/>
                      </a:cubicBezTo>
                      <a:cubicBezTo>
                        <a:pt x="30096" y="31541"/>
                        <a:pt x="30194" y="31479"/>
                        <a:pt x="30280" y="31430"/>
                      </a:cubicBezTo>
                      <a:cubicBezTo>
                        <a:pt x="32447" y="30231"/>
                        <a:pt x="32839" y="27231"/>
                        <a:pt x="32508" y="24819"/>
                      </a:cubicBezTo>
                      <a:cubicBezTo>
                        <a:pt x="32349" y="23815"/>
                        <a:pt x="32092" y="22529"/>
                        <a:pt x="31259" y="21562"/>
                      </a:cubicBezTo>
                      <a:cubicBezTo>
                        <a:pt x="30561" y="20741"/>
                        <a:pt x="29264" y="20154"/>
                        <a:pt x="28137" y="20644"/>
                      </a:cubicBezTo>
                      <a:cubicBezTo>
                        <a:pt x="27696" y="20839"/>
                        <a:pt x="27329" y="21195"/>
                        <a:pt x="26974" y="21537"/>
                      </a:cubicBezTo>
                      <a:cubicBezTo>
                        <a:pt x="26533" y="21966"/>
                        <a:pt x="26080" y="22394"/>
                        <a:pt x="25468" y="22541"/>
                      </a:cubicBezTo>
                      <a:cubicBezTo>
                        <a:pt x="24709" y="22725"/>
                        <a:pt x="23950" y="22419"/>
                        <a:pt x="23203" y="22113"/>
                      </a:cubicBezTo>
                      <a:cubicBezTo>
                        <a:pt x="22382" y="21782"/>
                        <a:pt x="21611" y="21476"/>
                        <a:pt x="20852" y="21782"/>
                      </a:cubicBezTo>
                      <a:cubicBezTo>
                        <a:pt x="20289" y="22027"/>
                        <a:pt x="19970" y="22541"/>
                        <a:pt x="19615" y="23117"/>
                      </a:cubicBezTo>
                      <a:cubicBezTo>
                        <a:pt x="19383" y="23472"/>
                        <a:pt x="19162" y="23839"/>
                        <a:pt x="18856" y="24133"/>
                      </a:cubicBezTo>
                      <a:cubicBezTo>
                        <a:pt x="17693" y="25272"/>
                        <a:pt x="15734" y="24966"/>
                        <a:pt x="14399" y="24096"/>
                      </a:cubicBezTo>
                      <a:cubicBezTo>
                        <a:pt x="13591" y="23558"/>
                        <a:pt x="12893" y="22835"/>
                        <a:pt x="12244" y="22137"/>
                      </a:cubicBezTo>
                      <a:cubicBezTo>
                        <a:pt x="11828" y="21709"/>
                        <a:pt x="11400" y="21243"/>
                        <a:pt x="10934" y="20852"/>
                      </a:cubicBezTo>
                      <a:cubicBezTo>
                        <a:pt x="10530" y="20484"/>
                        <a:pt x="9881" y="19995"/>
                        <a:pt x="9159" y="19958"/>
                      </a:cubicBezTo>
                      <a:cubicBezTo>
                        <a:pt x="8694" y="19946"/>
                        <a:pt x="8216" y="20129"/>
                        <a:pt x="7788" y="20301"/>
                      </a:cubicBezTo>
                      <a:cubicBezTo>
                        <a:pt x="7286" y="20497"/>
                        <a:pt x="6759" y="20815"/>
                        <a:pt x="6257" y="21133"/>
                      </a:cubicBezTo>
                      <a:cubicBezTo>
                        <a:pt x="5241" y="21782"/>
                        <a:pt x="4188" y="22443"/>
                        <a:pt x="3086" y="22137"/>
                      </a:cubicBezTo>
                      <a:cubicBezTo>
                        <a:pt x="1629" y="21733"/>
                        <a:pt x="1115" y="19884"/>
                        <a:pt x="686" y="18378"/>
                      </a:cubicBezTo>
                      <a:cubicBezTo>
                        <a:pt x="637" y="18195"/>
                        <a:pt x="576" y="18011"/>
                        <a:pt x="527" y="17852"/>
                      </a:cubicBezTo>
                      <a:cubicBezTo>
                        <a:pt x="0" y="16052"/>
                        <a:pt x="368" y="14215"/>
                        <a:pt x="1482" y="13162"/>
                      </a:cubicBezTo>
                      <a:cubicBezTo>
                        <a:pt x="2143" y="12538"/>
                        <a:pt x="3000" y="12220"/>
                        <a:pt x="3833" y="11889"/>
                      </a:cubicBezTo>
                      <a:cubicBezTo>
                        <a:pt x="4200" y="11754"/>
                        <a:pt x="4567" y="11620"/>
                        <a:pt x="4923" y="11448"/>
                      </a:cubicBezTo>
                      <a:cubicBezTo>
                        <a:pt x="6098" y="10897"/>
                        <a:pt x="7175" y="9795"/>
                        <a:pt x="6943" y="8583"/>
                      </a:cubicBezTo>
                      <a:cubicBezTo>
                        <a:pt x="6918" y="8436"/>
                        <a:pt x="6857" y="8265"/>
                        <a:pt x="6808" y="8118"/>
                      </a:cubicBezTo>
                      <a:cubicBezTo>
                        <a:pt x="6698" y="7787"/>
                        <a:pt x="6588" y="7457"/>
                        <a:pt x="6673" y="7114"/>
                      </a:cubicBezTo>
                      <a:cubicBezTo>
                        <a:pt x="6857" y="6281"/>
                        <a:pt x="7726" y="6245"/>
                        <a:pt x="8645" y="6232"/>
                      </a:cubicBezTo>
                      <a:cubicBezTo>
                        <a:pt x="9245" y="6220"/>
                        <a:pt x="9857" y="6196"/>
                        <a:pt x="10322" y="5951"/>
                      </a:cubicBezTo>
                      <a:cubicBezTo>
                        <a:pt x="11228" y="5498"/>
                        <a:pt x="11302" y="4420"/>
                        <a:pt x="11387" y="3294"/>
                      </a:cubicBezTo>
                      <a:cubicBezTo>
                        <a:pt x="11449" y="2278"/>
                        <a:pt x="11522" y="1237"/>
                        <a:pt x="12208" y="563"/>
                      </a:cubicBezTo>
                      <a:cubicBezTo>
                        <a:pt x="12636" y="159"/>
                        <a:pt x="13224" y="0"/>
                        <a:pt x="13873" y="110"/>
                      </a:cubicBezTo>
                      <a:cubicBezTo>
                        <a:pt x="14852" y="294"/>
                        <a:pt x="15856" y="1078"/>
                        <a:pt x="16297" y="2020"/>
                      </a:cubicBezTo>
                      <a:cubicBezTo>
                        <a:pt x="16665" y="2792"/>
                        <a:pt x="16836" y="3649"/>
                        <a:pt x="16995" y="4457"/>
                      </a:cubicBezTo>
                      <a:cubicBezTo>
                        <a:pt x="17154" y="5241"/>
                        <a:pt x="17326" y="6049"/>
                        <a:pt x="17656" y="6771"/>
                      </a:cubicBezTo>
                      <a:cubicBezTo>
                        <a:pt x="18697" y="9061"/>
                        <a:pt x="21550" y="10457"/>
                        <a:pt x="24133" y="9955"/>
                      </a:cubicBezTo>
                      <a:cubicBezTo>
                        <a:pt x="26607" y="9477"/>
                        <a:pt x="28749" y="7408"/>
                        <a:pt x="29472" y="4812"/>
                      </a:cubicBezTo>
                      <a:cubicBezTo>
                        <a:pt x="29508" y="4702"/>
                        <a:pt x="29533" y="4579"/>
                        <a:pt x="29570" y="4469"/>
                      </a:cubicBezTo>
                      <a:cubicBezTo>
                        <a:pt x="29729" y="3796"/>
                        <a:pt x="29913" y="3098"/>
                        <a:pt x="30463" y="2669"/>
                      </a:cubicBezTo>
                      <a:cubicBezTo>
                        <a:pt x="31406" y="1910"/>
                        <a:pt x="32827" y="2437"/>
                        <a:pt x="33720" y="3318"/>
                      </a:cubicBezTo>
                      <a:cubicBezTo>
                        <a:pt x="34002" y="3600"/>
                        <a:pt x="34259" y="3894"/>
                        <a:pt x="34504" y="4175"/>
                      </a:cubicBezTo>
                      <a:cubicBezTo>
                        <a:pt x="35030" y="4775"/>
                        <a:pt x="35557" y="5400"/>
                        <a:pt x="36267" y="5755"/>
                      </a:cubicBezTo>
                      <a:cubicBezTo>
                        <a:pt x="36745" y="5988"/>
                        <a:pt x="37283" y="6098"/>
                        <a:pt x="37785" y="6196"/>
                      </a:cubicBezTo>
                      <a:cubicBezTo>
                        <a:pt x="38447" y="6318"/>
                        <a:pt x="39108" y="6465"/>
                        <a:pt x="39671" y="6857"/>
                      </a:cubicBezTo>
                      <a:cubicBezTo>
                        <a:pt x="41030" y="7824"/>
                        <a:pt x="40993" y="9857"/>
                        <a:pt x="40553" y="11314"/>
                      </a:cubicBezTo>
                      <a:cubicBezTo>
                        <a:pt x="40418" y="11754"/>
                        <a:pt x="40246" y="12195"/>
                        <a:pt x="40087" y="12624"/>
                      </a:cubicBezTo>
                      <a:cubicBezTo>
                        <a:pt x="39695" y="13689"/>
                        <a:pt x="39291" y="14766"/>
                        <a:pt x="39340" y="15893"/>
                      </a:cubicBezTo>
                      <a:cubicBezTo>
                        <a:pt x="39389" y="17154"/>
                        <a:pt x="40014" y="18354"/>
                        <a:pt x="40614" y="19517"/>
                      </a:cubicBezTo>
                      <a:cubicBezTo>
                        <a:pt x="41336" y="20913"/>
                        <a:pt x="42083" y="22345"/>
                        <a:pt x="41801" y="23876"/>
                      </a:cubicBezTo>
                      <a:cubicBezTo>
                        <a:pt x="41765" y="24170"/>
                        <a:pt x="41667" y="24464"/>
                        <a:pt x="41581" y="24733"/>
                      </a:cubicBezTo>
                      <a:cubicBezTo>
                        <a:pt x="41483" y="25039"/>
                        <a:pt x="41373" y="25357"/>
                        <a:pt x="41336" y="25688"/>
                      </a:cubicBezTo>
                      <a:cubicBezTo>
                        <a:pt x="41214" y="26521"/>
                        <a:pt x="41422" y="27463"/>
                        <a:pt x="42010" y="28590"/>
                      </a:cubicBezTo>
                      <a:cubicBezTo>
                        <a:pt x="43087" y="30720"/>
                        <a:pt x="44752" y="32030"/>
                        <a:pt x="46430" y="32116"/>
                      </a:cubicBezTo>
                      <a:cubicBezTo>
                        <a:pt x="47972" y="32177"/>
                        <a:pt x="48340" y="30867"/>
                        <a:pt x="48768" y="29373"/>
                      </a:cubicBezTo>
                      <a:cubicBezTo>
                        <a:pt x="48878" y="28994"/>
                        <a:pt x="48989" y="28590"/>
                        <a:pt x="49123" y="28210"/>
                      </a:cubicBezTo>
                      <a:cubicBezTo>
                        <a:pt x="49809" y="26264"/>
                        <a:pt x="50703" y="24917"/>
                        <a:pt x="51719" y="23374"/>
                      </a:cubicBezTo>
                      <a:cubicBezTo>
                        <a:pt x="52013" y="22933"/>
                        <a:pt x="52319" y="22468"/>
                        <a:pt x="52625" y="21978"/>
                      </a:cubicBezTo>
                      <a:cubicBezTo>
                        <a:pt x="53286" y="20937"/>
                        <a:pt x="54890" y="21354"/>
                        <a:pt x="56200" y="21684"/>
                      </a:cubicBezTo>
                      <a:cubicBezTo>
                        <a:pt x="56360" y="21733"/>
                        <a:pt x="56519" y="21770"/>
                        <a:pt x="56653" y="21807"/>
                      </a:cubicBezTo>
                      <a:cubicBezTo>
                        <a:pt x="57841" y="22101"/>
                        <a:pt x="59212" y="23056"/>
                        <a:pt x="59372" y="24488"/>
                      </a:cubicBezTo>
                      <a:cubicBezTo>
                        <a:pt x="59420" y="24917"/>
                        <a:pt x="59359" y="25345"/>
                        <a:pt x="59298" y="25774"/>
                      </a:cubicBezTo>
                      <a:cubicBezTo>
                        <a:pt x="59286" y="25933"/>
                        <a:pt x="59261" y="26080"/>
                        <a:pt x="59237" y="26251"/>
                      </a:cubicBezTo>
                      <a:cubicBezTo>
                        <a:pt x="58992" y="28541"/>
                        <a:pt x="59959" y="30794"/>
                        <a:pt x="60816" y="32765"/>
                      </a:cubicBezTo>
                      <a:cubicBezTo>
                        <a:pt x="61024" y="33279"/>
                        <a:pt x="61294" y="33855"/>
                        <a:pt x="61735" y="34234"/>
                      </a:cubicBezTo>
                      <a:cubicBezTo>
                        <a:pt x="62151" y="34589"/>
                        <a:pt x="62714" y="34761"/>
                        <a:pt x="63216" y="34883"/>
                      </a:cubicBezTo>
                      <a:cubicBezTo>
                        <a:pt x="64024" y="35079"/>
                        <a:pt x="64930" y="35116"/>
                        <a:pt x="65800" y="35153"/>
                      </a:cubicBezTo>
                      <a:cubicBezTo>
                        <a:pt x="67306" y="35214"/>
                        <a:pt x="68861" y="35275"/>
                        <a:pt x="69999" y="36157"/>
                      </a:cubicBezTo>
                      <a:cubicBezTo>
                        <a:pt x="71946" y="37638"/>
                        <a:pt x="73256" y="40099"/>
                        <a:pt x="74419" y="42291"/>
                      </a:cubicBezTo>
                      <a:cubicBezTo>
                        <a:pt x="74579" y="42560"/>
                        <a:pt x="74713" y="42842"/>
                        <a:pt x="74872" y="43111"/>
                      </a:cubicBezTo>
                      <a:cubicBezTo>
                        <a:pt x="75815" y="44862"/>
                        <a:pt x="76795" y="46662"/>
                        <a:pt x="77162" y="48670"/>
                      </a:cubicBezTo>
                      <a:cubicBezTo>
                        <a:pt x="77591" y="51045"/>
                        <a:pt x="77101" y="53457"/>
                        <a:pt x="76611" y="55331"/>
                      </a:cubicBezTo>
                      <a:cubicBezTo>
                        <a:pt x="75889" y="58086"/>
                        <a:pt x="74897" y="60767"/>
                        <a:pt x="73648" y="63301"/>
                      </a:cubicBezTo>
                      <a:cubicBezTo>
                        <a:pt x="72730" y="65175"/>
                        <a:pt x="71383" y="67391"/>
                        <a:pt x="69118" y="67991"/>
                      </a:cubicBezTo>
                      <a:cubicBezTo>
                        <a:pt x="68701" y="68113"/>
                        <a:pt x="68285" y="68150"/>
                        <a:pt x="67857" y="68150"/>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3"/>
                <p:cNvSpPr/>
                <p:nvPr/>
              </p:nvSpPr>
              <p:spPr>
                <a:xfrm>
                  <a:off x="3291150" y="3022000"/>
                  <a:ext cx="1763775" cy="1450325"/>
                </a:xfrm>
                <a:custGeom>
                  <a:avLst/>
                  <a:gdLst/>
                  <a:ahLst/>
                  <a:cxnLst/>
                  <a:rect l="l" t="t" r="r" b="b"/>
                  <a:pathLst>
                    <a:path w="70551" h="58013" fill="none" extrusionOk="0">
                      <a:moveTo>
                        <a:pt x="64294" y="58013"/>
                      </a:moveTo>
                      <a:lnTo>
                        <a:pt x="64294" y="58013"/>
                      </a:lnTo>
                      <a:cubicBezTo>
                        <a:pt x="63510" y="58013"/>
                        <a:pt x="62371" y="57547"/>
                        <a:pt x="61269" y="57094"/>
                      </a:cubicBezTo>
                      <a:cubicBezTo>
                        <a:pt x="60718" y="56862"/>
                        <a:pt x="60143" y="56629"/>
                        <a:pt x="59555" y="56433"/>
                      </a:cubicBezTo>
                      <a:cubicBezTo>
                        <a:pt x="57339" y="55649"/>
                        <a:pt x="54890" y="55282"/>
                        <a:pt x="52086" y="55282"/>
                      </a:cubicBezTo>
                      <a:cubicBezTo>
                        <a:pt x="49478" y="55282"/>
                        <a:pt x="46858" y="55600"/>
                        <a:pt x="44569" y="55894"/>
                      </a:cubicBezTo>
                      <a:cubicBezTo>
                        <a:pt x="43405" y="56041"/>
                        <a:pt x="42071" y="56200"/>
                        <a:pt x="40883" y="56200"/>
                      </a:cubicBezTo>
                      <a:cubicBezTo>
                        <a:pt x="40124" y="56200"/>
                        <a:pt x="39475" y="56139"/>
                        <a:pt x="38887" y="56017"/>
                      </a:cubicBezTo>
                      <a:cubicBezTo>
                        <a:pt x="37455" y="55711"/>
                        <a:pt x="35998" y="54915"/>
                        <a:pt x="34467" y="54070"/>
                      </a:cubicBezTo>
                      <a:cubicBezTo>
                        <a:pt x="33684" y="53654"/>
                        <a:pt x="32508" y="53188"/>
                        <a:pt x="31272" y="52711"/>
                      </a:cubicBezTo>
                      <a:cubicBezTo>
                        <a:pt x="28419" y="51621"/>
                        <a:pt x="24905" y="50262"/>
                        <a:pt x="24023" y="48364"/>
                      </a:cubicBezTo>
                      <a:cubicBezTo>
                        <a:pt x="23619" y="47446"/>
                        <a:pt x="23570" y="46405"/>
                        <a:pt x="23950" y="45793"/>
                      </a:cubicBezTo>
                      <a:cubicBezTo>
                        <a:pt x="24023" y="45671"/>
                        <a:pt x="24182" y="45671"/>
                        <a:pt x="24317" y="45671"/>
                      </a:cubicBezTo>
                      <a:cubicBezTo>
                        <a:pt x="24378" y="45671"/>
                        <a:pt x="24439" y="45671"/>
                        <a:pt x="24476" y="45658"/>
                      </a:cubicBezTo>
                      <a:lnTo>
                        <a:pt x="24488" y="45658"/>
                      </a:lnTo>
                      <a:cubicBezTo>
                        <a:pt x="24819" y="45585"/>
                        <a:pt x="25186" y="45499"/>
                        <a:pt x="25541" y="45401"/>
                      </a:cubicBezTo>
                      <a:cubicBezTo>
                        <a:pt x="28088" y="44703"/>
                        <a:pt x="30268" y="42891"/>
                        <a:pt x="31541" y="40357"/>
                      </a:cubicBezTo>
                      <a:cubicBezTo>
                        <a:pt x="32814" y="37847"/>
                        <a:pt x="32986" y="35006"/>
                        <a:pt x="32006" y="32545"/>
                      </a:cubicBezTo>
                      <a:cubicBezTo>
                        <a:pt x="31467" y="31174"/>
                        <a:pt x="30659" y="30047"/>
                        <a:pt x="29949" y="29056"/>
                      </a:cubicBezTo>
                      <a:cubicBezTo>
                        <a:pt x="29827" y="28872"/>
                        <a:pt x="29655" y="28700"/>
                        <a:pt x="29496" y="28517"/>
                      </a:cubicBezTo>
                      <a:cubicBezTo>
                        <a:pt x="29104" y="28113"/>
                        <a:pt x="28762" y="27745"/>
                        <a:pt x="28860" y="27354"/>
                      </a:cubicBezTo>
                      <a:cubicBezTo>
                        <a:pt x="29166" y="26178"/>
                        <a:pt x="29778" y="25137"/>
                        <a:pt x="30439" y="24011"/>
                      </a:cubicBezTo>
                      <a:cubicBezTo>
                        <a:pt x="31541" y="22162"/>
                        <a:pt x="32680" y="20252"/>
                        <a:pt x="32288" y="17571"/>
                      </a:cubicBezTo>
                      <a:cubicBezTo>
                        <a:pt x="32092" y="16224"/>
                        <a:pt x="31676" y="14240"/>
                        <a:pt x="30292" y="12600"/>
                      </a:cubicBezTo>
                      <a:cubicBezTo>
                        <a:pt x="29068" y="11155"/>
                        <a:pt x="27256" y="10298"/>
                        <a:pt x="25456" y="10298"/>
                      </a:cubicBezTo>
                      <a:cubicBezTo>
                        <a:pt x="24660" y="10298"/>
                        <a:pt x="23888" y="10469"/>
                        <a:pt x="23166" y="10788"/>
                      </a:cubicBezTo>
                      <a:cubicBezTo>
                        <a:pt x="22713" y="11008"/>
                        <a:pt x="22358" y="11339"/>
                        <a:pt x="22040" y="11632"/>
                      </a:cubicBezTo>
                      <a:cubicBezTo>
                        <a:pt x="21697" y="11951"/>
                        <a:pt x="21427" y="12220"/>
                        <a:pt x="21072" y="12294"/>
                      </a:cubicBezTo>
                      <a:cubicBezTo>
                        <a:pt x="21023" y="12306"/>
                        <a:pt x="20987" y="12281"/>
                        <a:pt x="20938" y="12245"/>
                      </a:cubicBezTo>
                      <a:cubicBezTo>
                        <a:pt x="20925" y="12232"/>
                        <a:pt x="20901" y="12232"/>
                        <a:pt x="20889" y="12220"/>
                      </a:cubicBezTo>
                      <a:cubicBezTo>
                        <a:pt x="20154" y="11914"/>
                        <a:pt x="19150" y="11498"/>
                        <a:pt x="17938" y="11498"/>
                      </a:cubicBezTo>
                      <a:cubicBezTo>
                        <a:pt x="17228" y="11498"/>
                        <a:pt x="16554" y="11632"/>
                        <a:pt x="15930" y="11914"/>
                      </a:cubicBezTo>
                      <a:cubicBezTo>
                        <a:pt x="14387" y="12563"/>
                        <a:pt x="13604" y="13824"/>
                        <a:pt x="13150" y="14559"/>
                      </a:cubicBezTo>
                      <a:cubicBezTo>
                        <a:pt x="13150" y="14571"/>
                        <a:pt x="13126" y="14571"/>
                        <a:pt x="13126" y="14583"/>
                      </a:cubicBezTo>
                      <a:cubicBezTo>
                        <a:pt x="13114" y="14620"/>
                        <a:pt x="13102" y="14644"/>
                        <a:pt x="13065" y="14669"/>
                      </a:cubicBezTo>
                      <a:cubicBezTo>
                        <a:pt x="12967" y="14706"/>
                        <a:pt x="12857" y="14620"/>
                        <a:pt x="12746" y="14546"/>
                      </a:cubicBezTo>
                      <a:cubicBezTo>
                        <a:pt x="12722" y="14522"/>
                        <a:pt x="12697" y="14497"/>
                        <a:pt x="12673" y="14485"/>
                      </a:cubicBezTo>
                      <a:cubicBezTo>
                        <a:pt x="12183" y="14155"/>
                        <a:pt x="11657" y="13604"/>
                        <a:pt x="11106" y="13028"/>
                      </a:cubicBezTo>
                      <a:cubicBezTo>
                        <a:pt x="10665" y="12563"/>
                        <a:pt x="10163" y="12036"/>
                        <a:pt x="9600" y="11522"/>
                      </a:cubicBezTo>
                      <a:cubicBezTo>
                        <a:pt x="9134" y="11118"/>
                        <a:pt x="7714" y="9882"/>
                        <a:pt x="5694" y="9796"/>
                      </a:cubicBezTo>
                      <a:lnTo>
                        <a:pt x="5510" y="9796"/>
                      </a:lnTo>
                      <a:cubicBezTo>
                        <a:pt x="4408" y="9796"/>
                        <a:pt x="3539" y="10139"/>
                        <a:pt x="2951" y="10371"/>
                      </a:cubicBezTo>
                      <a:cubicBezTo>
                        <a:pt x="2143" y="10690"/>
                        <a:pt x="1470" y="11118"/>
                        <a:pt x="858" y="11485"/>
                      </a:cubicBezTo>
                      <a:lnTo>
                        <a:pt x="809" y="11522"/>
                      </a:lnTo>
                      <a:cubicBezTo>
                        <a:pt x="760" y="11571"/>
                        <a:pt x="723" y="11620"/>
                        <a:pt x="662" y="11608"/>
                      </a:cubicBezTo>
                      <a:cubicBezTo>
                        <a:pt x="429" y="11510"/>
                        <a:pt x="417" y="11216"/>
                        <a:pt x="392" y="10971"/>
                      </a:cubicBezTo>
                      <a:cubicBezTo>
                        <a:pt x="392" y="10873"/>
                        <a:pt x="380" y="10763"/>
                        <a:pt x="368" y="10690"/>
                      </a:cubicBezTo>
                      <a:cubicBezTo>
                        <a:pt x="307" y="10494"/>
                        <a:pt x="258" y="10286"/>
                        <a:pt x="196" y="10102"/>
                      </a:cubicBezTo>
                      <a:cubicBezTo>
                        <a:pt x="0" y="9453"/>
                        <a:pt x="135" y="8939"/>
                        <a:pt x="233" y="8853"/>
                      </a:cubicBezTo>
                      <a:cubicBezTo>
                        <a:pt x="368" y="8694"/>
                        <a:pt x="882" y="8510"/>
                        <a:pt x="1335" y="8327"/>
                      </a:cubicBezTo>
                      <a:lnTo>
                        <a:pt x="1457" y="8290"/>
                      </a:lnTo>
                      <a:cubicBezTo>
                        <a:pt x="1849" y="8131"/>
                        <a:pt x="2315" y="7959"/>
                        <a:pt x="2780" y="7739"/>
                      </a:cubicBezTo>
                      <a:cubicBezTo>
                        <a:pt x="4212" y="7065"/>
                        <a:pt x="4849" y="5853"/>
                        <a:pt x="5474" y="4678"/>
                      </a:cubicBezTo>
                      <a:cubicBezTo>
                        <a:pt x="5865" y="3955"/>
                        <a:pt x="6233" y="3258"/>
                        <a:pt x="6759" y="2694"/>
                      </a:cubicBezTo>
                      <a:cubicBezTo>
                        <a:pt x="6967" y="2486"/>
                        <a:pt x="7273" y="2437"/>
                        <a:pt x="7579" y="2376"/>
                      </a:cubicBezTo>
                      <a:cubicBezTo>
                        <a:pt x="7800" y="2327"/>
                        <a:pt x="8045" y="2302"/>
                        <a:pt x="8265" y="2192"/>
                      </a:cubicBezTo>
                      <a:cubicBezTo>
                        <a:pt x="8755" y="1947"/>
                        <a:pt x="9061" y="1445"/>
                        <a:pt x="9318" y="1005"/>
                      </a:cubicBezTo>
                      <a:cubicBezTo>
                        <a:pt x="9636" y="466"/>
                        <a:pt x="9918" y="1"/>
                        <a:pt x="10432" y="50"/>
                      </a:cubicBezTo>
                      <a:cubicBezTo>
                        <a:pt x="10738" y="86"/>
                        <a:pt x="10787" y="429"/>
                        <a:pt x="10824" y="796"/>
                      </a:cubicBezTo>
                      <a:cubicBezTo>
                        <a:pt x="10849" y="1017"/>
                        <a:pt x="10861" y="1225"/>
                        <a:pt x="10947" y="1396"/>
                      </a:cubicBezTo>
                      <a:cubicBezTo>
                        <a:pt x="12367" y="4568"/>
                        <a:pt x="15783" y="6686"/>
                        <a:pt x="19419" y="6686"/>
                      </a:cubicBezTo>
                      <a:cubicBezTo>
                        <a:pt x="20007" y="6686"/>
                        <a:pt x="20583" y="6625"/>
                        <a:pt x="21146" y="6527"/>
                      </a:cubicBezTo>
                      <a:cubicBezTo>
                        <a:pt x="22774" y="6196"/>
                        <a:pt x="23815" y="4776"/>
                        <a:pt x="24819" y="3380"/>
                      </a:cubicBezTo>
                      <a:cubicBezTo>
                        <a:pt x="25884" y="1947"/>
                        <a:pt x="26962" y="441"/>
                        <a:pt x="28725" y="135"/>
                      </a:cubicBezTo>
                      <a:cubicBezTo>
                        <a:pt x="29227" y="50"/>
                        <a:pt x="29582" y="490"/>
                        <a:pt x="30010" y="992"/>
                      </a:cubicBezTo>
                      <a:cubicBezTo>
                        <a:pt x="30329" y="1384"/>
                        <a:pt x="30684" y="1813"/>
                        <a:pt x="31125" y="2033"/>
                      </a:cubicBezTo>
                      <a:cubicBezTo>
                        <a:pt x="32006" y="2462"/>
                        <a:pt x="32827" y="2633"/>
                        <a:pt x="33488" y="2756"/>
                      </a:cubicBezTo>
                      <a:lnTo>
                        <a:pt x="33573" y="2756"/>
                      </a:lnTo>
                      <a:cubicBezTo>
                        <a:pt x="33659" y="2756"/>
                        <a:pt x="33745" y="2756"/>
                        <a:pt x="33794" y="2817"/>
                      </a:cubicBezTo>
                      <a:cubicBezTo>
                        <a:pt x="33880" y="2939"/>
                        <a:pt x="33818" y="3135"/>
                        <a:pt x="33745" y="3355"/>
                      </a:cubicBezTo>
                      <a:cubicBezTo>
                        <a:pt x="33720" y="3417"/>
                        <a:pt x="33696" y="3490"/>
                        <a:pt x="33684" y="3551"/>
                      </a:cubicBezTo>
                      <a:cubicBezTo>
                        <a:pt x="33573" y="3894"/>
                        <a:pt x="33439" y="4262"/>
                        <a:pt x="33304" y="4653"/>
                      </a:cubicBezTo>
                      <a:lnTo>
                        <a:pt x="33304" y="4666"/>
                      </a:lnTo>
                      <a:cubicBezTo>
                        <a:pt x="32839" y="5914"/>
                        <a:pt x="32276" y="7445"/>
                        <a:pt x="32337" y="9245"/>
                      </a:cubicBezTo>
                      <a:cubicBezTo>
                        <a:pt x="32410" y="11265"/>
                        <a:pt x="33292" y="12955"/>
                        <a:pt x="33990" y="14314"/>
                      </a:cubicBezTo>
                      <a:cubicBezTo>
                        <a:pt x="34406" y="15110"/>
                        <a:pt x="34920" y="16114"/>
                        <a:pt x="34847" y="16518"/>
                      </a:cubicBezTo>
                      <a:cubicBezTo>
                        <a:pt x="34835" y="16591"/>
                        <a:pt x="34773" y="16787"/>
                        <a:pt x="34724" y="16959"/>
                      </a:cubicBezTo>
                      <a:cubicBezTo>
                        <a:pt x="34602" y="17363"/>
                        <a:pt x="34455" y="17852"/>
                        <a:pt x="34357" y="18440"/>
                      </a:cubicBezTo>
                      <a:cubicBezTo>
                        <a:pt x="34124" y="20007"/>
                        <a:pt x="34467" y="21611"/>
                        <a:pt x="35386" y="23387"/>
                      </a:cubicBezTo>
                      <a:cubicBezTo>
                        <a:pt x="37063" y="26668"/>
                        <a:pt x="39708" y="28627"/>
                        <a:pt x="42683" y="28749"/>
                      </a:cubicBezTo>
                      <a:lnTo>
                        <a:pt x="42940" y="28749"/>
                      </a:lnTo>
                      <a:cubicBezTo>
                        <a:pt x="46956" y="28749"/>
                        <a:pt x="47997" y="25089"/>
                        <a:pt x="48438" y="23521"/>
                      </a:cubicBezTo>
                      <a:cubicBezTo>
                        <a:pt x="48548" y="23178"/>
                        <a:pt x="48634" y="22848"/>
                        <a:pt x="48732" y="22566"/>
                      </a:cubicBezTo>
                      <a:cubicBezTo>
                        <a:pt x="49282" y="21011"/>
                        <a:pt x="49980" y="19946"/>
                        <a:pt x="50960" y="18477"/>
                      </a:cubicBezTo>
                      <a:cubicBezTo>
                        <a:pt x="50997" y="18428"/>
                        <a:pt x="51009" y="18379"/>
                        <a:pt x="51021" y="18342"/>
                      </a:cubicBezTo>
                      <a:cubicBezTo>
                        <a:pt x="51070" y="18232"/>
                        <a:pt x="51119" y="18122"/>
                        <a:pt x="51229" y="18073"/>
                      </a:cubicBezTo>
                      <a:cubicBezTo>
                        <a:pt x="51364" y="18011"/>
                        <a:pt x="51499" y="18097"/>
                        <a:pt x="51621" y="18134"/>
                      </a:cubicBezTo>
                      <a:cubicBezTo>
                        <a:pt x="51670" y="18171"/>
                        <a:pt x="51731" y="18183"/>
                        <a:pt x="51756" y="18195"/>
                      </a:cubicBezTo>
                      <a:lnTo>
                        <a:pt x="51780" y="18195"/>
                      </a:lnTo>
                      <a:cubicBezTo>
                        <a:pt x="51939" y="18244"/>
                        <a:pt x="52111" y="18293"/>
                        <a:pt x="52282" y="18318"/>
                      </a:cubicBezTo>
                      <a:lnTo>
                        <a:pt x="52294" y="18318"/>
                      </a:lnTo>
                      <a:cubicBezTo>
                        <a:pt x="52307" y="18318"/>
                        <a:pt x="52343" y="18318"/>
                        <a:pt x="52368" y="18354"/>
                      </a:cubicBezTo>
                      <a:cubicBezTo>
                        <a:pt x="52380" y="18379"/>
                        <a:pt x="52368" y="18428"/>
                        <a:pt x="52368" y="18465"/>
                      </a:cubicBezTo>
                      <a:cubicBezTo>
                        <a:pt x="52368" y="18477"/>
                        <a:pt x="52368" y="18477"/>
                        <a:pt x="52356" y="18489"/>
                      </a:cubicBezTo>
                      <a:cubicBezTo>
                        <a:pt x="52343" y="18648"/>
                        <a:pt x="52307" y="18856"/>
                        <a:pt x="52282" y="19089"/>
                      </a:cubicBezTo>
                      <a:cubicBezTo>
                        <a:pt x="51927" y="22285"/>
                        <a:pt x="53201" y="25199"/>
                        <a:pt x="54119" y="27317"/>
                      </a:cubicBezTo>
                      <a:cubicBezTo>
                        <a:pt x="54413" y="27990"/>
                        <a:pt x="54890" y="29129"/>
                        <a:pt x="55955" y="30011"/>
                      </a:cubicBezTo>
                      <a:cubicBezTo>
                        <a:pt x="56886" y="30806"/>
                        <a:pt x="57927" y="31149"/>
                        <a:pt x="58821" y="31357"/>
                      </a:cubicBezTo>
                      <a:cubicBezTo>
                        <a:pt x="59959" y="31639"/>
                        <a:pt x="61086" y="31688"/>
                        <a:pt x="62090" y="31725"/>
                      </a:cubicBezTo>
                      <a:cubicBezTo>
                        <a:pt x="62824" y="31761"/>
                        <a:pt x="64061" y="31810"/>
                        <a:pt x="64355" y="32019"/>
                      </a:cubicBezTo>
                      <a:cubicBezTo>
                        <a:pt x="65714" y="33059"/>
                        <a:pt x="66853" y="35190"/>
                        <a:pt x="67844" y="37051"/>
                      </a:cubicBezTo>
                      <a:cubicBezTo>
                        <a:pt x="68004" y="37345"/>
                        <a:pt x="68150" y="37626"/>
                        <a:pt x="68310" y="37896"/>
                      </a:cubicBezTo>
                      <a:cubicBezTo>
                        <a:pt x="69130" y="39414"/>
                        <a:pt x="69975" y="40969"/>
                        <a:pt x="70244" y="42438"/>
                      </a:cubicBezTo>
                      <a:cubicBezTo>
                        <a:pt x="70550" y="44152"/>
                        <a:pt x="70146" y="46111"/>
                        <a:pt x="69754" y="47630"/>
                      </a:cubicBezTo>
                      <a:cubicBezTo>
                        <a:pt x="69105" y="50152"/>
                        <a:pt x="68187" y="52625"/>
                        <a:pt x="67036" y="54964"/>
                      </a:cubicBezTo>
                      <a:cubicBezTo>
                        <a:pt x="65959" y="57131"/>
                        <a:pt x="65151" y="57743"/>
                        <a:pt x="64661" y="57866"/>
                      </a:cubicBezTo>
                      <a:cubicBezTo>
                        <a:pt x="64575" y="58000"/>
                        <a:pt x="64428" y="58013"/>
                        <a:pt x="64294" y="5801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3"/>
                <p:cNvSpPr/>
                <p:nvPr/>
              </p:nvSpPr>
              <p:spPr>
                <a:xfrm>
                  <a:off x="3494700" y="3128825"/>
                  <a:ext cx="1476050" cy="1252600"/>
                </a:xfrm>
                <a:custGeom>
                  <a:avLst/>
                  <a:gdLst/>
                  <a:ahLst/>
                  <a:cxnLst/>
                  <a:rect l="l" t="t" r="r" b="b"/>
                  <a:pathLst>
                    <a:path w="59042" h="50104" fill="none" extrusionOk="0">
                      <a:moveTo>
                        <a:pt x="55454" y="50103"/>
                      </a:moveTo>
                      <a:lnTo>
                        <a:pt x="55417" y="50091"/>
                      </a:lnTo>
                      <a:cubicBezTo>
                        <a:pt x="55062" y="49956"/>
                        <a:pt x="54682" y="49797"/>
                        <a:pt x="54413" y="49699"/>
                      </a:cubicBezTo>
                      <a:lnTo>
                        <a:pt x="54388" y="49699"/>
                      </a:lnTo>
                      <a:cubicBezTo>
                        <a:pt x="53825" y="49466"/>
                        <a:pt x="53201" y="49209"/>
                        <a:pt x="52515" y="48977"/>
                      </a:cubicBezTo>
                      <a:cubicBezTo>
                        <a:pt x="49944" y="48071"/>
                        <a:pt x="47140" y="47642"/>
                        <a:pt x="43944" y="47642"/>
                      </a:cubicBezTo>
                      <a:cubicBezTo>
                        <a:pt x="41128" y="47642"/>
                        <a:pt x="38410" y="47985"/>
                        <a:pt x="36010" y="48266"/>
                      </a:cubicBezTo>
                      <a:cubicBezTo>
                        <a:pt x="34945" y="48413"/>
                        <a:pt x="33733" y="48548"/>
                        <a:pt x="32741" y="48548"/>
                      </a:cubicBezTo>
                      <a:cubicBezTo>
                        <a:pt x="32227" y="48548"/>
                        <a:pt x="31823" y="48511"/>
                        <a:pt x="31468" y="48438"/>
                      </a:cubicBezTo>
                      <a:cubicBezTo>
                        <a:pt x="30500" y="48230"/>
                        <a:pt x="29252" y="47556"/>
                        <a:pt x="27929" y="46834"/>
                      </a:cubicBezTo>
                      <a:cubicBezTo>
                        <a:pt x="26950" y="46295"/>
                        <a:pt x="25676" y="45805"/>
                        <a:pt x="24329" y="45291"/>
                      </a:cubicBezTo>
                      <a:cubicBezTo>
                        <a:pt x="23044" y="44801"/>
                        <a:pt x="21734" y="44287"/>
                        <a:pt x="20632" y="43724"/>
                      </a:cubicBezTo>
                      <a:cubicBezTo>
                        <a:pt x="20620" y="43712"/>
                        <a:pt x="20583" y="43712"/>
                        <a:pt x="20558" y="43712"/>
                      </a:cubicBezTo>
                      <a:cubicBezTo>
                        <a:pt x="20497" y="43699"/>
                        <a:pt x="20411" y="43675"/>
                        <a:pt x="20411" y="43602"/>
                      </a:cubicBezTo>
                      <a:cubicBezTo>
                        <a:pt x="20436" y="42034"/>
                        <a:pt x="21856" y="41189"/>
                        <a:pt x="23350" y="40283"/>
                      </a:cubicBezTo>
                      <a:cubicBezTo>
                        <a:pt x="24562" y="39549"/>
                        <a:pt x="25823" y="38802"/>
                        <a:pt x="26411" y="37614"/>
                      </a:cubicBezTo>
                      <a:cubicBezTo>
                        <a:pt x="28113" y="34247"/>
                        <a:pt x="28333" y="30390"/>
                        <a:pt x="27011" y="27048"/>
                      </a:cubicBezTo>
                      <a:cubicBezTo>
                        <a:pt x="26325" y="25297"/>
                        <a:pt x="25358" y="23938"/>
                        <a:pt x="24574" y="22848"/>
                      </a:cubicBezTo>
                      <a:cubicBezTo>
                        <a:pt x="24574" y="22836"/>
                        <a:pt x="24562" y="22836"/>
                        <a:pt x="24562" y="22824"/>
                      </a:cubicBezTo>
                      <a:cubicBezTo>
                        <a:pt x="24550" y="22799"/>
                        <a:pt x="24513" y="22775"/>
                        <a:pt x="24513" y="22738"/>
                      </a:cubicBezTo>
                      <a:cubicBezTo>
                        <a:pt x="24501" y="22542"/>
                        <a:pt x="24562" y="22236"/>
                        <a:pt x="24721" y="22064"/>
                      </a:cubicBezTo>
                      <a:cubicBezTo>
                        <a:pt x="24795" y="21991"/>
                        <a:pt x="24868" y="21942"/>
                        <a:pt x="24966" y="21942"/>
                      </a:cubicBezTo>
                      <a:lnTo>
                        <a:pt x="25040" y="21942"/>
                      </a:lnTo>
                      <a:cubicBezTo>
                        <a:pt x="27256" y="21942"/>
                        <a:pt x="28701" y="23521"/>
                        <a:pt x="30084" y="25052"/>
                      </a:cubicBezTo>
                      <a:cubicBezTo>
                        <a:pt x="31394" y="26472"/>
                        <a:pt x="32631" y="27844"/>
                        <a:pt x="34431" y="27917"/>
                      </a:cubicBezTo>
                      <a:cubicBezTo>
                        <a:pt x="34578" y="27917"/>
                        <a:pt x="34712" y="27929"/>
                        <a:pt x="34847" y="27929"/>
                      </a:cubicBezTo>
                      <a:cubicBezTo>
                        <a:pt x="36500" y="27929"/>
                        <a:pt x="37529" y="26754"/>
                        <a:pt x="38508" y="25615"/>
                      </a:cubicBezTo>
                      <a:cubicBezTo>
                        <a:pt x="39500" y="24476"/>
                        <a:pt x="40541" y="23289"/>
                        <a:pt x="42230" y="23289"/>
                      </a:cubicBezTo>
                      <a:lnTo>
                        <a:pt x="42414" y="23289"/>
                      </a:lnTo>
                      <a:cubicBezTo>
                        <a:pt x="42732" y="23313"/>
                        <a:pt x="42793" y="23693"/>
                        <a:pt x="42842" y="24048"/>
                      </a:cubicBezTo>
                      <a:cubicBezTo>
                        <a:pt x="42867" y="24207"/>
                        <a:pt x="42879" y="24366"/>
                        <a:pt x="42928" y="24489"/>
                      </a:cubicBezTo>
                      <a:cubicBezTo>
                        <a:pt x="43283" y="25309"/>
                        <a:pt x="44030" y="27011"/>
                        <a:pt x="45671" y="28407"/>
                      </a:cubicBezTo>
                      <a:cubicBezTo>
                        <a:pt x="47152" y="29656"/>
                        <a:pt x="48720" y="30170"/>
                        <a:pt x="49907" y="30452"/>
                      </a:cubicBezTo>
                      <a:cubicBezTo>
                        <a:pt x="51376" y="30819"/>
                        <a:pt x="52760" y="30868"/>
                        <a:pt x="53862" y="30917"/>
                      </a:cubicBezTo>
                      <a:cubicBezTo>
                        <a:pt x="54009" y="30917"/>
                        <a:pt x="54327" y="30929"/>
                        <a:pt x="54621" y="30941"/>
                      </a:cubicBezTo>
                      <a:lnTo>
                        <a:pt x="54633" y="30941"/>
                      </a:lnTo>
                      <a:lnTo>
                        <a:pt x="54658" y="30966"/>
                      </a:lnTo>
                      <a:cubicBezTo>
                        <a:pt x="55356" y="31798"/>
                        <a:pt x="56188" y="33353"/>
                        <a:pt x="56776" y="34468"/>
                      </a:cubicBezTo>
                      <a:cubicBezTo>
                        <a:pt x="56935" y="34761"/>
                        <a:pt x="57082" y="35043"/>
                        <a:pt x="57241" y="35325"/>
                      </a:cubicBezTo>
                      <a:cubicBezTo>
                        <a:pt x="57927" y="36610"/>
                        <a:pt x="58649" y="37920"/>
                        <a:pt x="58833" y="38863"/>
                      </a:cubicBezTo>
                      <a:cubicBezTo>
                        <a:pt x="59041" y="40051"/>
                        <a:pt x="58576" y="41912"/>
                        <a:pt x="58392" y="42598"/>
                      </a:cubicBezTo>
                      <a:cubicBezTo>
                        <a:pt x="57792" y="44887"/>
                        <a:pt x="56947" y="47140"/>
                        <a:pt x="55894" y="49270"/>
                      </a:cubicBezTo>
                      <a:cubicBezTo>
                        <a:pt x="55735" y="49577"/>
                        <a:pt x="55588" y="49846"/>
                        <a:pt x="55454" y="50079"/>
                      </a:cubicBezTo>
                      <a:close/>
                      <a:moveTo>
                        <a:pt x="4739" y="5645"/>
                      </a:moveTo>
                      <a:lnTo>
                        <a:pt x="4666" y="5645"/>
                      </a:lnTo>
                      <a:cubicBezTo>
                        <a:pt x="4396" y="5633"/>
                        <a:pt x="4225" y="5388"/>
                        <a:pt x="4041" y="5143"/>
                      </a:cubicBezTo>
                      <a:cubicBezTo>
                        <a:pt x="3943" y="5009"/>
                        <a:pt x="3845" y="4874"/>
                        <a:pt x="3723" y="4776"/>
                      </a:cubicBezTo>
                      <a:cubicBezTo>
                        <a:pt x="3233" y="4347"/>
                        <a:pt x="2584" y="4115"/>
                        <a:pt x="1960" y="3907"/>
                      </a:cubicBezTo>
                      <a:cubicBezTo>
                        <a:pt x="1127" y="3613"/>
                        <a:pt x="356" y="3343"/>
                        <a:pt x="62" y="2621"/>
                      </a:cubicBezTo>
                      <a:cubicBezTo>
                        <a:pt x="1" y="2462"/>
                        <a:pt x="123" y="2327"/>
                        <a:pt x="233" y="2217"/>
                      </a:cubicBezTo>
                      <a:cubicBezTo>
                        <a:pt x="270" y="2156"/>
                        <a:pt x="331" y="2119"/>
                        <a:pt x="356" y="2058"/>
                      </a:cubicBezTo>
                      <a:cubicBezTo>
                        <a:pt x="393" y="1972"/>
                        <a:pt x="429" y="1886"/>
                        <a:pt x="454" y="1813"/>
                      </a:cubicBezTo>
                      <a:cubicBezTo>
                        <a:pt x="539" y="1629"/>
                        <a:pt x="601" y="1458"/>
                        <a:pt x="735" y="1360"/>
                      </a:cubicBezTo>
                      <a:cubicBezTo>
                        <a:pt x="980" y="1176"/>
                        <a:pt x="1188" y="1103"/>
                        <a:pt x="1360" y="1152"/>
                      </a:cubicBezTo>
                      <a:cubicBezTo>
                        <a:pt x="3111" y="1592"/>
                        <a:pt x="6049" y="2645"/>
                        <a:pt x="6086" y="4751"/>
                      </a:cubicBezTo>
                      <a:cubicBezTo>
                        <a:pt x="6086" y="4935"/>
                        <a:pt x="6013" y="5094"/>
                        <a:pt x="5866" y="5241"/>
                      </a:cubicBezTo>
                      <a:cubicBezTo>
                        <a:pt x="5584" y="5511"/>
                        <a:pt x="5094" y="5645"/>
                        <a:pt x="4739" y="5645"/>
                      </a:cubicBezTo>
                      <a:close/>
                      <a:moveTo>
                        <a:pt x="20020" y="3625"/>
                      </a:moveTo>
                      <a:cubicBezTo>
                        <a:pt x="19762" y="3625"/>
                        <a:pt x="19481" y="3588"/>
                        <a:pt x="19224" y="3490"/>
                      </a:cubicBezTo>
                      <a:cubicBezTo>
                        <a:pt x="18758" y="3343"/>
                        <a:pt x="18428" y="3062"/>
                        <a:pt x="18281" y="2731"/>
                      </a:cubicBezTo>
                      <a:cubicBezTo>
                        <a:pt x="18097" y="2278"/>
                        <a:pt x="18550" y="1948"/>
                        <a:pt x="18954" y="1629"/>
                      </a:cubicBezTo>
                      <a:cubicBezTo>
                        <a:pt x="19163" y="1470"/>
                        <a:pt x="19358" y="1323"/>
                        <a:pt x="19481" y="1164"/>
                      </a:cubicBezTo>
                      <a:cubicBezTo>
                        <a:pt x="19554" y="1054"/>
                        <a:pt x="19616" y="919"/>
                        <a:pt x="19689" y="772"/>
                      </a:cubicBezTo>
                      <a:cubicBezTo>
                        <a:pt x="19848" y="429"/>
                        <a:pt x="20020" y="62"/>
                        <a:pt x="20350" y="38"/>
                      </a:cubicBezTo>
                      <a:cubicBezTo>
                        <a:pt x="20779" y="1"/>
                        <a:pt x="21330" y="368"/>
                        <a:pt x="21526" y="833"/>
                      </a:cubicBezTo>
                      <a:cubicBezTo>
                        <a:pt x="21856" y="1580"/>
                        <a:pt x="21771" y="2927"/>
                        <a:pt x="20962" y="3405"/>
                      </a:cubicBezTo>
                      <a:lnTo>
                        <a:pt x="20950" y="3368"/>
                      </a:lnTo>
                      <a:lnTo>
                        <a:pt x="20962" y="3405"/>
                      </a:lnTo>
                      <a:cubicBezTo>
                        <a:pt x="20693" y="3552"/>
                        <a:pt x="20350" y="3625"/>
                        <a:pt x="20020" y="36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3"/>
                <p:cNvSpPr/>
                <p:nvPr/>
              </p:nvSpPr>
              <p:spPr>
                <a:xfrm>
                  <a:off x="4150375" y="3826750"/>
                  <a:ext cx="732825" cy="448450"/>
                </a:xfrm>
                <a:custGeom>
                  <a:avLst/>
                  <a:gdLst/>
                  <a:ahLst/>
                  <a:cxnLst/>
                  <a:rect l="l" t="t" r="r" b="b"/>
                  <a:pathLst>
                    <a:path w="29313" h="17938" fill="none" extrusionOk="0">
                      <a:moveTo>
                        <a:pt x="27488" y="17925"/>
                      </a:moveTo>
                      <a:cubicBezTo>
                        <a:pt x="27464" y="17925"/>
                        <a:pt x="27451" y="17913"/>
                        <a:pt x="27427" y="17888"/>
                      </a:cubicBezTo>
                      <a:cubicBezTo>
                        <a:pt x="27415" y="17888"/>
                        <a:pt x="27415" y="17876"/>
                        <a:pt x="27402" y="17876"/>
                      </a:cubicBezTo>
                      <a:lnTo>
                        <a:pt x="27402" y="17876"/>
                      </a:lnTo>
                      <a:cubicBezTo>
                        <a:pt x="24464" y="16848"/>
                        <a:pt x="21293" y="16346"/>
                        <a:pt x="17705" y="16346"/>
                      </a:cubicBezTo>
                      <a:cubicBezTo>
                        <a:pt x="14693" y="16346"/>
                        <a:pt x="11865" y="16701"/>
                        <a:pt x="9367" y="17007"/>
                      </a:cubicBezTo>
                      <a:cubicBezTo>
                        <a:pt x="8387" y="17129"/>
                        <a:pt x="7285" y="17264"/>
                        <a:pt x="6502" y="17264"/>
                      </a:cubicBezTo>
                      <a:cubicBezTo>
                        <a:pt x="6135" y="17264"/>
                        <a:pt x="5975" y="17239"/>
                        <a:pt x="5951" y="17239"/>
                      </a:cubicBezTo>
                      <a:cubicBezTo>
                        <a:pt x="5461" y="17129"/>
                        <a:pt x="4224" y="16456"/>
                        <a:pt x="3318" y="15966"/>
                      </a:cubicBezTo>
                      <a:cubicBezTo>
                        <a:pt x="2988" y="15782"/>
                        <a:pt x="2486" y="15709"/>
                        <a:pt x="2008" y="15623"/>
                      </a:cubicBezTo>
                      <a:cubicBezTo>
                        <a:pt x="1102" y="15489"/>
                        <a:pt x="184" y="15342"/>
                        <a:pt x="98" y="14509"/>
                      </a:cubicBezTo>
                      <a:cubicBezTo>
                        <a:pt x="0" y="13725"/>
                        <a:pt x="735" y="13260"/>
                        <a:pt x="1519" y="12746"/>
                      </a:cubicBezTo>
                      <a:cubicBezTo>
                        <a:pt x="2180" y="12317"/>
                        <a:pt x="2865" y="11877"/>
                        <a:pt x="3196" y="11203"/>
                      </a:cubicBezTo>
                      <a:cubicBezTo>
                        <a:pt x="3796" y="10028"/>
                        <a:pt x="3747" y="8546"/>
                        <a:pt x="3686" y="7114"/>
                      </a:cubicBezTo>
                      <a:cubicBezTo>
                        <a:pt x="3625" y="5240"/>
                        <a:pt x="3576" y="3441"/>
                        <a:pt x="4984" y="2522"/>
                      </a:cubicBezTo>
                      <a:cubicBezTo>
                        <a:pt x="5473" y="2204"/>
                        <a:pt x="6024" y="2510"/>
                        <a:pt x="6612" y="2828"/>
                      </a:cubicBezTo>
                      <a:cubicBezTo>
                        <a:pt x="7077" y="3073"/>
                        <a:pt x="7530" y="3343"/>
                        <a:pt x="8045" y="3355"/>
                      </a:cubicBezTo>
                      <a:cubicBezTo>
                        <a:pt x="8228" y="3367"/>
                        <a:pt x="8424" y="3367"/>
                        <a:pt x="8608" y="3367"/>
                      </a:cubicBezTo>
                      <a:cubicBezTo>
                        <a:pt x="10285" y="3367"/>
                        <a:pt x="11412" y="2314"/>
                        <a:pt x="12391" y="1396"/>
                      </a:cubicBezTo>
                      <a:cubicBezTo>
                        <a:pt x="13187" y="649"/>
                        <a:pt x="13873" y="0"/>
                        <a:pt x="14693" y="61"/>
                      </a:cubicBezTo>
                      <a:cubicBezTo>
                        <a:pt x="15342" y="110"/>
                        <a:pt x="15709" y="771"/>
                        <a:pt x="16138" y="1506"/>
                      </a:cubicBezTo>
                      <a:cubicBezTo>
                        <a:pt x="16456" y="2057"/>
                        <a:pt x="16775" y="2632"/>
                        <a:pt x="17264" y="3049"/>
                      </a:cubicBezTo>
                      <a:cubicBezTo>
                        <a:pt x="19309" y="4775"/>
                        <a:pt x="21452" y="5449"/>
                        <a:pt x="22884" y="5804"/>
                      </a:cubicBezTo>
                      <a:cubicBezTo>
                        <a:pt x="23472" y="5938"/>
                        <a:pt x="24060" y="5951"/>
                        <a:pt x="24635" y="5975"/>
                      </a:cubicBezTo>
                      <a:cubicBezTo>
                        <a:pt x="25370" y="5987"/>
                        <a:pt x="26056" y="6000"/>
                        <a:pt x="26570" y="6318"/>
                      </a:cubicBezTo>
                      <a:cubicBezTo>
                        <a:pt x="27023" y="6599"/>
                        <a:pt x="27206" y="7138"/>
                        <a:pt x="27366" y="7628"/>
                      </a:cubicBezTo>
                      <a:cubicBezTo>
                        <a:pt x="27427" y="7824"/>
                        <a:pt x="27513" y="8008"/>
                        <a:pt x="27574" y="8142"/>
                      </a:cubicBezTo>
                      <a:cubicBezTo>
                        <a:pt x="27733" y="8448"/>
                        <a:pt x="27892" y="8742"/>
                        <a:pt x="28039" y="9024"/>
                      </a:cubicBezTo>
                      <a:cubicBezTo>
                        <a:pt x="28100" y="9134"/>
                        <a:pt x="28161" y="9244"/>
                        <a:pt x="28223" y="9367"/>
                      </a:cubicBezTo>
                      <a:cubicBezTo>
                        <a:pt x="28639" y="10114"/>
                        <a:pt x="29202" y="11142"/>
                        <a:pt x="29263" y="11571"/>
                      </a:cubicBezTo>
                      <a:cubicBezTo>
                        <a:pt x="29288" y="11693"/>
                        <a:pt x="29312" y="12195"/>
                        <a:pt x="28884" y="13860"/>
                      </a:cubicBezTo>
                      <a:cubicBezTo>
                        <a:pt x="28774" y="14264"/>
                        <a:pt x="28737" y="14754"/>
                        <a:pt x="28688" y="15207"/>
                      </a:cubicBezTo>
                      <a:cubicBezTo>
                        <a:pt x="28566" y="16346"/>
                        <a:pt x="28455" y="17521"/>
                        <a:pt x="27525" y="17937"/>
                      </a:cubicBezTo>
                      <a:cubicBezTo>
                        <a:pt x="27513" y="17925"/>
                        <a:pt x="27513" y="17925"/>
                        <a:pt x="27488" y="17925"/>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3"/>
                <p:cNvSpPr/>
                <p:nvPr/>
              </p:nvSpPr>
              <p:spPr>
                <a:xfrm>
                  <a:off x="4294225" y="3936625"/>
                  <a:ext cx="503275" cy="246750"/>
                </a:xfrm>
                <a:custGeom>
                  <a:avLst/>
                  <a:gdLst/>
                  <a:ahLst/>
                  <a:cxnLst/>
                  <a:rect l="l" t="t" r="r" b="b"/>
                  <a:pathLst>
                    <a:path w="20131" h="9870" fill="none" extrusionOk="0">
                      <a:moveTo>
                        <a:pt x="18098" y="9869"/>
                      </a:moveTo>
                      <a:cubicBezTo>
                        <a:pt x="17204" y="9869"/>
                        <a:pt x="16249" y="9563"/>
                        <a:pt x="15232" y="9257"/>
                      </a:cubicBezTo>
                      <a:cubicBezTo>
                        <a:pt x="14155" y="8914"/>
                        <a:pt x="13053" y="8584"/>
                        <a:pt x="11976" y="8584"/>
                      </a:cubicBezTo>
                      <a:cubicBezTo>
                        <a:pt x="8743" y="8584"/>
                        <a:pt x="5817" y="8951"/>
                        <a:pt x="3233" y="9257"/>
                      </a:cubicBezTo>
                      <a:cubicBezTo>
                        <a:pt x="3001" y="9294"/>
                        <a:pt x="2756" y="9330"/>
                        <a:pt x="2511" y="9367"/>
                      </a:cubicBezTo>
                      <a:cubicBezTo>
                        <a:pt x="1936" y="9477"/>
                        <a:pt x="1323" y="9563"/>
                        <a:pt x="907" y="9490"/>
                      </a:cubicBezTo>
                      <a:cubicBezTo>
                        <a:pt x="883" y="9490"/>
                        <a:pt x="834" y="9477"/>
                        <a:pt x="797" y="9477"/>
                      </a:cubicBezTo>
                      <a:cubicBezTo>
                        <a:pt x="527" y="9428"/>
                        <a:pt x="111" y="9355"/>
                        <a:pt x="50" y="9049"/>
                      </a:cubicBezTo>
                      <a:cubicBezTo>
                        <a:pt x="1" y="8865"/>
                        <a:pt x="136" y="8718"/>
                        <a:pt x="283" y="8571"/>
                      </a:cubicBezTo>
                      <a:cubicBezTo>
                        <a:pt x="356" y="8498"/>
                        <a:pt x="430" y="8400"/>
                        <a:pt x="478" y="8314"/>
                      </a:cubicBezTo>
                      <a:cubicBezTo>
                        <a:pt x="1458" y="6355"/>
                        <a:pt x="1397" y="4274"/>
                        <a:pt x="1336" y="2584"/>
                      </a:cubicBezTo>
                      <a:cubicBezTo>
                        <a:pt x="1336" y="2560"/>
                        <a:pt x="1323" y="2511"/>
                        <a:pt x="1299" y="2474"/>
                      </a:cubicBezTo>
                      <a:cubicBezTo>
                        <a:pt x="1274" y="2388"/>
                        <a:pt x="1238" y="2278"/>
                        <a:pt x="1336" y="2217"/>
                      </a:cubicBezTo>
                      <a:cubicBezTo>
                        <a:pt x="1470" y="2107"/>
                        <a:pt x="1654" y="2168"/>
                        <a:pt x="1838" y="2229"/>
                      </a:cubicBezTo>
                      <a:cubicBezTo>
                        <a:pt x="1948" y="2266"/>
                        <a:pt x="2058" y="2315"/>
                        <a:pt x="2156" y="2315"/>
                      </a:cubicBezTo>
                      <a:cubicBezTo>
                        <a:pt x="2401" y="2327"/>
                        <a:pt x="2646" y="2327"/>
                        <a:pt x="2878" y="2327"/>
                      </a:cubicBezTo>
                      <a:cubicBezTo>
                        <a:pt x="4213" y="2327"/>
                        <a:pt x="5217" y="1617"/>
                        <a:pt x="6111" y="1005"/>
                      </a:cubicBezTo>
                      <a:cubicBezTo>
                        <a:pt x="6894" y="478"/>
                        <a:pt x="7568" y="1"/>
                        <a:pt x="8278" y="74"/>
                      </a:cubicBezTo>
                      <a:cubicBezTo>
                        <a:pt x="8572" y="111"/>
                        <a:pt x="8755" y="380"/>
                        <a:pt x="8927" y="674"/>
                      </a:cubicBezTo>
                      <a:cubicBezTo>
                        <a:pt x="9049" y="858"/>
                        <a:pt x="9172" y="1054"/>
                        <a:pt x="9319" y="1188"/>
                      </a:cubicBezTo>
                      <a:cubicBezTo>
                        <a:pt x="11914" y="3380"/>
                        <a:pt x="14559" y="4225"/>
                        <a:pt x="16322" y="4653"/>
                      </a:cubicBezTo>
                      <a:cubicBezTo>
                        <a:pt x="16702" y="4739"/>
                        <a:pt x="17081" y="4739"/>
                        <a:pt x="17461" y="4727"/>
                      </a:cubicBezTo>
                      <a:cubicBezTo>
                        <a:pt x="17926" y="4715"/>
                        <a:pt x="18355" y="4715"/>
                        <a:pt x="18673" y="4910"/>
                      </a:cubicBezTo>
                      <a:cubicBezTo>
                        <a:pt x="18747" y="4959"/>
                        <a:pt x="18783" y="5045"/>
                        <a:pt x="18808" y="5143"/>
                      </a:cubicBezTo>
                      <a:cubicBezTo>
                        <a:pt x="18832" y="5192"/>
                        <a:pt x="18844" y="5229"/>
                        <a:pt x="18869" y="5278"/>
                      </a:cubicBezTo>
                      <a:cubicBezTo>
                        <a:pt x="19040" y="5584"/>
                        <a:pt x="19200" y="5890"/>
                        <a:pt x="19359" y="6184"/>
                      </a:cubicBezTo>
                      <a:cubicBezTo>
                        <a:pt x="19432" y="6294"/>
                        <a:pt x="19481" y="6392"/>
                        <a:pt x="19555" y="6514"/>
                      </a:cubicBezTo>
                      <a:cubicBezTo>
                        <a:pt x="19591" y="6600"/>
                        <a:pt x="19653" y="6686"/>
                        <a:pt x="19714" y="6784"/>
                      </a:cubicBezTo>
                      <a:cubicBezTo>
                        <a:pt x="19885" y="7004"/>
                        <a:pt x="20081" y="7310"/>
                        <a:pt x="20118" y="7592"/>
                      </a:cubicBezTo>
                      <a:cubicBezTo>
                        <a:pt x="20130" y="7739"/>
                        <a:pt x="20081" y="7947"/>
                        <a:pt x="20008" y="8167"/>
                      </a:cubicBezTo>
                      <a:cubicBezTo>
                        <a:pt x="19971" y="8277"/>
                        <a:pt x="19934" y="8400"/>
                        <a:pt x="19897" y="8535"/>
                      </a:cubicBezTo>
                      <a:cubicBezTo>
                        <a:pt x="19873" y="8633"/>
                        <a:pt x="19873" y="8731"/>
                        <a:pt x="19873" y="8841"/>
                      </a:cubicBezTo>
                      <a:cubicBezTo>
                        <a:pt x="19873" y="9037"/>
                        <a:pt x="19873" y="9245"/>
                        <a:pt x="19714" y="9343"/>
                      </a:cubicBezTo>
                      <a:cubicBezTo>
                        <a:pt x="19212" y="9747"/>
                        <a:pt x="18661" y="9869"/>
                        <a:pt x="18098" y="986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3"/>
                <p:cNvSpPr/>
                <p:nvPr/>
              </p:nvSpPr>
              <p:spPr>
                <a:xfrm>
                  <a:off x="4404425" y="4038250"/>
                  <a:ext cx="119400" cy="60950"/>
                </a:xfrm>
                <a:custGeom>
                  <a:avLst/>
                  <a:gdLst/>
                  <a:ahLst/>
                  <a:cxnLst/>
                  <a:rect l="l" t="t" r="r" b="b"/>
                  <a:pathLst>
                    <a:path w="4776" h="2438" fill="none" extrusionOk="0">
                      <a:moveTo>
                        <a:pt x="1752" y="2437"/>
                      </a:moveTo>
                      <a:cubicBezTo>
                        <a:pt x="968" y="2437"/>
                        <a:pt x="246" y="2290"/>
                        <a:pt x="74" y="1984"/>
                      </a:cubicBezTo>
                      <a:cubicBezTo>
                        <a:pt x="1" y="1837"/>
                        <a:pt x="38" y="1690"/>
                        <a:pt x="172" y="1519"/>
                      </a:cubicBezTo>
                      <a:lnTo>
                        <a:pt x="172" y="1519"/>
                      </a:lnTo>
                      <a:cubicBezTo>
                        <a:pt x="1042" y="454"/>
                        <a:pt x="2278" y="1"/>
                        <a:pt x="3135" y="50"/>
                      </a:cubicBezTo>
                      <a:cubicBezTo>
                        <a:pt x="3625" y="62"/>
                        <a:pt x="4335" y="343"/>
                        <a:pt x="4629" y="735"/>
                      </a:cubicBezTo>
                      <a:cubicBezTo>
                        <a:pt x="4751" y="894"/>
                        <a:pt x="4776" y="1066"/>
                        <a:pt x="4739" y="1225"/>
                      </a:cubicBezTo>
                      <a:cubicBezTo>
                        <a:pt x="4580" y="1813"/>
                        <a:pt x="3747" y="2253"/>
                        <a:pt x="2523" y="2413"/>
                      </a:cubicBezTo>
                      <a:cubicBezTo>
                        <a:pt x="2266" y="2425"/>
                        <a:pt x="2009" y="2437"/>
                        <a:pt x="1752" y="2437"/>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3"/>
                <p:cNvSpPr/>
                <p:nvPr/>
              </p:nvSpPr>
              <p:spPr>
                <a:xfrm>
                  <a:off x="4278025" y="3400650"/>
                  <a:ext cx="161025" cy="193175"/>
                </a:xfrm>
                <a:custGeom>
                  <a:avLst/>
                  <a:gdLst/>
                  <a:ahLst/>
                  <a:cxnLst/>
                  <a:rect l="l" t="t" r="r" b="b"/>
                  <a:pathLst>
                    <a:path w="6441" h="7727" fill="none" extrusionOk="0">
                      <a:moveTo>
                        <a:pt x="2535" y="7726"/>
                      </a:moveTo>
                      <a:cubicBezTo>
                        <a:pt x="2228" y="7726"/>
                        <a:pt x="1959" y="7592"/>
                        <a:pt x="1726" y="7347"/>
                      </a:cubicBezTo>
                      <a:lnTo>
                        <a:pt x="1714" y="7322"/>
                      </a:lnTo>
                      <a:cubicBezTo>
                        <a:pt x="1286" y="6833"/>
                        <a:pt x="465" y="5914"/>
                        <a:pt x="282" y="5510"/>
                      </a:cubicBezTo>
                      <a:cubicBezTo>
                        <a:pt x="0" y="4861"/>
                        <a:pt x="184" y="4127"/>
                        <a:pt x="331" y="3490"/>
                      </a:cubicBezTo>
                      <a:cubicBezTo>
                        <a:pt x="380" y="3282"/>
                        <a:pt x="429" y="3098"/>
                        <a:pt x="453" y="2914"/>
                      </a:cubicBezTo>
                      <a:lnTo>
                        <a:pt x="453" y="2914"/>
                      </a:lnTo>
                      <a:cubicBezTo>
                        <a:pt x="576" y="2229"/>
                        <a:pt x="490" y="1604"/>
                        <a:pt x="404" y="1102"/>
                      </a:cubicBezTo>
                      <a:cubicBezTo>
                        <a:pt x="343" y="625"/>
                        <a:pt x="282" y="270"/>
                        <a:pt x="465" y="135"/>
                      </a:cubicBezTo>
                      <a:cubicBezTo>
                        <a:pt x="649" y="0"/>
                        <a:pt x="1065" y="74"/>
                        <a:pt x="1861" y="404"/>
                      </a:cubicBezTo>
                      <a:cubicBezTo>
                        <a:pt x="2963" y="870"/>
                        <a:pt x="3685" y="882"/>
                        <a:pt x="4261" y="882"/>
                      </a:cubicBezTo>
                      <a:cubicBezTo>
                        <a:pt x="4714" y="882"/>
                        <a:pt x="5081" y="894"/>
                        <a:pt x="5449" y="1115"/>
                      </a:cubicBezTo>
                      <a:cubicBezTo>
                        <a:pt x="6440" y="1690"/>
                        <a:pt x="6159" y="3331"/>
                        <a:pt x="5791" y="4078"/>
                      </a:cubicBezTo>
                      <a:cubicBezTo>
                        <a:pt x="5632" y="4408"/>
                        <a:pt x="5449" y="4592"/>
                        <a:pt x="5265" y="4788"/>
                      </a:cubicBezTo>
                      <a:cubicBezTo>
                        <a:pt x="4959" y="5082"/>
                        <a:pt x="4616" y="5412"/>
                        <a:pt x="4236" y="6380"/>
                      </a:cubicBezTo>
                      <a:cubicBezTo>
                        <a:pt x="4016" y="6930"/>
                        <a:pt x="3379" y="7592"/>
                        <a:pt x="2718" y="7714"/>
                      </a:cubicBezTo>
                      <a:cubicBezTo>
                        <a:pt x="2669" y="7726"/>
                        <a:pt x="2596" y="7726"/>
                        <a:pt x="2535" y="772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3"/>
                <p:cNvSpPr/>
                <p:nvPr/>
              </p:nvSpPr>
              <p:spPr>
                <a:xfrm>
                  <a:off x="4693700" y="3373700"/>
                  <a:ext cx="139900" cy="243075"/>
                </a:xfrm>
                <a:custGeom>
                  <a:avLst/>
                  <a:gdLst/>
                  <a:ahLst/>
                  <a:cxnLst/>
                  <a:rect l="l" t="t" r="r" b="b"/>
                  <a:pathLst>
                    <a:path w="5596" h="9723" fill="none" extrusionOk="0">
                      <a:moveTo>
                        <a:pt x="4825" y="9723"/>
                      </a:moveTo>
                      <a:lnTo>
                        <a:pt x="4800" y="9723"/>
                      </a:lnTo>
                      <a:cubicBezTo>
                        <a:pt x="4604" y="9710"/>
                        <a:pt x="4494" y="9551"/>
                        <a:pt x="4371" y="9417"/>
                      </a:cubicBezTo>
                      <a:lnTo>
                        <a:pt x="4347" y="9404"/>
                      </a:lnTo>
                      <a:cubicBezTo>
                        <a:pt x="4004" y="8988"/>
                        <a:pt x="3527" y="8670"/>
                        <a:pt x="3025" y="8510"/>
                      </a:cubicBezTo>
                      <a:lnTo>
                        <a:pt x="2841" y="8462"/>
                      </a:lnTo>
                      <a:cubicBezTo>
                        <a:pt x="2670" y="8425"/>
                        <a:pt x="2510" y="8376"/>
                        <a:pt x="2363" y="8302"/>
                      </a:cubicBezTo>
                      <a:cubicBezTo>
                        <a:pt x="2229" y="8217"/>
                        <a:pt x="2106" y="8119"/>
                        <a:pt x="1959" y="7960"/>
                      </a:cubicBezTo>
                      <a:cubicBezTo>
                        <a:pt x="1653" y="7629"/>
                        <a:pt x="1457" y="7213"/>
                        <a:pt x="1249" y="6809"/>
                      </a:cubicBezTo>
                      <a:cubicBezTo>
                        <a:pt x="1127" y="6588"/>
                        <a:pt x="1004" y="6343"/>
                        <a:pt x="955" y="6062"/>
                      </a:cubicBezTo>
                      <a:cubicBezTo>
                        <a:pt x="906" y="5805"/>
                        <a:pt x="919" y="5523"/>
                        <a:pt x="943" y="5266"/>
                      </a:cubicBezTo>
                      <a:cubicBezTo>
                        <a:pt x="943" y="5217"/>
                        <a:pt x="943" y="5180"/>
                        <a:pt x="955" y="5131"/>
                      </a:cubicBezTo>
                      <a:cubicBezTo>
                        <a:pt x="1029" y="4054"/>
                        <a:pt x="882" y="3123"/>
                        <a:pt x="515" y="2364"/>
                      </a:cubicBezTo>
                      <a:cubicBezTo>
                        <a:pt x="466" y="2278"/>
                        <a:pt x="429" y="2193"/>
                        <a:pt x="392" y="2119"/>
                      </a:cubicBezTo>
                      <a:cubicBezTo>
                        <a:pt x="282" y="1911"/>
                        <a:pt x="184" y="1715"/>
                        <a:pt x="111" y="1507"/>
                      </a:cubicBezTo>
                      <a:cubicBezTo>
                        <a:pt x="0" y="1152"/>
                        <a:pt x="49" y="809"/>
                        <a:pt x="221" y="589"/>
                      </a:cubicBezTo>
                      <a:cubicBezTo>
                        <a:pt x="466" y="246"/>
                        <a:pt x="906" y="197"/>
                        <a:pt x="1323" y="160"/>
                      </a:cubicBezTo>
                      <a:cubicBezTo>
                        <a:pt x="1433" y="136"/>
                        <a:pt x="1519" y="136"/>
                        <a:pt x="1629" y="123"/>
                      </a:cubicBezTo>
                      <a:lnTo>
                        <a:pt x="1898" y="74"/>
                      </a:lnTo>
                      <a:cubicBezTo>
                        <a:pt x="2070" y="50"/>
                        <a:pt x="2253" y="1"/>
                        <a:pt x="2437" y="1"/>
                      </a:cubicBezTo>
                      <a:lnTo>
                        <a:pt x="2437" y="1"/>
                      </a:lnTo>
                      <a:cubicBezTo>
                        <a:pt x="2792" y="1"/>
                        <a:pt x="3147" y="136"/>
                        <a:pt x="3453" y="258"/>
                      </a:cubicBezTo>
                      <a:lnTo>
                        <a:pt x="4298" y="601"/>
                      </a:lnTo>
                      <a:cubicBezTo>
                        <a:pt x="4347" y="613"/>
                        <a:pt x="4408" y="625"/>
                        <a:pt x="4469" y="662"/>
                      </a:cubicBezTo>
                      <a:cubicBezTo>
                        <a:pt x="4629" y="711"/>
                        <a:pt x="4812" y="772"/>
                        <a:pt x="4910" y="870"/>
                      </a:cubicBezTo>
                      <a:cubicBezTo>
                        <a:pt x="5155" y="1140"/>
                        <a:pt x="5131" y="1642"/>
                        <a:pt x="5118" y="2058"/>
                      </a:cubicBezTo>
                      <a:cubicBezTo>
                        <a:pt x="5118" y="2156"/>
                        <a:pt x="5106" y="2254"/>
                        <a:pt x="5106" y="2340"/>
                      </a:cubicBezTo>
                      <a:cubicBezTo>
                        <a:pt x="5106" y="2768"/>
                        <a:pt x="5167" y="3197"/>
                        <a:pt x="5241" y="3625"/>
                      </a:cubicBezTo>
                      <a:cubicBezTo>
                        <a:pt x="5302" y="4017"/>
                        <a:pt x="5363" y="4409"/>
                        <a:pt x="5375" y="4813"/>
                      </a:cubicBezTo>
                      <a:cubicBezTo>
                        <a:pt x="5375" y="5082"/>
                        <a:pt x="5363" y="5364"/>
                        <a:pt x="5351" y="5633"/>
                      </a:cubicBezTo>
                      <a:cubicBezTo>
                        <a:pt x="5327" y="5952"/>
                        <a:pt x="5302" y="6307"/>
                        <a:pt x="5327" y="6625"/>
                      </a:cubicBezTo>
                      <a:cubicBezTo>
                        <a:pt x="5351" y="6894"/>
                        <a:pt x="5388" y="7139"/>
                        <a:pt x="5437" y="7396"/>
                      </a:cubicBezTo>
                      <a:cubicBezTo>
                        <a:pt x="5473" y="7604"/>
                        <a:pt x="5510" y="7837"/>
                        <a:pt x="5535" y="8057"/>
                      </a:cubicBezTo>
                      <a:cubicBezTo>
                        <a:pt x="5596" y="8633"/>
                        <a:pt x="5498" y="9110"/>
                        <a:pt x="5253" y="9466"/>
                      </a:cubicBezTo>
                      <a:cubicBezTo>
                        <a:pt x="5180" y="9551"/>
                        <a:pt x="5020" y="9723"/>
                        <a:pt x="4825" y="972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3"/>
                <p:cNvSpPr/>
                <p:nvPr/>
              </p:nvSpPr>
              <p:spPr>
                <a:xfrm>
                  <a:off x="3141775" y="2797950"/>
                  <a:ext cx="2059150" cy="1815800"/>
                </a:xfrm>
                <a:custGeom>
                  <a:avLst/>
                  <a:gdLst/>
                  <a:ahLst/>
                  <a:cxnLst/>
                  <a:rect l="l" t="t" r="r" b="b"/>
                  <a:pathLst>
                    <a:path w="82366" h="72632" fill="none" extrusionOk="0">
                      <a:moveTo>
                        <a:pt x="81851" y="50470"/>
                      </a:moveTo>
                      <a:cubicBezTo>
                        <a:pt x="81423" y="48119"/>
                        <a:pt x="80309" y="46050"/>
                        <a:pt x="79317" y="44225"/>
                      </a:cubicBezTo>
                      <a:cubicBezTo>
                        <a:pt x="79182" y="43980"/>
                        <a:pt x="79035" y="43723"/>
                        <a:pt x="78901" y="43466"/>
                      </a:cubicBezTo>
                      <a:lnTo>
                        <a:pt x="78876" y="43417"/>
                      </a:lnTo>
                      <a:cubicBezTo>
                        <a:pt x="77603" y="41030"/>
                        <a:pt x="76146" y="38336"/>
                        <a:pt x="73819" y="36548"/>
                      </a:cubicBezTo>
                      <a:cubicBezTo>
                        <a:pt x="72105" y="35226"/>
                        <a:pt x="70011" y="35152"/>
                        <a:pt x="68310" y="35079"/>
                      </a:cubicBezTo>
                      <a:cubicBezTo>
                        <a:pt x="67930" y="35067"/>
                        <a:pt x="67550" y="35042"/>
                        <a:pt x="67183" y="35018"/>
                      </a:cubicBezTo>
                      <a:cubicBezTo>
                        <a:pt x="67979" y="34920"/>
                        <a:pt x="68689" y="34479"/>
                        <a:pt x="69203" y="33757"/>
                      </a:cubicBezTo>
                      <a:cubicBezTo>
                        <a:pt x="69742" y="32961"/>
                        <a:pt x="69975" y="31969"/>
                        <a:pt x="69877" y="30843"/>
                      </a:cubicBezTo>
                      <a:cubicBezTo>
                        <a:pt x="69840" y="30536"/>
                        <a:pt x="69791" y="30243"/>
                        <a:pt x="69754" y="29998"/>
                      </a:cubicBezTo>
                      <a:cubicBezTo>
                        <a:pt x="69718" y="29802"/>
                        <a:pt x="69693" y="29618"/>
                        <a:pt x="69669" y="29471"/>
                      </a:cubicBezTo>
                      <a:cubicBezTo>
                        <a:pt x="69656" y="29288"/>
                        <a:pt x="69669" y="29043"/>
                        <a:pt x="69693" y="28786"/>
                      </a:cubicBezTo>
                      <a:cubicBezTo>
                        <a:pt x="69705" y="28492"/>
                        <a:pt x="69730" y="28124"/>
                        <a:pt x="69718" y="27745"/>
                      </a:cubicBezTo>
                      <a:cubicBezTo>
                        <a:pt x="69705" y="27194"/>
                        <a:pt x="69632" y="26704"/>
                        <a:pt x="69546" y="26263"/>
                      </a:cubicBezTo>
                      <a:cubicBezTo>
                        <a:pt x="69485" y="25908"/>
                        <a:pt x="69448" y="25590"/>
                        <a:pt x="69448" y="25345"/>
                      </a:cubicBezTo>
                      <a:cubicBezTo>
                        <a:pt x="69448" y="25296"/>
                        <a:pt x="69448" y="25247"/>
                        <a:pt x="69460" y="25186"/>
                      </a:cubicBezTo>
                      <a:cubicBezTo>
                        <a:pt x="69485" y="24574"/>
                        <a:pt x="69571" y="23313"/>
                        <a:pt x="68665" y="22333"/>
                      </a:cubicBezTo>
                      <a:cubicBezTo>
                        <a:pt x="68163" y="21782"/>
                        <a:pt x="67526" y="21574"/>
                        <a:pt x="67220" y="21488"/>
                      </a:cubicBezTo>
                      <a:lnTo>
                        <a:pt x="67195" y="21476"/>
                      </a:lnTo>
                      <a:lnTo>
                        <a:pt x="66363" y="21145"/>
                      </a:lnTo>
                      <a:cubicBezTo>
                        <a:pt x="65934" y="20986"/>
                        <a:pt x="65298" y="20717"/>
                        <a:pt x="64502" y="20717"/>
                      </a:cubicBezTo>
                      <a:lnTo>
                        <a:pt x="64477" y="20717"/>
                      </a:lnTo>
                      <a:cubicBezTo>
                        <a:pt x="64073" y="20717"/>
                        <a:pt x="63730" y="20803"/>
                        <a:pt x="63485" y="20839"/>
                      </a:cubicBezTo>
                      <a:cubicBezTo>
                        <a:pt x="63436" y="20864"/>
                        <a:pt x="63400" y="20864"/>
                        <a:pt x="63339" y="20876"/>
                      </a:cubicBezTo>
                      <a:cubicBezTo>
                        <a:pt x="63277" y="20888"/>
                        <a:pt x="63192" y="20888"/>
                        <a:pt x="63130" y="20900"/>
                      </a:cubicBezTo>
                      <a:cubicBezTo>
                        <a:pt x="62555" y="20962"/>
                        <a:pt x="61367" y="21109"/>
                        <a:pt x="60522" y="22125"/>
                      </a:cubicBezTo>
                      <a:cubicBezTo>
                        <a:pt x="60229" y="22027"/>
                        <a:pt x="59922" y="21917"/>
                        <a:pt x="59604" y="21843"/>
                      </a:cubicBezTo>
                      <a:cubicBezTo>
                        <a:pt x="59482" y="21807"/>
                        <a:pt x="59335" y="21782"/>
                        <a:pt x="59188" y="21733"/>
                      </a:cubicBezTo>
                      <a:lnTo>
                        <a:pt x="59176" y="21733"/>
                      </a:lnTo>
                      <a:cubicBezTo>
                        <a:pt x="58404" y="21537"/>
                        <a:pt x="57461" y="21305"/>
                        <a:pt x="56506" y="21305"/>
                      </a:cubicBezTo>
                      <a:cubicBezTo>
                        <a:pt x="54511" y="21305"/>
                        <a:pt x="53519" y="22394"/>
                        <a:pt x="53115" y="23031"/>
                      </a:cubicBezTo>
                      <a:cubicBezTo>
                        <a:pt x="52956" y="23264"/>
                        <a:pt x="52821" y="23496"/>
                        <a:pt x="52686" y="23704"/>
                      </a:cubicBezTo>
                      <a:cubicBezTo>
                        <a:pt x="52503" y="23533"/>
                        <a:pt x="52294" y="23398"/>
                        <a:pt x="52074" y="23264"/>
                      </a:cubicBezTo>
                      <a:cubicBezTo>
                        <a:pt x="51180" y="22737"/>
                        <a:pt x="50372" y="22725"/>
                        <a:pt x="49772" y="22725"/>
                      </a:cubicBezTo>
                      <a:cubicBezTo>
                        <a:pt x="49307" y="22725"/>
                        <a:pt x="48915" y="22713"/>
                        <a:pt x="48229" y="22419"/>
                      </a:cubicBezTo>
                      <a:cubicBezTo>
                        <a:pt x="47360" y="22051"/>
                        <a:pt x="46760" y="21904"/>
                        <a:pt x="46197" y="21904"/>
                      </a:cubicBezTo>
                      <a:cubicBezTo>
                        <a:pt x="46013" y="21904"/>
                        <a:pt x="45830" y="21917"/>
                        <a:pt x="45658" y="21941"/>
                      </a:cubicBezTo>
                      <a:cubicBezTo>
                        <a:pt x="45462" y="21513"/>
                        <a:pt x="45266" y="21121"/>
                        <a:pt x="45058" y="20741"/>
                      </a:cubicBezTo>
                      <a:cubicBezTo>
                        <a:pt x="44556" y="19762"/>
                        <a:pt x="44079" y="18819"/>
                        <a:pt x="44054" y="18072"/>
                      </a:cubicBezTo>
                      <a:cubicBezTo>
                        <a:pt x="44018" y="17411"/>
                        <a:pt x="44324" y="16591"/>
                        <a:pt x="44666" y="15697"/>
                      </a:cubicBezTo>
                      <a:cubicBezTo>
                        <a:pt x="44838" y="15256"/>
                        <a:pt x="45022" y="14754"/>
                        <a:pt x="45168" y="14252"/>
                      </a:cubicBezTo>
                      <a:cubicBezTo>
                        <a:pt x="45830" y="12060"/>
                        <a:pt x="45756" y="8926"/>
                        <a:pt x="43405" y="7248"/>
                      </a:cubicBezTo>
                      <a:cubicBezTo>
                        <a:pt x="42463" y="6575"/>
                        <a:pt x="41410" y="6367"/>
                        <a:pt x="40638" y="6208"/>
                      </a:cubicBezTo>
                      <a:cubicBezTo>
                        <a:pt x="40271" y="6134"/>
                        <a:pt x="39891" y="6061"/>
                        <a:pt x="39695" y="5963"/>
                      </a:cubicBezTo>
                      <a:cubicBezTo>
                        <a:pt x="39402" y="5828"/>
                        <a:pt x="39034" y="5387"/>
                        <a:pt x="38667" y="4959"/>
                      </a:cubicBezTo>
                      <a:cubicBezTo>
                        <a:pt x="38410" y="4653"/>
                        <a:pt x="38104" y="4285"/>
                        <a:pt x="37749" y="3943"/>
                      </a:cubicBezTo>
                      <a:cubicBezTo>
                        <a:pt x="36659" y="2877"/>
                        <a:pt x="35263" y="2265"/>
                        <a:pt x="33941" y="2265"/>
                      </a:cubicBezTo>
                      <a:cubicBezTo>
                        <a:pt x="32998" y="2265"/>
                        <a:pt x="32141" y="2559"/>
                        <a:pt x="31443" y="3122"/>
                      </a:cubicBezTo>
                      <a:cubicBezTo>
                        <a:pt x="30292" y="4041"/>
                        <a:pt x="29974" y="5314"/>
                        <a:pt x="29753" y="6147"/>
                      </a:cubicBezTo>
                      <a:cubicBezTo>
                        <a:pt x="29729" y="6257"/>
                        <a:pt x="29717" y="6355"/>
                        <a:pt x="29680" y="6453"/>
                      </a:cubicBezTo>
                      <a:cubicBezTo>
                        <a:pt x="29202" y="8204"/>
                        <a:pt x="27733" y="9636"/>
                        <a:pt x="26117" y="9942"/>
                      </a:cubicBezTo>
                      <a:cubicBezTo>
                        <a:pt x="25896" y="9991"/>
                        <a:pt x="25688" y="10003"/>
                        <a:pt x="25468" y="10003"/>
                      </a:cubicBezTo>
                      <a:cubicBezTo>
                        <a:pt x="24060" y="10003"/>
                        <a:pt x="22676" y="9195"/>
                        <a:pt x="22162" y="8057"/>
                      </a:cubicBezTo>
                      <a:cubicBezTo>
                        <a:pt x="21942" y="7567"/>
                        <a:pt x="21819" y="6918"/>
                        <a:pt x="21672" y="6220"/>
                      </a:cubicBezTo>
                      <a:cubicBezTo>
                        <a:pt x="21489" y="5326"/>
                        <a:pt x="21280" y="4285"/>
                        <a:pt x="20791" y="3257"/>
                      </a:cubicBezTo>
                      <a:cubicBezTo>
                        <a:pt x="20019" y="1629"/>
                        <a:pt x="18415" y="392"/>
                        <a:pt x="16701" y="74"/>
                      </a:cubicBezTo>
                      <a:cubicBezTo>
                        <a:pt x="16432" y="25"/>
                        <a:pt x="16150" y="0"/>
                        <a:pt x="15881" y="0"/>
                      </a:cubicBezTo>
                      <a:cubicBezTo>
                        <a:pt x="14803" y="0"/>
                        <a:pt x="13812" y="392"/>
                        <a:pt x="13040" y="1126"/>
                      </a:cubicBezTo>
                      <a:cubicBezTo>
                        <a:pt x="11718" y="2412"/>
                        <a:pt x="11595" y="4114"/>
                        <a:pt x="11510" y="5351"/>
                      </a:cubicBezTo>
                      <a:cubicBezTo>
                        <a:pt x="11497" y="5583"/>
                        <a:pt x="11485" y="5889"/>
                        <a:pt x="11449" y="6122"/>
                      </a:cubicBezTo>
                      <a:cubicBezTo>
                        <a:pt x="11302" y="6134"/>
                        <a:pt x="11142" y="6134"/>
                        <a:pt x="11008" y="6134"/>
                      </a:cubicBezTo>
                      <a:cubicBezTo>
                        <a:pt x="10432" y="6147"/>
                        <a:pt x="9771" y="6171"/>
                        <a:pt x="9110" y="6379"/>
                      </a:cubicBezTo>
                      <a:cubicBezTo>
                        <a:pt x="7947" y="6759"/>
                        <a:pt x="7126" y="7653"/>
                        <a:pt x="6857" y="8816"/>
                      </a:cubicBezTo>
                      <a:cubicBezTo>
                        <a:pt x="6649" y="9771"/>
                        <a:pt x="6906" y="10554"/>
                        <a:pt x="7077" y="11032"/>
                      </a:cubicBezTo>
                      <a:cubicBezTo>
                        <a:pt x="7077" y="11044"/>
                        <a:pt x="7077" y="11044"/>
                        <a:pt x="7090" y="11069"/>
                      </a:cubicBezTo>
                      <a:cubicBezTo>
                        <a:pt x="6979" y="11203"/>
                        <a:pt x="6735" y="11399"/>
                        <a:pt x="6404" y="11571"/>
                      </a:cubicBezTo>
                      <a:cubicBezTo>
                        <a:pt x="6122" y="11693"/>
                        <a:pt x="5792" y="11828"/>
                        <a:pt x="5473" y="11950"/>
                      </a:cubicBezTo>
                      <a:cubicBezTo>
                        <a:pt x="4518" y="12317"/>
                        <a:pt x="3343" y="12758"/>
                        <a:pt x="2363" y="13701"/>
                      </a:cubicBezTo>
                      <a:cubicBezTo>
                        <a:pt x="637" y="15329"/>
                        <a:pt x="0" y="18084"/>
                        <a:pt x="784" y="20705"/>
                      </a:cubicBezTo>
                      <a:cubicBezTo>
                        <a:pt x="833" y="20876"/>
                        <a:pt x="882" y="21047"/>
                        <a:pt x="943" y="21219"/>
                      </a:cubicBezTo>
                      <a:cubicBezTo>
                        <a:pt x="1433" y="22933"/>
                        <a:pt x="2241" y="25810"/>
                        <a:pt x="4935" y="26545"/>
                      </a:cubicBezTo>
                      <a:cubicBezTo>
                        <a:pt x="5314" y="26655"/>
                        <a:pt x="5718" y="26704"/>
                        <a:pt x="6110" y="26704"/>
                      </a:cubicBezTo>
                      <a:cubicBezTo>
                        <a:pt x="7653" y="26704"/>
                        <a:pt x="8914" y="25921"/>
                        <a:pt x="9918" y="25284"/>
                      </a:cubicBezTo>
                      <a:cubicBezTo>
                        <a:pt x="10334" y="25014"/>
                        <a:pt x="10763" y="24757"/>
                        <a:pt x="11069" y="24635"/>
                      </a:cubicBezTo>
                      <a:cubicBezTo>
                        <a:pt x="11191" y="24586"/>
                        <a:pt x="11363" y="24512"/>
                        <a:pt x="11485" y="24488"/>
                      </a:cubicBezTo>
                      <a:cubicBezTo>
                        <a:pt x="11559" y="24525"/>
                        <a:pt x="11681" y="24610"/>
                        <a:pt x="11865" y="24770"/>
                      </a:cubicBezTo>
                      <a:cubicBezTo>
                        <a:pt x="12244" y="25112"/>
                        <a:pt x="12612" y="25492"/>
                        <a:pt x="13016" y="25921"/>
                      </a:cubicBezTo>
                      <a:cubicBezTo>
                        <a:pt x="13738" y="26667"/>
                        <a:pt x="14546" y="27524"/>
                        <a:pt x="15575" y="28198"/>
                      </a:cubicBezTo>
                      <a:cubicBezTo>
                        <a:pt x="16701" y="28957"/>
                        <a:pt x="18036" y="29361"/>
                        <a:pt x="19321" y="29361"/>
                      </a:cubicBezTo>
                      <a:cubicBezTo>
                        <a:pt x="20717" y="29361"/>
                        <a:pt x="21954" y="28896"/>
                        <a:pt x="22884" y="27990"/>
                      </a:cubicBezTo>
                      <a:cubicBezTo>
                        <a:pt x="23386" y="27500"/>
                        <a:pt x="23729" y="26961"/>
                        <a:pt x="23999" y="26520"/>
                      </a:cubicBezTo>
                      <a:cubicBezTo>
                        <a:pt x="24060" y="26423"/>
                        <a:pt x="24121" y="26325"/>
                        <a:pt x="24207" y="26214"/>
                      </a:cubicBezTo>
                      <a:cubicBezTo>
                        <a:pt x="24390" y="26276"/>
                        <a:pt x="24599" y="26361"/>
                        <a:pt x="24770" y="26423"/>
                      </a:cubicBezTo>
                      <a:cubicBezTo>
                        <a:pt x="25492" y="26716"/>
                        <a:pt x="26374" y="27084"/>
                        <a:pt x="27415" y="27084"/>
                      </a:cubicBezTo>
                      <a:cubicBezTo>
                        <a:pt x="27770" y="27084"/>
                        <a:pt x="28100" y="27035"/>
                        <a:pt x="28443" y="26961"/>
                      </a:cubicBezTo>
                      <a:cubicBezTo>
                        <a:pt x="29631" y="26667"/>
                        <a:pt x="30414" y="25921"/>
                        <a:pt x="30978" y="25382"/>
                      </a:cubicBezTo>
                      <a:cubicBezTo>
                        <a:pt x="31137" y="25235"/>
                        <a:pt x="31369" y="25014"/>
                        <a:pt x="31467" y="24941"/>
                      </a:cubicBezTo>
                      <a:cubicBezTo>
                        <a:pt x="31578" y="24953"/>
                        <a:pt x="31798" y="25063"/>
                        <a:pt x="31933" y="25235"/>
                      </a:cubicBezTo>
                      <a:cubicBezTo>
                        <a:pt x="32373" y="25749"/>
                        <a:pt x="32545" y="26692"/>
                        <a:pt x="32655" y="27329"/>
                      </a:cubicBezTo>
                      <a:cubicBezTo>
                        <a:pt x="32900" y="28982"/>
                        <a:pt x="32667" y="31014"/>
                        <a:pt x="31590" y="31614"/>
                      </a:cubicBezTo>
                      <a:cubicBezTo>
                        <a:pt x="31516" y="31663"/>
                        <a:pt x="31455" y="31687"/>
                        <a:pt x="31382" y="31724"/>
                      </a:cubicBezTo>
                      <a:cubicBezTo>
                        <a:pt x="30916" y="31957"/>
                        <a:pt x="30157" y="32336"/>
                        <a:pt x="29594" y="33144"/>
                      </a:cubicBezTo>
                      <a:cubicBezTo>
                        <a:pt x="29166" y="33769"/>
                        <a:pt x="28933" y="34553"/>
                        <a:pt x="28921" y="35446"/>
                      </a:cubicBezTo>
                      <a:cubicBezTo>
                        <a:pt x="28884" y="37871"/>
                        <a:pt x="30231" y="39768"/>
                        <a:pt x="31308" y="41287"/>
                      </a:cubicBezTo>
                      <a:cubicBezTo>
                        <a:pt x="31871" y="42083"/>
                        <a:pt x="32410" y="42854"/>
                        <a:pt x="32692" y="43564"/>
                      </a:cubicBezTo>
                      <a:cubicBezTo>
                        <a:pt x="33059" y="44519"/>
                        <a:pt x="32973" y="45670"/>
                        <a:pt x="32435" y="46735"/>
                      </a:cubicBezTo>
                      <a:cubicBezTo>
                        <a:pt x="31896" y="47813"/>
                        <a:pt x="31027" y="48560"/>
                        <a:pt x="30047" y="48841"/>
                      </a:cubicBezTo>
                      <a:cubicBezTo>
                        <a:pt x="29790" y="48902"/>
                        <a:pt x="29496" y="48976"/>
                        <a:pt x="29190" y="49037"/>
                      </a:cubicBezTo>
                      <a:cubicBezTo>
                        <a:pt x="27464" y="49417"/>
                        <a:pt x="24268" y="50139"/>
                        <a:pt x="23901" y="53286"/>
                      </a:cubicBezTo>
                      <a:cubicBezTo>
                        <a:pt x="23790" y="54278"/>
                        <a:pt x="24048" y="55122"/>
                        <a:pt x="24243" y="55735"/>
                      </a:cubicBezTo>
                      <a:cubicBezTo>
                        <a:pt x="24280" y="55845"/>
                        <a:pt x="24329" y="55967"/>
                        <a:pt x="24354" y="56053"/>
                      </a:cubicBezTo>
                      <a:cubicBezTo>
                        <a:pt x="24146" y="56408"/>
                        <a:pt x="23815" y="56947"/>
                        <a:pt x="23729" y="57694"/>
                      </a:cubicBezTo>
                      <a:cubicBezTo>
                        <a:pt x="23570" y="58832"/>
                        <a:pt x="23913" y="60461"/>
                        <a:pt x="26300" y="61771"/>
                      </a:cubicBezTo>
                      <a:lnTo>
                        <a:pt x="37700" y="67991"/>
                      </a:lnTo>
                      <a:cubicBezTo>
                        <a:pt x="39426" y="68946"/>
                        <a:pt x="41410" y="70011"/>
                        <a:pt x="43638" y="70501"/>
                      </a:cubicBezTo>
                      <a:cubicBezTo>
                        <a:pt x="44630" y="70721"/>
                        <a:pt x="45670" y="70831"/>
                        <a:pt x="46858" y="70831"/>
                      </a:cubicBezTo>
                      <a:cubicBezTo>
                        <a:pt x="48401" y="70831"/>
                        <a:pt x="49895" y="70648"/>
                        <a:pt x="51229" y="70476"/>
                      </a:cubicBezTo>
                      <a:cubicBezTo>
                        <a:pt x="53445" y="70195"/>
                        <a:pt x="55759" y="69913"/>
                        <a:pt x="58025" y="69913"/>
                      </a:cubicBezTo>
                      <a:cubicBezTo>
                        <a:pt x="60216" y="69913"/>
                        <a:pt x="62053" y="70182"/>
                        <a:pt x="63645" y="70733"/>
                      </a:cubicBezTo>
                      <a:cubicBezTo>
                        <a:pt x="64098" y="70905"/>
                        <a:pt x="64612" y="71101"/>
                        <a:pt x="65102" y="71297"/>
                      </a:cubicBezTo>
                      <a:cubicBezTo>
                        <a:pt x="66632" y="71933"/>
                        <a:pt x="68371" y="72631"/>
                        <a:pt x="70269" y="72631"/>
                      </a:cubicBezTo>
                      <a:cubicBezTo>
                        <a:pt x="70918" y="72631"/>
                        <a:pt x="71530" y="72558"/>
                        <a:pt x="72117" y="72386"/>
                      </a:cubicBezTo>
                      <a:cubicBezTo>
                        <a:pt x="73648" y="71982"/>
                        <a:pt x="75938" y="70917"/>
                        <a:pt x="78117" y="66497"/>
                      </a:cubicBezTo>
                      <a:cubicBezTo>
                        <a:pt x="79452" y="63803"/>
                        <a:pt x="80505" y="60975"/>
                        <a:pt x="81264" y="58085"/>
                      </a:cubicBezTo>
                      <a:cubicBezTo>
                        <a:pt x="81815" y="56028"/>
                        <a:pt x="82366" y="53274"/>
                        <a:pt x="81851" y="50470"/>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929" name="Google Shape;929;p33"/>
            <p:cNvSpPr/>
            <p:nvPr/>
          </p:nvSpPr>
          <p:spPr>
            <a:xfrm rot="10620205">
              <a:off x="7646401"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16575912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930"/>
        <p:cNvGrpSpPr/>
        <p:nvPr/>
      </p:nvGrpSpPr>
      <p:grpSpPr>
        <a:xfrm>
          <a:off x="0" y="0"/>
          <a:ext cx="0" cy="0"/>
          <a:chOff x="0" y="0"/>
          <a:chExt cx="0" cy="0"/>
        </a:xfrm>
      </p:grpSpPr>
      <p:grpSp>
        <p:nvGrpSpPr>
          <p:cNvPr id="931" name="Google Shape;931;p34"/>
          <p:cNvGrpSpPr/>
          <p:nvPr/>
        </p:nvGrpSpPr>
        <p:grpSpPr>
          <a:xfrm>
            <a:off x="-2152595" y="-891659"/>
            <a:ext cx="16925004" cy="9185980"/>
            <a:chOff x="-1614447" y="-668745"/>
            <a:chExt cx="12693753" cy="6889485"/>
          </a:xfrm>
        </p:grpSpPr>
        <p:grpSp>
          <p:nvGrpSpPr>
            <p:cNvPr id="932" name="Google Shape;932;p34"/>
            <p:cNvGrpSpPr/>
            <p:nvPr/>
          </p:nvGrpSpPr>
          <p:grpSpPr>
            <a:xfrm>
              <a:off x="-1614447" y="4335248"/>
              <a:ext cx="2795340" cy="1885492"/>
              <a:chOff x="965100" y="1428788"/>
              <a:chExt cx="1354200" cy="913425"/>
            </a:xfrm>
          </p:grpSpPr>
          <p:sp>
            <p:nvSpPr>
              <p:cNvPr id="933" name="Google Shape;933;p34"/>
              <p:cNvSpPr/>
              <p:nvPr/>
            </p:nvSpPr>
            <p:spPr>
              <a:xfrm>
                <a:off x="1024800" y="1480513"/>
                <a:ext cx="1238800" cy="803850"/>
              </a:xfrm>
              <a:custGeom>
                <a:avLst/>
                <a:gdLst/>
                <a:ahLst/>
                <a:cxnLst/>
                <a:rect l="l" t="t" r="r" b="b"/>
                <a:pathLst>
                  <a:path w="49552" h="32154" fill="none" extrusionOk="0">
                    <a:moveTo>
                      <a:pt x="4579" y="32153"/>
                    </a:moveTo>
                    <a:cubicBezTo>
                      <a:pt x="3894" y="32153"/>
                      <a:pt x="3122" y="31957"/>
                      <a:pt x="2229" y="31541"/>
                    </a:cubicBezTo>
                    <a:cubicBezTo>
                      <a:pt x="1078" y="31027"/>
                      <a:pt x="416" y="30414"/>
                      <a:pt x="208" y="29668"/>
                    </a:cubicBezTo>
                    <a:cubicBezTo>
                      <a:pt x="0" y="28970"/>
                      <a:pt x="208" y="28284"/>
                      <a:pt x="392" y="27598"/>
                    </a:cubicBezTo>
                    <a:cubicBezTo>
                      <a:pt x="429" y="27439"/>
                      <a:pt x="465" y="27304"/>
                      <a:pt x="514" y="27170"/>
                    </a:cubicBezTo>
                    <a:cubicBezTo>
                      <a:pt x="600" y="26815"/>
                      <a:pt x="661" y="26447"/>
                      <a:pt x="735" y="26092"/>
                    </a:cubicBezTo>
                    <a:cubicBezTo>
                      <a:pt x="894" y="25260"/>
                      <a:pt x="1065" y="24366"/>
                      <a:pt x="1518" y="23631"/>
                    </a:cubicBezTo>
                    <a:cubicBezTo>
                      <a:pt x="2388" y="22235"/>
                      <a:pt x="4041" y="21685"/>
                      <a:pt x="5632" y="21170"/>
                    </a:cubicBezTo>
                    <a:cubicBezTo>
                      <a:pt x="5914" y="21072"/>
                      <a:pt x="6208" y="20987"/>
                      <a:pt x="6477" y="20876"/>
                    </a:cubicBezTo>
                    <a:cubicBezTo>
                      <a:pt x="8240" y="20252"/>
                      <a:pt x="10199" y="18868"/>
                      <a:pt x="9967" y="16995"/>
                    </a:cubicBezTo>
                    <a:cubicBezTo>
                      <a:pt x="9918" y="16603"/>
                      <a:pt x="9783" y="16224"/>
                      <a:pt x="9648" y="15856"/>
                    </a:cubicBezTo>
                    <a:cubicBezTo>
                      <a:pt x="9489" y="15465"/>
                      <a:pt x="9342" y="15048"/>
                      <a:pt x="9306" y="14620"/>
                    </a:cubicBezTo>
                    <a:cubicBezTo>
                      <a:pt x="9220" y="13481"/>
                      <a:pt x="9906" y="12538"/>
                      <a:pt x="10579" y="11620"/>
                    </a:cubicBezTo>
                    <a:cubicBezTo>
                      <a:pt x="11203" y="10763"/>
                      <a:pt x="11865" y="9857"/>
                      <a:pt x="11865" y="8828"/>
                    </a:cubicBezTo>
                    <a:cubicBezTo>
                      <a:pt x="11865" y="8571"/>
                      <a:pt x="11816" y="8326"/>
                      <a:pt x="11791" y="8069"/>
                    </a:cubicBezTo>
                    <a:cubicBezTo>
                      <a:pt x="11754" y="7837"/>
                      <a:pt x="11718" y="7592"/>
                      <a:pt x="11718" y="7359"/>
                    </a:cubicBezTo>
                    <a:cubicBezTo>
                      <a:pt x="11669" y="5510"/>
                      <a:pt x="13469" y="4163"/>
                      <a:pt x="15170" y="3674"/>
                    </a:cubicBezTo>
                    <a:cubicBezTo>
                      <a:pt x="16823" y="3196"/>
                      <a:pt x="18574" y="3233"/>
                      <a:pt x="20252" y="3257"/>
                    </a:cubicBezTo>
                    <a:cubicBezTo>
                      <a:pt x="21696" y="3294"/>
                      <a:pt x="23178" y="3306"/>
                      <a:pt x="24586" y="3025"/>
                    </a:cubicBezTo>
                    <a:cubicBezTo>
                      <a:pt x="25921" y="2768"/>
                      <a:pt x="27206" y="2229"/>
                      <a:pt x="28443" y="1715"/>
                    </a:cubicBezTo>
                    <a:cubicBezTo>
                      <a:pt x="29116" y="1421"/>
                      <a:pt x="29814" y="1127"/>
                      <a:pt x="30537" y="882"/>
                    </a:cubicBezTo>
                    <a:cubicBezTo>
                      <a:pt x="33047" y="13"/>
                      <a:pt x="35128" y="0"/>
                      <a:pt x="36757" y="845"/>
                    </a:cubicBezTo>
                    <a:cubicBezTo>
                      <a:pt x="37797" y="1372"/>
                      <a:pt x="38605" y="2278"/>
                      <a:pt x="39365" y="3135"/>
                    </a:cubicBezTo>
                    <a:cubicBezTo>
                      <a:pt x="40013" y="3857"/>
                      <a:pt x="40687" y="4604"/>
                      <a:pt x="41495" y="5143"/>
                    </a:cubicBezTo>
                    <a:cubicBezTo>
                      <a:pt x="42413" y="5755"/>
                      <a:pt x="43491" y="6098"/>
                      <a:pt x="44531" y="6416"/>
                    </a:cubicBezTo>
                    <a:cubicBezTo>
                      <a:pt x="44972" y="6551"/>
                      <a:pt x="45425" y="6698"/>
                      <a:pt x="45878" y="6857"/>
                    </a:cubicBezTo>
                    <a:cubicBezTo>
                      <a:pt x="47899" y="7604"/>
                      <a:pt x="49552" y="9722"/>
                      <a:pt x="49343" y="11277"/>
                    </a:cubicBezTo>
                    <a:cubicBezTo>
                      <a:pt x="49209" y="12306"/>
                      <a:pt x="48303" y="12967"/>
                      <a:pt x="46772" y="13114"/>
                    </a:cubicBezTo>
                    <a:lnTo>
                      <a:pt x="46503" y="13150"/>
                    </a:lnTo>
                    <a:cubicBezTo>
                      <a:pt x="45046" y="13285"/>
                      <a:pt x="42609" y="13518"/>
                      <a:pt x="42095" y="15024"/>
                    </a:cubicBezTo>
                    <a:cubicBezTo>
                      <a:pt x="41850" y="15734"/>
                      <a:pt x="42083" y="16456"/>
                      <a:pt x="42328" y="17215"/>
                    </a:cubicBezTo>
                    <a:cubicBezTo>
                      <a:pt x="42670" y="18293"/>
                      <a:pt x="43025" y="19407"/>
                      <a:pt x="42058" y="20558"/>
                    </a:cubicBezTo>
                    <a:lnTo>
                      <a:pt x="42058" y="20558"/>
                    </a:lnTo>
                    <a:cubicBezTo>
                      <a:pt x="41838" y="20827"/>
                      <a:pt x="41544" y="21060"/>
                      <a:pt x="41262" y="21268"/>
                    </a:cubicBezTo>
                    <a:cubicBezTo>
                      <a:pt x="40956" y="21513"/>
                      <a:pt x="40638" y="21758"/>
                      <a:pt x="40405" y="22064"/>
                    </a:cubicBezTo>
                    <a:cubicBezTo>
                      <a:pt x="39977" y="22640"/>
                      <a:pt x="39854" y="23374"/>
                      <a:pt x="39720" y="24097"/>
                    </a:cubicBezTo>
                    <a:cubicBezTo>
                      <a:pt x="39585" y="24819"/>
                      <a:pt x="39462" y="25590"/>
                      <a:pt x="38985" y="26190"/>
                    </a:cubicBezTo>
                    <a:cubicBezTo>
                      <a:pt x="38165" y="27243"/>
                      <a:pt x="36659" y="27378"/>
                      <a:pt x="35324" y="27427"/>
                    </a:cubicBezTo>
                    <a:cubicBezTo>
                      <a:pt x="33794" y="27476"/>
                      <a:pt x="31896" y="27537"/>
                      <a:pt x="30402" y="26643"/>
                    </a:cubicBezTo>
                    <a:cubicBezTo>
                      <a:pt x="30169" y="26509"/>
                      <a:pt x="29961" y="26362"/>
                      <a:pt x="29741" y="26203"/>
                    </a:cubicBezTo>
                    <a:cubicBezTo>
                      <a:pt x="29447" y="25994"/>
                      <a:pt x="29141" y="25774"/>
                      <a:pt x="28810" y="25603"/>
                    </a:cubicBezTo>
                    <a:cubicBezTo>
                      <a:pt x="26986" y="24745"/>
                      <a:pt x="24880" y="25872"/>
                      <a:pt x="23778" y="26631"/>
                    </a:cubicBezTo>
                    <a:cubicBezTo>
                      <a:pt x="23423" y="26876"/>
                      <a:pt x="23080" y="27121"/>
                      <a:pt x="22749" y="27378"/>
                    </a:cubicBezTo>
                    <a:cubicBezTo>
                      <a:pt x="21635" y="28211"/>
                      <a:pt x="20472" y="29068"/>
                      <a:pt x="19101" y="29374"/>
                    </a:cubicBezTo>
                    <a:cubicBezTo>
                      <a:pt x="17668" y="29692"/>
                      <a:pt x="16138" y="29386"/>
                      <a:pt x="14656" y="29080"/>
                    </a:cubicBezTo>
                    <a:cubicBezTo>
                      <a:pt x="12771" y="28700"/>
                      <a:pt x="10995" y="28333"/>
                      <a:pt x="9404" y="29190"/>
                    </a:cubicBezTo>
                    <a:cubicBezTo>
                      <a:pt x="8791" y="29508"/>
                      <a:pt x="8265" y="29998"/>
                      <a:pt x="7751" y="30476"/>
                    </a:cubicBezTo>
                    <a:cubicBezTo>
                      <a:pt x="7065" y="31112"/>
                      <a:pt x="6343" y="31786"/>
                      <a:pt x="5412" y="32031"/>
                    </a:cubicBezTo>
                    <a:cubicBezTo>
                      <a:pt x="5130" y="32129"/>
                      <a:pt x="4861" y="32153"/>
                      <a:pt x="4579" y="3215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4"/>
              <p:cNvSpPr/>
              <p:nvPr/>
            </p:nvSpPr>
            <p:spPr>
              <a:xfrm>
                <a:off x="1115700" y="1572038"/>
                <a:ext cx="1019650" cy="629350"/>
              </a:xfrm>
              <a:custGeom>
                <a:avLst/>
                <a:gdLst/>
                <a:ahLst/>
                <a:cxnLst/>
                <a:rect l="l" t="t" r="r" b="b"/>
                <a:pathLst>
                  <a:path w="40786" h="25174" fill="none" extrusionOk="0">
                    <a:moveTo>
                      <a:pt x="576" y="25149"/>
                    </a:moveTo>
                    <a:cubicBezTo>
                      <a:pt x="392" y="25149"/>
                      <a:pt x="184" y="25088"/>
                      <a:pt x="37" y="24807"/>
                    </a:cubicBezTo>
                    <a:cubicBezTo>
                      <a:pt x="1" y="24696"/>
                      <a:pt x="37" y="24599"/>
                      <a:pt x="99" y="24488"/>
                    </a:cubicBezTo>
                    <a:cubicBezTo>
                      <a:pt x="135" y="24439"/>
                      <a:pt x="148" y="24378"/>
                      <a:pt x="160" y="24329"/>
                    </a:cubicBezTo>
                    <a:cubicBezTo>
                      <a:pt x="282" y="23876"/>
                      <a:pt x="368" y="23435"/>
                      <a:pt x="441" y="23031"/>
                    </a:cubicBezTo>
                    <a:cubicBezTo>
                      <a:pt x="527" y="22578"/>
                      <a:pt x="637" y="21942"/>
                      <a:pt x="760" y="21746"/>
                    </a:cubicBezTo>
                    <a:cubicBezTo>
                      <a:pt x="992" y="21391"/>
                      <a:pt x="2229" y="20987"/>
                      <a:pt x="3062" y="20705"/>
                    </a:cubicBezTo>
                    <a:cubicBezTo>
                      <a:pt x="3331" y="20619"/>
                      <a:pt x="3649" y="20509"/>
                      <a:pt x="3955" y="20399"/>
                    </a:cubicBezTo>
                    <a:cubicBezTo>
                      <a:pt x="7837" y="19040"/>
                      <a:pt x="10077" y="16089"/>
                      <a:pt x="9698" y="12906"/>
                    </a:cubicBezTo>
                    <a:cubicBezTo>
                      <a:pt x="9600" y="12097"/>
                      <a:pt x="9367" y="11449"/>
                      <a:pt x="9184" y="10971"/>
                    </a:cubicBezTo>
                    <a:cubicBezTo>
                      <a:pt x="9184" y="10959"/>
                      <a:pt x="9159" y="10934"/>
                      <a:pt x="9147" y="10922"/>
                    </a:cubicBezTo>
                    <a:cubicBezTo>
                      <a:pt x="9122" y="10885"/>
                      <a:pt x="9098" y="10836"/>
                      <a:pt x="9098" y="10787"/>
                    </a:cubicBezTo>
                    <a:cubicBezTo>
                      <a:pt x="9122" y="10591"/>
                      <a:pt x="9306" y="10396"/>
                      <a:pt x="9490" y="10187"/>
                    </a:cubicBezTo>
                    <a:cubicBezTo>
                      <a:pt x="9563" y="10114"/>
                      <a:pt x="9624" y="10040"/>
                      <a:pt x="9686" y="9967"/>
                    </a:cubicBezTo>
                    <a:cubicBezTo>
                      <a:pt x="10494" y="8841"/>
                      <a:pt x="11608" y="7310"/>
                      <a:pt x="11632" y="5192"/>
                    </a:cubicBezTo>
                    <a:cubicBezTo>
                      <a:pt x="11632" y="4665"/>
                      <a:pt x="11547" y="4225"/>
                      <a:pt x="11510" y="3906"/>
                    </a:cubicBezTo>
                    <a:lnTo>
                      <a:pt x="11510" y="3882"/>
                    </a:lnTo>
                    <a:cubicBezTo>
                      <a:pt x="11510" y="3869"/>
                      <a:pt x="11485" y="3845"/>
                      <a:pt x="11510" y="3821"/>
                    </a:cubicBezTo>
                    <a:cubicBezTo>
                      <a:pt x="11571" y="3637"/>
                      <a:pt x="11877" y="3478"/>
                      <a:pt x="12465" y="3306"/>
                    </a:cubicBezTo>
                    <a:cubicBezTo>
                      <a:pt x="13383" y="3049"/>
                      <a:pt x="14461" y="3012"/>
                      <a:pt x="15391" y="3012"/>
                    </a:cubicBezTo>
                    <a:cubicBezTo>
                      <a:pt x="15771" y="3012"/>
                      <a:pt x="16163" y="3012"/>
                      <a:pt x="16542" y="3025"/>
                    </a:cubicBezTo>
                    <a:lnTo>
                      <a:pt x="16567" y="3025"/>
                    </a:lnTo>
                    <a:cubicBezTo>
                      <a:pt x="16983" y="3025"/>
                      <a:pt x="17412" y="3049"/>
                      <a:pt x="17852" y="3049"/>
                    </a:cubicBezTo>
                    <a:cubicBezTo>
                      <a:pt x="18881" y="3049"/>
                      <a:pt x="20228" y="3012"/>
                      <a:pt x="21623" y="2743"/>
                    </a:cubicBezTo>
                    <a:cubicBezTo>
                      <a:pt x="23289" y="2400"/>
                      <a:pt x="24807" y="1776"/>
                      <a:pt x="26129" y="1225"/>
                    </a:cubicBezTo>
                    <a:cubicBezTo>
                      <a:pt x="26790" y="943"/>
                      <a:pt x="27415" y="686"/>
                      <a:pt x="28027" y="478"/>
                    </a:cubicBezTo>
                    <a:cubicBezTo>
                      <a:pt x="28921" y="172"/>
                      <a:pt x="29753" y="0"/>
                      <a:pt x="30402" y="0"/>
                    </a:cubicBezTo>
                    <a:cubicBezTo>
                      <a:pt x="30868" y="0"/>
                      <a:pt x="31247" y="74"/>
                      <a:pt x="31541" y="233"/>
                    </a:cubicBezTo>
                    <a:cubicBezTo>
                      <a:pt x="32043" y="490"/>
                      <a:pt x="32606" y="1115"/>
                      <a:pt x="33206" y="1788"/>
                    </a:cubicBezTo>
                    <a:cubicBezTo>
                      <a:pt x="33953" y="2621"/>
                      <a:pt x="34810" y="3563"/>
                      <a:pt x="35973" y="4347"/>
                    </a:cubicBezTo>
                    <a:cubicBezTo>
                      <a:pt x="37296" y="5216"/>
                      <a:pt x="38667" y="5657"/>
                      <a:pt x="39879" y="6024"/>
                    </a:cubicBezTo>
                    <a:cubicBezTo>
                      <a:pt x="39965" y="6061"/>
                      <a:pt x="40112" y="6073"/>
                      <a:pt x="40247" y="6073"/>
                    </a:cubicBezTo>
                    <a:cubicBezTo>
                      <a:pt x="40455" y="6086"/>
                      <a:pt x="40638" y="6110"/>
                      <a:pt x="40736" y="6196"/>
                    </a:cubicBezTo>
                    <a:cubicBezTo>
                      <a:pt x="40773" y="6233"/>
                      <a:pt x="40785" y="6269"/>
                      <a:pt x="40785" y="6331"/>
                    </a:cubicBezTo>
                    <a:cubicBezTo>
                      <a:pt x="40700" y="7335"/>
                      <a:pt x="39659" y="7665"/>
                      <a:pt x="38459" y="8045"/>
                    </a:cubicBezTo>
                    <a:cubicBezTo>
                      <a:pt x="37186" y="8449"/>
                      <a:pt x="35741" y="8902"/>
                      <a:pt x="35275" y="10285"/>
                    </a:cubicBezTo>
                    <a:cubicBezTo>
                      <a:pt x="34663" y="12061"/>
                      <a:pt x="35153" y="13603"/>
                      <a:pt x="35471" y="14632"/>
                    </a:cubicBezTo>
                    <a:lnTo>
                      <a:pt x="35520" y="14718"/>
                    </a:lnTo>
                    <a:cubicBezTo>
                      <a:pt x="35557" y="14803"/>
                      <a:pt x="35594" y="14877"/>
                      <a:pt x="35582" y="14963"/>
                    </a:cubicBezTo>
                    <a:cubicBezTo>
                      <a:pt x="35582" y="14987"/>
                      <a:pt x="35557" y="14987"/>
                      <a:pt x="35557" y="14999"/>
                    </a:cubicBezTo>
                    <a:cubicBezTo>
                      <a:pt x="35178" y="15305"/>
                      <a:pt x="34602" y="15746"/>
                      <a:pt x="34088" y="16420"/>
                    </a:cubicBezTo>
                    <a:cubicBezTo>
                      <a:pt x="33170" y="17632"/>
                      <a:pt x="32949" y="18930"/>
                      <a:pt x="32778" y="19885"/>
                    </a:cubicBezTo>
                    <a:cubicBezTo>
                      <a:pt x="32778" y="19921"/>
                      <a:pt x="32765" y="19970"/>
                      <a:pt x="32765" y="20019"/>
                    </a:cubicBezTo>
                    <a:cubicBezTo>
                      <a:pt x="32765" y="20129"/>
                      <a:pt x="32765" y="20252"/>
                      <a:pt x="32680" y="20325"/>
                    </a:cubicBezTo>
                    <a:cubicBezTo>
                      <a:pt x="32582" y="20436"/>
                      <a:pt x="32361" y="20436"/>
                      <a:pt x="32055" y="20411"/>
                    </a:cubicBezTo>
                    <a:cubicBezTo>
                      <a:pt x="31921" y="20411"/>
                      <a:pt x="31761" y="20399"/>
                      <a:pt x="31615" y="20411"/>
                    </a:cubicBezTo>
                    <a:cubicBezTo>
                      <a:pt x="31272" y="20436"/>
                      <a:pt x="30929" y="20436"/>
                      <a:pt x="30574" y="20436"/>
                    </a:cubicBezTo>
                    <a:cubicBezTo>
                      <a:pt x="29925" y="20436"/>
                      <a:pt x="29031" y="20399"/>
                      <a:pt x="28541" y="20105"/>
                    </a:cubicBezTo>
                    <a:cubicBezTo>
                      <a:pt x="28443" y="20044"/>
                      <a:pt x="28296" y="19946"/>
                      <a:pt x="28137" y="19836"/>
                    </a:cubicBezTo>
                    <a:cubicBezTo>
                      <a:pt x="27758" y="19554"/>
                      <a:pt x="27280" y="19223"/>
                      <a:pt x="26680" y="18930"/>
                    </a:cubicBezTo>
                    <a:cubicBezTo>
                      <a:pt x="25799" y="18501"/>
                      <a:pt x="24819" y="18293"/>
                      <a:pt x="23791" y="18293"/>
                    </a:cubicBezTo>
                    <a:cubicBezTo>
                      <a:pt x="21562" y="18293"/>
                      <a:pt x="19554" y="19334"/>
                      <a:pt x="18269" y="20215"/>
                    </a:cubicBezTo>
                    <a:cubicBezTo>
                      <a:pt x="17865" y="20497"/>
                      <a:pt x="17485" y="20766"/>
                      <a:pt x="17130" y="21023"/>
                    </a:cubicBezTo>
                    <a:cubicBezTo>
                      <a:pt x="16261" y="21672"/>
                      <a:pt x="15440" y="22284"/>
                      <a:pt x="14767" y="22431"/>
                    </a:cubicBezTo>
                    <a:cubicBezTo>
                      <a:pt x="14595" y="22468"/>
                      <a:pt x="14412" y="22493"/>
                      <a:pt x="14179" y="22493"/>
                    </a:cubicBezTo>
                    <a:cubicBezTo>
                      <a:pt x="13493" y="22493"/>
                      <a:pt x="12636" y="22333"/>
                      <a:pt x="11743" y="22150"/>
                    </a:cubicBezTo>
                    <a:cubicBezTo>
                      <a:pt x="10641" y="21917"/>
                      <a:pt x="9392" y="21672"/>
                      <a:pt x="8069" y="21672"/>
                    </a:cubicBezTo>
                    <a:cubicBezTo>
                      <a:pt x="6637" y="21672"/>
                      <a:pt x="5376" y="21978"/>
                      <a:pt x="4213" y="22591"/>
                    </a:cubicBezTo>
                    <a:cubicBezTo>
                      <a:pt x="3209" y="23129"/>
                      <a:pt x="2462" y="23827"/>
                      <a:pt x="1849" y="24390"/>
                    </a:cubicBezTo>
                    <a:cubicBezTo>
                      <a:pt x="1764" y="24452"/>
                      <a:pt x="1690" y="24537"/>
                      <a:pt x="1617" y="24623"/>
                    </a:cubicBezTo>
                    <a:cubicBezTo>
                      <a:pt x="1372" y="24868"/>
                      <a:pt x="1127" y="25113"/>
                      <a:pt x="956" y="25162"/>
                    </a:cubicBezTo>
                    <a:lnTo>
                      <a:pt x="956" y="25125"/>
                    </a:lnTo>
                    <a:lnTo>
                      <a:pt x="956" y="25162"/>
                    </a:lnTo>
                    <a:cubicBezTo>
                      <a:pt x="943" y="25162"/>
                      <a:pt x="943" y="25162"/>
                      <a:pt x="931" y="25174"/>
                    </a:cubicBezTo>
                    <a:cubicBezTo>
                      <a:pt x="809" y="25113"/>
                      <a:pt x="698" y="25149"/>
                      <a:pt x="576" y="25149"/>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4"/>
              <p:cNvSpPr/>
              <p:nvPr/>
            </p:nvSpPr>
            <p:spPr>
              <a:xfrm>
                <a:off x="1395775" y="1654988"/>
                <a:ext cx="560500" cy="394900"/>
              </a:xfrm>
              <a:custGeom>
                <a:avLst/>
                <a:gdLst/>
                <a:ahLst/>
                <a:cxnLst/>
                <a:rect l="l" t="t" r="r" b="b"/>
                <a:pathLst>
                  <a:path w="22420" h="15796" fill="none" extrusionOk="0">
                    <a:moveTo>
                      <a:pt x="2548" y="15783"/>
                    </a:moveTo>
                    <a:cubicBezTo>
                      <a:pt x="2290" y="15783"/>
                      <a:pt x="1972" y="15685"/>
                      <a:pt x="1654" y="15612"/>
                    </a:cubicBezTo>
                    <a:cubicBezTo>
                      <a:pt x="1482" y="15563"/>
                      <a:pt x="1311" y="15526"/>
                      <a:pt x="1164" y="15489"/>
                    </a:cubicBezTo>
                    <a:cubicBezTo>
                      <a:pt x="1103" y="15477"/>
                      <a:pt x="1005" y="15477"/>
                      <a:pt x="919" y="15489"/>
                    </a:cubicBezTo>
                    <a:cubicBezTo>
                      <a:pt x="735" y="15501"/>
                      <a:pt x="527" y="15501"/>
                      <a:pt x="454" y="15342"/>
                    </a:cubicBezTo>
                    <a:cubicBezTo>
                      <a:pt x="1" y="14265"/>
                      <a:pt x="503" y="13212"/>
                      <a:pt x="1042" y="12110"/>
                    </a:cubicBezTo>
                    <a:cubicBezTo>
                      <a:pt x="1482" y="11179"/>
                      <a:pt x="1960" y="10224"/>
                      <a:pt x="1837" y="9220"/>
                    </a:cubicBezTo>
                    <a:cubicBezTo>
                      <a:pt x="1813" y="9049"/>
                      <a:pt x="1776" y="8890"/>
                      <a:pt x="1727" y="8743"/>
                    </a:cubicBezTo>
                    <a:cubicBezTo>
                      <a:pt x="1654" y="8498"/>
                      <a:pt x="1593" y="8265"/>
                      <a:pt x="1629" y="8057"/>
                    </a:cubicBezTo>
                    <a:cubicBezTo>
                      <a:pt x="1666" y="7898"/>
                      <a:pt x="1690" y="7726"/>
                      <a:pt x="1727" y="7555"/>
                    </a:cubicBezTo>
                    <a:cubicBezTo>
                      <a:pt x="1960" y="6220"/>
                      <a:pt x="2266" y="4384"/>
                      <a:pt x="3711" y="3074"/>
                    </a:cubicBezTo>
                    <a:cubicBezTo>
                      <a:pt x="3821" y="2988"/>
                      <a:pt x="3956" y="3013"/>
                      <a:pt x="4066" y="3049"/>
                    </a:cubicBezTo>
                    <a:cubicBezTo>
                      <a:pt x="4115" y="3062"/>
                      <a:pt x="4139" y="3062"/>
                      <a:pt x="4176" y="3062"/>
                    </a:cubicBezTo>
                    <a:cubicBezTo>
                      <a:pt x="4543" y="3062"/>
                      <a:pt x="4923" y="3062"/>
                      <a:pt x="5266" y="3074"/>
                    </a:cubicBezTo>
                    <a:lnTo>
                      <a:pt x="5290" y="3074"/>
                    </a:lnTo>
                    <a:cubicBezTo>
                      <a:pt x="5768" y="3098"/>
                      <a:pt x="6184" y="3098"/>
                      <a:pt x="6637" y="3098"/>
                    </a:cubicBezTo>
                    <a:cubicBezTo>
                      <a:pt x="7812" y="3098"/>
                      <a:pt x="9380" y="3049"/>
                      <a:pt x="11057" y="2706"/>
                    </a:cubicBezTo>
                    <a:cubicBezTo>
                      <a:pt x="13065" y="2315"/>
                      <a:pt x="14816" y="1580"/>
                      <a:pt x="16224" y="992"/>
                    </a:cubicBezTo>
                    <a:cubicBezTo>
                      <a:pt x="16836" y="735"/>
                      <a:pt x="17412" y="490"/>
                      <a:pt x="17938" y="307"/>
                    </a:cubicBezTo>
                    <a:cubicBezTo>
                      <a:pt x="18036" y="270"/>
                      <a:pt x="18134" y="233"/>
                      <a:pt x="18220" y="196"/>
                    </a:cubicBezTo>
                    <a:cubicBezTo>
                      <a:pt x="18514" y="86"/>
                      <a:pt x="18746" y="1"/>
                      <a:pt x="18893" y="62"/>
                    </a:cubicBezTo>
                    <a:cubicBezTo>
                      <a:pt x="19077" y="123"/>
                      <a:pt x="19224" y="319"/>
                      <a:pt x="19346" y="490"/>
                    </a:cubicBezTo>
                    <a:cubicBezTo>
                      <a:pt x="19408" y="564"/>
                      <a:pt x="19444" y="637"/>
                      <a:pt x="19493" y="698"/>
                    </a:cubicBezTo>
                    <a:cubicBezTo>
                      <a:pt x="19738" y="980"/>
                      <a:pt x="20154" y="1213"/>
                      <a:pt x="20583" y="1458"/>
                    </a:cubicBezTo>
                    <a:cubicBezTo>
                      <a:pt x="21403" y="1911"/>
                      <a:pt x="22322" y="2437"/>
                      <a:pt x="22383" y="3478"/>
                    </a:cubicBezTo>
                    <a:cubicBezTo>
                      <a:pt x="22420" y="3968"/>
                      <a:pt x="22052" y="4335"/>
                      <a:pt x="21660" y="4727"/>
                    </a:cubicBezTo>
                    <a:cubicBezTo>
                      <a:pt x="21342" y="5070"/>
                      <a:pt x="21011" y="5400"/>
                      <a:pt x="20852" y="5841"/>
                    </a:cubicBezTo>
                    <a:cubicBezTo>
                      <a:pt x="20509" y="6869"/>
                      <a:pt x="20571" y="7861"/>
                      <a:pt x="20632" y="8743"/>
                    </a:cubicBezTo>
                    <a:cubicBezTo>
                      <a:pt x="20669" y="9392"/>
                      <a:pt x="20705" y="10028"/>
                      <a:pt x="20571" y="10555"/>
                    </a:cubicBezTo>
                    <a:cubicBezTo>
                      <a:pt x="20534" y="10702"/>
                      <a:pt x="20424" y="10787"/>
                      <a:pt x="20326" y="10898"/>
                    </a:cubicBezTo>
                    <a:cubicBezTo>
                      <a:pt x="20265" y="10959"/>
                      <a:pt x="20203" y="11008"/>
                      <a:pt x="20154" y="11069"/>
                    </a:cubicBezTo>
                    <a:cubicBezTo>
                      <a:pt x="19873" y="11436"/>
                      <a:pt x="19738" y="11914"/>
                      <a:pt x="19603" y="12355"/>
                    </a:cubicBezTo>
                    <a:cubicBezTo>
                      <a:pt x="19420" y="12942"/>
                      <a:pt x="19248" y="13518"/>
                      <a:pt x="18759" y="13689"/>
                    </a:cubicBezTo>
                    <a:cubicBezTo>
                      <a:pt x="18440" y="13775"/>
                      <a:pt x="18134" y="13518"/>
                      <a:pt x="17767" y="13187"/>
                    </a:cubicBezTo>
                    <a:cubicBezTo>
                      <a:pt x="17497" y="12979"/>
                      <a:pt x="17216" y="12722"/>
                      <a:pt x="16885" y="12563"/>
                    </a:cubicBezTo>
                    <a:cubicBezTo>
                      <a:pt x="15538" y="11926"/>
                      <a:pt x="14069" y="11608"/>
                      <a:pt x="12563" y="11608"/>
                    </a:cubicBezTo>
                    <a:cubicBezTo>
                      <a:pt x="9465" y="11608"/>
                      <a:pt x="6821" y="12967"/>
                      <a:pt x="5131" y="14106"/>
                    </a:cubicBezTo>
                    <a:cubicBezTo>
                      <a:pt x="4690" y="14412"/>
                      <a:pt x="4262" y="14718"/>
                      <a:pt x="3894" y="14999"/>
                    </a:cubicBezTo>
                    <a:cubicBezTo>
                      <a:pt x="3784" y="15073"/>
                      <a:pt x="3686" y="15171"/>
                      <a:pt x="3576" y="15256"/>
                    </a:cubicBezTo>
                    <a:cubicBezTo>
                      <a:pt x="3294" y="15489"/>
                      <a:pt x="3013" y="15734"/>
                      <a:pt x="2768" y="15795"/>
                    </a:cubicBezTo>
                    <a:lnTo>
                      <a:pt x="2768" y="15795"/>
                    </a:lnTo>
                    <a:cubicBezTo>
                      <a:pt x="2695" y="15783"/>
                      <a:pt x="2633" y="15783"/>
                      <a:pt x="2548" y="15783"/>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4"/>
              <p:cNvSpPr/>
              <p:nvPr/>
            </p:nvSpPr>
            <p:spPr>
              <a:xfrm>
                <a:off x="1520375" y="1749563"/>
                <a:ext cx="329375" cy="164400"/>
              </a:xfrm>
              <a:custGeom>
                <a:avLst/>
                <a:gdLst/>
                <a:ahLst/>
                <a:cxnLst/>
                <a:rect l="l" t="t" r="r" b="b"/>
                <a:pathLst>
                  <a:path w="13175" h="6576" fill="none" extrusionOk="0">
                    <a:moveTo>
                      <a:pt x="1212" y="6576"/>
                    </a:moveTo>
                    <a:cubicBezTo>
                      <a:pt x="857" y="6576"/>
                      <a:pt x="539" y="6490"/>
                      <a:pt x="233" y="6294"/>
                    </a:cubicBezTo>
                    <a:lnTo>
                      <a:pt x="233" y="6294"/>
                    </a:lnTo>
                    <a:cubicBezTo>
                      <a:pt x="0" y="6135"/>
                      <a:pt x="61" y="5841"/>
                      <a:pt x="135" y="5535"/>
                    </a:cubicBezTo>
                    <a:cubicBezTo>
                      <a:pt x="184" y="5352"/>
                      <a:pt x="221" y="5168"/>
                      <a:pt x="196" y="5021"/>
                    </a:cubicBezTo>
                    <a:cubicBezTo>
                      <a:pt x="184" y="4886"/>
                      <a:pt x="147" y="4764"/>
                      <a:pt x="123" y="4654"/>
                    </a:cubicBezTo>
                    <a:cubicBezTo>
                      <a:pt x="98" y="4531"/>
                      <a:pt x="61" y="4409"/>
                      <a:pt x="61" y="4286"/>
                    </a:cubicBezTo>
                    <a:cubicBezTo>
                      <a:pt x="37" y="3748"/>
                      <a:pt x="0" y="2952"/>
                      <a:pt x="441" y="2646"/>
                    </a:cubicBezTo>
                    <a:cubicBezTo>
                      <a:pt x="674" y="2499"/>
                      <a:pt x="955" y="2535"/>
                      <a:pt x="1225" y="2597"/>
                    </a:cubicBezTo>
                    <a:cubicBezTo>
                      <a:pt x="1359" y="2633"/>
                      <a:pt x="1506" y="2658"/>
                      <a:pt x="1641" y="2658"/>
                    </a:cubicBezTo>
                    <a:cubicBezTo>
                      <a:pt x="2975" y="2658"/>
                      <a:pt x="4751" y="2621"/>
                      <a:pt x="6722" y="2217"/>
                    </a:cubicBezTo>
                    <a:cubicBezTo>
                      <a:pt x="9061" y="1764"/>
                      <a:pt x="11056" y="919"/>
                      <a:pt x="12526" y="307"/>
                    </a:cubicBezTo>
                    <a:cubicBezTo>
                      <a:pt x="12562" y="295"/>
                      <a:pt x="12624" y="246"/>
                      <a:pt x="12685" y="197"/>
                    </a:cubicBezTo>
                    <a:cubicBezTo>
                      <a:pt x="12807" y="111"/>
                      <a:pt x="12954" y="1"/>
                      <a:pt x="13040" y="111"/>
                    </a:cubicBezTo>
                    <a:cubicBezTo>
                      <a:pt x="13175" y="258"/>
                      <a:pt x="13028" y="442"/>
                      <a:pt x="12893" y="613"/>
                    </a:cubicBezTo>
                    <a:cubicBezTo>
                      <a:pt x="12807" y="723"/>
                      <a:pt x="12722" y="821"/>
                      <a:pt x="12685" y="931"/>
                    </a:cubicBezTo>
                    <a:cubicBezTo>
                      <a:pt x="12367" y="1850"/>
                      <a:pt x="12379" y="2744"/>
                      <a:pt x="12416" y="3515"/>
                    </a:cubicBezTo>
                    <a:cubicBezTo>
                      <a:pt x="12428" y="4152"/>
                      <a:pt x="12440" y="4703"/>
                      <a:pt x="12281" y="5156"/>
                    </a:cubicBezTo>
                    <a:cubicBezTo>
                      <a:pt x="12097" y="5682"/>
                      <a:pt x="11118" y="5352"/>
                      <a:pt x="9979" y="4972"/>
                    </a:cubicBezTo>
                    <a:cubicBezTo>
                      <a:pt x="9171" y="4703"/>
                      <a:pt x="8253" y="4409"/>
                      <a:pt x="7567" y="4409"/>
                    </a:cubicBezTo>
                    <a:cubicBezTo>
                      <a:pt x="6294" y="4409"/>
                      <a:pt x="5020" y="5045"/>
                      <a:pt x="3906" y="5609"/>
                    </a:cubicBezTo>
                    <a:cubicBezTo>
                      <a:pt x="2914" y="6123"/>
                      <a:pt x="2008" y="6576"/>
                      <a:pt x="1212" y="6576"/>
                    </a:cubicBezTo>
                    <a:close/>
                  </a:path>
                </a:pathLst>
              </a:custGeom>
              <a:noFill/>
              <a:ln w="9525" cap="flat" cmpd="sng">
                <a:solidFill>
                  <a:schemeClr val="accent4"/>
                </a:solidFill>
                <a:prstDash val="solid"/>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4"/>
              <p:cNvSpPr/>
              <p:nvPr/>
            </p:nvSpPr>
            <p:spPr>
              <a:xfrm>
                <a:off x="965100" y="1428788"/>
                <a:ext cx="1354200" cy="913425"/>
              </a:xfrm>
              <a:custGeom>
                <a:avLst/>
                <a:gdLst/>
                <a:ahLst/>
                <a:cxnLst/>
                <a:rect l="l" t="t" r="r" b="b"/>
                <a:pathLst>
                  <a:path w="54168" h="36537" fill="none" extrusionOk="0">
                    <a:moveTo>
                      <a:pt x="52613" y="9416"/>
                    </a:moveTo>
                    <a:cubicBezTo>
                      <a:pt x="51670" y="8228"/>
                      <a:pt x="50409" y="7285"/>
                      <a:pt x="49025" y="6783"/>
                    </a:cubicBezTo>
                    <a:cubicBezTo>
                      <a:pt x="48536" y="6600"/>
                      <a:pt x="48046" y="6441"/>
                      <a:pt x="47568" y="6294"/>
                    </a:cubicBezTo>
                    <a:cubicBezTo>
                      <a:pt x="46638" y="6000"/>
                      <a:pt x="45769" y="5730"/>
                      <a:pt x="45120" y="5302"/>
                    </a:cubicBezTo>
                    <a:cubicBezTo>
                      <a:pt x="44556" y="4910"/>
                      <a:pt x="44005" y="4322"/>
                      <a:pt x="43430" y="3673"/>
                    </a:cubicBezTo>
                    <a:cubicBezTo>
                      <a:pt x="42548" y="2706"/>
                      <a:pt x="41569" y="1629"/>
                      <a:pt x="40161" y="894"/>
                    </a:cubicBezTo>
                    <a:cubicBezTo>
                      <a:pt x="39047" y="306"/>
                      <a:pt x="37773" y="0"/>
                      <a:pt x="36390" y="0"/>
                    </a:cubicBezTo>
                    <a:cubicBezTo>
                      <a:pt x="35067" y="0"/>
                      <a:pt x="33647" y="282"/>
                      <a:pt x="32129" y="796"/>
                    </a:cubicBezTo>
                    <a:cubicBezTo>
                      <a:pt x="31370" y="1078"/>
                      <a:pt x="30635" y="1384"/>
                      <a:pt x="29913" y="1665"/>
                    </a:cubicBezTo>
                    <a:cubicBezTo>
                      <a:pt x="28713" y="2167"/>
                      <a:pt x="27598" y="2633"/>
                      <a:pt x="26497" y="2853"/>
                    </a:cubicBezTo>
                    <a:cubicBezTo>
                      <a:pt x="25590" y="3037"/>
                      <a:pt x="24586" y="3049"/>
                      <a:pt x="23815" y="3049"/>
                    </a:cubicBezTo>
                    <a:cubicBezTo>
                      <a:pt x="23423" y="3049"/>
                      <a:pt x="23019" y="3049"/>
                      <a:pt x="22640" y="3037"/>
                    </a:cubicBezTo>
                    <a:cubicBezTo>
                      <a:pt x="22248" y="3037"/>
                      <a:pt x="21819" y="3012"/>
                      <a:pt x="21391" y="3012"/>
                    </a:cubicBezTo>
                    <a:cubicBezTo>
                      <a:pt x="20056" y="3012"/>
                      <a:pt x="18477" y="3073"/>
                      <a:pt x="16885" y="3539"/>
                    </a:cubicBezTo>
                    <a:cubicBezTo>
                      <a:pt x="15612" y="3894"/>
                      <a:pt x="14436" y="4567"/>
                      <a:pt x="13555" y="5424"/>
                    </a:cubicBezTo>
                    <a:cubicBezTo>
                      <a:pt x="12367" y="6551"/>
                      <a:pt x="11730" y="8008"/>
                      <a:pt x="11779" y="9489"/>
                    </a:cubicBezTo>
                    <a:cubicBezTo>
                      <a:pt x="11792" y="9893"/>
                      <a:pt x="11840" y="10224"/>
                      <a:pt x="11877" y="10506"/>
                    </a:cubicBezTo>
                    <a:cubicBezTo>
                      <a:pt x="11902" y="10640"/>
                      <a:pt x="11926" y="10824"/>
                      <a:pt x="11926" y="10897"/>
                    </a:cubicBezTo>
                    <a:cubicBezTo>
                      <a:pt x="11926" y="11179"/>
                      <a:pt x="11424" y="11877"/>
                      <a:pt x="11081" y="12342"/>
                    </a:cubicBezTo>
                    <a:cubicBezTo>
                      <a:pt x="10285" y="13420"/>
                      <a:pt x="9208" y="14913"/>
                      <a:pt x="9367" y="16897"/>
                    </a:cubicBezTo>
                    <a:cubicBezTo>
                      <a:pt x="9428" y="17644"/>
                      <a:pt x="9673" y="18293"/>
                      <a:pt x="9857" y="18746"/>
                    </a:cubicBezTo>
                    <a:cubicBezTo>
                      <a:pt x="9943" y="18954"/>
                      <a:pt x="10041" y="19223"/>
                      <a:pt x="10065" y="19333"/>
                    </a:cubicBezTo>
                    <a:cubicBezTo>
                      <a:pt x="10090" y="19542"/>
                      <a:pt x="9453" y="20301"/>
                      <a:pt x="8082" y="20790"/>
                    </a:cubicBezTo>
                    <a:cubicBezTo>
                      <a:pt x="7824" y="20876"/>
                      <a:pt x="7567" y="20974"/>
                      <a:pt x="7286" y="21060"/>
                    </a:cubicBezTo>
                    <a:cubicBezTo>
                      <a:pt x="5498" y="21660"/>
                      <a:pt x="3270" y="22394"/>
                      <a:pt x="1947" y="24488"/>
                    </a:cubicBezTo>
                    <a:cubicBezTo>
                      <a:pt x="1262" y="25602"/>
                      <a:pt x="1029" y="26802"/>
                      <a:pt x="858" y="27770"/>
                    </a:cubicBezTo>
                    <a:cubicBezTo>
                      <a:pt x="796" y="28100"/>
                      <a:pt x="735" y="28406"/>
                      <a:pt x="674" y="28688"/>
                    </a:cubicBezTo>
                    <a:cubicBezTo>
                      <a:pt x="649" y="28810"/>
                      <a:pt x="613" y="28945"/>
                      <a:pt x="576" y="29067"/>
                    </a:cubicBezTo>
                    <a:cubicBezTo>
                      <a:pt x="331" y="29924"/>
                      <a:pt x="1" y="31088"/>
                      <a:pt x="392" y="32386"/>
                    </a:cubicBezTo>
                    <a:cubicBezTo>
                      <a:pt x="796" y="33794"/>
                      <a:pt x="1898" y="34908"/>
                      <a:pt x="3674" y="35728"/>
                    </a:cubicBezTo>
                    <a:cubicBezTo>
                      <a:pt x="4886" y="36279"/>
                      <a:pt x="5963" y="36536"/>
                      <a:pt x="6980" y="36536"/>
                    </a:cubicBezTo>
                    <a:cubicBezTo>
                      <a:pt x="7469" y="36536"/>
                      <a:pt x="7947" y="36475"/>
                      <a:pt x="8412" y="36353"/>
                    </a:cubicBezTo>
                    <a:cubicBezTo>
                      <a:pt x="9894" y="35948"/>
                      <a:pt x="10898" y="35006"/>
                      <a:pt x="11730" y="34259"/>
                    </a:cubicBezTo>
                    <a:cubicBezTo>
                      <a:pt x="12159" y="33855"/>
                      <a:pt x="12551" y="33487"/>
                      <a:pt x="12893" y="33304"/>
                    </a:cubicBezTo>
                    <a:cubicBezTo>
                      <a:pt x="13212" y="33132"/>
                      <a:pt x="13579" y="33059"/>
                      <a:pt x="14069" y="33059"/>
                    </a:cubicBezTo>
                    <a:cubicBezTo>
                      <a:pt x="14791" y="33059"/>
                      <a:pt x="15673" y="33243"/>
                      <a:pt x="16616" y="33426"/>
                    </a:cubicBezTo>
                    <a:cubicBezTo>
                      <a:pt x="17693" y="33647"/>
                      <a:pt x="18917" y="33904"/>
                      <a:pt x="20191" y="33904"/>
                    </a:cubicBezTo>
                    <a:cubicBezTo>
                      <a:pt x="20852" y="33904"/>
                      <a:pt x="21452" y="33843"/>
                      <a:pt x="22027" y="33708"/>
                    </a:cubicBezTo>
                    <a:cubicBezTo>
                      <a:pt x="23864" y="33292"/>
                      <a:pt x="25284" y="32239"/>
                      <a:pt x="26545" y="31320"/>
                    </a:cubicBezTo>
                    <a:cubicBezTo>
                      <a:pt x="26864" y="31088"/>
                      <a:pt x="27182" y="30843"/>
                      <a:pt x="27513" y="30622"/>
                    </a:cubicBezTo>
                    <a:cubicBezTo>
                      <a:pt x="28370" y="30047"/>
                      <a:pt x="29227" y="29692"/>
                      <a:pt x="29815" y="29692"/>
                    </a:cubicBezTo>
                    <a:cubicBezTo>
                      <a:pt x="29986" y="29692"/>
                      <a:pt x="30121" y="29729"/>
                      <a:pt x="30268" y="29790"/>
                    </a:cubicBezTo>
                    <a:cubicBezTo>
                      <a:pt x="30402" y="29851"/>
                      <a:pt x="30635" y="30010"/>
                      <a:pt x="30843" y="30169"/>
                    </a:cubicBezTo>
                    <a:cubicBezTo>
                      <a:pt x="31088" y="30341"/>
                      <a:pt x="31345" y="30537"/>
                      <a:pt x="31676" y="30720"/>
                    </a:cubicBezTo>
                    <a:cubicBezTo>
                      <a:pt x="33353" y="31712"/>
                      <a:pt x="35190" y="31835"/>
                      <a:pt x="36598" y="31835"/>
                    </a:cubicBezTo>
                    <a:lnTo>
                      <a:pt x="36598" y="31835"/>
                    </a:lnTo>
                    <a:cubicBezTo>
                      <a:pt x="37039" y="31835"/>
                      <a:pt x="37455" y="31822"/>
                      <a:pt x="37834" y="31810"/>
                    </a:cubicBezTo>
                    <a:cubicBezTo>
                      <a:pt x="39096" y="31761"/>
                      <a:pt x="41679" y="31688"/>
                      <a:pt x="43246" y="29692"/>
                    </a:cubicBezTo>
                    <a:cubicBezTo>
                      <a:pt x="44054" y="28651"/>
                      <a:pt x="44263" y="27463"/>
                      <a:pt x="44422" y="26582"/>
                    </a:cubicBezTo>
                    <a:cubicBezTo>
                      <a:pt x="44483" y="26251"/>
                      <a:pt x="44569" y="25700"/>
                      <a:pt x="44679" y="25541"/>
                    </a:cubicBezTo>
                    <a:cubicBezTo>
                      <a:pt x="44740" y="25468"/>
                      <a:pt x="44973" y="25284"/>
                      <a:pt x="45120" y="25162"/>
                    </a:cubicBezTo>
                    <a:cubicBezTo>
                      <a:pt x="45462" y="24904"/>
                      <a:pt x="45891" y="24562"/>
                      <a:pt x="46271" y="24109"/>
                    </a:cubicBezTo>
                    <a:cubicBezTo>
                      <a:pt x="48046" y="21990"/>
                      <a:pt x="47348" y="19774"/>
                      <a:pt x="46956" y="18599"/>
                    </a:cubicBezTo>
                    <a:cubicBezTo>
                      <a:pt x="46895" y="18403"/>
                      <a:pt x="46809" y="18134"/>
                      <a:pt x="46760" y="17938"/>
                    </a:cubicBezTo>
                    <a:cubicBezTo>
                      <a:pt x="47324" y="17681"/>
                      <a:pt x="48695" y="17546"/>
                      <a:pt x="49160" y="17497"/>
                    </a:cubicBezTo>
                    <a:lnTo>
                      <a:pt x="49442" y="17460"/>
                    </a:lnTo>
                    <a:cubicBezTo>
                      <a:pt x="52062" y="17203"/>
                      <a:pt x="53788" y="15770"/>
                      <a:pt x="54045" y="13640"/>
                    </a:cubicBezTo>
                    <a:cubicBezTo>
                      <a:pt x="54168" y="12281"/>
                      <a:pt x="53678" y="10775"/>
                      <a:pt x="52613" y="9416"/>
                    </a:cubicBezTo>
                    <a:close/>
                  </a:path>
                </a:pathLst>
              </a:custGeom>
              <a:noFill/>
              <a:ln w="9525" cap="flat" cmpd="sng">
                <a:solidFill>
                  <a:schemeClr val="accent4"/>
                </a:solidFill>
                <a:prstDash val="dashDot"/>
                <a:miter lim="12244"/>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38" name="Google Shape;938;p34"/>
            <p:cNvSpPr/>
            <p:nvPr/>
          </p:nvSpPr>
          <p:spPr>
            <a:xfrm rot="10620205">
              <a:off x="-1539537" y="-577621"/>
              <a:ext cx="3514722" cy="1088935"/>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4"/>
            <p:cNvSpPr/>
            <p:nvPr/>
          </p:nvSpPr>
          <p:spPr>
            <a:xfrm rot="240955">
              <a:off x="7530858" y="4027551"/>
              <a:ext cx="3514632" cy="1088907"/>
            </a:xfrm>
            <a:custGeom>
              <a:avLst/>
              <a:gdLst/>
              <a:ahLst/>
              <a:cxnLst/>
              <a:rect l="l" t="t" r="r" b="b"/>
              <a:pathLst>
                <a:path w="86976" h="26947" extrusionOk="0">
                  <a:moveTo>
                    <a:pt x="71061" y="0"/>
                  </a:moveTo>
                  <a:cubicBezTo>
                    <a:pt x="70664" y="0"/>
                    <a:pt x="70269" y="10"/>
                    <a:pt x="69878" y="33"/>
                  </a:cubicBezTo>
                  <a:cubicBezTo>
                    <a:pt x="68009" y="128"/>
                    <a:pt x="66116" y="474"/>
                    <a:pt x="64259" y="652"/>
                  </a:cubicBezTo>
                  <a:cubicBezTo>
                    <a:pt x="61425" y="926"/>
                    <a:pt x="58556" y="902"/>
                    <a:pt x="55734" y="1212"/>
                  </a:cubicBezTo>
                  <a:cubicBezTo>
                    <a:pt x="54365" y="1367"/>
                    <a:pt x="52995" y="1545"/>
                    <a:pt x="51626" y="1688"/>
                  </a:cubicBezTo>
                  <a:cubicBezTo>
                    <a:pt x="50638" y="1783"/>
                    <a:pt x="49864" y="2117"/>
                    <a:pt x="48923" y="2271"/>
                  </a:cubicBezTo>
                  <a:cubicBezTo>
                    <a:pt x="48447" y="2355"/>
                    <a:pt x="48019" y="2331"/>
                    <a:pt x="47542" y="2438"/>
                  </a:cubicBezTo>
                  <a:cubicBezTo>
                    <a:pt x="47136" y="2540"/>
                    <a:pt x="46522" y="2892"/>
                    <a:pt x="46491" y="2950"/>
                  </a:cubicBezTo>
                  <a:lnTo>
                    <a:pt x="46491" y="2950"/>
                  </a:lnTo>
                  <a:cubicBezTo>
                    <a:pt x="46451" y="2949"/>
                    <a:pt x="46411" y="2949"/>
                    <a:pt x="46372" y="2949"/>
                  </a:cubicBezTo>
                  <a:cubicBezTo>
                    <a:pt x="45578" y="2949"/>
                    <a:pt x="44776" y="3033"/>
                    <a:pt x="44006" y="3200"/>
                  </a:cubicBezTo>
                  <a:cubicBezTo>
                    <a:pt x="42339" y="3533"/>
                    <a:pt x="40637" y="3664"/>
                    <a:pt x="38946" y="3843"/>
                  </a:cubicBezTo>
                  <a:cubicBezTo>
                    <a:pt x="37863" y="3962"/>
                    <a:pt x="36874" y="4200"/>
                    <a:pt x="35815" y="4379"/>
                  </a:cubicBezTo>
                  <a:cubicBezTo>
                    <a:pt x="35243" y="4474"/>
                    <a:pt x="34862" y="4665"/>
                    <a:pt x="34303" y="4795"/>
                  </a:cubicBezTo>
                  <a:cubicBezTo>
                    <a:pt x="33731" y="4926"/>
                    <a:pt x="32481" y="4986"/>
                    <a:pt x="32207" y="5474"/>
                  </a:cubicBezTo>
                  <a:cubicBezTo>
                    <a:pt x="32017" y="5808"/>
                    <a:pt x="32338" y="5986"/>
                    <a:pt x="31909" y="6272"/>
                  </a:cubicBezTo>
                  <a:cubicBezTo>
                    <a:pt x="31564" y="6498"/>
                    <a:pt x="30814" y="6593"/>
                    <a:pt x="30409" y="6724"/>
                  </a:cubicBezTo>
                  <a:cubicBezTo>
                    <a:pt x="29814" y="6915"/>
                    <a:pt x="29278" y="7212"/>
                    <a:pt x="28671" y="7379"/>
                  </a:cubicBezTo>
                  <a:cubicBezTo>
                    <a:pt x="28876" y="7365"/>
                    <a:pt x="29098" y="7344"/>
                    <a:pt x="29316" y="7344"/>
                  </a:cubicBezTo>
                  <a:cubicBezTo>
                    <a:pt x="29478" y="7344"/>
                    <a:pt x="29638" y="7356"/>
                    <a:pt x="29790" y="7391"/>
                  </a:cubicBezTo>
                  <a:cubicBezTo>
                    <a:pt x="29802" y="7867"/>
                    <a:pt x="28778" y="7867"/>
                    <a:pt x="28326" y="7986"/>
                  </a:cubicBezTo>
                  <a:cubicBezTo>
                    <a:pt x="26456" y="8534"/>
                    <a:pt x="24718" y="9367"/>
                    <a:pt x="22861" y="9963"/>
                  </a:cubicBezTo>
                  <a:cubicBezTo>
                    <a:pt x="20765" y="10630"/>
                    <a:pt x="18574" y="11189"/>
                    <a:pt x="16538" y="11939"/>
                  </a:cubicBezTo>
                  <a:cubicBezTo>
                    <a:pt x="15824" y="12213"/>
                    <a:pt x="14467" y="12642"/>
                    <a:pt x="14038" y="13213"/>
                  </a:cubicBezTo>
                  <a:cubicBezTo>
                    <a:pt x="14111" y="13235"/>
                    <a:pt x="14198" y="13244"/>
                    <a:pt x="14296" y="13244"/>
                  </a:cubicBezTo>
                  <a:cubicBezTo>
                    <a:pt x="14958" y="13244"/>
                    <a:pt x="16126" y="12813"/>
                    <a:pt x="16799" y="12813"/>
                  </a:cubicBezTo>
                  <a:cubicBezTo>
                    <a:pt x="17008" y="12813"/>
                    <a:pt x="17169" y="12854"/>
                    <a:pt x="17253" y="12963"/>
                  </a:cubicBezTo>
                  <a:cubicBezTo>
                    <a:pt x="16181" y="13439"/>
                    <a:pt x="15098" y="13820"/>
                    <a:pt x="14169" y="14451"/>
                  </a:cubicBezTo>
                  <a:cubicBezTo>
                    <a:pt x="13205" y="15106"/>
                    <a:pt x="12252" y="15749"/>
                    <a:pt x="11276" y="16392"/>
                  </a:cubicBezTo>
                  <a:cubicBezTo>
                    <a:pt x="10502" y="16904"/>
                    <a:pt x="9788" y="17404"/>
                    <a:pt x="8918" y="17821"/>
                  </a:cubicBezTo>
                  <a:cubicBezTo>
                    <a:pt x="7811" y="18345"/>
                    <a:pt x="6490" y="18666"/>
                    <a:pt x="5323" y="19107"/>
                  </a:cubicBezTo>
                  <a:cubicBezTo>
                    <a:pt x="3989" y="19607"/>
                    <a:pt x="2644" y="20143"/>
                    <a:pt x="1322" y="20678"/>
                  </a:cubicBezTo>
                  <a:cubicBezTo>
                    <a:pt x="858" y="20857"/>
                    <a:pt x="239" y="21047"/>
                    <a:pt x="1" y="21405"/>
                  </a:cubicBezTo>
                  <a:cubicBezTo>
                    <a:pt x="214" y="21441"/>
                    <a:pt x="430" y="21457"/>
                    <a:pt x="647" y="21457"/>
                  </a:cubicBezTo>
                  <a:cubicBezTo>
                    <a:pt x="2086" y="21457"/>
                    <a:pt x="3578" y="20749"/>
                    <a:pt x="4882" y="20428"/>
                  </a:cubicBezTo>
                  <a:cubicBezTo>
                    <a:pt x="6573" y="20024"/>
                    <a:pt x="8347" y="19928"/>
                    <a:pt x="10026" y="19547"/>
                  </a:cubicBezTo>
                  <a:cubicBezTo>
                    <a:pt x="10907" y="19357"/>
                    <a:pt x="11740" y="19083"/>
                    <a:pt x="12621" y="18904"/>
                  </a:cubicBezTo>
                  <a:cubicBezTo>
                    <a:pt x="14372" y="18547"/>
                    <a:pt x="16098" y="18166"/>
                    <a:pt x="17848" y="17785"/>
                  </a:cubicBezTo>
                  <a:cubicBezTo>
                    <a:pt x="18622" y="17619"/>
                    <a:pt x="19408" y="17476"/>
                    <a:pt x="20170" y="17285"/>
                  </a:cubicBezTo>
                  <a:cubicBezTo>
                    <a:pt x="20608" y="17181"/>
                    <a:pt x="21460" y="16832"/>
                    <a:pt x="21913" y="16832"/>
                  </a:cubicBezTo>
                  <a:cubicBezTo>
                    <a:pt x="21928" y="16832"/>
                    <a:pt x="21942" y="16832"/>
                    <a:pt x="21956" y="16833"/>
                  </a:cubicBezTo>
                  <a:cubicBezTo>
                    <a:pt x="20706" y="17749"/>
                    <a:pt x="18658" y="18202"/>
                    <a:pt x="17622" y="19297"/>
                  </a:cubicBezTo>
                  <a:cubicBezTo>
                    <a:pt x="17757" y="19347"/>
                    <a:pt x="17897" y="19368"/>
                    <a:pt x="18039" y="19368"/>
                  </a:cubicBezTo>
                  <a:cubicBezTo>
                    <a:pt x="18702" y="19368"/>
                    <a:pt x="19426" y="18922"/>
                    <a:pt x="20094" y="18922"/>
                  </a:cubicBezTo>
                  <a:cubicBezTo>
                    <a:pt x="20139" y="18922"/>
                    <a:pt x="20184" y="18924"/>
                    <a:pt x="20229" y="18928"/>
                  </a:cubicBezTo>
                  <a:cubicBezTo>
                    <a:pt x="20575" y="19512"/>
                    <a:pt x="19027" y="20071"/>
                    <a:pt x="18777" y="20595"/>
                  </a:cubicBezTo>
                  <a:cubicBezTo>
                    <a:pt x="18646" y="20893"/>
                    <a:pt x="18848" y="21190"/>
                    <a:pt x="18717" y="21488"/>
                  </a:cubicBezTo>
                  <a:cubicBezTo>
                    <a:pt x="18503" y="21964"/>
                    <a:pt x="17943" y="22083"/>
                    <a:pt x="17372" y="22310"/>
                  </a:cubicBezTo>
                  <a:cubicBezTo>
                    <a:pt x="15681" y="22964"/>
                    <a:pt x="14038" y="23738"/>
                    <a:pt x="12467" y="24631"/>
                  </a:cubicBezTo>
                  <a:cubicBezTo>
                    <a:pt x="11871" y="24988"/>
                    <a:pt x="11276" y="25334"/>
                    <a:pt x="10621" y="25643"/>
                  </a:cubicBezTo>
                  <a:cubicBezTo>
                    <a:pt x="9978" y="25941"/>
                    <a:pt x="9061" y="26155"/>
                    <a:pt x="8645" y="26655"/>
                  </a:cubicBezTo>
                  <a:cubicBezTo>
                    <a:pt x="8817" y="26680"/>
                    <a:pt x="8984" y="26691"/>
                    <a:pt x="9146" y="26691"/>
                  </a:cubicBezTo>
                  <a:cubicBezTo>
                    <a:pt x="10076" y="26691"/>
                    <a:pt x="10849" y="26324"/>
                    <a:pt x="11752" y="26060"/>
                  </a:cubicBezTo>
                  <a:cubicBezTo>
                    <a:pt x="12871" y="25715"/>
                    <a:pt x="14002" y="25453"/>
                    <a:pt x="15157" y="25262"/>
                  </a:cubicBezTo>
                  <a:cubicBezTo>
                    <a:pt x="15606" y="25182"/>
                    <a:pt x="16132" y="25024"/>
                    <a:pt x="16597" y="25024"/>
                  </a:cubicBezTo>
                  <a:cubicBezTo>
                    <a:pt x="16613" y="25024"/>
                    <a:pt x="16629" y="25024"/>
                    <a:pt x="16646" y="25024"/>
                  </a:cubicBezTo>
                  <a:cubicBezTo>
                    <a:pt x="17015" y="25727"/>
                    <a:pt x="14872" y="26298"/>
                    <a:pt x="14562" y="26870"/>
                  </a:cubicBezTo>
                  <a:cubicBezTo>
                    <a:pt x="14699" y="26923"/>
                    <a:pt x="14859" y="26947"/>
                    <a:pt x="15036" y="26947"/>
                  </a:cubicBezTo>
                  <a:cubicBezTo>
                    <a:pt x="16075" y="26947"/>
                    <a:pt x="17678" y="26138"/>
                    <a:pt x="18360" y="25893"/>
                  </a:cubicBezTo>
                  <a:cubicBezTo>
                    <a:pt x="20337" y="25179"/>
                    <a:pt x="22730" y="24881"/>
                    <a:pt x="24801" y="24286"/>
                  </a:cubicBezTo>
                  <a:cubicBezTo>
                    <a:pt x="26099" y="23929"/>
                    <a:pt x="27290" y="23453"/>
                    <a:pt x="28599" y="23131"/>
                  </a:cubicBezTo>
                  <a:cubicBezTo>
                    <a:pt x="29314" y="22952"/>
                    <a:pt x="29766" y="22667"/>
                    <a:pt x="30409" y="22393"/>
                  </a:cubicBezTo>
                  <a:cubicBezTo>
                    <a:pt x="30802" y="22226"/>
                    <a:pt x="31528" y="22155"/>
                    <a:pt x="31802" y="21905"/>
                  </a:cubicBezTo>
                  <a:cubicBezTo>
                    <a:pt x="31386" y="21798"/>
                    <a:pt x="30338" y="22024"/>
                    <a:pt x="30409" y="21488"/>
                  </a:cubicBezTo>
                  <a:cubicBezTo>
                    <a:pt x="31183" y="21131"/>
                    <a:pt x="31981" y="20857"/>
                    <a:pt x="32802" y="20643"/>
                  </a:cubicBezTo>
                  <a:cubicBezTo>
                    <a:pt x="33092" y="20577"/>
                    <a:pt x="33860" y="20328"/>
                    <a:pt x="34372" y="20328"/>
                  </a:cubicBezTo>
                  <a:cubicBezTo>
                    <a:pt x="34512" y="20328"/>
                    <a:pt x="34632" y="20347"/>
                    <a:pt x="34719" y="20393"/>
                  </a:cubicBezTo>
                  <a:cubicBezTo>
                    <a:pt x="35136" y="20619"/>
                    <a:pt x="34612" y="21059"/>
                    <a:pt x="34886" y="21321"/>
                  </a:cubicBezTo>
                  <a:cubicBezTo>
                    <a:pt x="35004" y="21432"/>
                    <a:pt x="35208" y="21471"/>
                    <a:pt x="35446" y="21471"/>
                  </a:cubicBezTo>
                  <a:cubicBezTo>
                    <a:pt x="35952" y="21471"/>
                    <a:pt x="36610" y="21291"/>
                    <a:pt x="36910" y="21226"/>
                  </a:cubicBezTo>
                  <a:cubicBezTo>
                    <a:pt x="37767" y="21059"/>
                    <a:pt x="38636" y="21000"/>
                    <a:pt x="39506" y="20881"/>
                  </a:cubicBezTo>
                  <a:cubicBezTo>
                    <a:pt x="40195" y="20796"/>
                    <a:pt x="40988" y="20560"/>
                    <a:pt x="41709" y="20560"/>
                  </a:cubicBezTo>
                  <a:cubicBezTo>
                    <a:pt x="41797" y="20560"/>
                    <a:pt x="41884" y="20563"/>
                    <a:pt x="41970" y="20571"/>
                  </a:cubicBezTo>
                  <a:cubicBezTo>
                    <a:pt x="42510" y="20625"/>
                    <a:pt x="42834" y="20816"/>
                    <a:pt x="43368" y="20816"/>
                  </a:cubicBezTo>
                  <a:cubicBezTo>
                    <a:pt x="43424" y="20816"/>
                    <a:pt x="43481" y="20814"/>
                    <a:pt x="43542" y="20809"/>
                  </a:cubicBezTo>
                  <a:cubicBezTo>
                    <a:pt x="44685" y="20726"/>
                    <a:pt x="45709" y="19964"/>
                    <a:pt x="46745" y="19571"/>
                  </a:cubicBezTo>
                  <a:cubicBezTo>
                    <a:pt x="48697" y="18833"/>
                    <a:pt x="50709" y="18261"/>
                    <a:pt x="52757" y="17845"/>
                  </a:cubicBezTo>
                  <a:lnTo>
                    <a:pt x="52757" y="17845"/>
                  </a:lnTo>
                  <a:cubicBezTo>
                    <a:pt x="52637" y="17865"/>
                    <a:pt x="52463" y="17889"/>
                    <a:pt x="52296" y="17889"/>
                  </a:cubicBezTo>
                  <a:cubicBezTo>
                    <a:pt x="52167" y="17889"/>
                    <a:pt x="52041" y="17874"/>
                    <a:pt x="51948" y="17833"/>
                  </a:cubicBezTo>
                  <a:cubicBezTo>
                    <a:pt x="51293" y="17535"/>
                    <a:pt x="52257" y="17083"/>
                    <a:pt x="52591" y="16857"/>
                  </a:cubicBezTo>
                  <a:cubicBezTo>
                    <a:pt x="54400" y="15594"/>
                    <a:pt x="56913" y="14797"/>
                    <a:pt x="59210" y="14082"/>
                  </a:cubicBezTo>
                  <a:cubicBezTo>
                    <a:pt x="60770" y="13594"/>
                    <a:pt x="62366" y="13154"/>
                    <a:pt x="63925" y="12654"/>
                  </a:cubicBezTo>
                  <a:cubicBezTo>
                    <a:pt x="64616" y="12427"/>
                    <a:pt x="65426" y="12249"/>
                    <a:pt x="65926" y="11820"/>
                  </a:cubicBezTo>
                  <a:cubicBezTo>
                    <a:pt x="66664" y="11189"/>
                    <a:pt x="65842" y="11344"/>
                    <a:pt x="65687" y="10891"/>
                  </a:cubicBezTo>
                  <a:cubicBezTo>
                    <a:pt x="65533" y="10475"/>
                    <a:pt x="67712" y="10225"/>
                    <a:pt x="68116" y="10118"/>
                  </a:cubicBezTo>
                  <a:cubicBezTo>
                    <a:pt x="70474" y="9487"/>
                    <a:pt x="72772" y="8760"/>
                    <a:pt x="75153" y="8189"/>
                  </a:cubicBezTo>
                  <a:cubicBezTo>
                    <a:pt x="76867" y="7784"/>
                    <a:pt x="78070" y="7189"/>
                    <a:pt x="79606" y="6570"/>
                  </a:cubicBezTo>
                  <a:cubicBezTo>
                    <a:pt x="81130" y="5950"/>
                    <a:pt x="82678" y="5474"/>
                    <a:pt x="84142" y="4760"/>
                  </a:cubicBezTo>
                  <a:cubicBezTo>
                    <a:pt x="84928" y="4379"/>
                    <a:pt x="86250" y="3760"/>
                    <a:pt x="86547" y="3057"/>
                  </a:cubicBezTo>
                  <a:cubicBezTo>
                    <a:pt x="86976" y="2009"/>
                    <a:pt x="85845" y="1486"/>
                    <a:pt x="84452" y="1307"/>
                  </a:cubicBezTo>
                  <a:cubicBezTo>
                    <a:pt x="82952" y="1105"/>
                    <a:pt x="81404" y="1045"/>
                    <a:pt x="79892" y="855"/>
                  </a:cubicBezTo>
                  <a:cubicBezTo>
                    <a:pt x="78427" y="676"/>
                    <a:pt x="76975" y="390"/>
                    <a:pt x="75486" y="259"/>
                  </a:cubicBezTo>
                  <a:cubicBezTo>
                    <a:pt x="74041" y="137"/>
                    <a:pt x="72537" y="0"/>
                    <a:pt x="7106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4554675"/>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15578-682B-4A01-9638-014C16DE11E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5AAC1EE-97A3-4603-AA67-B9B86F55FF89}"/>
              </a:ext>
            </a:extLst>
          </p:cNvPr>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9770C8B9-3AC5-46CF-A12A-6DF4288A12B1}"/>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F98CA0AF-530D-4EBD-B965-8B94F5F1B29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59C82-3A0F-48FF-926E-5D04481A0D9D}"/>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628760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41855-5658-46FC-B1E4-D8A33D0404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E48DD4-982E-4DF5-83BC-71D4D6BCEB6C}"/>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C6D471-1D4A-4A93-8DC4-6EC44FFF715C}"/>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A8EF56D3-DE4D-452A-8EDB-00A20AD178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F3EE1EB-0B3D-4FD7-B6AB-2BD17542B6F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996087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AF01F-173B-42F4-B79E-090D56ACB129}"/>
              </a:ext>
            </a:extLst>
          </p:cNvPr>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FF68C77-CBFA-461F-A51E-325EB95509C8}"/>
              </a:ext>
            </a:extLst>
          </p:cNvPr>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B91E92DB-083F-452B-B9A8-07F35FD158ED}"/>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30284B60-C1EA-4B69-AA90-8F1E5FB94ED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F62BA63-766D-48C7-962C-260FED02AE2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13606597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F6C79-9DB9-41C2-AB7F-EE2DBD4CB52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0B300A1-412B-4D8E-A682-9491921A938C}"/>
              </a:ext>
            </a:extLst>
          </p:cNvPr>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2449AE0-B2AB-4AC5-AD17-D5485CF0B2AA}"/>
              </a:ext>
            </a:extLst>
          </p:cNvPr>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D4E3E69-8221-46DF-8417-9117474D9337}"/>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AC0CA87B-A6B0-4084-8ABD-22FC70DE92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59FFCA0-2136-413A-9FC4-8666492A9DFA}"/>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216026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6ABD190-56AD-4C55-BBCA-1554B872117B}" type="datetimeFigureOut">
              <a:rPr lang="en-US" smtClean="0"/>
              <a:t>3/18/2024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8F674BA-2DE0-4D90-8561-25BA31F62F13}" type="slidenum">
              <a:rPr lang="en-US" smtClean="0"/>
              <a:t>‹#›</a:t>
            </a:fld>
            <a:endParaRPr lang="en-US"/>
          </a:p>
        </p:txBody>
      </p:sp>
    </p:spTree>
    <p:extLst>
      <p:ext uri="{BB962C8B-B14F-4D97-AF65-F5344CB8AC3E}">
        <p14:creationId xmlns:p14="http://schemas.microsoft.com/office/powerpoint/2010/main" val="105778903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CC1165-B1EA-4947-A1FB-D9CF6BE2F7B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949C6E-764C-4F36-94CB-FE2A2DF8CB5A}"/>
              </a:ext>
            </a:extLst>
          </p:cNvPr>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A9B79E8-DF7C-4EBB-9F3B-6BE1496FD9D6}"/>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42F9A33-7E46-4A42-A0A4-E18DB17B89B9}"/>
              </a:ext>
            </a:extLst>
          </p:cNvPr>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68AAA32-05F2-47FB-B9B2-30397B27C752}"/>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AE778-A2FD-4AD5-B23E-61A0D2506CB5}"/>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8" name="Footer Placeholder 7">
            <a:extLst>
              <a:ext uri="{FF2B5EF4-FFF2-40B4-BE49-F238E27FC236}">
                <a16:creationId xmlns:a16="http://schemas.microsoft.com/office/drawing/2014/main" id="{DAF383F0-95C5-45CA-90E7-CB2237487A1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417D151-FD6A-419A-A7B0-CA8BE2A25AE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984405519"/>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D961-234E-4CF8-B0EF-237952B825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A917F9D-08A6-466A-864D-D2F376CC9B1C}"/>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4" name="Footer Placeholder 3">
            <a:extLst>
              <a:ext uri="{FF2B5EF4-FFF2-40B4-BE49-F238E27FC236}">
                <a16:creationId xmlns:a16="http://schemas.microsoft.com/office/drawing/2014/main" id="{4EDF56FB-BF1A-451B-AFCC-8E5E82A91CF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85A4458-ED35-410C-9316-3AE12AF06960}"/>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254751173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6121E3-1542-49D2-AFE7-215B078A3D88}"/>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3" name="Footer Placeholder 2">
            <a:extLst>
              <a:ext uri="{FF2B5EF4-FFF2-40B4-BE49-F238E27FC236}">
                <a16:creationId xmlns:a16="http://schemas.microsoft.com/office/drawing/2014/main" id="{4DB79D1B-E5A5-4FF6-B1AF-3C1CE82BE9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CA32E8B-A5B1-45B5-9A9F-B5EF9E6E9FE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842320380"/>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4EF36-1426-4285-828F-C8CFBFE984E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D2C0F19-B360-4B7D-8B84-54564343E2E8}"/>
              </a:ext>
            </a:extLst>
          </p:cNvPr>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161CC49-77D0-4E31-A9D2-D30F8EDAEAD1}"/>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2AB92D8-AB77-44F5-B9DD-F7A3C2F6314E}"/>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DF0A841E-88D4-4D0A-97C4-E4897B6185E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54F814-BBE2-4CE3-B3C8-C4A938E78189}"/>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431258265"/>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E247E2-3FF2-44B7-B10F-3C06FDF7CF6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C9E9FEF-3FB3-4E4C-A935-958BA93288C4}"/>
              </a:ext>
            </a:extLst>
          </p:cNvPr>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a:extLst>
              <a:ext uri="{FF2B5EF4-FFF2-40B4-BE49-F238E27FC236}">
                <a16:creationId xmlns:a16="http://schemas.microsoft.com/office/drawing/2014/main" id="{19F12C7B-8B90-4958-A986-27D36990BDAA}"/>
              </a:ext>
            </a:extLst>
          </p:cNvPr>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4EFE80-B253-4A84-BE72-FE1337473454}"/>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6" name="Footer Placeholder 5">
            <a:extLst>
              <a:ext uri="{FF2B5EF4-FFF2-40B4-BE49-F238E27FC236}">
                <a16:creationId xmlns:a16="http://schemas.microsoft.com/office/drawing/2014/main" id="{5A70AA07-12BD-4E8C-B324-9F0CBE23C2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AF4ED2-925B-495F-9A04-20C40D1E41A5}"/>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37647798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5AAED-E4CB-438E-BAE6-D874C01F596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DCA6078-7021-47C7-8ADD-30EB0D4D7E2C}"/>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7DC22C-267E-4ADC-AF05-BEB721900345}"/>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DAACB2E6-036D-489B-AF95-7F191F4094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6DBCEB-45FD-4CA2-89E1-0743C2C24118}"/>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144965668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BF1447-7437-45B5-955F-F450CFC6FBBF}"/>
              </a:ext>
            </a:extLst>
          </p:cNvPr>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2DF0BE9-59DA-4877-8D0D-735633F5CFFB}"/>
              </a:ext>
            </a:extLst>
          </p:cNvPr>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E9A8181-2D82-4E5A-A55B-C3850F308871}"/>
              </a:ext>
            </a:extLst>
          </p:cNvPr>
          <p:cNvSpPr>
            <a:spLocks noGrp="1"/>
          </p:cNvSpPr>
          <p:nvPr>
            <p:ph type="dt" sz="half" idx="10"/>
          </p:nvPr>
        </p:nvSpPr>
        <p:spPr/>
        <p:txBody>
          <a:body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E06443D1-9D50-4347-8EF4-C71123BDF4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A7B7A19-FC92-4734-BBA7-FBC0512D2753}"/>
              </a:ext>
            </a:extLst>
          </p:cNvPr>
          <p:cNvSpPr>
            <a:spLocks noGrp="1"/>
          </p:cNvSpPr>
          <p:nvPr>
            <p:ph type="sldNum" sz="quarter" idx="12"/>
          </p:nvPr>
        </p:nvSpPr>
        <p:spPr/>
        <p:txBody>
          <a:bodyPr/>
          <a:lstStyle/>
          <a:p>
            <a:fld id="{91EC7793-07B9-4429-92E8-8730EA770269}" type="slidenum">
              <a:rPr lang="en-US" smtClean="0"/>
              <a:t>‹#›</a:t>
            </a:fld>
            <a:endParaRPr lang="en-US"/>
          </a:p>
        </p:txBody>
      </p:sp>
    </p:spTree>
    <p:extLst>
      <p:ext uri="{BB962C8B-B14F-4D97-AF65-F5344CB8AC3E}">
        <p14:creationId xmlns:p14="http://schemas.microsoft.com/office/powerpoint/2010/main" val="330285859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a:off x="-92009" y="-134838"/>
            <a:ext cx="3066089" cy="1346305"/>
          </a:xfrm>
          <a:custGeom>
            <a:avLst/>
            <a:gdLst/>
            <a:ahLst/>
            <a:cxnLst/>
            <a:rect l="l" t="t" r="r" b="b"/>
            <a:pathLst>
              <a:path w="14457" h="6348" extrusionOk="0">
                <a:moveTo>
                  <a:pt x="0" y="1"/>
                </a:moveTo>
                <a:lnTo>
                  <a:pt x="0" y="6160"/>
                </a:lnTo>
                <a:cubicBezTo>
                  <a:pt x="307" y="6283"/>
                  <a:pt x="641" y="6348"/>
                  <a:pt x="972" y="6348"/>
                </a:cubicBezTo>
                <a:cubicBezTo>
                  <a:pt x="1431" y="6348"/>
                  <a:pt x="1886" y="6223"/>
                  <a:pt x="2259" y="5957"/>
                </a:cubicBezTo>
                <a:cubicBezTo>
                  <a:pt x="2971" y="5450"/>
                  <a:pt x="3272" y="4560"/>
                  <a:pt x="3620" y="3758"/>
                </a:cubicBezTo>
                <a:cubicBezTo>
                  <a:pt x="3967" y="2955"/>
                  <a:pt x="4504" y="2110"/>
                  <a:pt x="5362" y="1938"/>
                </a:cubicBezTo>
                <a:cubicBezTo>
                  <a:pt x="5472" y="1916"/>
                  <a:pt x="5582" y="1906"/>
                  <a:pt x="5692" y="1906"/>
                </a:cubicBezTo>
                <a:cubicBezTo>
                  <a:pt x="6160" y="1906"/>
                  <a:pt x="6628" y="2081"/>
                  <a:pt x="7080" y="2232"/>
                </a:cubicBezTo>
                <a:cubicBezTo>
                  <a:pt x="7585" y="2401"/>
                  <a:pt x="8141" y="2535"/>
                  <a:pt x="8672" y="2535"/>
                </a:cubicBezTo>
                <a:cubicBezTo>
                  <a:pt x="9138" y="2535"/>
                  <a:pt x="9586" y="2431"/>
                  <a:pt x="9965" y="2156"/>
                </a:cubicBezTo>
                <a:cubicBezTo>
                  <a:pt x="10504" y="1765"/>
                  <a:pt x="10846" y="1060"/>
                  <a:pt x="11419" y="789"/>
                </a:cubicBezTo>
                <a:lnTo>
                  <a:pt x="11420" y="789"/>
                </a:lnTo>
                <a:cubicBezTo>
                  <a:pt x="11436" y="781"/>
                  <a:pt x="11452" y="774"/>
                  <a:pt x="11469" y="767"/>
                </a:cubicBezTo>
                <a:cubicBezTo>
                  <a:pt x="11544" y="736"/>
                  <a:pt x="11623" y="712"/>
                  <a:pt x="11706" y="696"/>
                </a:cubicBezTo>
                <a:cubicBezTo>
                  <a:pt x="11777" y="683"/>
                  <a:pt x="11848" y="678"/>
                  <a:pt x="11919" y="678"/>
                </a:cubicBezTo>
                <a:cubicBezTo>
                  <a:pt x="12271" y="678"/>
                  <a:pt x="12623" y="809"/>
                  <a:pt x="12978" y="824"/>
                </a:cubicBezTo>
                <a:cubicBezTo>
                  <a:pt x="12999" y="824"/>
                  <a:pt x="13020" y="825"/>
                  <a:pt x="13041" y="825"/>
                </a:cubicBezTo>
                <a:cubicBezTo>
                  <a:pt x="13511" y="825"/>
                  <a:pt x="13977" y="611"/>
                  <a:pt x="14281" y="253"/>
                </a:cubicBezTo>
                <a:cubicBezTo>
                  <a:pt x="14348" y="175"/>
                  <a:pt x="14407" y="90"/>
                  <a:pt x="14457" y="1"/>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415467" y="4196092"/>
            <a:ext cx="5551069" cy="3024520"/>
          </a:xfrm>
          <a:custGeom>
            <a:avLst/>
            <a:gdLst/>
            <a:ahLst/>
            <a:cxnLst/>
            <a:rect l="l" t="t" r="r" b="b"/>
            <a:pathLst>
              <a:path w="26174" h="14261" extrusionOk="0">
                <a:moveTo>
                  <a:pt x="4863" y="0"/>
                </a:moveTo>
                <a:cubicBezTo>
                  <a:pt x="4600" y="0"/>
                  <a:pt x="4337" y="25"/>
                  <a:pt x="4079" y="86"/>
                </a:cubicBezTo>
                <a:cubicBezTo>
                  <a:pt x="3577" y="206"/>
                  <a:pt x="3127" y="469"/>
                  <a:pt x="2736" y="803"/>
                </a:cubicBezTo>
                <a:cubicBezTo>
                  <a:pt x="1930" y="1492"/>
                  <a:pt x="1836" y="3135"/>
                  <a:pt x="799" y="3280"/>
                </a:cubicBezTo>
                <a:cubicBezTo>
                  <a:pt x="128" y="3374"/>
                  <a:pt x="0" y="4462"/>
                  <a:pt x="66" y="4462"/>
                </a:cubicBezTo>
                <a:cubicBezTo>
                  <a:pt x="68" y="4462"/>
                  <a:pt x="70" y="4461"/>
                  <a:pt x="72" y="4459"/>
                </a:cubicBezTo>
                <a:lnTo>
                  <a:pt x="72" y="4459"/>
                </a:lnTo>
                <a:cubicBezTo>
                  <a:pt x="67" y="5698"/>
                  <a:pt x="63" y="6939"/>
                  <a:pt x="59" y="8179"/>
                </a:cubicBezTo>
                <a:cubicBezTo>
                  <a:pt x="56" y="8831"/>
                  <a:pt x="53" y="9483"/>
                  <a:pt x="51" y="10135"/>
                </a:cubicBezTo>
                <a:cubicBezTo>
                  <a:pt x="50" y="10457"/>
                  <a:pt x="49" y="10777"/>
                  <a:pt x="48" y="11099"/>
                </a:cubicBezTo>
                <a:cubicBezTo>
                  <a:pt x="47" y="11393"/>
                  <a:pt x="48" y="11687"/>
                  <a:pt x="100" y="11976"/>
                </a:cubicBezTo>
                <a:cubicBezTo>
                  <a:pt x="186" y="12456"/>
                  <a:pt x="458" y="12928"/>
                  <a:pt x="933" y="13108"/>
                </a:cubicBezTo>
                <a:cubicBezTo>
                  <a:pt x="1033" y="13146"/>
                  <a:pt x="1145" y="13169"/>
                  <a:pt x="1252" y="13169"/>
                </a:cubicBezTo>
                <a:cubicBezTo>
                  <a:pt x="1254" y="13169"/>
                  <a:pt x="1257" y="13169"/>
                  <a:pt x="1259" y="13169"/>
                </a:cubicBezTo>
                <a:cubicBezTo>
                  <a:pt x="1388" y="13167"/>
                  <a:pt x="1479" y="13054"/>
                  <a:pt x="1583" y="12989"/>
                </a:cubicBezTo>
                <a:cubicBezTo>
                  <a:pt x="1788" y="12861"/>
                  <a:pt x="2013" y="12777"/>
                  <a:pt x="2247" y="12724"/>
                </a:cubicBezTo>
                <a:cubicBezTo>
                  <a:pt x="2483" y="12671"/>
                  <a:pt x="2724" y="12651"/>
                  <a:pt x="2966" y="12651"/>
                </a:cubicBezTo>
                <a:cubicBezTo>
                  <a:pt x="3233" y="12651"/>
                  <a:pt x="3501" y="12676"/>
                  <a:pt x="3763" y="12707"/>
                </a:cubicBezTo>
                <a:cubicBezTo>
                  <a:pt x="4310" y="12772"/>
                  <a:pt x="4853" y="12875"/>
                  <a:pt x="5400" y="12938"/>
                </a:cubicBezTo>
                <a:cubicBezTo>
                  <a:pt x="6669" y="13085"/>
                  <a:pt x="7946" y="13111"/>
                  <a:pt x="9219" y="13205"/>
                </a:cubicBezTo>
                <a:cubicBezTo>
                  <a:pt x="9860" y="13253"/>
                  <a:pt x="10500" y="13317"/>
                  <a:pt x="11134" y="13424"/>
                </a:cubicBezTo>
                <a:cubicBezTo>
                  <a:pt x="11749" y="13526"/>
                  <a:pt x="12358" y="13663"/>
                  <a:pt x="12967" y="13796"/>
                </a:cubicBezTo>
                <a:cubicBezTo>
                  <a:pt x="14136" y="14051"/>
                  <a:pt x="15300" y="14261"/>
                  <a:pt x="16498" y="14261"/>
                </a:cubicBezTo>
                <a:cubicBezTo>
                  <a:pt x="16552" y="14261"/>
                  <a:pt x="16606" y="14260"/>
                  <a:pt x="16660" y="14259"/>
                </a:cubicBezTo>
                <a:cubicBezTo>
                  <a:pt x="17953" y="14238"/>
                  <a:pt x="19236" y="14050"/>
                  <a:pt x="20525" y="13980"/>
                </a:cubicBezTo>
                <a:cubicBezTo>
                  <a:pt x="21615" y="13919"/>
                  <a:pt x="22718" y="13973"/>
                  <a:pt x="23796" y="13769"/>
                </a:cubicBezTo>
                <a:cubicBezTo>
                  <a:pt x="24313" y="13670"/>
                  <a:pt x="24820" y="13506"/>
                  <a:pt x="25277" y="13242"/>
                </a:cubicBezTo>
                <a:cubicBezTo>
                  <a:pt x="25711" y="12992"/>
                  <a:pt x="26148" y="12628"/>
                  <a:pt x="26165" y="12087"/>
                </a:cubicBezTo>
                <a:cubicBezTo>
                  <a:pt x="26174" y="11806"/>
                  <a:pt x="26071" y="11536"/>
                  <a:pt x="25960" y="11284"/>
                </a:cubicBezTo>
                <a:cubicBezTo>
                  <a:pt x="25831" y="10995"/>
                  <a:pt x="25692" y="10711"/>
                  <a:pt x="25556" y="10424"/>
                </a:cubicBezTo>
                <a:cubicBezTo>
                  <a:pt x="25280" y="9836"/>
                  <a:pt x="25017" y="9241"/>
                  <a:pt x="24726" y="8660"/>
                </a:cubicBezTo>
                <a:cubicBezTo>
                  <a:pt x="24617" y="8443"/>
                  <a:pt x="24475" y="8244"/>
                  <a:pt x="24244" y="8148"/>
                </a:cubicBezTo>
                <a:cubicBezTo>
                  <a:pt x="23992" y="8043"/>
                  <a:pt x="23700" y="8056"/>
                  <a:pt x="23431" y="8053"/>
                </a:cubicBezTo>
                <a:cubicBezTo>
                  <a:pt x="23345" y="8052"/>
                  <a:pt x="23259" y="8052"/>
                  <a:pt x="23173" y="8052"/>
                </a:cubicBezTo>
                <a:cubicBezTo>
                  <a:pt x="22618" y="8052"/>
                  <a:pt x="22062" y="8075"/>
                  <a:pt x="21508" y="8122"/>
                </a:cubicBezTo>
                <a:cubicBezTo>
                  <a:pt x="20999" y="8165"/>
                  <a:pt x="20489" y="8243"/>
                  <a:pt x="19978" y="8243"/>
                </a:cubicBezTo>
                <a:cubicBezTo>
                  <a:pt x="19867" y="8243"/>
                  <a:pt x="19756" y="8239"/>
                  <a:pt x="19645" y="8231"/>
                </a:cubicBezTo>
                <a:cubicBezTo>
                  <a:pt x="19110" y="8189"/>
                  <a:pt x="18609" y="8002"/>
                  <a:pt x="18163" y="7708"/>
                </a:cubicBezTo>
                <a:cubicBezTo>
                  <a:pt x="17269" y="7121"/>
                  <a:pt x="16691" y="6224"/>
                  <a:pt x="16067" y="5381"/>
                </a:cubicBezTo>
                <a:cubicBezTo>
                  <a:pt x="15751" y="4955"/>
                  <a:pt x="15397" y="4546"/>
                  <a:pt x="14929" y="4285"/>
                </a:cubicBezTo>
                <a:cubicBezTo>
                  <a:pt x="14463" y="4025"/>
                  <a:pt x="13935" y="3920"/>
                  <a:pt x="13408" y="3879"/>
                </a:cubicBezTo>
                <a:cubicBezTo>
                  <a:pt x="13154" y="3860"/>
                  <a:pt x="12899" y="3855"/>
                  <a:pt x="12643" y="3855"/>
                </a:cubicBezTo>
                <a:cubicBezTo>
                  <a:pt x="12450" y="3855"/>
                  <a:pt x="12257" y="3858"/>
                  <a:pt x="12064" y="3858"/>
                </a:cubicBezTo>
                <a:cubicBezTo>
                  <a:pt x="11487" y="3858"/>
                  <a:pt x="10912" y="3836"/>
                  <a:pt x="10354" y="3664"/>
                </a:cubicBezTo>
                <a:cubicBezTo>
                  <a:pt x="9893" y="3522"/>
                  <a:pt x="9465" y="3265"/>
                  <a:pt x="9185" y="2863"/>
                </a:cubicBezTo>
                <a:cubicBezTo>
                  <a:pt x="8887" y="2436"/>
                  <a:pt x="8747" y="1924"/>
                  <a:pt x="8473" y="1483"/>
                </a:cubicBezTo>
                <a:cubicBezTo>
                  <a:pt x="7915" y="585"/>
                  <a:pt x="6844" y="273"/>
                  <a:pt x="5861" y="99"/>
                </a:cubicBezTo>
                <a:cubicBezTo>
                  <a:pt x="5533" y="41"/>
                  <a:pt x="5197" y="0"/>
                  <a:pt x="4863" y="0"/>
                </a:cubicBezTo>
                <a:close/>
              </a:path>
            </a:pathLst>
          </a:custGeom>
          <a:solidFill>
            <a:srgbClr val="FF6EA7">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848955" y="4325035"/>
            <a:ext cx="2758568" cy="2766627"/>
          </a:xfrm>
          <a:custGeom>
            <a:avLst/>
            <a:gdLst/>
            <a:ahLst/>
            <a:cxnLst/>
            <a:rect l="l" t="t" r="r" b="b"/>
            <a:pathLst>
              <a:path w="13007" h="13045" extrusionOk="0">
                <a:moveTo>
                  <a:pt x="11086" y="1"/>
                </a:moveTo>
                <a:cubicBezTo>
                  <a:pt x="10136" y="1"/>
                  <a:pt x="9220" y="578"/>
                  <a:pt x="8514" y="1160"/>
                </a:cubicBezTo>
                <a:cubicBezTo>
                  <a:pt x="7734" y="1801"/>
                  <a:pt x="7147" y="2603"/>
                  <a:pt x="6690" y="3499"/>
                </a:cubicBezTo>
                <a:cubicBezTo>
                  <a:pt x="6269" y="4325"/>
                  <a:pt x="5846" y="5241"/>
                  <a:pt x="4914" y="5581"/>
                </a:cubicBezTo>
                <a:cubicBezTo>
                  <a:pt x="3974" y="5923"/>
                  <a:pt x="2923" y="5759"/>
                  <a:pt x="2005" y="6187"/>
                </a:cubicBezTo>
                <a:cubicBezTo>
                  <a:pt x="1188" y="6570"/>
                  <a:pt x="602" y="7349"/>
                  <a:pt x="329" y="8196"/>
                </a:cubicBezTo>
                <a:cubicBezTo>
                  <a:pt x="1" y="9208"/>
                  <a:pt x="140" y="10320"/>
                  <a:pt x="509" y="11301"/>
                </a:cubicBezTo>
                <a:cubicBezTo>
                  <a:pt x="597" y="11534"/>
                  <a:pt x="989" y="11993"/>
                  <a:pt x="1051" y="11993"/>
                </a:cubicBezTo>
                <a:cubicBezTo>
                  <a:pt x="1057" y="11993"/>
                  <a:pt x="1060" y="11988"/>
                  <a:pt x="1059" y="11977"/>
                </a:cubicBezTo>
                <a:lnTo>
                  <a:pt x="1059" y="11977"/>
                </a:lnTo>
                <a:cubicBezTo>
                  <a:pt x="1717" y="12454"/>
                  <a:pt x="2513" y="12576"/>
                  <a:pt x="3318" y="12576"/>
                </a:cubicBezTo>
                <a:cubicBezTo>
                  <a:pt x="3796" y="12576"/>
                  <a:pt x="4277" y="12533"/>
                  <a:pt x="4735" y="12495"/>
                </a:cubicBezTo>
                <a:cubicBezTo>
                  <a:pt x="5450" y="12436"/>
                  <a:pt x="6168" y="12406"/>
                  <a:pt x="6885" y="12406"/>
                </a:cubicBezTo>
                <a:cubicBezTo>
                  <a:pt x="7827" y="12406"/>
                  <a:pt x="8769" y="12458"/>
                  <a:pt x="9706" y="12564"/>
                </a:cubicBezTo>
                <a:cubicBezTo>
                  <a:pt x="10641" y="12670"/>
                  <a:pt x="11568" y="12831"/>
                  <a:pt x="12485" y="13041"/>
                </a:cubicBezTo>
                <a:cubicBezTo>
                  <a:pt x="12495" y="13043"/>
                  <a:pt x="12505" y="13045"/>
                  <a:pt x="12515" y="13045"/>
                </a:cubicBezTo>
                <a:cubicBezTo>
                  <a:pt x="12578" y="13045"/>
                  <a:pt x="12630" y="12997"/>
                  <a:pt x="12632" y="12929"/>
                </a:cubicBezTo>
                <a:lnTo>
                  <a:pt x="12879" y="5509"/>
                </a:lnTo>
                <a:cubicBezTo>
                  <a:pt x="12900" y="4891"/>
                  <a:pt x="12920" y="4272"/>
                  <a:pt x="12940" y="3654"/>
                </a:cubicBezTo>
                <a:cubicBezTo>
                  <a:pt x="12960" y="3073"/>
                  <a:pt x="13006" y="2485"/>
                  <a:pt x="12985" y="1903"/>
                </a:cubicBezTo>
                <a:cubicBezTo>
                  <a:pt x="12967" y="1412"/>
                  <a:pt x="12856" y="914"/>
                  <a:pt x="12502" y="551"/>
                </a:cubicBezTo>
                <a:cubicBezTo>
                  <a:pt x="12188" y="228"/>
                  <a:pt x="11746" y="54"/>
                  <a:pt x="11303" y="11"/>
                </a:cubicBezTo>
                <a:cubicBezTo>
                  <a:pt x="11230" y="4"/>
                  <a:pt x="11158" y="1"/>
                  <a:pt x="11086"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7261499" y="-461966"/>
            <a:ext cx="5169956" cy="1826673"/>
          </a:xfrm>
          <a:custGeom>
            <a:avLst/>
            <a:gdLst/>
            <a:ahLst/>
            <a:cxnLst/>
            <a:rect l="l" t="t" r="r" b="b"/>
            <a:pathLst>
              <a:path w="24377" h="8613" extrusionOk="0">
                <a:moveTo>
                  <a:pt x="22626" y="1"/>
                </a:moveTo>
                <a:cubicBezTo>
                  <a:pt x="22431" y="1"/>
                  <a:pt x="22241" y="55"/>
                  <a:pt x="22058" y="101"/>
                </a:cubicBezTo>
                <a:cubicBezTo>
                  <a:pt x="21511" y="238"/>
                  <a:pt x="20953" y="349"/>
                  <a:pt x="20391" y="439"/>
                </a:cubicBezTo>
                <a:cubicBezTo>
                  <a:pt x="18472" y="743"/>
                  <a:pt x="16508" y="793"/>
                  <a:pt x="14552" y="793"/>
                </a:cubicBezTo>
                <a:cubicBezTo>
                  <a:pt x="14183" y="793"/>
                  <a:pt x="13813" y="791"/>
                  <a:pt x="13445" y="789"/>
                </a:cubicBezTo>
                <a:cubicBezTo>
                  <a:pt x="11020" y="775"/>
                  <a:pt x="8592" y="763"/>
                  <a:pt x="6170" y="648"/>
                </a:cubicBezTo>
                <a:cubicBezTo>
                  <a:pt x="4959" y="590"/>
                  <a:pt x="3748" y="506"/>
                  <a:pt x="2545" y="383"/>
                </a:cubicBezTo>
                <a:cubicBezTo>
                  <a:pt x="2238" y="351"/>
                  <a:pt x="1932" y="316"/>
                  <a:pt x="1627" y="279"/>
                </a:cubicBezTo>
                <a:cubicBezTo>
                  <a:pt x="1398" y="252"/>
                  <a:pt x="1163" y="215"/>
                  <a:pt x="930" y="215"/>
                </a:cubicBezTo>
                <a:cubicBezTo>
                  <a:pt x="895" y="215"/>
                  <a:pt x="861" y="215"/>
                  <a:pt x="827" y="217"/>
                </a:cubicBezTo>
                <a:cubicBezTo>
                  <a:pt x="405" y="240"/>
                  <a:pt x="13" y="441"/>
                  <a:pt x="5" y="792"/>
                </a:cubicBezTo>
                <a:cubicBezTo>
                  <a:pt x="1" y="936"/>
                  <a:pt x="84" y="1057"/>
                  <a:pt x="235" y="1138"/>
                </a:cubicBezTo>
                <a:cubicBezTo>
                  <a:pt x="259" y="1152"/>
                  <a:pt x="283" y="1157"/>
                  <a:pt x="305" y="1157"/>
                </a:cubicBezTo>
                <a:cubicBezTo>
                  <a:pt x="307" y="1157"/>
                  <a:pt x="309" y="1157"/>
                  <a:pt x="311" y="1157"/>
                </a:cubicBezTo>
                <a:lnTo>
                  <a:pt x="311" y="1157"/>
                </a:lnTo>
                <a:cubicBezTo>
                  <a:pt x="180" y="1807"/>
                  <a:pt x="426" y="2480"/>
                  <a:pt x="944" y="3003"/>
                </a:cubicBezTo>
                <a:cubicBezTo>
                  <a:pt x="1219" y="3281"/>
                  <a:pt x="1569" y="3518"/>
                  <a:pt x="1974" y="3679"/>
                </a:cubicBezTo>
                <a:cubicBezTo>
                  <a:pt x="2424" y="3858"/>
                  <a:pt x="2928" y="3933"/>
                  <a:pt x="3430" y="3957"/>
                </a:cubicBezTo>
                <a:cubicBezTo>
                  <a:pt x="3565" y="3964"/>
                  <a:pt x="3702" y="3967"/>
                  <a:pt x="3838" y="3967"/>
                </a:cubicBezTo>
                <a:cubicBezTo>
                  <a:pt x="4389" y="3967"/>
                  <a:pt x="4946" y="3924"/>
                  <a:pt x="5497" y="3924"/>
                </a:cubicBezTo>
                <a:cubicBezTo>
                  <a:pt x="5880" y="3924"/>
                  <a:pt x="6260" y="3944"/>
                  <a:pt x="6634" y="4014"/>
                </a:cubicBezTo>
                <a:cubicBezTo>
                  <a:pt x="7452" y="4167"/>
                  <a:pt x="8044" y="4590"/>
                  <a:pt x="8476" y="5128"/>
                </a:cubicBezTo>
                <a:cubicBezTo>
                  <a:pt x="8889" y="5644"/>
                  <a:pt x="9168" y="6215"/>
                  <a:pt x="9504" y="6761"/>
                </a:cubicBezTo>
                <a:cubicBezTo>
                  <a:pt x="9818" y="7272"/>
                  <a:pt x="10194" y="7795"/>
                  <a:pt x="10779" y="8153"/>
                </a:cubicBezTo>
                <a:cubicBezTo>
                  <a:pt x="11306" y="8477"/>
                  <a:pt x="11931" y="8612"/>
                  <a:pt x="12573" y="8612"/>
                </a:cubicBezTo>
                <a:cubicBezTo>
                  <a:pt x="12917" y="8612"/>
                  <a:pt x="13266" y="8573"/>
                  <a:pt x="13607" y="8503"/>
                </a:cubicBezTo>
                <a:cubicBezTo>
                  <a:pt x="14755" y="8264"/>
                  <a:pt x="15723" y="7708"/>
                  <a:pt x="16790" y="7327"/>
                </a:cubicBezTo>
                <a:cubicBezTo>
                  <a:pt x="17672" y="7012"/>
                  <a:pt x="18645" y="6819"/>
                  <a:pt x="19621" y="6819"/>
                </a:cubicBezTo>
                <a:cubicBezTo>
                  <a:pt x="19841" y="6819"/>
                  <a:pt x="20062" y="6829"/>
                  <a:pt x="20281" y="6849"/>
                </a:cubicBezTo>
                <a:cubicBezTo>
                  <a:pt x="21290" y="6943"/>
                  <a:pt x="22275" y="7285"/>
                  <a:pt x="22992" y="7844"/>
                </a:cubicBezTo>
                <a:cubicBezTo>
                  <a:pt x="23170" y="7982"/>
                  <a:pt x="23328" y="8133"/>
                  <a:pt x="23467" y="8296"/>
                </a:cubicBezTo>
                <a:cubicBezTo>
                  <a:pt x="23495" y="8329"/>
                  <a:pt x="23541" y="8346"/>
                  <a:pt x="23587" y="8346"/>
                </a:cubicBezTo>
                <a:cubicBezTo>
                  <a:pt x="23643" y="8346"/>
                  <a:pt x="23698" y="8320"/>
                  <a:pt x="23718" y="8271"/>
                </a:cubicBezTo>
                <a:cubicBezTo>
                  <a:pt x="24376" y="6550"/>
                  <a:pt x="24252" y="4734"/>
                  <a:pt x="23880" y="2982"/>
                </a:cubicBezTo>
                <a:cubicBezTo>
                  <a:pt x="23786" y="2536"/>
                  <a:pt x="23676" y="2093"/>
                  <a:pt x="23557" y="1650"/>
                </a:cubicBezTo>
                <a:cubicBezTo>
                  <a:pt x="23441" y="1217"/>
                  <a:pt x="23343" y="773"/>
                  <a:pt x="23189" y="348"/>
                </a:cubicBezTo>
                <a:cubicBezTo>
                  <a:pt x="23127" y="176"/>
                  <a:pt x="22987" y="38"/>
                  <a:pt x="22748" y="8"/>
                </a:cubicBezTo>
                <a:cubicBezTo>
                  <a:pt x="22707" y="3"/>
                  <a:pt x="22666" y="1"/>
                  <a:pt x="22626"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10666521" y="12163"/>
            <a:ext cx="235" cy="229"/>
          </a:xfrm>
          <a:custGeom>
            <a:avLst/>
            <a:gdLst/>
            <a:ahLst/>
            <a:cxnLst/>
            <a:rect l="l" t="t" r="r" b="b"/>
            <a:pathLst>
              <a:path w="1" h="1" extrusionOk="0">
                <a:moveTo>
                  <a:pt x="0" y="1"/>
                </a:moveTo>
                <a:lnTo>
                  <a:pt x="0" y="1"/>
                </a:lnTo>
                <a:lnTo>
                  <a:pt x="0" y="1"/>
                </a:lnTo>
                <a:close/>
              </a:path>
            </a:pathLst>
          </a:custGeom>
          <a:solidFill>
            <a:srgbClr val="000000"/>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 name="Google Shape;16;p2"/>
          <p:cNvSpPr txBox="1">
            <a:spLocks noGrp="1"/>
          </p:cNvSpPr>
          <p:nvPr>
            <p:ph type="ctrTitle"/>
          </p:nvPr>
        </p:nvSpPr>
        <p:spPr>
          <a:xfrm>
            <a:off x="1426200" y="1650633"/>
            <a:ext cx="9339600" cy="25172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1"/>
              </a:buClr>
              <a:buSzPts val="9600"/>
              <a:buFont typeface="Gloria Hallelujah"/>
              <a:buNone/>
              <a:defRPr sz="6133">
                <a:latin typeface="Gloria Hallelujah"/>
                <a:ea typeface="Gloria Hallelujah"/>
                <a:cs typeface="Gloria Hallelujah"/>
                <a:sym typeface="Gloria Hallelujah"/>
              </a:defRPr>
            </a:lvl1pPr>
            <a:lvl2pPr lvl="1" algn="r" rtl="0">
              <a:spcBef>
                <a:spcPts val="0"/>
              </a:spcBef>
              <a:spcAft>
                <a:spcPts val="0"/>
              </a:spcAft>
              <a:buSzPts val="12000"/>
              <a:buNone/>
              <a:defRPr sz="16000"/>
            </a:lvl2pPr>
            <a:lvl3pPr lvl="2" algn="r" rtl="0">
              <a:spcBef>
                <a:spcPts val="0"/>
              </a:spcBef>
              <a:spcAft>
                <a:spcPts val="0"/>
              </a:spcAft>
              <a:buSzPts val="12000"/>
              <a:buNone/>
              <a:defRPr sz="16000"/>
            </a:lvl3pPr>
            <a:lvl4pPr lvl="3" algn="r" rtl="0">
              <a:spcBef>
                <a:spcPts val="0"/>
              </a:spcBef>
              <a:spcAft>
                <a:spcPts val="0"/>
              </a:spcAft>
              <a:buSzPts val="12000"/>
              <a:buNone/>
              <a:defRPr sz="16000"/>
            </a:lvl4pPr>
            <a:lvl5pPr lvl="4" algn="r" rtl="0">
              <a:spcBef>
                <a:spcPts val="0"/>
              </a:spcBef>
              <a:spcAft>
                <a:spcPts val="0"/>
              </a:spcAft>
              <a:buSzPts val="12000"/>
              <a:buNone/>
              <a:defRPr sz="16000"/>
            </a:lvl5pPr>
            <a:lvl6pPr lvl="5" algn="r" rtl="0">
              <a:spcBef>
                <a:spcPts val="0"/>
              </a:spcBef>
              <a:spcAft>
                <a:spcPts val="0"/>
              </a:spcAft>
              <a:buSzPts val="12000"/>
              <a:buNone/>
              <a:defRPr sz="16000"/>
            </a:lvl6pPr>
            <a:lvl7pPr lvl="6" algn="r" rtl="0">
              <a:spcBef>
                <a:spcPts val="0"/>
              </a:spcBef>
              <a:spcAft>
                <a:spcPts val="0"/>
              </a:spcAft>
              <a:buSzPts val="12000"/>
              <a:buNone/>
              <a:defRPr sz="16000"/>
            </a:lvl7pPr>
            <a:lvl8pPr lvl="7" algn="r" rtl="0">
              <a:spcBef>
                <a:spcPts val="0"/>
              </a:spcBef>
              <a:spcAft>
                <a:spcPts val="0"/>
              </a:spcAft>
              <a:buSzPts val="12000"/>
              <a:buNone/>
              <a:defRPr sz="16000"/>
            </a:lvl8pPr>
            <a:lvl9pPr lvl="8" algn="r" rtl="0">
              <a:spcBef>
                <a:spcPts val="0"/>
              </a:spcBef>
              <a:spcAft>
                <a:spcPts val="0"/>
              </a:spcAft>
              <a:buSzPts val="12000"/>
              <a:buNone/>
              <a:defRPr sz="16000"/>
            </a:lvl9pPr>
          </a:lstStyle>
          <a:p>
            <a:endParaRPr/>
          </a:p>
        </p:txBody>
      </p:sp>
      <p:sp>
        <p:nvSpPr>
          <p:cNvPr id="17" name="Google Shape;17;p2"/>
          <p:cNvSpPr txBox="1">
            <a:spLocks noGrp="1"/>
          </p:cNvSpPr>
          <p:nvPr>
            <p:ph type="subTitle" idx="1"/>
          </p:nvPr>
        </p:nvSpPr>
        <p:spPr>
          <a:xfrm>
            <a:off x="4436415" y="5016400"/>
            <a:ext cx="3319200" cy="8940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2"/>
              </a:buClr>
              <a:buSzPts val="1800"/>
              <a:buFont typeface="Raleway SemiBold"/>
              <a:buNone/>
              <a:defRPr sz="2400">
                <a:solidFill>
                  <a:schemeClr val="dk2"/>
                </a:solidFill>
                <a:latin typeface="Raleway SemiBold"/>
                <a:ea typeface="Raleway SemiBold"/>
                <a:cs typeface="Raleway SemiBold"/>
                <a:sym typeface="Raleway SemiBold"/>
              </a:defRPr>
            </a:lvl1pPr>
            <a:lvl2pPr lvl="1"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2pPr>
            <a:lvl3pPr lvl="2"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3pPr>
            <a:lvl4pPr lvl="3"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4pPr>
            <a:lvl5pPr lvl="4"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5pPr>
            <a:lvl6pPr lvl="5"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6pPr>
            <a:lvl7pPr lvl="6"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7pPr>
            <a:lvl8pPr lvl="7"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8pPr>
            <a:lvl9pPr lvl="8" rtl="0">
              <a:lnSpc>
                <a:spcPct val="100000"/>
              </a:lnSpc>
              <a:spcBef>
                <a:spcPts val="0"/>
              </a:spcBef>
              <a:spcAft>
                <a:spcPts val="0"/>
              </a:spcAft>
              <a:buSzPts val="1400"/>
              <a:buFont typeface="Raleway SemiBold"/>
              <a:buNone/>
              <a:defRPr sz="1867">
                <a:latin typeface="Raleway SemiBold"/>
                <a:ea typeface="Raleway SemiBold"/>
                <a:cs typeface="Raleway SemiBold"/>
                <a:sym typeface="Raleway SemiBold"/>
              </a:defRPr>
            </a:lvl9pPr>
          </a:lstStyle>
          <a:p>
            <a:endParaRPr/>
          </a:p>
        </p:txBody>
      </p:sp>
      <p:grpSp>
        <p:nvGrpSpPr>
          <p:cNvPr id="18" name="Google Shape;18;p2"/>
          <p:cNvGrpSpPr/>
          <p:nvPr/>
        </p:nvGrpSpPr>
        <p:grpSpPr>
          <a:xfrm>
            <a:off x="9028262" y="5489903"/>
            <a:ext cx="812836" cy="1095312"/>
            <a:chOff x="4295900" y="1116675"/>
            <a:chExt cx="145125" cy="208875"/>
          </a:xfrm>
        </p:grpSpPr>
        <p:sp>
          <p:nvSpPr>
            <p:cNvPr id="19" name="Google Shape;19;p2"/>
            <p:cNvSpPr/>
            <p:nvPr/>
          </p:nvSpPr>
          <p:spPr>
            <a:xfrm>
              <a:off x="4295900" y="1116675"/>
              <a:ext cx="133450" cy="175625"/>
            </a:xfrm>
            <a:custGeom>
              <a:avLst/>
              <a:gdLst/>
              <a:ahLst/>
              <a:cxnLst/>
              <a:rect l="l" t="t" r="r" b="b"/>
              <a:pathLst>
                <a:path w="5338" h="7025" extrusionOk="0">
                  <a:moveTo>
                    <a:pt x="2701" y="136"/>
                  </a:moveTo>
                  <a:cubicBezTo>
                    <a:pt x="2815" y="136"/>
                    <a:pt x="2928" y="145"/>
                    <a:pt x="3039" y="165"/>
                  </a:cubicBezTo>
                  <a:cubicBezTo>
                    <a:pt x="3773" y="292"/>
                    <a:pt x="4450" y="847"/>
                    <a:pt x="4806" y="1613"/>
                  </a:cubicBezTo>
                  <a:cubicBezTo>
                    <a:pt x="5109" y="2268"/>
                    <a:pt x="5200" y="3057"/>
                    <a:pt x="5074" y="3956"/>
                  </a:cubicBezTo>
                  <a:cubicBezTo>
                    <a:pt x="5036" y="4222"/>
                    <a:pt x="4975" y="4524"/>
                    <a:pt x="4804" y="4758"/>
                  </a:cubicBezTo>
                  <a:lnTo>
                    <a:pt x="4782" y="4787"/>
                  </a:lnTo>
                  <a:cubicBezTo>
                    <a:pt x="4735" y="4849"/>
                    <a:pt x="4682" y="4920"/>
                    <a:pt x="4673" y="5011"/>
                  </a:cubicBezTo>
                  <a:cubicBezTo>
                    <a:pt x="4666" y="5087"/>
                    <a:pt x="4694" y="5158"/>
                    <a:pt x="4716" y="5215"/>
                  </a:cubicBezTo>
                  <a:lnTo>
                    <a:pt x="4984" y="5904"/>
                  </a:lnTo>
                  <a:cubicBezTo>
                    <a:pt x="5013" y="5977"/>
                    <a:pt x="5048" y="6068"/>
                    <a:pt x="5031" y="6145"/>
                  </a:cubicBezTo>
                  <a:cubicBezTo>
                    <a:pt x="5010" y="6239"/>
                    <a:pt x="4918" y="6308"/>
                    <a:pt x="4817" y="6376"/>
                  </a:cubicBezTo>
                  <a:cubicBezTo>
                    <a:pt x="4410" y="6649"/>
                    <a:pt x="4041" y="6877"/>
                    <a:pt x="3626" y="6889"/>
                  </a:cubicBezTo>
                  <a:cubicBezTo>
                    <a:pt x="3619" y="6889"/>
                    <a:pt x="3613" y="6889"/>
                    <a:pt x="3606" y="6889"/>
                  </a:cubicBezTo>
                  <a:cubicBezTo>
                    <a:pt x="3294" y="6889"/>
                    <a:pt x="3188" y="6670"/>
                    <a:pt x="3049" y="6394"/>
                  </a:cubicBezTo>
                  <a:cubicBezTo>
                    <a:pt x="3017" y="6331"/>
                    <a:pt x="2984" y="6265"/>
                    <a:pt x="2948" y="6201"/>
                  </a:cubicBezTo>
                  <a:cubicBezTo>
                    <a:pt x="2900" y="6116"/>
                    <a:pt x="2845" y="6021"/>
                    <a:pt x="2762" y="5951"/>
                  </a:cubicBezTo>
                  <a:cubicBezTo>
                    <a:pt x="2696" y="5893"/>
                    <a:pt x="2617" y="5857"/>
                    <a:pt x="2547" y="5829"/>
                  </a:cubicBezTo>
                  <a:cubicBezTo>
                    <a:pt x="2420" y="5776"/>
                    <a:pt x="2289" y="5735"/>
                    <a:pt x="2162" y="5695"/>
                  </a:cubicBezTo>
                  <a:cubicBezTo>
                    <a:pt x="2026" y="5653"/>
                    <a:pt x="1886" y="5609"/>
                    <a:pt x="1755" y="5552"/>
                  </a:cubicBezTo>
                  <a:cubicBezTo>
                    <a:pt x="1017" y="5234"/>
                    <a:pt x="457" y="4448"/>
                    <a:pt x="293" y="3499"/>
                  </a:cubicBezTo>
                  <a:cubicBezTo>
                    <a:pt x="139" y="2612"/>
                    <a:pt x="332" y="1736"/>
                    <a:pt x="821" y="1094"/>
                  </a:cubicBezTo>
                  <a:cubicBezTo>
                    <a:pt x="1276" y="496"/>
                    <a:pt x="2000" y="136"/>
                    <a:pt x="2701" y="136"/>
                  </a:cubicBezTo>
                  <a:close/>
                  <a:moveTo>
                    <a:pt x="2703" y="1"/>
                  </a:moveTo>
                  <a:cubicBezTo>
                    <a:pt x="1960" y="1"/>
                    <a:pt x="1195" y="381"/>
                    <a:pt x="713" y="1012"/>
                  </a:cubicBezTo>
                  <a:cubicBezTo>
                    <a:pt x="202" y="1684"/>
                    <a:pt x="1" y="2598"/>
                    <a:pt x="160" y="3522"/>
                  </a:cubicBezTo>
                  <a:cubicBezTo>
                    <a:pt x="332" y="4515"/>
                    <a:pt x="923" y="5341"/>
                    <a:pt x="1702" y="5676"/>
                  </a:cubicBezTo>
                  <a:cubicBezTo>
                    <a:pt x="1839" y="5735"/>
                    <a:pt x="1982" y="5781"/>
                    <a:pt x="2121" y="5823"/>
                  </a:cubicBezTo>
                  <a:cubicBezTo>
                    <a:pt x="2246" y="5863"/>
                    <a:pt x="2374" y="5904"/>
                    <a:pt x="2496" y="5953"/>
                  </a:cubicBezTo>
                  <a:cubicBezTo>
                    <a:pt x="2558" y="5978"/>
                    <a:pt x="2623" y="6008"/>
                    <a:pt x="2674" y="6053"/>
                  </a:cubicBezTo>
                  <a:cubicBezTo>
                    <a:pt x="2740" y="6109"/>
                    <a:pt x="2786" y="6189"/>
                    <a:pt x="2830" y="6267"/>
                  </a:cubicBezTo>
                  <a:cubicBezTo>
                    <a:pt x="2865" y="6329"/>
                    <a:pt x="2897" y="6393"/>
                    <a:pt x="2928" y="6455"/>
                  </a:cubicBezTo>
                  <a:cubicBezTo>
                    <a:pt x="3069" y="6735"/>
                    <a:pt x="3214" y="7024"/>
                    <a:pt x="3607" y="7024"/>
                  </a:cubicBezTo>
                  <a:lnTo>
                    <a:pt x="3631" y="7024"/>
                  </a:lnTo>
                  <a:cubicBezTo>
                    <a:pt x="4118" y="7010"/>
                    <a:pt x="4566" y="6708"/>
                    <a:pt x="4893" y="6488"/>
                  </a:cubicBezTo>
                  <a:cubicBezTo>
                    <a:pt x="5012" y="6408"/>
                    <a:pt x="5132" y="6317"/>
                    <a:pt x="5164" y="6174"/>
                  </a:cubicBezTo>
                  <a:cubicBezTo>
                    <a:pt x="5189" y="6057"/>
                    <a:pt x="5144" y="5940"/>
                    <a:pt x="5110" y="5854"/>
                  </a:cubicBezTo>
                  <a:lnTo>
                    <a:pt x="4842" y="5165"/>
                  </a:lnTo>
                  <a:cubicBezTo>
                    <a:pt x="4824" y="5119"/>
                    <a:pt x="4804" y="5068"/>
                    <a:pt x="4808" y="5023"/>
                  </a:cubicBezTo>
                  <a:cubicBezTo>
                    <a:pt x="4813" y="4971"/>
                    <a:pt x="4851" y="4921"/>
                    <a:pt x="4891" y="4868"/>
                  </a:cubicBezTo>
                  <a:lnTo>
                    <a:pt x="4914" y="4839"/>
                  </a:lnTo>
                  <a:cubicBezTo>
                    <a:pt x="5102" y="4580"/>
                    <a:pt x="5168" y="4257"/>
                    <a:pt x="5207" y="3974"/>
                  </a:cubicBezTo>
                  <a:cubicBezTo>
                    <a:pt x="5338" y="3049"/>
                    <a:pt x="5244" y="2235"/>
                    <a:pt x="4929" y="1556"/>
                  </a:cubicBezTo>
                  <a:cubicBezTo>
                    <a:pt x="4555" y="750"/>
                    <a:pt x="3840" y="167"/>
                    <a:pt x="3062" y="31"/>
                  </a:cubicBezTo>
                  <a:cubicBezTo>
                    <a:pt x="2944" y="11"/>
                    <a:pt x="2824" y="1"/>
                    <a:pt x="27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0" name="Google Shape;20;p2"/>
            <p:cNvSpPr/>
            <p:nvPr/>
          </p:nvSpPr>
          <p:spPr>
            <a:xfrm>
              <a:off x="4379125" y="1270250"/>
              <a:ext cx="61900" cy="55300"/>
            </a:xfrm>
            <a:custGeom>
              <a:avLst/>
              <a:gdLst/>
              <a:ahLst/>
              <a:cxnLst/>
              <a:rect l="l" t="t" r="r" b="b"/>
              <a:pathLst>
                <a:path w="2476" h="2212" extrusionOk="0">
                  <a:moveTo>
                    <a:pt x="1814" y="1"/>
                  </a:moveTo>
                  <a:cubicBezTo>
                    <a:pt x="1780" y="2"/>
                    <a:pt x="1746" y="29"/>
                    <a:pt x="1745" y="66"/>
                  </a:cubicBezTo>
                  <a:cubicBezTo>
                    <a:pt x="1743" y="104"/>
                    <a:pt x="1772" y="135"/>
                    <a:pt x="1809" y="137"/>
                  </a:cubicBezTo>
                  <a:cubicBezTo>
                    <a:pt x="1855" y="138"/>
                    <a:pt x="1900" y="161"/>
                    <a:pt x="1935" y="200"/>
                  </a:cubicBezTo>
                  <a:cubicBezTo>
                    <a:pt x="1968" y="237"/>
                    <a:pt x="1986" y="283"/>
                    <a:pt x="1983" y="328"/>
                  </a:cubicBezTo>
                  <a:cubicBezTo>
                    <a:pt x="1982" y="343"/>
                    <a:pt x="1980" y="357"/>
                    <a:pt x="1978" y="372"/>
                  </a:cubicBezTo>
                  <a:cubicBezTo>
                    <a:pt x="1969" y="421"/>
                    <a:pt x="1960" y="483"/>
                    <a:pt x="1992" y="540"/>
                  </a:cubicBezTo>
                  <a:cubicBezTo>
                    <a:pt x="2020" y="593"/>
                    <a:pt x="2070" y="618"/>
                    <a:pt x="2109" y="639"/>
                  </a:cubicBezTo>
                  <a:cubicBezTo>
                    <a:pt x="2137" y="653"/>
                    <a:pt x="2161" y="665"/>
                    <a:pt x="2171" y="681"/>
                  </a:cubicBezTo>
                  <a:cubicBezTo>
                    <a:pt x="2183" y="701"/>
                    <a:pt x="2178" y="736"/>
                    <a:pt x="2171" y="773"/>
                  </a:cubicBezTo>
                  <a:cubicBezTo>
                    <a:pt x="2163" y="832"/>
                    <a:pt x="2152" y="904"/>
                    <a:pt x="2199" y="967"/>
                  </a:cubicBezTo>
                  <a:cubicBezTo>
                    <a:pt x="2218" y="991"/>
                    <a:pt x="2243" y="1007"/>
                    <a:pt x="2262" y="1020"/>
                  </a:cubicBezTo>
                  <a:cubicBezTo>
                    <a:pt x="2269" y="1024"/>
                    <a:pt x="2277" y="1030"/>
                    <a:pt x="2283" y="1035"/>
                  </a:cubicBezTo>
                  <a:cubicBezTo>
                    <a:pt x="2328" y="1071"/>
                    <a:pt x="2332" y="1145"/>
                    <a:pt x="2314" y="1200"/>
                  </a:cubicBezTo>
                  <a:cubicBezTo>
                    <a:pt x="2290" y="1269"/>
                    <a:pt x="2231" y="1330"/>
                    <a:pt x="2179" y="1380"/>
                  </a:cubicBezTo>
                  <a:cubicBezTo>
                    <a:pt x="1861" y="1687"/>
                    <a:pt x="1469" y="1914"/>
                    <a:pt x="1045" y="2039"/>
                  </a:cubicBezTo>
                  <a:cubicBezTo>
                    <a:pt x="980" y="2059"/>
                    <a:pt x="912" y="2076"/>
                    <a:pt x="847" y="2076"/>
                  </a:cubicBezTo>
                  <a:cubicBezTo>
                    <a:pt x="828" y="2076"/>
                    <a:pt x="809" y="2075"/>
                    <a:pt x="790" y="2071"/>
                  </a:cubicBezTo>
                  <a:cubicBezTo>
                    <a:pt x="727" y="2061"/>
                    <a:pt x="651" y="2017"/>
                    <a:pt x="636" y="1947"/>
                  </a:cubicBezTo>
                  <a:cubicBezTo>
                    <a:pt x="632" y="1930"/>
                    <a:pt x="632" y="1909"/>
                    <a:pt x="631" y="1887"/>
                  </a:cubicBezTo>
                  <a:cubicBezTo>
                    <a:pt x="631" y="1842"/>
                    <a:pt x="628" y="1790"/>
                    <a:pt x="601" y="1741"/>
                  </a:cubicBezTo>
                  <a:cubicBezTo>
                    <a:pt x="563" y="1677"/>
                    <a:pt x="499" y="1649"/>
                    <a:pt x="442" y="1624"/>
                  </a:cubicBezTo>
                  <a:cubicBezTo>
                    <a:pt x="389" y="1601"/>
                    <a:pt x="356" y="1585"/>
                    <a:pt x="349" y="1561"/>
                  </a:cubicBezTo>
                  <a:cubicBezTo>
                    <a:pt x="343" y="1544"/>
                    <a:pt x="350" y="1518"/>
                    <a:pt x="356" y="1490"/>
                  </a:cubicBezTo>
                  <a:cubicBezTo>
                    <a:pt x="366" y="1451"/>
                    <a:pt x="376" y="1406"/>
                    <a:pt x="365" y="1357"/>
                  </a:cubicBezTo>
                  <a:cubicBezTo>
                    <a:pt x="349" y="1296"/>
                    <a:pt x="305" y="1256"/>
                    <a:pt x="271" y="1224"/>
                  </a:cubicBezTo>
                  <a:cubicBezTo>
                    <a:pt x="260" y="1215"/>
                    <a:pt x="249" y="1205"/>
                    <a:pt x="240" y="1195"/>
                  </a:cubicBezTo>
                  <a:cubicBezTo>
                    <a:pt x="131" y="1080"/>
                    <a:pt x="171" y="938"/>
                    <a:pt x="224" y="839"/>
                  </a:cubicBezTo>
                  <a:cubicBezTo>
                    <a:pt x="242" y="805"/>
                    <a:pt x="229" y="765"/>
                    <a:pt x="196" y="747"/>
                  </a:cubicBezTo>
                  <a:cubicBezTo>
                    <a:pt x="186" y="742"/>
                    <a:pt x="175" y="739"/>
                    <a:pt x="165" y="739"/>
                  </a:cubicBezTo>
                  <a:cubicBezTo>
                    <a:pt x="140" y="739"/>
                    <a:pt x="117" y="752"/>
                    <a:pt x="104" y="775"/>
                  </a:cubicBezTo>
                  <a:cubicBezTo>
                    <a:pt x="0" y="971"/>
                    <a:pt x="14" y="1153"/>
                    <a:pt x="141" y="1288"/>
                  </a:cubicBezTo>
                  <a:cubicBezTo>
                    <a:pt x="153" y="1300"/>
                    <a:pt x="166" y="1312"/>
                    <a:pt x="179" y="1324"/>
                  </a:cubicBezTo>
                  <a:cubicBezTo>
                    <a:pt x="204" y="1346"/>
                    <a:pt x="228" y="1368"/>
                    <a:pt x="233" y="1389"/>
                  </a:cubicBezTo>
                  <a:cubicBezTo>
                    <a:pt x="238" y="1407"/>
                    <a:pt x="231" y="1431"/>
                    <a:pt x="225" y="1459"/>
                  </a:cubicBezTo>
                  <a:cubicBezTo>
                    <a:pt x="215" y="1499"/>
                    <a:pt x="203" y="1549"/>
                    <a:pt x="219" y="1601"/>
                  </a:cubicBezTo>
                  <a:cubicBezTo>
                    <a:pt x="246" y="1686"/>
                    <a:pt x="325" y="1720"/>
                    <a:pt x="387" y="1748"/>
                  </a:cubicBezTo>
                  <a:cubicBezTo>
                    <a:pt x="430" y="1766"/>
                    <a:pt x="469" y="1783"/>
                    <a:pt x="483" y="1809"/>
                  </a:cubicBezTo>
                  <a:cubicBezTo>
                    <a:pt x="495" y="1828"/>
                    <a:pt x="495" y="1857"/>
                    <a:pt x="496" y="1890"/>
                  </a:cubicBezTo>
                  <a:cubicBezTo>
                    <a:pt x="496" y="1916"/>
                    <a:pt x="497" y="1946"/>
                    <a:pt x="504" y="1976"/>
                  </a:cubicBezTo>
                  <a:cubicBezTo>
                    <a:pt x="532" y="2108"/>
                    <a:pt x="656" y="2186"/>
                    <a:pt x="766" y="2205"/>
                  </a:cubicBezTo>
                  <a:cubicBezTo>
                    <a:pt x="793" y="2209"/>
                    <a:pt x="820" y="2211"/>
                    <a:pt x="846" y="2211"/>
                  </a:cubicBezTo>
                  <a:cubicBezTo>
                    <a:pt x="928" y="2211"/>
                    <a:pt x="1008" y="2192"/>
                    <a:pt x="1084" y="2170"/>
                  </a:cubicBezTo>
                  <a:cubicBezTo>
                    <a:pt x="1529" y="2038"/>
                    <a:pt x="1940" y="1799"/>
                    <a:pt x="2273" y="1478"/>
                  </a:cubicBezTo>
                  <a:cubicBezTo>
                    <a:pt x="2337" y="1416"/>
                    <a:pt x="2407" y="1343"/>
                    <a:pt x="2441" y="1243"/>
                  </a:cubicBezTo>
                  <a:cubicBezTo>
                    <a:pt x="2476" y="1145"/>
                    <a:pt x="2467" y="1011"/>
                    <a:pt x="2370" y="930"/>
                  </a:cubicBezTo>
                  <a:cubicBezTo>
                    <a:pt x="2359" y="922"/>
                    <a:pt x="2347" y="914"/>
                    <a:pt x="2337" y="907"/>
                  </a:cubicBezTo>
                  <a:cubicBezTo>
                    <a:pt x="2324" y="898"/>
                    <a:pt x="2312" y="891"/>
                    <a:pt x="2307" y="884"/>
                  </a:cubicBezTo>
                  <a:cubicBezTo>
                    <a:pt x="2294" y="867"/>
                    <a:pt x="2299" y="832"/>
                    <a:pt x="2305" y="794"/>
                  </a:cubicBezTo>
                  <a:cubicBezTo>
                    <a:pt x="2313" y="740"/>
                    <a:pt x="2323" y="674"/>
                    <a:pt x="2288" y="613"/>
                  </a:cubicBezTo>
                  <a:cubicBezTo>
                    <a:pt x="2259" y="564"/>
                    <a:pt x="2211" y="538"/>
                    <a:pt x="2172" y="519"/>
                  </a:cubicBezTo>
                  <a:cubicBezTo>
                    <a:pt x="2144" y="504"/>
                    <a:pt x="2119" y="491"/>
                    <a:pt x="2110" y="475"/>
                  </a:cubicBezTo>
                  <a:cubicBezTo>
                    <a:pt x="2101" y="458"/>
                    <a:pt x="2106" y="427"/>
                    <a:pt x="2111" y="394"/>
                  </a:cubicBezTo>
                  <a:cubicBezTo>
                    <a:pt x="2113" y="375"/>
                    <a:pt x="2117" y="356"/>
                    <a:pt x="2118" y="336"/>
                  </a:cubicBezTo>
                  <a:cubicBezTo>
                    <a:pt x="2123" y="256"/>
                    <a:pt x="2093" y="173"/>
                    <a:pt x="2035" y="109"/>
                  </a:cubicBezTo>
                  <a:cubicBezTo>
                    <a:pt x="1977" y="44"/>
                    <a:pt x="1897" y="4"/>
                    <a:pt x="181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1" name="Google Shape;21;p2"/>
            <p:cNvSpPr/>
            <p:nvPr/>
          </p:nvSpPr>
          <p:spPr>
            <a:xfrm>
              <a:off x="4384675" y="1290125"/>
              <a:ext cx="32500" cy="16125"/>
            </a:xfrm>
            <a:custGeom>
              <a:avLst/>
              <a:gdLst/>
              <a:ahLst/>
              <a:cxnLst/>
              <a:rect l="l" t="t" r="r" b="b"/>
              <a:pathLst>
                <a:path w="1300" h="645" extrusionOk="0">
                  <a:moveTo>
                    <a:pt x="1223" y="1"/>
                  </a:moveTo>
                  <a:cubicBezTo>
                    <a:pt x="1211" y="1"/>
                    <a:pt x="1199" y="4"/>
                    <a:pt x="1187" y="10"/>
                  </a:cubicBezTo>
                  <a:cubicBezTo>
                    <a:pt x="675" y="323"/>
                    <a:pt x="63" y="511"/>
                    <a:pt x="57" y="514"/>
                  </a:cubicBezTo>
                  <a:cubicBezTo>
                    <a:pt x="21" y="524"/>
                    <a:pt x="1" y="562"/>
                    <a:pt x="11" y="598"/>
                  </a:cubicBezTo>
                  <a:cubicBezTo>
                    <a:pt x="21" y="627"/>
                    <a:pt x="48" y="645"/>
                    <a:pt x="76" y="645"/>
                  </a:cubicBezTo>
                  <a:cubicBezTo>
                    <a:pt x="83" y="645"/>
                    <a:pt x="89" y="645"/>
                    <a:pt x="96" y="643"/>
                  </a:cubicBezTo>
                  <a:cubicBezTo>
                    <a:pt x="121" y="634"/>
                    <a:pt x="729" y="448"/>
                    <a:pt x="1258" y="126"/>
                  </a:cubicBezTo>
                  <a:cubicBezTo>
                    <a:pt x="1290" y="107"/>
                    <a:pt x="1300" y="65"/>
                    <a:pt x="1280" y="33"/>
                  </a:cubicBezTo>
                  <a:cubicBezTo>
                    <a:pt x="1268" y="12"/>
                    <a:pt x="1246" y="1"/>
                    <a:pt x="122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2" name="Google Shape;22;p2"/>
            <p:cNvSpPr/>
            <p:nvPr/>
          </p:nvSpPr>
          <p:spPr>
            <a:xfrm>
              <a:off x="4412275" y="1292725"/>
              <a:ext cx="25325" cy="17500"/>
            </a:xfrm>
            <a:custGeom>
              <a:avLst/>
              <a:gdLst/>
              <a:ahLst/>
              <a:cxnLst/>
              <a:rect l="l" t="t" r="r" b="b"/>
              <a:pathLst>
                <a:path w="1013" h="700" extrusionOk="0">
                  <a:moveTo>
                    <a:pt x="936" y="1"/>
                  </a:moveTo>
                  <a:cubicBezTo>
                    <a:pt x="922" y="1"/>
                    <a:pt x="907" y="5"/>
                    <a:pt x="894" y="15"/>
                  </a:cubicBezTo>
                  <a:cubicBezTo>
                    <a:pt x="610" y="243"/>
                    <a:pt x="49" y="570"/>
                    <a:pt x="44" y="573"/>
                  </a:cubicBezTo>
                  <a:cubicBezTo>
                    <a:pt x="12" y="591"/>
                    <a:pt x="0" y="633"/>
                    <a:pt x="19" y="665"/>
                  </a:cubicBezTo>
                  <a:cubicBezTo>
                    <a:pt x="32" y="687"/>
                    <a:pt x="55" y="699"/>
                    <a:pt x="78" y="699"/>
                  </a:cubicBezTo>
                  <a:cubicBezTo>
                    <a:pt x="90" y="699"/>
                    <a:pt x="102" y="696"/>
                    <a:pt x="112" y="689"/>
                  </a:cubicBezTo>
                  <a:cubicBezTo>
                    <a:pt x="135" y="677"/>
                    <a:pt x="687" y="355"/>
                    <a:pt x="979" y="121"/>
                  </a:cubicBezTo>
                  <a:cubicBezTo>
                    <a:pt x="1009" y="98"/>
                    <a:pt x="1013" y="55"/>
                    <a:pt x="989" y="26"/>
                  </a:cubicBezTo>
                  <a:cubicBezTo>
                    <a:pt x="976" y="9"/>
                    <a:pt x="956" y="1"/>
                    <a:pt x="93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3" name="Google Shape;23;p2"/>
            <p:cNvSpPr/>
            <p:nvPr/>
          </p:nvSpPr>
          <p:spPr>
            <a:xfrm>
              <a:off x="4334825" y="1181475"/>
              <a:ext cx="85175" cy="108850"/>
            </a:xfrm>
            <a:custGeom>
              <a:avLst/>
              <a:gdLst/>
              <a:ahLst/>
              <a:cxnLst/>
              <a:rect l="l" t="t" r="r" b="b"/>
              <a:pathLst>
                <a:path w="3407" h="4354" extrusionOk="0">
                  <a:moveTo>
                    <a:pt x="2348" y="136"/>
                  </a:moveTo>
                  <a:cubicBezTo>
                    <a:pt x="2362" y="136"/>
                    <a:pt x="2377" y="138"/>
                    <a:pt x="2392" y="144"/>
                  </a:cubicBezTo>
                  <a:cubicBezTo>
                    <a:pt x="2435" y="162"/>
                    <a:pt x="2471" y="207"/>
                    <a:pt x="2501" y="278"/>
                  </a:cubicBezTo>
                  <a:cubicBezTo>
                    <a:pt x="2593" y="500"/>
                    <a:pt x="2543" y="778"/>
                    <a:pt x="2380" y="955"/>
                  </a:cubicBezTo>
                  <a:cubicBezTo>
                    <a:pt x="2370" y="968"/>
                    <a:pt x="2358" y="978"/>
                    <a:pt x="2346" y="989"/>
                  </a:cubicBezTo>
                  <a:lnTo>
                    <a:pt x="2231" y="679"/>
                  </a:lnTo>
                  <a:cubicBezTo>
                    <a:pt x="2189" y="566"/>
                    <a:pt x="2137" y="426"/>
                    <a:pt x="2165" y="301"/>
                  </a:cubicBezTo>
                  <a:cubicBezTo>
                    <a:pt x="2179" y="241"/>
                    <a:pt x="2226" y="182"/>
                    <a:pt x="2282" y="154"/>
                  </a:cubicBezTo>
                  <a:cubicBezTo>
                    <a:pt x="2300" y="144"/>
                    <a:pt x="2323" y="136"/>
                    <a:pt x="2348" y="136"/>
                  </a:cubicBezTo>
                  <a:close/>
                  <a:moveTo>
                    <a:pt x="1150" y="257"/>
                  </a:moveTo>
                  <a:cubicBezTo>
                    <a:pt x="1166" y="261"/>
                    <a:pt x="1185" y="273"/>
                    <a:pt x="1203" y="287"/>
                  </a:cubicBezTo>
                  <a:cubicBezTo>
                    <a:pt x="1451" y="473"/>
                    <a:pt x="1593" y="780"/>
                    <a:pt x="1574" y="1078"/>
                  </a:cubicBezTo>
                  <a:cubicBezTo>
                    <a:pt x="1327" y="939"/>
                    <a:pt x="1182" y="663"/>
                    <a:pt x="1112" y="496"/>
                  </a:cubicBezTo>
                  <a:cubicBezTo>
                    <a:pt x="1091" y="443"/>
                    <a:pt x="1067" y="381"/>
                    <a:pt x="1078" y="328"/>
                  </a:cubicBezTo>
                  <a:cubicBezTo>
                    <a:pt x="1084" y="290"/>
                    <a:pt x="1116" y="257"/>
                    <a:pt x="1144" y="257"/>
                  </a:cubicBezTo>
                  <a:close/>
                  <a:moveTo>
                    <a:pt x="241" y="1540"/>
                  </a:moveTo>
                  <a:cubicBezTo>
                    <a:pt x="272" y="1540"/>
                    <a:pt x="305" y="1548"/>
                    <a:pt x="332" y="1555"/>
                  </a:cubicBezTo>
                  <a:cubicBezTo>
                    <a:pt x="527" y="1608"/>
                    <a:pt x="692" y="1720"/>
                    <a:pt x="837" y="1862"/>
                  </a:cubicBezTo>
                  <a:cubicBezTo>
                    <a:pt x="811" y="1864"/>
                    <a:pt x="786" y="1866"/>
                    <a:pt x="760" y="1866"/>
                  </a:cubicBezTo>
                  <a:cubicBezTo>
                    <a:pt x="527" y="1866"/>
                    <a:pt x="293" y="1766"/>
                    <a:pt x="146" y="1592"/>
                  </a:cubicBezTo>
                  <a:cubicBezTo>
                    <a:pt x="153" y="1574"/>
                    <a:pt x="173" y="1555"/>
                    <a:pt x="196" y="1547"/>
                  </a:cubicBezTo>
                  <a:cubicBezTo>
                    <a:pt x="210" y="1542"/>
                    <a:pt x="225" y="1540"/>
                    <a:pt x="241" y="1540"/>
                  </a:cubicBezTo>
                  <a:close/>
                  <a:moveTo>
                    <a:pt x="2348" y="1"/>
                  </a:moveTo>
                  <a:cubicBezTo>
                    <a:pt x="2305" y="1"/>
                    <a:pt x="2262" y="11"/>
                    <a:pt x="2220" y="33"/>
                  </a:cubicBezTo>
                  <a:cubicBezTo>
                    <a:pt x="2128" y="80"/>
                    <a:pt x="2057" y="171"/>
                    <a:pt x="2034" y="271"/>
                  </a:cubicBezTo>
                  <a:cubicBezTo>
                    <a:pt x="1996" y="435"/>
                    <a:pt x="2055" y="596"/>
                    <a:pt x="2104" y="726"/>
                  </a:cubicBezTo>
                  <a:lnTo>
                    <a:pt x="2233" y="1072"/>
                  </a:lnTo>
                  <a:cubicBezTo>
                    <a:pt x="2130" y="1131"/>
                    <a:pt x="2011" y="1163"/>
                    <a:pt x="1892" y="1163"/>
                  </a:cubicBezTo>
                  <a:cubicBezTo>
                    <a:pt x="1830" y="1163"/>
                    <a:pt x="1768" y="1155"/>
                    <a:pt x="1709" y="1137"/>
                  </a:cubicBezTo>
                  <a:cubicBezTo>
                    <a:pt x="1708" y="1137"/>
                    <a:pt x="1706" y="1136"/>
                    <a:pt x="1705" y="1136"/>
                  </a:cubicBezTo>
                  <a:cubicBezTo>
                    <a:pt x="1746" y="777"/>
                    <a:pt x="1582" y="403"/>
                    <a:pt x="1284" y="179"/>
                  </a:cubicBezTo>
                  <a:cubicBezTo>
                    <a:pt x="1252" y="155"/>
                    <a:pt x="1215" y="131"/>
                    <a:pt x="1169" y="124"/>
                  </a:cubicBezTo>
                  <a:cubicBezTo>
                    <a:pt x="1160" y="123"/>
                    <a:pt x="1152" y="122"/>
                    <a:pt x="1144" y="122"/>
                  </a:cubicBezTo>
                  <a:cubicBezTo>
                    <a:pt x="1044" y="122"/>
                    <a:pt x="961" y="210"/>
                    <a:pt x="944" y="303"/>
                  </a:cubicBezTo>
                  <a:cubicBezTo>
                    <a:pt x="928" y="389"/>
                    <a:pt x="956" y="471"/>
                    <a:pt x="987" y="548"/>
                  </a:cubicBezTo>
                  <a:cubicBezTo>
                    <a:pt x="1122" y="872"/>
                    <a:pt x="1319" y="1105"/>
                    <a:pt x="1552" y="1220"/>
                  </a:cubicBezTo>
                  <a:cubicBezTo>
                    <a:pt x="1483" y="1500"/>
                    <a:pt x="1264" y="1743"/>
                    <a:pt x="994" y="1830"/>
                  </a:cubicBezTo>
                  <a:cubicBezTo>
                    <a:pt x="822" y="1644"/>
                    <a:pt x="618" y="1492"/>
                    <a:pt x="366" y="1425"/>
                  </a:cubicBezTo>
                  <a:cubicBezTo>
                    <a:pt x="330" y="1415"/>
                    <a:pt x="286" y="1406"/>
                    <a:pt x="240" y="1406"/>
                  </a:cubicBezTo>
                  <a:cubicBezTo>
                    <a:pt x="212" y="1406"/>
                    <a:pt x="183" y="1409"/>
                    <a:pt x="154" y="1419"/>
                  </a:cubicBezTo>
                  <a:cubicBezTo>
                    <a:pt x="61" y="1450"/>
                    <a:pt x="0" y="1537"/>
                    <a:pt x="11" y="1623"/>
                  </a:cubicBezTo>
                  <a:lnTo>
                    <a:pt x="14" y="1642"/>
                  </a:lnTo>
                  <a:lnTo>
                    <a:pt x="25" y="1656"/>
                  </a:lnTo>
                  <a:cubicBezTo>
                    <a:pt x="195" y="1874"/>
                    <a:pt x="479" y="2001"/>
                    <a:pt x="761" y="2001"/>
                  </a:cubicBezTo>
                  <a:cubicBezTo>
                    <a:pt x="824" y="2001"/>
                    <a:pt x="886" y="1994"/>
                    <a:pt x="948" y="1982"/>
                  </a:cubicBezTo>
                  <a:cubicBezTo>
                    <a:pt x="1058" y="2110"/>
                    <a:pt x="1155" y="2253"/>
                    <a:pt x="1242" y="2392"/>
                  </a:cubicBezTo>
                  <a:cubicBezTo>
                    <a:pt x="1621" y="2995"/>
                    <a:pt x="1936" y="3641"/>
                    <a:pt x="2179" y="4309"/>
                  </a:cubicBezTo>
                  <a:cubicBezTo>
                    <a:pt x="2189" y="4336"/>
                    <a:pt x="2215" y="4353"/>
                    <a:pt x="2242" y="4353"/>
                  </a:cubicBezTo>
                  <a:cubicBezTo>
                    <a:pt x="2250" y="4353"/>
                    <a:pt x="2257" y="4352"/>
                    <a:pt x="2266" y="4350"/>
                  </a:cubicBezTo>
                  <a:cubicBezTo>
                    <a:pt x="2300" y="4337"/>
                    <a:pt x="2318" y="4299"/>
                    <a:pt x="2305" y="4263"/>
                  </a:cubicBezTo>
                  <a:cubicBezTo>
                    <a:pt x="2060" y="3585"/>
                    <a:pt x="1740" y="2931"/>
                    <a:pt x="1357" y="2320"/>
                  </a:cubicBezTo>
                  <a:cubicBezTo>
                    <a:pt x="1276" y="2192"/>
                    <a:pt x="1188" y="2062"/>
                    <a:pt x="1089" y="1940"/>
                  </a:cubicBezTo>
                  <a:cubicBezTo>
                    <a:pt x="1376" y="1827"/>
                    <a:pt x="1600" y="1571"/>
                    <a:pt x="1679" y="1269"/>
                  </a:cubicBezTo>
                  <a:cubicBezTo>
                    <a:pt x="1750" y="1290"/>
                    <a:pt x="1822" y="1300"/>
                    <a:pt x="1895" y="1300"/>
                  </a:cubicBezTo>
                  <a:cubicBezTo>
                    <a:pt x="2029" y="1300"/>
                    <a:pt x="2163" y="1266"/>
                    <a:pt x="2281" y="1202"/>
                  </a:cubicBezTo>
                  <a:lnTo>
                    <a:pt x="3267" y="3853"/>
                  </a:lnTo>
                  <a:cubicBezTo>
                    <a:pt x="3277" y="3880"/>
                    <a:pt x="3303" y="3897"/>
                    <a:pt x="3331" y="3897"/>
                  </a:cubicBezTo>
                  <a:cubicBezTo>
                    <a:pt x="3339" y="3897"/>
                    <a:pt x="3347" y="3896"/>
                    <a:pt x="3354" y="3893"/>
                  </a:cubicBezTo>
                  <a:cubicBezTo>
                    <a:pt x="3389" y="3880"/>
                    <a:pt x="3407" y="3840"/>
                    <a:pt x="3394" y="3806"/>
                  </a:cubicBezTo>
                  <a:lnTo>
                    <a:pt x="2396" y="1125"/>
                  </a:lnTo>
                  <a:cubicBezTo>
                    <a:pt x="2426" y="1101"/>
                    <a:pt x="2454" y="1075"/>
                    <a:pt x="2480" y="1047"/>
                  </a:cubicBezTo>
                  <a:cubicBezTo>
                    <a:pt x="2680" y="829"/>
                    <a:pt x="2739" y="499"/>
                    <a:pt x="2626" y="226"/>
                  </a:cubicBezTo>
                  <a:cubicBezTo>
                    <a:pt x="2582" y="122"/>
                    <a:pt x="2521" y="52"/>
                    <a:pt x="2443" y="20"/>
                  </a:cubicBezTo>
                  <a:cubicBezTo>
                    <a:pt x="2413" y="7"/>
                    <a:pt x="2381" y="1"/>
                    <a:pt x="234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24" name="Google Shape;24;p2"/>
          <p:cNvGrpSpPr/>
          <p:nvPr/>
        </p:nvGrpSpPr>
        <p:grpSpPr>
          <a:xfrm>
            <a:off x="10412198" y="601815"/>
            <a:ext cx="716879" cy="855864"/>
            <a:chOff x="1524325" y="2743250"/>
            <a:chExt cx="246350" cy="294125"/>
          </a:xfrm>
        </p:grpSpPr>
        <p:sp>
          <p:nvSpPr>
            <p:cNvPr id="25" name="Google Shape;25;p2"/>
            <p:cNvSpPr/>
            <p:nvPr/>
          </p:nvSpPr>
          <p:spPr>
            <a:xfrm>
              <a:off x="1524325" y="2743250"/>
              <a:ext cx="246350" cy="294125"/>
            </a:xfrm>
            <a:custGeom>
              <a:avLst/>
              <a:gdLst/>
              <a:ahLst/>
              <a:cxnLst/>
              <a:rect l="l" t="t" r="r" b="b"/>
              <a:pathLst>
                <a:path w="9854" h="11765" extrusionOk="0">
                  <a:moveTo>
                    <a:pt x="4576" y="260"/>
                  </a:moveTo>
                  <a:cubicBezTo>
                    <a:pt x="5377" y="260"/>
                    <a:pt x="6153" y="479"/>
                    <a:pt x="6894" y="904"/>
                  </a:cubicBezTo>
                  <a:cubicBezTo>
                    <a:pt x="8319" y="1721"/>
                    <a:pt x="9294" y="3309"/>
                    <a:pt x="9376" y="4949"/>
                  </a:cubicBezTo>
                  <a:cubicBezTo>
                    <a:pt x="9395" y="5316"/>
                    <a:pt x="9375" y="5711"/>
                    <a:pt x="9313" y="6230"/>
                  </a:cubicBezTo>
                  <a:cubicBezTo>
                    <a:pt x="9159" y="7512"/>
                    <a:pt x="8872" y="8493"/>
                    <a:pt x="8410" y="9318"/>
                  </a:cubicBezTo>
                  <a:cubicBezTo>
                    <a:pt x="7849" y="10320"/>
                    <a:pt x="6994" y="11066"/>
                    <a:pt x="6061" y="11364"/>
                  </a:cubicBezTo>
                  <a:cubicBezTo>
                    <a:pt x="5772" y="11456"/>
                    <a:pt x="5484" y="11503"/>
                    <a:pt x="5210" y="11503"/>
                  </a:cubicBezTo>
                  <a:cubicBezTo>
                    <a:pt x="4952" y="11503"/>
                    <a:pt x="4708" y="11462"/>
                    <a:pt x="4487" y="11380"/>
                  </a:cubicBezTo>
                  <a:cubicBezTo>
                    <a:pt x="3971" y="11189"/>
                    <a:pt x="3774" y="11020"/>
                    <a:pt x="3688" y="10540"/>
                  </a:cubicBezTo>
                  <a:cubicBezTo>
                    <a:pt x="3651" y="10324"/>
                    <a:pt x="3477" y="9824"/>
                    <a:pt x="3495" y="9600"/>
                  </a:cubicBezTo>
                  <a:cubicBezTo>
                    <a:pt x="3516" y="9332"/>
                    <a:pt x="3539" y="9056"/>
                    <a:pt x="3474" y="8782"/>
                  </a:cubicBezTo>
                  <a:cubicBezTo>
                    <a:pt x="3308" y="8086"/>
                    <a:pt x="2636" y="7650"/>
                    <a:pt x="2145" y="7384"/>
                  </a:cubicBezTo>
                  <a:cubicBezTo>
                    <a:pt x="2083" y="7350"/>
                    <a:pt x="2021" y="7317"/>
                    <a:pt x="1958" y="7284"/>
                  </a:cubicBezTo>
                  <a:lnTo>
                    <a:pt x="1950" y="7280"/>
                  </a:lnTo>
                  <a:cubicBezTo>
                    <a:pt x="1473" y="7025"/>
                    <a:pt x="979" y="6763"/>
                    <a:pt x="696" y="6327"/>
                  </a:cubicBezTo>
                  <a:cubicBezTo>
                    <a:pt x="555" y="6109"/>
                    <a:pt x="459" y="5839"/>
                    <a:pt x="394" y="5474"/>
                  </a:cubicBezTo>
                  <a:cubicBezTo>
                    <a:pt x="267" y="4766"/>
                    <a:pt x="318" y="4009"/>
                    <a:pt x="541" y="3285"/>
                  </a:cubicBezTo>
                  <a:cubicBezTo>
                    <a:pt x="1022" y="1732"/>
                    <a:pt x="2281" y="769"/>
                    <a:pt x="3092" y="505"/>
                  </a:cubicBezTo>
                  <a:cubicBezTo>
                    <a:pt x="3595" y="341"/>
                    <a:pt x="4090" y="260"/>
                    <a:pt x="4576" y="260"/>
                  </a:cubicBezTo>
                  <a:close/>
                  <a:moveTo>
                    <a:pt x="4424" y="1"/>
                  </a:moveTo>
                  <a:cubicBezTo>
                    <a:pt x="3870" y="1"/>
                    <a:pt x="3314" y="85"/>
                    <a:pt x="2785" y="258"/>
                  </a:cubicBezTo>
                  <a:cubicBezTo>
                    <a:pt x="1571" y="652"/>
                    <a:pt x="658" y="2024"/>
                    <a:pt x="291" y="3208"/>
                  </a:cubicBezTo>
                  <a:cubicBezTo>
                    <a:pt x="55" y="3971"/>
                    <a:pt x="1" y="4771"/>
                    <a:pt x="135" y="5521"/>
                  </a:cubicBezTo>
                  <a:cubicBezTo>
                    <a:pt x="207" y="5920"/>
                    <a:pt x="315" y="6221"/>
                    <a:pt x="476" y="6469"/>
                  </a:cubicBezTo>
                  <a:cubicBezTo>
                    <a:pt x="795" y="6962"/>
                    <a:pt x="784" y="7172"/>
                    <a:pt x="1290" y="7441"/>
                  </a:cubicBezTo>
                  <a:cubicBezTo>
                    <a:pt x="1355" y="7476"/>
                    <a:pt x="1956" y="7580"/>
                    <a:pt x="2020" y="7614"/>
                  </a:cubicBezTo>
                  <a:cubicBezTo>
                    <a:pt x="2466" y="7857"/>
                    <a:pt x="3077" y="8249"/>
                    <a:pt x="3218" y="8843"/>
                  </a:cubicBezTo>
                  <a:cubicBezTo>
                    <a:pt x="3274" y="9076"/>
                    <a:pt x="3255" y="9320"/>
                    <a:pt x="3234" y="9579"/>
                  </a:cubicBezTo>
                  <a:cubicBezTo>
                    <a:pt x="3215" y="9821"/>
                    <a:pt x="3195" y="10070"/>
                    <a:pt x="3240" y="10319"/>
                  </a:cubicBezTo>
                  <a:cubicBezTo>
                    <a:pt x="3340" y="10889"/>
                    <a:pt x="3794" y="11402"/>
                    <a:pt x="4396" y="11626"/>
                  </a:cubicBezTo>
                  <a:cubicBezTo>
                    <a:pt x="4644" y="11717"/>
                    <a:pt x="4918" y="11764"/>
                    <a:pt x="5211" y="11764"/>
                  </a:cubicBezTo>
                  <a:cubicBezTo>
                    <a:pt x="5515" y="11764"/>
                    <a:pt x="5828" y="11714"/>
                    <a:pt x="6140" y="11614"/>
                  </a:cubicBezTo>
                  <a:cubicBezTo>
                    <a:pt x="7151" y="11291"/>
                    <a:pt x="8037" y="10521"/>
                    <a:pt x="8639" y="9445"/>
                  </a:cubicBezTo>
                  <a:cubicBezTo>
                    <a:pt x="9117" y="8591"/>
                    <a:pt x="9414" y="7578"/>
                    <a:pt x="9572" y="6261"/>
                  </a:cubicBezTo>
                  <a:cubicBezTo>
                    <a:pt x="9637" y="5727"/>
                    <a:pt x="9853" y="5252"/>
                    <a:pt x="9834" y="4869"/>
                  </a:cubicBezTo>
                  <a:cubicBezTo>
                    <a:pt x="9747" y="3141"/>
                    <a:pt x="8524" y="1538"/>
                    <a:pt x="7024" y="677"/>
                  </a:cubicBezTo>
                  <a:cubicBezTo>
                    <a:pt x="6244" y="230"/>
                    <a:pt x="5336" y="1"/>
                    <a:pt x="442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6" name="Google Shape;26;p2"/>
            <p:cNvSpPr/>
            <p:nvPr/>
          </p:nvSpPr>
          <p:spPr>
            <a:xfrm>
              <a:off x="1547000" y="2776375"/>
              <a:ext cx="81750" cy="72700"/>
            </a:xfrm>
            <a:custGeom>
              <a:avLst/>
              <a:gdLst/>
              <a:ahLst/>
              <a:cxnLst/>
              <a:rect l="l" t="t" r="r" b="b"/>
              <a:pathLst>
                <a:path w="3270" h="2908" extrusionOk="0">
                  <a:moveTo>
                    <a:pt x="1800" y="248"/>
                  </a:moveTo>
                  <a:cubicBezTo>
                    <a:pt x="2191" y="248"/>
                    <a:pt x="2675" y="374"/>
                    <a:pt x="2873" y="656"/>
                  </a:cubicBezTo>
                  <a:cubicBezTo>
                    <a:pt x="2963" y="783"/>
                    <a:pt x="3000" y="943"/>
                    <a:pt x="2978" y="1097"/>
                  </a:cubicBezTo>
                  <a:cubicBezTo>
                    <a:pt x="2928" y="1428"/>
                    <a:pt x="2932" y="1447"/>
                    <a:pt x="2684" y="1585"/>
                  </a:cubicBezTo>
                  <a:cubicBezTo>
                    <a:pt x="2583" y="1641"/>
                    <a:pt x="2050" y="1747"/>
                    <a:pt x="1946" y="1797"/>
                  </a:cubicBezTo>
                  <a:lnTo>
                    <a:pt x="1741" y="1957"/>
                  </a:lnTo>
                  <a:cubicBezTo>
                    <a:pt x="1521" y="2063"/>
                    <a:pt x="1435" y="2310"/>
                    <a:pt x="1238" y="2473"/>
                  </a:cubicBezTo>
                  <a:cubicBezTo>
                    <a:pt x="1205" y="2501"/>
                    <a:pt x="853" y="2583"/>
                    <a:pt x="764" y="2622"/>
                  </a:cubicBezTo>
                  <a:cubicBezTo>
                    <a:pt x="721" y="2640"/>
                    <a:pt x="686" y="2649"/>
                    <a:pt x="656" y="2649"/>
                  </a:cubicBezTo>
                  <a:cubicBezTo>
                    <a:pt x="546" y="2649"/>
                    <a:pt x="506" y="2530"/>
                    <a:pt x="396" y="2304"/>
                  </a:cubicBezTo>
                  <a:cubicBezTo>
                    <a:pt x="268" y="2037"/>
                    <a:pt x="294" y="1654"/>
                    <a:pt x="469" y="1251"/>
                  </a:cubicBezTo>
                  <a:cubicBezTo>
                    <a:pt x="632" y="871"/>
                    <a:pt x="905" y="537"/>
                    <a:pt x="1181" y="380"/>
                  </a:cubicBezTo>
                  <a:cubicBezTo>
                    <a:pt x="1332" y="295"/>
                    <a:pt x="1552" y="248"/>
                    <a:pt x="1800" y="248"/>
                  </a:cubicBezTo>
                  <a:close/>
                  <a:moveTo>
                    <a:pt x="1988" y="0"/>
                  </a:moveTo>
                  <a:cubicBezTo>
                    <a:pt x="1871" y="0"/>
                    <a:pt x="1762" y="23"/>
                    <a:pt x="1661" y="58"/>
                  </a:cubicBezTo>
                  <a:cubicBezTo>
                    <a:pt x="1441" y="73"/>
                    <a:pt x="1238" y="124"/>
                    <a:pt x="1085" y="211"/>
                  </a:cubicBezTo>
                  <a:cubicBezTo>
                    <a:pt x="888" y="322"/>
                    <a:pt x="704" y="500"/>
                    <a:pt x="549" y="714"/>
                  </a:cubicBezTo>
                  <a:cubicBezTo>
                    <a:pt x="415" y="831"/>
                    <a:pt x="300" y="974"/>
                    <a:pt x="222" y="1157"/>
                  </a:cubicBezTo>
                  <a:cubicBezTo>
                    <a:pt x="23" y="1626"/>
                    <a:pt x="1" y="2085"/>
                    <a:pt x="160" y="2418"/>
                  </a:cubicBezTo>
                  <a:cubicBezTo>
                    <a:pt x="299" y="2706"/>
                    <a:pt x="604" y="2908"/>
                    <a:pt x="903" y="2908"/>
                  </a:cubicBezTo>
                  <a:cubicBezTo>
                    <a:pt x="992" y="2908"/>
                    <a:pt x="1077" y="2890"/>
                    <a:pt x="1159" y="2856"/>
                  </a:cubicBezTo>
                  <a:cubicBezTo>
                    <a:pt x="1289" y="2801"/>
                    <a:pt x="1393" y="2707"/>
                    <a:pt x="1484" y="2625"/>
                  </a:cubicBezTo>
                  <a:cubicBezTo>
                    <a:pt x="1514" y="2598"/>
                    <a:pt x="1544" y="2570"/>
                    <a:pt x="1576" y="2544"/>
                  </a:cubicBezTo>
                  <a:cubicBezTo>
                    <a:pt x="1749" y="2402"/>
                    <a:pt x="1952" y="2303"/>
                    <a:pt x="2169" y="2199"/>
                  </a:cubicBezTo>
                  <a:cubicBezTo>
                    <a:pt x="2278" y="2146"/>
                    <a:pt x="2391" y="2092"/>
                    <a:pt x="2500" y="2031"/>
                  </a:cubicBezTo>
                  <a:cubicBezTo>
                    <a:pt x="2801" y="1864"/>
                    <a:pt x="3171" y="1573"/>
                    <a:pt x="3236" y="1136"/>
                  </a:cubicBezTo>
                  <a:cubicBezTo>
                    <a:pt x="3270" y="917"/>
                    <a:pt x="3215" y="687"/>
                    <a:pt x="3088" y="505"/>
                  </a:cubicBezTo>
                  <a:cubicBezTo>
                    <a:pt x="2912" y="255"/>
                    <a:pt x="2561" y="75"/>
                    <a:pt x="2127" y="11"/>
                  </a:cubicBezTo>
                  <a:cubicBezTo>
                    <a:pt x="2079" y="4"/>
                    <a:pt x="2033" y="0"/>
                    <a:pt x="19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7" name="Google Shape;27;p2"/>
            <p:cNvSpPr/>
            <p:nvPr/>
          </p:nvSpPr>
          <p:spPr>
            <a:xfrm>
              <a:off x="1646375" y="2771225"/>
              <a:ext cx="68475" cy="74875"/>
            </a:xfrm>
            <a:custGeom>
              <a:avLst/>
              <a:gdLst/>
              <a:ahLst/>
              <a:cxnLst/>
              <a:rect l="l" t="t" r="r" b="b"/>
              <a:pathLst>
                <a:path w="2739" h="2995" extrusionOk="0">
                  <a:moveTo>
                    <a:pt x="1250" y="363"/>
                  </a:moveTo>
                  <a:cubicBezTo>
                    <a:pt x="1413" y="363"/>
                    <a:pt x="1571" y="399"/>
                    <a:pt x="1694" y="482"/>
                  </a:cubicBezTo>
                  <a:cubicBezTo>
                    <a:pt x="1966" y="664"/>
                    <a:pt x="2299" y="1142"/>
                    <a:pt x="2427" y="1794"/>
                  </a:cubicBezTo>
                  <a:cubicBezTo>
                    <a:pt x="2473" y="2029"/>
                    <a:pt x="2470" y="2219"/>
                    <a:pt x="2415" y="2376"/>
                  </a:cubicBezTo>
                  <a:cubicBezTo>
                    <a:pt x="2353" y="2556"/>
                    <a:pt x="2214" y="2694"/>
                    <a:pt x="2059" y="2725"/>
                  </a:cubicBezTo>
                  <a:cubicBezTo>
                    <a:pt x="2033" y="2730"/>
                    <a:pt x="2007" y="2733"/>
                    <a:pt x="1981" y="2733"/>
                  </a:cubicBezTo>
                  <a:cubicBezTo>
                    <a:pt x="1780" y="2733"/>
                    <a:pt x="1593" y="2587"/>
                    <a:pt x="1493" y="2492"/>
                  </a:cubicBezTo>
                  <a:cubicBezTo>
                    <a:pt x="1429" y="2431"/>
                    <a:pt x="1366" y="2363"/>
                    <a:pt x="1306" y="2297"/>
                  </a:cubicBezTo>
                  <a:lnTo>
                    <a:pt x="1304" y="2295"/>
                  </a:lnTo>
                  <a:cubicBezTo>
                    <a:pt x="1194" y="2174"/>
                    <a:pt x="1179" y="1983"/>
                    <a:pt x="1033" y="1890"/>
                  </a:cubicBezTo>
                  <a:cubicBezTo>
                    <a:pt x="884" y="1797"/>
                    <a:pt x="650" y="1773"/>
                    <a:pt x="582" y="1736"/>
                  </a:cubicBezTo>
                  <a:cubicBezTo>
                    <a:pt x="481" y="1679"/>
                    <a:pt x="525" y="1707"/>
                    <a:pt x="449" y="1637"/>
                  </a:cubicBezTo>
                  <a:cubicBezTo>
                    <a:pt x="336" y="1529"/>
                    <a:pt x="272" y="1372"/>
                    <a:pt x="269" y="1193"/>
                  </a:cubicBezTo>
                  <a:cubicBezTo>
                    <a:pt x="265" y="989"/>
                    <a:pt x="342" y="787"/>
                    <a:pt x="475" y="650"/>
                  </a:cubicBezTo>
                  <a:cubicBezTo>
                    <a:pt x="643" y="478"/>
                    <a:pt x="956" y="363"/>
                    <a:pt x="1250" y="363"/>
                  </a:cubicBezTo>
                  <a:close/>
                  <a:moveTo>
                    <a:pt x="1122" y="0"/>
                  </a:moveTo>
                  <a:cubicBezTo>
                    <a:pt x="813" y="0"/>
                    <a:pt x="528" y="222"/>
                    <a:pt x="287" y="468"/>
                  </a:cubicBezTo>
                  <a:cubicBezTo>
                    <a:pt x="106" y="653"/>
                    <a:pt x="1" y="926"/>
                    <a:pt x="6" y="1197"/>
                  </a:cubicBezTo>
                  <a:cubicBezTo>
                    <a:pt x="11" y="1447"/>
                    <a:pt x="105" y="1671"/>
                    <a:pt x="270" y="1827"/>
                  </a:cubicBezTo>
                  <a:cubicBezTo>
                    <a:pt x="369" y="1921"/>
                    <a:pt x="484" y="1984"/>
                    <a:pt x="595" y="2046"/>
                  </a:cubicBezTo>
                  <a:cubicBezTo>
                    <a:pt x="663" y="2084"/>
                    <a:pt x="727" y="2119"/>
                    <a:pt x="787" y="2162"/>
                  </a:cubicBezTo>
                  <a:cubicBezTo>
                    <a:pt x="904" y="2245"/>
                    <a:pt x="1004" y="2354"/>
                    <a:pt x="1111" y="2471"/>
                  </a:cubicBezTo>
                  <a:cubicBezTo>
                    <a:pt x="1175" y="2541"/>
                    <a:pt x="1241" y="2615"/>
                    <a:pt x="1314" y="2683"/>
                  </a:cubicBezTo>
                  <a:cubicBezTo>
                    <a:pt x="1438" y="2800"/>
                    <a:pt x="1688" y="2994"/>
                    <a:pt x="1981" y="2994"/>
                  </a:cubicBezTo>
                  <a:cubicBezTo>
                    <a:pt x="2025" y="2994"/>
                    <a:pt x="2069" y="2990"/>
                    <a:pt x="2112" y="2981"/>
                  </a:cubicBezTo>
                  <a:cubicBezTo>
                    <a:pt x="2355" y="2932"/>
                    <a:pt x="2572" y="2728"/>
                    <a:pt x="2663" y="2461"/>
                  </a:cubicBezTo>
                  <a:cubicBezTo>
                    <a:pt x="2732" y="2259"/>
                    <a:pt x="2739" y="2024"/>
                    <a:pt x="2684" y="1743"/>
                  </a:cubicBezTo>
                  <a:cubicBezTo>
                    <a:pt x="2649" y="1564"/>
                    <a:pt x="2552" y="1351"/>
                    <a:pt x="2421" y="1139"/>
                  </a:cubicBezTo>
                  <a:cubicBezTo>
                    <a:pt x="2275" y="806"/>
                    <a:pt x="2065" y="496"/>
                    <a:pt x="1803" y="319"/>
                  </a:cubicBezTo>
                  <a:cubicBezTo>
                    <a:pt x="1762" y="293"/>
                    <a:pt x="1720" y="269"/>
                    <a:pt x="1675" y="250"/>
                  </a:cubicBezTo>
                  <a:cubicBezTo>
                    <a:pt x="1621" y="204"/>
                    <a:pt x="1568" y="163"/>
                    <a:pt x="1518" y="129"/>
                  </a:cubicBezTo>
                  <a:cubicBezTo>
                    <a:pt x="1383" y="39"/>
                    <a:pt x="1250" y="0"/>
                    <a:pt x="11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8" name="Google Shape;28;p2"/>
            <p:cNvSpPr/>
            <p:nvPr/>
          </p:nvSpPr>
          <p:spPr>
            <a:xfrm>
              <a:off x="1697225" y="2852600"/>
              <a:ext cx="57100" cy="79325"/>
            </a:xfrm>
            <a:custGeom>
              <a:avLst/>
              <a:gdLst/>
              <a:ahLst/>
              <a:cxnLst/>
              <a:rect l="l" t="t" r="r" b="b"/>
              <a:pathLst>
                <a:path w="2284" h="3173" extrusionOk="0">
                  <a:moveTo>
                    <a:pt x="1024" y="281"/>
                  </a:moveTo>
                  <a:cubicBezTo>
                    <a:pt x="1047" y="281"/>
                    <a:pt x="1070" y="282"/>
                    <a:pt x="1091" y="284"/>
                  </a:cubicBezTo>
                  <a:cubicBezTo>
                    <a:pt x="1465" y="323"/>
                    <a:pt x="1951" y="526"/>
                    <a:pt x="1983" y="937"/>
                  </a:cubicBezTo>
                  <a:cubicBezTo>
                    <a:pt x="2009" y="1265"/>
                    <a:pt x="1839" y="2018"/>
                    <a:pt x="1408" y="2523"/>
                  </a:cubicBezTo>
                  <a:cubicBezTo>
                    <a:pt x="1252" y="2706"/>
                    <a:pt x="1100" y="2821"/>
                    <a:pt x="943" y="2876"/>
                  </a:cubicBezTo>
                  <a:cubicBezTo>
                    <a:pt x="876" y="2900"/>
                    <a:pt x="808" y="2911"/>
                    <a:pt x="742" y="2911"/>
                  </a:cubicBezTo>
                  <a:cubicBezTo>
                    <a:pt x="630" y="2911"/>
                    <a:pt x="525" y="2878"/>
                    <a:pt x="449" y="2814"/>
                  </a:cubicBezTo>
                  <a:cubicBezTo>
                    <a:pt x="270" y="2663"/>
                    <a:pt x="267" y="2381"/>
                    <a:pt x="280" y="2226"/>
                  </a:cubicBezTo>
                  <a:cubicBezTo>
                    <a:pt x="288" y="2138"/>
                    <a:pt x="303" y="2046"/>
                    <a:pt x="317" y="1955"/>
                  </a:cubicBezTo>
                  <a:cubicBezTo>
                    <a:pt x="344" y="1793"/>
                    <a:pt x="434" y="1769"/>
                    <a:pt x="425" y="1596"/>
                  </a:cubicBezTo>
                  <a:cubicBezTo>
                    <a:pt x="421" y="1509"/>
                    <a:pt x="438" y="1440"/>
                    <a:pt x="425" y="1359"/>
                  </a:cubicBezTo>
                  <a:cubicBezTo>
                    <a:pt x="407" y="1245"/>
                    <a:pt x="295" y="980"/>
                    <a:pt x="303" y="876"/>
                  </a:cubicBezTo>
                  <a:cubicBezTo>
                    <a:pt x="317" y="721"/>
                    <a:pt x="400" y="573"/>
                    <a:pt x="538" y="459"/>
                  </a:cubicBezTo>
                  <a:cubicBezTo>
                    <a:pt x="676" y="346"/>
                    <a:pt x="853" y="281"/>
                    <a:pt x="1024" y="281"/>
                  </a:cubicBezTo>
                  <a:close/>
                  <a:moveTo>
                    <a:pt x="803" y="1"/>
                  </a:moveTo>
                  <a:cubicBezTo>
                    <a:pt x="640" y="1"/>
                    <a:pt x="482" y="29"/>
                    <a:pt x="354" y="135"/>
                  </a:cubicBezTo>
                  <a:cubicBezTo>
                    <a:pt x="162" y="293"/>
                    <a:pt x="62" y="627"/>
                    <a:pt x="42" y="854"/>
                  </a:cubicBezTo>
                  <a:cubicBezTo>
                    <a:pt x="31" y="989"/>
                    <a:pt x="51" y="1118"/>
                    <a:pt x="71" y="1243"/>
                  </a:cubicBezTo>
                  <a:lnTo>
                    <a:pt x="137" y="1233"/>
                  </a:lnTo>
                  <a:lnTo>
                    <a:pt x="137" y="1233"/>
                  </a:lnTo>
                  <a:lnTo>
                    <a:pt x="72" y="1246"/>
                  </a:lnTo>
                  <a:cubicBezTo>
                    <a:pt x="84" y="1323"/>
                    <a:pt x="96" y="1395"/>
                    <a:pt x="100" y="1467"/>
                  </a:cubicBezTo>
                  <a:cubicBezTo>
                    <a:pt x="108" y="1611"/>
                    <a:pt x="84" y="1757"/>
                    <a:pt x="58" y="1912"/>
                  </a:cubicBezTo>
                  <a:lnTo>
                    <a:pt x="58" y="1914"/>
                  </a:lnTo>
                  <a:cubicBezTo>
                    <a:pt x="43" y="2008"/>
                    <a:pt x="27" y="2105"/>
                    <a:pt x="19" y="2203"/>
                  </a:cubicBezTo>
                  <a:cubicBezTo>
                    <a:pt x="1" y="2409"/>
                    <a:pt x="11" y="2787"/>
                    <a:pt x="280" y="3014"/>
                  </a:cubicBezTo>
                  <a:cubicBezTo>
                    <a:pt x="401" y="3116"/>
                    <a:pt x="566" y="3173"/>
                    <a:pt x="744" y="3173"/>
                  </a:cubicBezTo>
                  <a:cubicBezTo>
                    <a:pt x="841" y="3173"/>
                    <a:pt x="938" y="3156"/>
                    <a:pt x="1031" y="3124"/>
                  </a:cubicBezTo>
                  <a:cubicBezTo>
                    <a:pt x="1231" y="3052"/>
                    <a:pt x="1420" y="2911"/>
                    <a:pt x="1606" y="2694"/>
                  </a:cubicBezTo>
                  <a:cubicBezTo>
                    <a:pt x="1952" y="2288"/>
                    <a:pt x="2284" y="1643"/>
                    <a:pt x="2242" y="1114"/>
                  </a:cubicBezTo>
                  <a:cubicBezTo>
                    <a:pt x="2198" y="562"/>
                    <a:pt x="1602" y="75"/>
                    <a:pt x="1119" y="23"/>
                  </a:cubicBezTo>
                  <a:cubicBezTo>
                    <a:pt x="1017" y="13"/>
                    <a:pt x="909" y="1"/>
                    <a:pt x="80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29" name="Google Shape;29;p2"/>
            <p:cNvSpPr/>
            <p:nvPr/>
          </p:nvSpPr>
          <p:spPr>
            <a:xfrm>
              <a:off x="1677700" y="2941350"/>
              <a:ext cx="45925" cy="63125"/>
            </a:xfrm>
            <a:custGeom>
              <a:avLst/>
              <a:gdLst/>
              <a:ahLst/>
              <a:cxnLst/>
              <a:rect l="l" t="t" r="r" b="b"/>
              <a:pathLst>
                <a:path w="1837" h="2525" extrusionOk="0">
                  <a:moveTo>
                    <a:pt x="822" y="262"/>
                  </a:moveTo>
                  <a:cubicBezTo>
                    <a:pt x="838" y="262"/>
                    <a:pt x="855" y="263"/>
                    <a:pt x="871" y="264"/>
                  </a:cubicBezTo>
                  <a:cubicBezTo>
                    <a:pt x="1153" y="294"/>
                    <a:pt x="1444" y="370"/>
                    <a:pt x="1468" y="679"/>
                  </a:cubicBezTo>
                  <a:cubicBezTo>
                    <a:pt x="1487" y="921"/>
                    <a:pt x="1431" y="1582"/>
                    <a:pt x="1100" y="1970"/>
                  </a:cubicBezTo>
                  <a:cubicBezTo>
                    <a:pt x="982" y="2108"/>
                    <a:pt x="867" y="2195"/>
                    <a:pt x="750" y="2237"/>
                  </a:cubicBezTo>
                  <a:cubicBezTo>
                    <a:pt x="720" y="2248"/>
                    <a:pt x="696" y="2252"/>
                    <a:pt x="677" y="2252"/>
                  </a:cubicBezTo>
                  <a:cubicBezTo>
                    <a:pt x="612" y="2252"/>
                    <a:pt x="595" y="2199"/>
                    <a:pt x="529" y="2142"/>
                  </a:cubicBezTo>
                  <a:cubicBezTo>
                    <a:pt x="398" y="2033"/>
                    <a:pt x="353" y="2001"/>
                    <a:pt x="364" y="1885"/>
                  </a:cubicBezTo>
                  <a:cubicBezTo>
                    <a:pt x="369" y="1817"/>
                    <a:pt x="286" y="1619"/>
                    <a:pt x="297" y="1551"/>
                  </a:cubicBezTo>
                  <a:lnTo>
                    <a:pt x="298" y="1548"/>
                  </a:lnTo>
                  <a:cubicBezTo>
                    <a:pt x="318" y="1420"/>
                    <a:pt x="341" y="1287"/>
                    <a:pt x="332" y="1148"/>
                  </a:cubicBezTo>
                  <a:cubicBezTo>
                    <a:pt x="329" y="1079"/>
                    <a:pt x="318" y="1014"/>
                    <a:pt x="307" y="950"/>
                  </a:cubicBezTo>
                  <a:cubicBezTo>
                    <a:pt x="294" y="862"/>
                    <a:pt x="280" y="780"/>
                    <a:pt x="287" y="702"/>
                  </a:cubicBezTo>
                  <a:cubicBezTo>
                    <a:pt x="297" y="587"/>
                    <a:pt x="358" y="478"/>
                    <a:pt x="460" y="395"/>
                  </a:cubicBezTo>
                  <a:cubicBezTo>
                    <a:pt x="563" y="311"/>
                    <a:pt x="695" y="262"/>
                    <a:pt x="822" y="262"/>
                  </a:cubicBezTo>
                  <a:close/>
                  <a:moveTo>
                    <a:pt x="822" y="0"/>
                  </a:moveTo>
                  <a:cubicBezTo>
                    <a:pt x="635" y="0"/>
                    <a:pt x="443" y="70"/>
                    <a:pt x="294" y="193"/>
                  </a:cubicBezTo>
                  <a:cubicBezTo>
                    <a:pt x="136" y="323"/>
                    <a:pt x="41" y="495"/>
                    <a:pt x="25" y="679"/>
                  </a:cubicBezTo>
                  <a:cubicBezTo>
                    <a:pt x="16" y="789"/>
                    <a:pt x="33" y="892"/>
                    <a:pt x="49" y="991"/>
                  </a:cubicBezTo>
                  <a:lnTo>
                    <a:pt x="115" y="981"/>
                  </a:lnTo>
                  <a:lnTo>
                    <a:pt x="49" y="993"/>
                  </a:lnTo>
                  <a:cubicBezTo>
                    <a:pt x="59" y="1053"/>
                    <a:pt x="68" y="1109"/>
                    <a:pt x="71" y="1162"/>
                  </a:cubicBezTo>
                  <a:cubicBezTo>
                    <a:pt x="77" y="1273"/>
                    <a:pt x="59" y="1387"/>
                    <a:pt x="39" y="1506"/>
                  </a:cubicBezTo>
                  <a:cubicBezTo>
                    <a:pt x="26" y="1580"/>
                    <a:pt x="117" y="1960"/>
                    <a:pt x="111" y="2039"/>
                  </a:cubicBezTo>
                  <a:cubicBezTo>
                    <a:pt x="96" y="2206"/>
                    <a:pt x="1" y="2208"/>
                    <a:pt x="222" y="2394"/>
                  </a:cubicBezTo>
                  <a:cubicBezTo>
                    <a:pt x="321" y="2478"/>
                    <a:pt x="457" y="2524"/>
                    <a:pt x="603" y="2524"/>
                  </a:cubicBezTo>
                  <a:cubicBezTo>
                    <a:pt x="682" y="2524"/>
                    <a:pt x="760" y="2511"/>
                    <a:pt x="837" y="2485"/>
                  </a:cubicBezTo>
                  <a:cubicBezTo>
                    <a:pt x="999" y="2427"/>
                    <a:pt x="1150" y="2314"/>
                    <a:pt x="1300" y="2140"/>
                  </a:cubicBezTo>
                  <a:cubicBezTo>
                    <a:pt x="1574" y="1818"/>
                    <a:pt x="1836" y="1305"/>
                    <a:pt x="1803" y="883"/>
                  </a:cubicBezTo>
                  <a:cubicBezTo>
                    <a:pt x="1769" y="438"/>
                    <a:pt x="1289" y="45"/>
                    <a:pt x="899" y="4"/>
                  </a:cubicBezTo>
                  <a:cubicBezTo>
                    <a:pt x="874" y="1"/>
                    <a:pt x="848" y="0"/>
                    <a:pt x="82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grpSp>
        <p:nvGrpSpPr>
          <p:cNvPr id="30" name="Google Shape;30;p2"/>
          <p:cNvGrpSpPr/>
          <p:nvPr/>
        </p:nvGrpSpPr>
        <p:grpSpPr>
          <a:xfrm rot="-1922792">
            <a:off x="524983" y="5026056"/>
            <a:ext cx="1487999" cy="1493219"/>
            <a:chOff x="1405075" y="832450"/>
            <a:chExt cx="484700" cy="486400"/>
          </a:xfrm>
        </p:grpSpPr>
        <p:sp>
          <p:nvSpPr>
            <p:cNvPr id="31" name="Google Shape;31;p2"/>
            <p:cNvSpPr/>
            <p:nvPr/>
          </p:nvSpPr>
          <p:spPr>
            <a:xfrm>
              <a:off x="1758650" y="993075"/>
              <a:ext cx="127300" cy="146300"/>
            </a:xfrm>
            <a:custGeom>
              <a:avLst/>
              <a:gdLst/>
              <a:ahLst/>
              <a:cxnLst/>
              <a:rect l="l" t="t" r="r" b="b"/>
              <a:pathLst>
                <a:path w="5092" h="5852" extrusionOk="0">
                  <a:moveTo>
                    <a:pt x="3723" y="0"/>
                  </a:moveTo>
                  <a:cubicBezTo>
                    <a:pt x="3675" y="0"/>
                    <a:pt x="3631" y="31"/>
                    <a:pt x="3616" y="79"/>
                  </a:cubicBezTo>
                  <a:cubicBezTo>
                    <a:pt x="3598" y="137"/>
                    <a:pt x="3632" y="199"/>
                    <a:pt x="3691" y="217"/>
                  </a:cubicBezTo>
                  <a:cubicBezTo>
                    <a:pt x="3692" y="217"/>
                    <a:pt x="3715" y="226"/>
                    <a:pt x="3756" y="241"/>
                  </a:cubicBezTo>
                  <a:cubicBezTo>
                    <a:pt x="3941" y="313"/>
                    <a:pt x="4231" y="457"/>
                    <a:pt x="4434" y="978"/>
                  </a:cubicBezTo>
                  <a:cubicBezTo>
                    <a:pt x="4613" y="1433"/>
                    <a:pt x="5091" y="1085"/>
                    <a:pt x="4410" y="2298"/>
                  </a:cubicBezTo>
                  <a:cubicBezTo>
                    <a:pt x="3566" y="3798"/>
                    <a:pt x="2146" y="5308"/>
                    <a:pt x="1258" y="5569"/>
                  </a:cubicBezTo>
                  <a:cubicBezTo>
                    <a:pt x="1204" y="5585"/>
                    <a:pt x="1152" y="5598"/>
                    <a:pt x="1102" y="5608"/>
                  </a:cubicBezTo>
                  <a:cubicBezTo>
                    <a:pt x="1082" y="5612"/>
                    <a:pt x="1061" y="5615"/>
                    <a:pt x="1041" y="5620"/>
                  </a:cubicBezTo>
                  <a:cubicBezTo>
                    <a:pt x="992" y="5627"/>
                    <a:pt x="946" y="5630"/>
                    <a:pt x="903" y="5630"/>
                  </a:cubicBezTo>
                  <a:cubicBezTo>
                    <a:pt x="793" y="5630"/>
                    <a:pt x="707" y="5607"/>
                    <a:pt x="647" y="5561"/>
                  </a:cubicBezTo>
                  <a:cubicBezTo>
                    <a:pt x="273" y="5276"/>
                    <a:pt x="608" y="4239"/>
                    <a:pt x="835" y="3699"/>
                  </a:cubicBezTo>
                  <a:cubicBezTo>
                    <a:pt x="845" y="3673"/>
                    <a:pt x="855" y="3650"/>
                    <a:pt x="865" y="3627"/>
                  </a:cubicBezTo>
                  <a:cubicBezTo>
                    <a:pt x="871" y="3610"/>
                    <a:pt x="880" y="3594"/>
                    <a:pt x="887" y="3577"/>
                  </a:cubicBezTo>
                  <a:cubicBezTo>
                    <a:pt x="894" y="3562"/>
                    <a:pt x="901" y="3547"/>
                    <a:pt x="908" y="3533"/>
                  </a:cubicBezTo>
                  <a:cubicBezTo>
                    <a:pt x="916" y="3514"/>
                    <a:pt x="920" y="3493"/>
                    <a:pt x="917" y="3472"/>
                  </a:cubicBezTo>
                  <a:cubicBezTo>
                    <a:pt x="912" y="3435"/>
                    <a:pt x="889" y="3402"/>
                    <a:pt x="854" y="3386"/>
                  </a:cubicBezTo>
                  <a:cubicBezTo>
                    <a:pt x="840" y="3380"/>
                    <a:pt x="825" y="3376"/>
                    <a:pt x="810" y="3376"/>
                  </a:cubicBezTo>
                  <a:cubicBezTo>
                    <a:pt x="807" y="3376"/>
                    <a:pt x="803" y="3376"/>
                    <a:pt x="800" y="3376"/>
                  </a:cubicBezTo>
                  <a:cubicBezTo>
                    <a:pt x="760" y="3378"/>
                    <a:pt x="725" y="3401"/>
                    <a:pt x="706" y="3439"/>
                  </a:cubicBezTo>
                  <a:cubicBezTo>
                    <a:pt x="690" y="3474"/>
                    <a:pt x="649" y="3562"/>
                    <a:pt x="600" y="3686"/>
                  </a:cubicBezTo>
                  <a:cubicBezTo>
                    <a:pt x="386" y="4206"/>
                    <a:pt x="1" y="5345"/>
                    <a:pt x="511" y="5737"/>
                  </a:cubicBezTo>
                  <a:cubicBezTo>
                    <a:pt x="532" y="5753"/>
                    <a:pt x="553" y="5767"/>
                    <a:pt x="576" y="5780"/>
                  </a:cubicBezTo>
                  <a:cubicBezTo>
                    <a:pt x="665" y="5828"/>
                    <a:pt x="772" y="5852"/>
                    <a:pt x="898" y="5852"/>
                  </a:cubicBezTo>
                  <a:cubicBezTo>
                    <a:pt x="950" y="5852"/>
                    <a:pt x="1005" y="5848"/>
                    <a:pt x="1064" y="5840"/>
                  </a:cubicBezTo>
                  <a:cubicBezTo>
                    <a:pt x="1090" y="5836"/>
                    <a:pt x="1117" y="5832"/>
                    <a:pt x="1145" y="5827"/>
                  </a:cubicBezTo>
                  <a:cubicBezTo>
                    <a:pt x="1189" y="5817"/>
                    <a:pt x="1235" y="5808"/>
                    <a:pt x="1283" y="5794"/>
                  </a:cubicBezTo>
                  <a:cubicBezTo>
                    <a:pt x="1391" y="5764"/>
                    <a:pt x="1506" y="5722"/>
                    <a:pt x="1625" y="5671"/>
                  </a:cubicBezTo>
                  <a:cubicBezTo>
                    <a:pt x="1719" y="5631"/>
                    <a:pt x="1815" y="5584"/>
                    <a:pt x="1914" y="5531"/>
                  </a:cubicBezTo>
                  <a:cubicBezTo>
                    <a:pt x="2655" y="5131"/>
                    <a:pt x="3531" y="4376"/>
                    <a:pt x="4237" y="3358"/>
                  </a:cubicBezTo>
                  <a:cubicBezTo>
                    <a:pt x="4281" y="3293"/>
                    <a:pt x="4326" y="3224"/>
                    <a:pt x="4371" y="3157"/>
                  </a:cubicBezTo>
                  <a:cubicBezTo>
                    <a:pt x="4434" y="3059"/>
                    <a:pt x="4497" y="2958"/>
                    <a:pt x="4557" y="2855"/>
                  </a:cubicBezTo>
                  <a:cubicBezTo>
                    <a:pt x="4972" y="2147"/>
                    <a:pt x="5078" y="1522"/>
                    <a:pt x="4873" y="999"/>
                  </a:cubicBezTo>
                  <a:cubicBezTo>
                    <a:pt x="4631" y="380"/>
                    <a:pt x="4029" y="106"/>
                    <a:pt x="3823" y="28"/>
                  </a:cubicBezTo>
                  <a:cubicBezTo>
                    <a:pt x="3785" y="13"/>
                    <a:pt x="3760" y="7"/>
                    <a:pt x="3754" y="5"/>
                  </a:cubicBezTo>
                  <a:cubicBezTo>
                    <a:pt x="3743" y="2"/>
                    <a:pt x="3733" y="0"/>
                    <a:pt x="37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2" name="Google Shape;32;p2"/>
            <p:cNvSpPr/>
            <p:nvPr/>
          </p:nvSpPr>
          <p:spPr>
            <a:xfrm>
              <a:off x="1784050" y="1071525"/>
              <a:ext cx="105725" cy="116325"/>
            </a:xfrm>
            <a:custGeom>
              <a:avLst/>
              <a:gdLst/>
              <a:ahLst/>
              <a:cxnLst/>
              <a:rect l="l" t="t" r="r" b="b"/>
              <a:pathLst>
                <a:path w="4229" h="4653" extrusionOk="0">
                  <a:moveTo>
                    <a:pt x="3243" y="1"/>
                  </a:moveTo>
                  <a:cubicBezTo>
                    <a:pt x="3186" y="1"/>
                    <a:pt x="3137" y="44"/>
                    <a:pt x="3132" y="101"/>
                  </a:cubicBezTo>
                  <a:cubicBezTo>
                    <a:pt x="3127" y="163"/>
                    <a:pt x="3171" y="217"/>
                    <a:pt x="3232" y="222"/>
                  </a:cubicBezTo>
                  <a:cubicBezTo>
                    <a:pt x="3237" y="222"/>
                    <a:pt x="3379" y="398"/>
                    <a:pt x="3584" y="715"/>
                  </a:cubicBezTo>
                  <a:cubicBezTo>
                    <a:pt x="3773" y="1005"/>
                    <a:pt x="3996" y="1298"/>
                    <a:pt x="3805" y="1863"/>
                  </a:cubicBezTo>
                  <a:cubicBezTo>
                    <a:pt x="3427" y="2979"/>
                    <a:pt x="2253" y="3710"/>
                    <a:pt x="1367" y="3949"/>
                  </a:cubicBezTo>
                  <a:cubicBezTo>
                    <a:pt x="1130" y="4013"/>
                    <a:pt x="923" y="4167"/>
                    <a:pt x="798" y="4167"/>
                  </a:cubicBezTo>
                  <a:cubicBezTo>
                    <a:pt x="772" y="4167"/>
                    <a:pt x="749" y="4160"/>
                    <a:pt x="730" y="4144"/>
                  </a:cubicBezTo>
                  <a:cubicBezTo>
                    <a:pt x="351" y="3814"/>
                    <a:pt x="1052" y="2469"/>
                    <a:pt x="1225" y="2110"/>
                  </a:cubicBezTo>
                  <a:cubicBezTo>
                    <a:pt x="1227" y="2105"/>
                    <a:pt x="1227" y="2102"/>
                    <a:pt x="1223" y="2102"/>
                  </a:cubicBezTo>
                  <a:cubicBezTo>
                    <a:pt x="1189" y="2102"/>
                    <a:pt x="916" y="2303"/>
                    <a:pt x="846" y="2303"/>
                  </a:cubicBezTo>
                  <a:cubicBezTo>
                    <a:pt x="843" y="2303"/>
                    <a:pt x="840" y="2302"/>
                    <a:pt x="837" y="2301"/>
                  </a:cubicBezTo>
                  <a:cubicBezTo>
                    <a:pt x="822" y="2294"/>
                    <a:pt x="805" y="2290"/>
                    <a:pt x="789" y="2290"/>
                  </a:cubicBezTo>
                  <a:cubicBezTo>
                    <a:pt x="748" y="2290"/>
                    <a:pt x="708" y="2313"/>
                    <a:pt x="689" y="2352"/>
                  </a:cubicBezTo>
                  <a:cubicBezTo>
                    <a:pt x="660" y="2412"/>
                    <a:pt x="1" y="3802"/>
                    <a:pt x="584" y="4312"/>
                  </a:cubicBezTo>
                  <a:cubicBezTo>
                    <a:pt x="610" y="4333"/>
                    <a:pt x="708" y="4616"/>
                    <a:pt x="738" y="4632"/>
                  </a:cubicBezTo>
                  <a:cubicBezTo>
                    <a:pt x="764" y="4646"/>
                    <a:pt x="790" y="4652"/>
                    <a:pt x="816" y="4652"/>
                  </a:cubicBezTo>
                  <a:cubicBezTo>
                    <a:pt x="968" y="4652"/>
                    <a:pt x="1140" y="4455"/>
                    <a:pt x="1408" y="4382"/>
                  </a:cubicBezTo>
                  <a:cubicBezTo>
                    <a:pt x="2221" y="4163"/>
                    <a:pt x="3568" y="3258"/>
                    <a:pt x="4015" y="1934"/>
                  </a:cubicBezTo>
                  <a:cubicBezTo>
                    <a:pt x="4229" y="1301"/>
                    <a:pt x="3953" y="798"/>
                    <a:pt x="3726" y="448"/>
                  </a:cubicBezTo>
                  <a:cubicBezTo>
                    <a:pt x="3462" y="43"/>
                    <a:pt x="3272" y="3"/>
                    <a:pt x="3253" y="1"/>
                  </a:cubicBezTo>
                  <a:cubicBezTo>
                    <a:pt x="3249" y="1"/>
                    <a:pt x="3246" y="1"/>
                    <a:pt x="324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3" name="Google Shape;33;p2"/>
            <p:cNvSpPr/>
            <p:nvPr/>
          </p:nvSpPr>
          <p:spPr>
            <a:xfrm>
              <a:off x="1795250" y="1146275"/>
              <a:ext cx="88800" cy="86400"/>
            </a:xfrm>
            <a:custGeom>
              <a:avLst/>
              <a:gdLst/>
              <a:ahLst/>
              <a:cxnLst/>
              <a:rect l="l" t="t" r="r" b="b"/>
              <a:pathLst>
                <a:path w="3552" h="3456" extrusionOk="0">
                  <a:moveTo>
                    <a:pt x="2840" y="1"/>
                  </a:moveTo>
                  <a:cubicBezTo>
                    <a:pt x="2802" y="1"/>
                    <a:pt x="2764" y="21"/>
                    <a:pt x="2744" y="56"/>
                  </a:cubicBezTo>
                  <a:cubicBezTo>
                    <a:pt x="2713" y="109"/>
                    <a:pt x="2730" y="176"/>
                    <a:pt x="2783" y="207"/>
                  </a:cubicBezTo>
                  <a:cubicBezTo>
                    <a:pt x="2786" y="209"/>
                    <a:pt x="2908" y="436"/>
                    <a:pt x="2982" y="818"/>
                  </a:cubicBezTo>
                  <a:cubicBezTo>
                    <a:pt x="3048" y="1158"/>
                    <a:pt x="3098" y="1507"/>
                    <a:pt x="2766" y="1940"/>
                  </a:cubicBezTo>
                  <a:cubicBezTo>
                    <a:pt x="2049" y="2872"/>
                    <a:pt x="1212" y="3099"/>
                    <a:pt x="767" y="3099"/>
                  </a:cubicBezTo>
                  <a:cubicBezTo>
                    <a:pt x="728" y="3099"/>
                    <a:pt x="693" y="3097"/>
                    <a:pt x="661" y="3094"/>
                  </a:cubicBezTo>
                  <a:cubicBezTo>
                    <a:pt x="654" y="3093"/>
                    <a:pt x="648" y="3093"/>
                    <a:pt x="642" y="3093"/>
                  </a:cubicBezTo>
                  <a:cubicBezTo>
                    <a:pt x="560" y="3093"/>
                    <a:pt x="490" y="3143"/>
                    <a:pt x="449" y="3143"/>
                  </a:cubicBezTo>
                  <a:cubicBezTo>
                    <a:pt x="436" y="3143"/>
                    <a:pt x="426" y="3138"/>
                    <a:pt x="419" y="3125"/>
                  </a:cubicBezTo>
                  <a:cubicBezTo>
                    <a:pt x="301" y="2888"/>
                    <a:pt x="1022" y="1805"/>
                    <a:pt x="1406" y="1225"/>
                  </a:cubicBezTo>
                  <a:cubicBezTo>
                    <a:pt x="1414" y="1214"/>
                    <a:pt x="1407" y="1210"/>
                    <a:pt x="1391" y="1210"/>
                  </a:cubicBezTo>
                  <a:cubicBezTo>
                    <a:pt x="1349" y="1210"/>
                    <a:pt x="1244" y="1239"/>
                    <a:pt x="1181" y="1239"/>
                  </a:cubicBezTo>
                  <a:cubicBezTo>
                    <a:pt x="1164" y="1239"/>
                    <a:pt x="1150" y="1236"/>
                    <a:pt x="1141" y="1231"/>
                  </a:cubicBezTo>
                  <a:cubicBezTo>
                    <a:pt x="1123" y="1218"/>
                    <a:pt x="1101" y="1212"/>
                    <a:pt x="1080" y="1212"/>
                  </a:cubicBezTo>
                  <a:cubicBezTo>
                    <a:pt x="1044" y="1212"/>
                    <a:pt x="1009" y="1229"/>
                    <a:pt x="987" y="1262"/>
                  </a:cubicBezTo>
                  <a:cubicBezTo>
                    <a:pt x="821" y="1513"/>
                    <a:pt x="0" y="2788"/>
                    <a:pt x="221" y="3225"/>
                  </a:cubicBezTo>
                  <a:cubicBezTo>
                    <a:pt x="248" y="3278"/>
                    <a:pt x="295" y="3338"/>
                    <a:pt x="381" y="3384"/>
                  </a:cubicBezTo>
                  <a:cubicBezTo>
                    <a:pt x="442" y="3418"/>
                    <a:pt x="522" y="3443"/>
                    <a:pt x="627" y="3453"/>
                  </a:cubicBezTo>
                  <a:cubicBezTo>
                    <a:pt x="649" y="3455"/>
                    <a:pt x="672" y="3456"/>
                    <a:pt x="695" y="3456"/>
                  </a:cubicBezTo>
                  <a:cubicBezTo>
                    <a:pt x="1300" y="3456"/>
                    <a:pt x="2457" y="2775"/>
                    <a:pt x="3178" y="1835"/>
                  </a:cubicBezTo>
                  <a:cubicBezTo>
                    <a:pt x="3551" y="1349"/>
                    <a:pt x="3293" y="1189"/>
                    <a:pt x="3214" y="783"/>
                  </a:cubicBezTo>
                  <a:cubicBezTo>
                    <a:pt x="3120" y="305"/>
                    <a:pt x="2911" y="26"/>
                    <a:pt x="2895" y="16"/>
                  </a:cubicBezTo>
                  <a:cubicBezTo>
                    <a:pt x="2894" y="16"/>
                    <a:pt x="2893" y="15"/>
                    <a:pt x="2892" y="14"/>
                  </a:cubicBezTo>
                  <a:cubicBezTo>
                    <a:pt x="2876" y="5"/>
                    <a:pt x="2858" y="1"/>
                    <a:pt x="284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4" name="Google Shape;34;p2"/>
            <p:cNvSpPr/>
            <p:nvPr/>
          </p:nvSpPr>
          <p:spPr>
            <a:xfrm>
              <a:off x="1521425" y="1020725"/>
              <a:ext cx="237225" cy="123775"/>
            </a:xfrm>
            <a:custGeom>
              <a:avLst/>
              <a:gdLst/>
              <a:ahLst/>
              <a:cxnLst/>
              <a:rect l="l" t="t" r="r" b="b"/>
              <a:pathLst>
                <a:path w="9489" h="4951" extrusionOk="0">
                  <a:moveTo>
                    <a:pt x="8101" y="0"/>
                  </a:moveTo>
                  <a:cubicBezTo>
                    <a:pt x="8053" y="0"/>
                    <a:pt x="8003" y="1"/>
                    <a:pt x="7954" y="3"/>
                  </a:cubicBezTo>
                  <a:cubicBezTo>
                    <a:pt x="7882" y="5"/>
                    <a:pt x="7807" y="10"/>
                    <a:pt x="7731" y="16"/>
                  </a:cubicBezTo>
                  <a:cubicBezTo>
                    <a:pt x="7452" y="37"/>
                    <a:pt x="7155" y="82"/>
                    <a:pt x="6854" y="139"/>
                  </a:cubicBezTo>
                  <a:cubicBezTo>
                    <a:pt x="6782" y="152"/>
                    <a:pt x="6708" y="167"/>
                    <a:pt x="6635" y="181"/>
                  </a:cubicBezTo>
                  <a:cubicBezTo>
                    <a:pt x="6317" y="246"/>
                    <a:pt x="6000" y="318"/>
                    <a:pt x="5698" y="389"/>
                  </a:cubicBezTo>
                  <a:cubicBezTo>
                    <a:pt x="5397" y="458"/>
                    <a:pt x="5113" y="525"/>
                    <a:pt x="4868" y="572"/>
                  </a:cubicBezTo>
                  <a:cubicBezTo>
                    <a:pt x="3470" y="838"/>
                    <a:pt x="124" y="1887"/>
                    <a:pt x="91" y="1897"/>
                  </a:cubicBezTo>
                  <a:cubicBezTo>
                    <a:pt x="31" y="1915"/>
                    <a:pt x="0" y="1979"/>
                    <a:pt x="17" y="2036"/>
                  </a:cubicBezTo>
                  <a:cubicBezTo>
                    <a:pt x="33" y="2084"/>
                    <a:pt x="77" y="2114"/>
                    <a:pt x="124" y="2114"/>
                  </a:cubicBezTo>
                  <a:cubicBezTo>
                    <a:pt x="135" y="2114"/>
                    <a:pt x="146" y="2112"/>
                    <a:pt x="157" y="2109"/>
                  </a:cubicBezTo>
                  <a:cubicBezTo>
                    <a:pt x="190" y="2098"/>
                    <a:pt x="955" y="1859"/>
                    <a:pt x="2342" y="1594"/>
                  </a:cubicBezTo>
                  <a:cubicBezTo>
                    <a:pt x="2591" y="1547"/>
                    <a:pt x="5388" y="882"/>
                    <a:pt x="5691" y="812"/>
                  </a:cubicBezTo>
                  <a:cubicBezTo>
                    <a:pt x="5979" y="746"/>
                    <a:pt x="6251" y="591"/>
                    <a:pt x="6566" y="527"/>
                  </a:cubicBezTo>
                  <a:cubicBezTo>
                    <a:pt x="6637" y="513"/>
                    <a:pt x="6807" y="471"/>
                    <a:pt x="6881" y="457"/>
                  </a:cubicBezTo>
                  <a:cubicBezTo>
                    <a:pt x="7182" y="402"/>
                    <a:pt x="7256" y="422"/>
                    <a:pt x="7536" y="402"/>
                  </a:cubicBezTo>
                  <a:cubicBezTo>
                    <a:pt x="7612" y="396"/>
                    <a:pt x="7911" y="229"/>
                    <a:pt x="7982" y="227"/>
                  </a:cubicBezTo>
                  <a:cubicBezTo>
                    <a:pt x="8020" y="225"/>
                    <a:pt x="8058" y="225"/>
                    <a:pt x="8095" y="225"/>
                  </a:cubicBezTo>
                  <a:cubicBezTo>
                    <a:pt x="8444" y="225"/>
                    <a:pt x="8746" y="277"/>
                    <a:pt x="8957" y="409"/>
                  </a:cubicBezTo>
                  <a:cubicBezTo>
                    <a:pt x="9075" y="482"/>
                    <a:pt x="9165" y="580"/>
                    <a:pt x="9221" y="710"/>
                  </a:cubicBezTo>
                  <a:cubicBezTo>
                    <a:pt x="9226" y="721"/>
                    <a:pt x="9231" y="733"/>
                    <a:pt x="9236" y="746"/>
                  </a:cubicBezTo>
                  <a:cubicBezTo>
                    <a:pt x="9241" y="761"/>
                    <a:pt x="9241" y="781"/>
                    <a:pt x="9234" y="811"/>
                  </a:cubicBezTo>
                  <a:lnTo>
                    <a:pt x="9233" y="811"/>
                  </a:lnTo>
                  <a:cubicBezTo>
                    <a:pt x="9217" y="877"/>
                    <a:pt x="9162" y="979"/>
                    <a:pt x="9050" y="1121"/>
                  </a:cubicBezTo>
                  <a:cubicBezTo>
                    <a:pt x="8897" y="1318"/>
                    <a:pt x="8663" y="1295"/>
                    <a:pt x="8239" y="1664"/>
                  </a:cubicBezTo>
                  <a:cubicBezTo>
                    <a:pt x="8176" y="1720"/>
                    <a:pt x="8079" y="2079"/>
                    <a:pt x="8007" y="2139"/>
                  </a:cubicBezTo>
                  <a:cubicBezTo>
                    <a:pt x="7819" y="2297"/>
                    <a:pt x="7604" y="2470"/>
                    <a:pt x="7360" y="2659"/>
                  </a:cubicBezTo>
                  <a:cubicBezTo>
                    <a:pt x="7298" y="2707"/>
                    <a:pt x="7236" y="2754"/>
                    <a:pt x="7172" y="2802"/>
                  </a:cubicBezTo>
                  <a:cubicBezTo>
                    <a:pt x="7104" y="2853"/>
                    <a:pt x="7044" y="2924"/>
                    <a:pt x="6965" y="2957"/>
                  </a:cubicBezTo>
                  <a:cubicBezTo>
                    <a:pt x="5836" y="3434"/>
                    <a:pt x="4819" y="4437"/>
                    <a:pt x="4164" y="4740"/>
                  </a:cubicBezTo>
                  <a:cubicBezTo>
                    <a:pt x="4108" y="4765"/>
                    <a:pt x="4083" y="4832"/>
                    <a:pt x="4109" y="4887"/>
                  </a:cubicBezTo>
                  <a:cubicBezTo>
                    <a:pt x="4120" y="4910"/>
                    <a:pt x="4137" y="4926"/>
                    <a:pt x="4158" y="4938"/>
                  </a:cubicBezTo>
                  <a:cubicBezTo>
                    <a:pt x="4174" y="4946"/>
                    <a:pt x="4192" y="4951"/>
                    <a:pt x="4210" y="4951"/>
                  </a:cubicBezTo>
                  <a:cubicBezTo>
                    <a:pt x="4226" y="4951"/>
                    <a:pt x="4242" y="4948"/>
                    <a:pt x="4257" y="4941"/>
                  </a:cubicBezTo>
                  <a:cubicBezTo>
                    <a:pt x="4632" y="4769"/>
                    <a:pt x="5150" y="4467"/>
                    <a:pt x="5719" y="4098"/>
                  </a:cubicBezTo>
                  <a:cubicBezTo>
                    <a:pt x="5790" y="4050"/>
                    <a:pt x="5863" y="4003"/>
                    <a:pt x="5936" y="3956"/>
                  </a:cubicBezTo>
                  <a:cubicBezTo>
                    <a:pt x="6282" y="3724"/>
                    <a:pt x="6643" y="3472"/>
                    <a:pt x="6996" y="3210"/>
                  </a:cubicBezTo>
                  <a:cubicBezTo>
                    <a:pt x="7065" y="3161"/>
                    <a:pt x="7133" y="3110"/>
                    <a:pt x="7203" y="3057"/>
                  </a:cubicBezTo>
                  <a:cubicBezTo>
                    <a:pt x="7301" y="2984"/>
                    <a:pt x="7400" y="2909"/>
                    <a:pt x="7496" y="2834"/>
                  </a:cubicBezTo>
                  <a:cubicBezTo>
                    <a:pt x="7693" y="2683"/>
                    <a:pt x="7875" y="2537"/>
                    <a:pt x="8041" y="2399"/>
                  </a:cubicBezTo>
                  <a:cubicBezTo>
                    <a:pt x="8112" y="2342"/>
                    <a:pt x="8179" y="2285"/>
                    <a:pt x="8243" y="2231"/>
                  </a:cubicBezTo>
                  <a:cubicBezTo>
                    <a:pt x="8607" y="1921"/>
                    <a:pt x="8888" y="1653"/>
                    <a:pt x="9089" y="1422"/>
                  </a:cubicBezTo>
                  <a:cubicBezTo>
                    <a:pt x="9104" y="1405"/>
                    <a:pt x="9119" y="1389"/>
                    <a:pt x="9133" y="1372"/>
                  </a:cubicBezTo>
                  <a:cubicBezTo>
                    <a:pt x="9191" y="1303"/>
                    <a:pt x="9241" y="1239"/>
                    <a:pt x="9281" y="1178"/>
                  </a:cubicBezTo>
                  <a:cubicBezTo>
                    <a:pt x="9435" y="960"/>
                    <a:pt x="9489" y="791"/>
                    <a:pt x="9445" y="669"/>
                  </a:cubicBezTo>
                  <a:cubicBezTo>
                    <a:pt x="9427" y="623"/>
                    <a:pt x="9408" y="579"/>
                    <a:pt x="9384" y="538"/>
                  </a:cubicBezTo>
                  <a:cubicBezTo>
                    <a:pt x="9327" y="435"/>
                    <a:pt x="9254" y="348"/>
                    <a:pt x="9165" y="279"/>
                  </a:cubicBezTo>
                  <a:cubicBezTo>
                    <a:pt x="9093" y="222"/>
                    <a:pt x="9012" y="175"/>
                    <a:pt x="8923" y="138"/>
                  </a:cubicBezTo>
                  <a:cubicBezTo>
                    <a:pt x="8696" y="41"/>
                    <a:pt x="8415" y="0"/>
                    <a:pt x="81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5" name="Google Shape;35;p2"/>
            <p:cNvSpPr/>
            <p:nvPr/>
          </p:nvSpPr>
          <p:spPr>
            <a:xfrm>
              <a:off x="1624300" y="1115525"/>
              <a:ext cx="48525" cy="116775"/>
            </a:xfrm>
            <a:custGeom>
              <a:avLst/>
              <a:gdLst/>
              <a:ahLst/>
              <a:cxnLst/>
              <a:rect l="l" t="t" r="r" b="b"/>
              <a:pathLst>
                <a:path w="1941" h="4671" extrusionOk="0">
                  <a:moveTo>
                    <a:pt x="1705" y="0"/>
                  </a:moveTo>
                  <a:cubicBezTo>
                    <a:pt x="1702" y="0"/>
                    <a:pt x="1699" y="0"/>
                    <a:pt x="1697" y="0"/>
                  </a:cubicBezTo>
                  <a:cubicBezTo>
                    <a:pt x="1635" y="7"/>
                    <a:pt x="1590" y="59"/>
                    <a:pt x="1595" y="121"/>
                  </a:cubicBezTo>
                  <a:cubicBezTo>
                    <a:pt x="1596" y="125"/>
                    <a:pt x="1601" y="193"/>
                    <a:pt x="1604" y="306"/>
                  </a:cubicBezTo>
                  <a:cubicBezTo>
                    <a:pt x="1623" y="990"/>
                    <a:pt x="1724" y="3031"/>
                    <a:pt x="209" y="4099"/>
                  </a:cubicBezTo>
                  <a:cubicBezTo>
                    <a:pt x="159" y="4135"/>
                    <a:pt x="0" y="4573"/>
                    <a:pt x="36" y="4624"/>
                  </a:cubicBezTo>
                  <a:cubicBezTo>
                    <a:pt x="46" y="4638"/>
                    <a:pt x="59" y="4650"/>
                    <a:pt x="74" y="4657"/>
                  </a:cubicBezTo>
                  <a:cubicBezTo>
                    <a:pt x="90" y="4666"/>
                    <a:pt x="108" y="4671"/>
                    <a:pt x="126" y="4671"/>
                  </a:cubicBezTo>
                  <a:cubicBezTo>
                    <a:pt x="148" y="4671"/>
                    <a:pt x="171" y="4664"/>
                    <a:pt x="190" y="4650"/>
                  </a:cubicBezTo>
                  <a:cubicBezTo>
                    <a:pt x="1940" y="3416"/>
                    <a:pt x="1847" y="624"/>
                    <a:pt x="1821" y="164"/>
                  </a:cubicBezTo>
                  <a:cubicBezTo>
                    <a:pt x="1818" y="132"/>
                    <a:pt x="1817" y="112"/>
                    <a:pt x="1816" y="103"/>
                  </a:cubicBezTo>
                  <a:cubicBezTo>
                    <a:pt x="1811" y="45"/>
                    <a:pt x="1763" y="0"/>
                    <a:pt x="170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6" name="Google Shape;36;p2"/>
            <p:cNvSpPr/>
            <p:nvPr/>
          </p:nvSpPr>
          <p:spPr>
            <a:xfrm>
              <a:off x="1712000" y="950175"/>
              <a:ext cx="19550" cy="6200"/>
            </a:xfrm>
            <a:custGeom>
              <a:avLst/>
              <a:gdLst/>
              <a:ahLst/>
              <a:cxnLst/>
              <a:rect l="l" t="t" r="r" b="b"/>
              <a:pathLst>
                <a:path w="782" h="248" extrusionOk="0">
                  <a:moveTo>
                    <a:pt x="529" y="0"/>
                  </a:moveTo>
                  <a:cubicBezTo>
                    <a:pt x="499" y="0"/>
                    <a:pt x="470" y="2"/>
                    <a:pt x="440" y="6"/>
                  </a:cubicBezTo>
                  <a:cubicBezTo>
                    <a:pt x="266" y="28"/>
                    <a:pt x="112" y="113"/>
                    <a:pt x="0" y="247"/>
                  </a:cubicBezTo>
                  <a:cubicBezTo>
                    <a:pt x="253" y="181"/>
                    <a:pt x="514" y="112"/>
                    <a:pt x="781" y="48"/>
                  </a:cubicBezTo>
                  <a:cubicBezTo>
                    <a:pt x="702" y="17"/>
                    <a:pt x="617" y="0"/>
                    <a:pt x="52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7" name="Google Shape;37;p2"/>
            <p:cNvSpPr/>
            <p:nvPr/>
          </p:nvSpPr>
          <p:spPr>
            <a:xfrm>
              <a:off x="1747750" y="936200"/>
              <a:ext cx="109225" cy="153200"/>
            </a:xfrm>
            <a:custGeom>
              <a:avLst/>
              <a:gdLst/>
              <a:ahLst/>
              <a:cxnLst/>
              <a:rect l="l" t="t" r="r" b="b"/>
              <a:pathLst>
                <a:path w="4369" h="6128" extrusionOk="0">
                  <a:moveTo>
                    <a:pt x="1866" y="0"/>
                  </a:moveTo>
                  <a:cubicBezTo>
                    <a:pt x="1573" y="0"/>
                    <a:pt x="1241" y="32"/>
                    <a:pt x="863" y="84"/>
                  </a:cubicBezTo>
                  <a:cubicBezTo>
                    <a:pt x="790" y="95"/>
                    <a:pt x="718" y="106"/>
                    <a:pt x="643" y="117"/>
                  </a:cubicBezTo>
                  <a:lnTo>
                    <a:pt x="665" y="333"/>
                  </a:lnTo>
                  <a:cubicBezTo>
                    <a:pt x="740" y="320"/>
                    <a:pt x="813" y="310"/>
                    <a:pt x="887" y="300"/>
                  </a:cubicBezTo>
                  <a:cubicBezTo>
                    <a:pt x="1169" y="261"/>
                    <a:pt x="1430" y="240"/>
                    <a:pt x="1670" y="240"/>
                  </a:cubicBezTo>
                  <a:cubicBezTo>
                    <a:pt x="2329" y="240"/>
                    <a:pt x="2830" y="401"/>
                    <a:pt x="3195" y="806"/>
                  </a:cubicBezTo>
                  <a:cubicBezTo>
                    <a:pt x="4091" y="1801"/>
                    <a:pt x="4112" y="2167"/>
                    <a:pt x="3912" y="2607"/>
                  </a:cubicBezTo>
                  <a:cubicBezTo>
                    <a:pt x="3725" y="3019"/>
                    <a:pt x="2397" y="4590"/>
                    <a:pt x="1433" y="5409"/>
                  </a:cubicBezTo>
                  <a:cubicBezTo>
                    <a:pt x="1363" y="5468"/>
                    <a:pt x="1294" y="5524"/>
                    <a:pt x="1228" y="5575"/>
                  </a:cubicBezTo>
                  <a:cubicBezTo>
                    <a:pt x="961" y="5781"/>
                    <a:pt x="738" y="5908"/>
                    <a:pt x="593" y="5908"/>
                  </a:cubicBezTo>
                  <a:cubicBezTo>
                    <a:pt x="573" y="5908"/>
                    <a:pt x="554" y="5905"/>
                    <a:pt x="537" y="5900"/>
                  </a:cubicBezTo>
                  <a:cubicBezTo>
                    <a:pt x="481" y="5883"/>
                    <a:pt x="431" y="5854"/>
                    <a:pt x="392" y="5812"/>
                  </a:cubicBezTo>
                  <a:cubicBezTo>
                    <a:pt x="352" y="5771"/>
                    <a:pt x="320" y="5716"/>
                    <a:pt x="297" y="5649"/>
                  </a:cubicBezTo>
                  <a:cubicBezTo>
                    <a:pt x="235" y="5478"/>
                    <a:pt x="224" y="5229"/>
                    <a:pt x="275" y="4916"/>
                  </a:cubicBezTo>
                  <a:cubicBezTo>
                    <a:pt x="352" y="4441"/>
                    <a:pt x="445" y="4521"/>
                    <a:pt x="837" y="3783"/>
                  </a:cubicBezTo>
                  <a:cubicBezTo>
                    <a:pt x="895" y="3672"/>
                    <a:pt x="1081" y="2853"/>
                    <a:pt x="1147" y="2737"/>
                  </a:cubicBezTo>
                  <a:cubicBezTo>
                    <a:pt x="1278" y="2511"/>
                    <a:pt x="1461" y="2464"/>
                    <a:pt x="1585" y="2033"/>
                  </a:cubicBezTo>
                  <a:cubicBezTo>
                    <a:pt x="1602" y="1974"/>
                    <a:pt x="1605" y="1913"/>
                    <a:pt x="1555" y="1879"/>
                  </a:cubicBezTo>
                  <a:cubicBezTo>
                    <a:pt x="1536" y="1866"/>
                    <a:pt x="1515" y="1861"/>
                    <a:pt x="1494" y="1861"/>
                  </a:cubicBezTo>
                  <a:cubicBezTo>
                    <a:pt x="1458" y="1861"/>
                    <a:pt x="1422" y="1878"/>
                    <a:pt x="1400" y="1910"/>
                  </a:cubicBezTo>
                  <a:cubicBezTo>
                    <a:pt x="1298" y="2065"/>
                    <a:pt x="1201" y="2219"/>
                    <a:pt x="1108" y="2369"/>
                  </a:cubicBezTo>
                  <a:cubicBezTo>
                    <a:pt x="1043" y="2478"/>
                    <a:pt x="978" y="2586"/>
                    <a:pt x="920" y="2693"/>
                  </a:cubicBezTo>
                  <a:cubicBezTo>
                    <a:pt x="675" y="3123"/>
                    <a:pt x="477" y="3536"/>
                    <a:pt x="331" y="3918"/>
                  </a:cubicBezTo>
                  <a:cubicBezTo>
                    <a:pt x="279" y="4052"/>
                    <a:pt x="235" y="4179"/>
                    <a:pt x="195" y="4304"/>
                  </a:cubicBezTo>
                  <a:cubicBezTo>
                    <a:pt x="146" y="4461"/>
                    <a:pt x="108" y="4611"/>
                    <a:pt x="80" y="4753"/>
                  </a:cubicBezTo>
                  <a:cubicBezTo>
                    <a:pt x="67" y="4807"/>
                    <a:pt x="59" y="4861"/>
                    <a:pt x="50" y="4913"/>
                  </a:cubicBezTo>
                  <a:cubicBezTo>
                    <a:pt x="1" y="5238"/>
                    <a:pt x="12" y="5513"/>
                    <a:pt x="89" y="5725"/>
                  </a:cubicBezTo>
                  <a:cubicBezTo>
                    <a:pt x="112" y="5790"/>
                    <a:pt x="143" y="5848"/>
                    <a:pt x="179" y="5898"/>
                  </a:cubicBezTo>
                  <a:cubicBezTo>
                    <a:pt x="242" y="5991"/>
                    <a:pt x="328" y="6058"/>
                    <a:pt x="428" y="6099"/>
                  </a:cubicBezTo>
                  <a:cubicBezTo>
                    <a:pt x="443" y="6104"/>
                    <a:pt x="458" y="6109"/>
                    <a:pt x="473" y="6114"/>
                  </a:cubicBezTo>
                  <a:cubicBezTo>
                    <a:pt x="503" y="6123"/>
                    <a:pt x="535" y="6127"/>
                    <a:pt x="569" y="6127"/>
                  </a:cubicBezTo>
                  <a:cubicBezTo>
                    <a:pt x="698" y="6127"/>
                    <a:pt x="857" y="6066"/>
                    <a:pt x="1036" y="5961"/>
                  </a:cubicBezTo>
                  <a:cubicBezTo>
                    <a:pt x="1106" y="5920"/>
                    <a:pt x="1179" y="5873"/>
                    <a:pt x="1254" y="5820"/>
                  </a:cubicBezTo>
                  <a:cubicBezTo>
                    <a:pt x="1286" y="5796"/>
                    <a:pt x="1320" y="5772"/>
                    <a:pt x="1353" y="5747"/>
                  </a:cubicBezTo>
                  <a:cubicBezTo>
                    <a:pt x="1389" y="5721"/>
                    <a:pt x="1425" y="5693"/>
                    <a:pt x="1461" y="5664"/>
                  </a:cubicBezTo>
                  <a:lnTo>
                    <a:pt x="1461" y="5663"/>
                  </a:lnTo>
                  <a:cubicBezTo>
                    <a:pt x="2539" y="4807"/>
                    <a:pt x="3950" y="3459"/>
                    <a:pt x="4114" y="2698"/>
                  </a:cubicBezTo>
                  <a:cubicBezTo>
                    <a:pt x="4129" y="2633"/>
                    <a:pt x="4167" y="2577"/>
                    <a:pt x="4192" y="2517"/>
                  </a:cubicBezTo>
                  <a:cubicBezTo>
                    <a:pt x="4219" y="2446"/>
                    <a:pt x="4242" y="2375"/>
                    <a:pt x="4259" y="2303"/>
                  </a:cubicBezTo>
                  <a:cubicBezTo>
                    <a:pt x="4368" y="1870"/>
                    <a:pt x="4017" y="1340"/>
                    <a:pt x="3314" y="560"/>
                  </a:cubicBezTo>
                  <a:cubicBezTo>
                    <a:pt x="2942" y="146"/>
                    <a:pt x="2489" y="0"/>
                    <a:pt x="186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8" name="Google Shape;38;p2"/>
            <p:cNvSpPr/>
            <p:nvPr/>
          </p:nvSpPr>
          <p:spPr>
            <a:xfrm>
              <a:off x="1405075" y="959225"/>
              <a:ext cx="314525" cy="337575"/>
            </a:xfrm>
            <a:custGeom>
              <a:avLst/>
              <a:gdLst/>
              <a:ahLst/>
              <a:cxnLst/>
              <a:rect l="l" t="t" r="r" b="b"/>
              <a:pathLst>
                <a:path w="12581" h="13503" extrusionOk="0">
                  <a:moveTo>
                    <a:pt x="11199" y="1"/>
                  </a:moveTo>
                  <a:cubicBezTo>
                    <a:pt x="11129" y="28"/>
                    <a:pt x="11059" y="55"/>
                    <a:pt x="10985" y="85"/>
                  </a:cubicBezTo>
                  <a:cubicBezTo>
                    <a:pt x="8233" y="1205"/>
                    <a:pt x="2439" y="4322"/>
                    <a:pt x="2292" y="4482"/>
                  </a:cubicBezTo>
                  <a:lnTo>
                    <a:pt x="2017" y="4922"/>
                  </a:lnTo>
                  <a:cubicBezTo>
                    <a:pt x="2007" y="4932"/>
                    <a:pt x="2001" y="4944"/>
                    <a:pt x="1995" y="4957"/>
                  </a:cubicBezTo>
                  <a:lnTo>
                    <a:pt x="104" y="10206"/>
                  </a:lnTo>
                  <a:cubicBezTo>
                    <a:pt x="1" y="10479"/>
                    <a:pt x="408" y="11108"/>
                    <a:pt x="675" y="11224"/>
                  </a:cubicBezTo>
                  <a:lnTo>
                    <a:pt x="2837" y="11967"/>
                  </a:lnTo>
                  <a:cubicBezTo>
                    <a:pt x="2996" y="12042"/>
                    <a:pt x="6138" y="13502"/>
                    <a:pt x="8598" y="13502"/>
                  </a:cubicBezTo>
                  <a:cubicBezTo>
                    <a:pt x="9112" y="13502"/>
                    <a:pt x="9597" y="13438"/>
                    <a:pt x="10018" y="13285"/>
                  </a:cubicBezTo>
                  <a:cubicBezTo>
                    <a:pt x="11100" y="12891"/>
                    <a:pt x="11864" y="12321"/>
                    <a:pt x="12381" y="11801"/>
                  </a:cubicBezTo>
                  <a:cubicBezTo>
                    <a:pt x="12453" y="11731"/>
                    <a:pt x="12519" y="11661"/>
                    <a:pt x="12581" y="11592"/>
                  </a:cubicBezTo>
                  <a:lnTo>
                    <a:pt x="12543" y="11286"/>
                  </a:lnTo>
                  <a:cubicBezTo>
                    <a:pt x="12483" y="11359"/>
                    <a:pt x="12419" y="11433"/>
                    <a:pt x="12347" y="11510"/>
                  </a:cubicBezTo>
                  <a:cubicBezTo>
                    <a:pt x="11847" y="12044"/>
                    <a:pt x="11071" y="12664"/>
                    <a:pt x="9941" y="13076"/>
                  </a:cubicBezTo>
                  <a:cubicBezTo>
                    <a:pt x="9579" y="13208"/>
                    <a:pt x="9165" y="13264"/>
                    <a:pt x="8722" y="13264"/>
                  </a:cubicBezTo>
                  <a:cubicBezTo>
                    <a:pt x="6289" y="13264"/>
                    <a:pt x="3005" y="11574"/>
                    <a:pt x="2963" y="11554"/>
                  </a:cubicBezTo>
                  <a:lnTo>
                    <a:pt x="1028" y="10611"/>
                  </a:lnTo>
                  <a:cubicBezTo>
                    <a:pt x="644" y="10448"/>
                    <a:pt x="523" y="10221"/>
                    <a:pt x="651" y="9824"/>
                  </a:cubicBezTo>
                  <a:lnTo>
                    <a:pt x="1735" y="6549"/>
                  </a:lnTo>
                  <a:cubicBezTo>
                    <a:pt x="2216" y="5284"/>
                    <a:pt x="3092" y="4137"/>
                    <a:pt x="4335" y="3597"/>
                  </a:cubicBezTo>
                  <a:cubicBezTo>
                    <a:pt x="8435" y="1813"/>
                    <a:pt x="8970" y="1147"/>
                    <a:pt x="10745" y="423"/>
                  </a:cubicBezTo>
                  <a:cubicBezTo>
                    <a:pt x="10817" y="393"/>
                    <a:pt x="11156" y="253"/>
                    <a:pt x="11225" y="226"/>
                  </a:cubicBezTo>
                  <a:lnTo>
                    <a:pt x="11199"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39" name="Google Shape;39;p2"/>
            <p:cNvSpPr/>
            <p:nvPr/>
          </p:nvSpPr>
          <p:spPr>
            <a:xfrm>
              <a:off x="1790975" y="1180175"/>
              <a:ext cx="31175" cy="18175"/>
            </a:xfrm>
            <a:custGeom>
              <a:avLst/>
              <a:gdLst/>
              <a:ahLst/>
              <a:cxnLst/>
              <a:rect l="l" t="t" r="r" b="b"/>
              <a:pathLst>
                <a:path w="1247" h="727" extrusionOk="0">
                  <a:moveTo>
                    <a:pt x="1116" y="0"/>
                  </a:moveTo>
                  <a:cubicBezTo>
                    <a:pt x="1110" y="0"/>
                    <a:pt x="1103" y="1"/>
                    <a:pt x="1096" y="2"/>
                  </a:cubicBezTo>
                  <a:cubicBezTo>
                    <a:pt x="1089" y="3"/>
                    <a:pt x="1080" y="6"/>
                    <a:pt x="1073" y="9"/>
                  </a:cubicBezTo>
                  <a:cubicBezTo>
                    <a:pt x="1058" y="17"/>
                    <a:pt x="999" y="41"/>
                    <a:pt x="912" y="83"/>
                  </a:cubicBezTo>
                  <a:lnTo>
                    <a:pt x="911" y="83"/>
                  </a:lnTo>
                  <a:cubicBezTo>
                    <a:pt x="756" y="152"/>
                    <a:pt x="507" y="266"/>
                    <a:pt x="214" y="398"/>
                  </a:cubicBezTo>
                  <a:cubicBezTo>
                    <a:pt x="144" y="429"/>
                    <a:pt x="73" y="461"/>
                    <a:pt x="0" y="495"/>
                  </a:cubicBezTo>
                  <a:lnTo>
                    <a:pt x="25" y="726"/>
                  </a:lnTo>
                  <a:cubicBezTo>
                    <a:pt x="98" y="694"/>
                    <a:pt x="168" y="661"/>
                    <a:pt x="239" y="630"/>
                  </a:cubicBezTo>
                  <a:cubicBezTo>
                    <a:pt x="467" y="525"/>
                    <a:pt x="691" y="426"/>
                    <a:pt x="891" y="335"/>
                  </a:cubicBezTo>
                  <a:cubicBezTo>
                    <a:pt x="989" y="291"/>
                    <a:pt x="1078" y="251"/>
                    <a:pt x="1164" y="212"/>
                  </a:cubicBezTo>
                  <a:cubicBezTo>
                    <a:pt x="1220" y="187"/>
                    <a:pt x="1246" y="120"/>
                    <a:pt x="1220" y="66"/>
                  </a:cubicBezTo>
                  <a:cubicBezTo>
                    <a:pt x="1212" y="48"/>
                    <a:pt x="1199" y="33"/>
                    <a:pt x="1184" y="22"/>
                  </a:cubicBezTo>
                  <a:cubicBezTo>
                    <a:pt x="1165" y="8"/>
                    <a:pt x="1141" y="0"/>
                    <a:pt x="111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0" name="Google Shape;40;p2"/>
            <p:cNvSpPr/>
            <p:nvPr/>
          </p:nvSpPr>
          <p:spPr>
            <a:xfrm>
              <a:off x="1668125" y="832450"/>
              <a:ext cx="134425" cy="486400"/>
            </a:xfrm>
            <a:custGeom>
              <a:avLst/>
              <a:gdLst/>
              <a:ahLst/>
              <a:cxnLst/>
              <a:rect l="l" t="t" r="r" b="b"/>
              <a:pathLst>
                <a:path w="5377" h="19456" extrusionOk="0">
                  <a:moveTo>
                    <a:pt x="1097" y="1"/>
                  </a:moveTo>
                  <a:cubicBezTo>
                    <a:pt x="869" y="21"/>
                    <a:pt x="300" y="249"/>
                    <a:pt x="157" y="426"/>
                  </a:cubicBezTo>
                  <a:cubicBezTo>
                    <a:pt x="12" y="604"/>
                    <a:pt x="0" y="1276"/>
                    <a:pt x="28" y="1504"/>
                  </a:cubicBezTo>
                  <a:lnTo>
                    <a:pt x="463" y="5156"/>
                  </a:lnTo>
                  <a:lnTo>
                    <a:pt x="437" y="5776"/>
                  </a:lnTo>
                  <a:lnTo>
                    <a:pt x="767" y="7711"/>
                  </a:lnTo>
                  <a:lnTo>
                    <a:pt x="794" y="7933"/>
                  </a:lnTo>
                  <a:cubicBezTo>
                    <a:pt x="866" y="7919"/>
                    <a:pt x="939" y="7904"/>
                    <a:pt x="1013" y="7891"/>
                  </a:cubicBezTo>
                  <a:lnTo>
                    <a:pt x="986" y="7669"/>
                  </a:lnTo>
                  <a:lnTo>
                    <a:pt x="703" y="5297"/>
                  </a:lnTo>
                  <a:lnTo>
                    <a:pt x="677" y="5072"/>
                  </a:lnTo>
                  <a:lnTo>
                    <a:pt x="353" y="2353"/>
                  </a:lnTo>
                  <a:lnTo>
                    <a:pt x="326" y="2133"/>
                  </a:lnTo>
                  <a:lnTo>
                    <a:pt x="252" y="1511"/>
                  </a:lnTo>
                  <a:cubicBezTo>
                    <a:pt x="232" y="1344"/>
                    <a:pt x="383" y="835"/>
                    <a:pt x="490" y="705"/>
                  </a:cubicBezTo>
                  <a:cubicBezTo>
                    <a:pt x="596" y="573"/>
                    <a:pt x="586" y="355"/>
                    <a:pt x="664" y="349"/>
                  </a:cubicBezTo>
                  <a:lnTo>
                    <a:pt x="1591" y="269"/>
                  </a:lnTo>
                  <a:cubicBezTo>
                    <a:pt x="1633" y="265"/>
                    <a:pt x="1685" y="263"/>
                    <a:pt x="1744" y="263"/>
                  </a:cubicBezTo>
                  <a:cubicBezTo>
                    <a:pt x="2279" y="263"/>
                    <a:pt x="3417" y="416"/>
                    <a:pt x="3448" y="714"/>
                  </a:cubicBezTo>
                  <a:lnTo>
                    <a:pt x="3565" y="1810"/>
                  </a:lnTo>
                  <a:lnTo>
                    <a:pt x="3590" y="2031"/>
                  </a:lnTo>
                  <a:lnTo>
                    <a:pt x="3828" y="4267"/>
                  </a:lnTo>
                  <a:lnTo>
                    <a:pt x="3850" y="4483"/>
                  </a:lnTo>
                  <a:lnTo>
                    <a:pt x="4105" y="6843"/>
                  </a:lnTo>
                  <a:lnTo>
                    <a:pt x="4145" y="7227"/>
                  </a:lnTo>
                  <a:cubicBezTo>
                    <a:pt x="4203" y="7115"/>
                    <a:pt x="4266" y="7003"/>
                    <a:pt x="4332" y="6887"/>
                  </a:cubicBezTo>
                  <a:lnTo>
                    <a:pt x="4293" y="6519"/>
                  </a:lnTo>
                  <a:lnTo>
                    <a:pt x="4072" y="4450"/>
                  </a:lnTo>
                  <a:lnTo>
                    <a:pt x="4048" y="4234"/>
                  </a:lnTo>
                  <a:lnTo>
                    <a:pt x="3669" y="691"/>
                  </a:lnTo>
                  <a:cubicBezTo>
                    <a:pt x="3625" y="269"/>
                    <a:pt x="2648" y="1"/>
                    <a:pt x="2153" y="1"/>
                  </a:cubicBezTo>
                  <a:cubicBezTo>
                    <a:pt x="2119" y="1"/>
                    <a:pt x="2088" y="2"/>
                    <a:pt x="2059" y="5"/>
                  </a:cubicBezTo>
                  <a:lnTo>
                    <a:pt x="1097" y="1"/>
                  </a:lnTo>
                  <a:close/>
                  <a:moveTo>
                    <a:pt x="4620" y="9559"/>
                  </a:moveTo>
                  <a:cubicBezTo>
                    <a:pt x="4548" y="9618"/>
                    <a:pt x="4479" y="9674"/>
                    <a:pt x="4413" y="9725"/>
                  </a:cubicBezTo>
                  <a:lnTo>
                    <a:pt x="4422" y="9801"/>
                  </a:lnTo>
                  <a:lnTo>
                    <a:pt x="4439" y="9970"/>
                  </a:lnTo>
                  <a:lnTo>
                    <a:pt x="4456" y="10124"/>
                  </a:lnTo>
                  <a:cubicBezTo>
                    <a:pt x="4466" y="10099"/>
                    <a:pt x="4476" y="10076"/>
                    <a:pt x="4486" y="10052"/>
                  </a:cubicBezTo>
                  <a:cubicBezTo>
                    <a:pt x="4493" y="10037"/>
                    <a:pt x="4499" y="10023"/>
                    <a:pt x="4506" y="10009"/>
                  </a:cubicBezTo>
                  <a:lnTo>
                    <a:pt x="4506" y="10009"/>
                  </a:lnTo>
                  <a:cubicBezTo>
                    <a:pt x="4506" y="10007"/>
                    <a:pt x="4507" y="10005"/>
                    <a:pt x="4508" y="10003"/>
                  </a:cubicBezTo>
                  <a:cubicBezTo>
                    <a:pt x="4515" y="9987"/>
                    <a:pt x="4522" y="9972"/>
                    <a:pt x="4529" y="9958"/>
                  </a:cubicBezTo>
                  <a:cubicBezTo>
                    <a:pt x="4537" y="9939"/>
                    <a:pt x="4541" y="9918"/>
                    <a:pt x="4538" y="9897"/>
                  </a:cubicBezTo>
                  <a:lnTo>
                    <a:pt x="4538" y="9897"/>
                  </a:lnTo>
                  <a:cubicBezTo>
                    <a:pt x="4538" y="9897"/>
                    <a:pt x="4538" y="9897"/>
                    <a:pt x="4538" y="9897"/>
                  </a:cubicBezTo>
                  <a:cubicBezTo>
                    <a:pt x="4574" y="9871"/>
                    <a:pt x="4610" y="9843"/>
                    <a:pt x="4646" y="9814"/>
                  </a:cubicBezTo>
                  <a:lnTo>
                    <a:pt x="4646" y="9813"/>
                  </a:lnTo>
                  <a:lnTo>
                    <a:pt x="4620" y="9559"/>
                  </a:lnTo>
                  <a:close/>
                  <a:moveTo>
                    <a:pt x="1304" y="10333"/>
                  </a:moveTo>
                  <a:cubicBezTo>
                    <a:pt x="1236" y="10384"/>
                    <a:pt x="1167" y="10437"/>
                    <a:pt x="1097" y="10488"/>
                  </a:cubicBezTo>
                  <a:lnTo>
                    <a:pt x="1128" y="10741"/>
                  </a:lnTo>
                  <a:lnTo>
                    <a:pt x="1825" y="16579"/>
                  </a:lnTo>
                  <a:lnTo>
                    <a:pt x="1859" y="16872"/>
                  </a:lnTo>
                  <a:lnTo>
                    <a:pt x="1908" y="17286"/>
                  </a:lnTo>
                  <a:cubicBezTo>
                    <a:pt x="1911" y="17310"/>
                    <a:pt x="1922" y="17333"/>
                    <a:pt x="1940" y="17351"/>
                  </a:cubicBezTo>
                  <a:lnTo>
                    <a:pt x="4006" y="19422"/>
                  </a:lnTo>
                  <a:cubicBezTo>
                    <a:pt x="4013" y="19431"/>
                    <a:pt x="4021" y="19437"/>
                    <a:pt x="4031" y="19442"/>
                  </a:cubicBezTo>
                  <a:cubicBezTo>
                    <a:pt x="4048" y="19451"/>
                    <a:pt x="4067" y="19456"/>
                    <a:pt x="4086" y="19456"/>
                  </a:cubicBezTo>
                  <a:cubicBezTo>
                    <a:pt x="4093" y="19456"/>
                    <a:pt x="4099" y="19455"/>
                    <a:pt x="4106" y="19454"/>
                  </a:cubicBezTo>
                  <a:cubicBezTo>
                    <a:pt x="4141" y="19447"/>
                    <a:pt x="4172" y="19422"/>
                    <a:pt x="4186" y="19389"/>
                  </a:cubicBezTo>
                  <a:lnTo>
                    <a:pt x="5366" y="16666"/>
                  </a:lnTo>
                  <a:cubicBezTo>
                    <a:pt x="5374" y="16648"/>
                    <a:pt x="5377" y="16629"/>
                    <a:pt x="5374" y="16609"/>
                  </a:cubicBezTo>
                  <a:lnTo>
                    <a:pt x="5273" y="15665"/>
                  </a:lnTo>
                  <a:lnTo>
                    <a:pt x="5269" y="15633"/>
                  </a:lnTo>
                  <a:lnTo>
                    <a:pt x="5153" y="14539"/>
                  </a:lnTo>
                  <a:lnTo>
                    <a:pt x="5128" y="14307"/>
                  </a:lnTo>
                  <a:lnTo>
                    <a:pt x="5058" y="13647"/>
                  </a:lnTo>
                  <a:lnTo>
                    <a:pt x="5056" y="13645"/>
                  </a:lnTo>
                  <a:lnTo>
                    <a:pt x="4991" y="13037"/>
                  </a:lnTo>
                  <a:lnTo>
                    <a:pt x="4991" y="13035"/>
                  </a:lnTo>
                  <a:lnTo>
                    <a:pt x="4904" y="12219"/>
                  </a:lnTo>
                  <a:lnTo>
                    <a:pt x="4879" y="11993"/>
                  </a:lnTo>
                  <a:cubicBezTo>
                    <a:pt x="4825" y="12011"/>
                    <a:pt x="4773" y="12023"/>
                    <a:pt x="4724" y="12033"/>
                  </a:cubicBezTo>
                  <a:cubicBezTo>
                    <a:pt x="4703" y="12037"/>
                    <a:pt x="4682" y="12040"/>
                    <a:pt x="4662" y="12043"/>
                  </a:cubicBezTo>
                  <a:lnTo>
                    <a:pt x="4686" y="12265"/>
                  </a:lnTo>
                  <a:lnTo>
                    <a:pt x="4914" y="14403"/>
                  </a:lnTo>
                  <a:lnTo>
                    <a:pt x="4939" y="14634"/>
                  </a:lnTo>
                  <a:lnTo>
                    <a:pt x="5138" y="16489"/>
                  </a:lnTo>
                  <a:lnTo>
                    <a:pt x="5150" y="16604"/>
                  </a:lnTo>
                  <a:lnTo>
                    <a:pt x="5099" y="16722"/>
                  </a:lnTo>
                  <a:lnTo>
                    <a:pt x="4267" y="18869"/>
                  </a:lnTo>
                  <a:cubicBezTo>
                    <a:pt x="4209" y="19002"/>
                    <a:pt x="4114" y="19056"/>
                    <a:pt x="4003" y="19056"/>
                  </a:cubicBezTo>
                  <a:cubicBezTo>
                    <a:pt x="3821" y="19056"/>
                    <a:pt x="3596" y="18911"/>
                    <a:pt x="3427" y="18741"/>
                  </a:cubicBezTo>
                  <a:lnTo>
                    <a:pt x="2177" y="17274"/>
                  </a:lnTo>
                  <a:lnTo>
                    <a:pt x="2125" y="17220"/>
                  </a:lnTo>
                  <a:lnTo>
                    <a:pt x="2106" y="17061"/>
                  </a:lnTo>
                  <a:lnTo>
                    <a:pt x="2059" y="16663"/>
                  </a:lnTo>
                  <a:lnTo>
                    <a:pt x="1789" y="12645"/>
                  </a:lnTo>
                  <a:cubicBezTo>
                    <a:pt x="1766" y="12312"/>
                    <a:pt x="1712" y="11982"/>
                    <a:pt x="1624" y="11659"/>
                  </a:cubicBezTo>
                  <a:lnTo>
                    <a:pt x="1335" y="10588"/>
                  </a:lnTo>
                  <a:lnTo>
                    <a:pt x="1304" y="103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1" name="Google Shape;41;p2"/>
            <p:cNvSpPr/>
            <p:nvPr/>
          </p:nvSpPr>
          <p:spPr>
            <a:xfrm>
              <a:off x="1671625" y="877425"/>
              <a:ext cx="91400" cy="14075"/>
            </a:xfrm>
            <a:custGeom>
              <a:avLst/>
              <a:gdLst/>
              <a:ahLst/>
              <a:cxnLst/>
              <a:rect l="l" t="t" r="r" b="b"/>
              <a:pathLst>
                <a:path w="3656" h="563" extrusionOk="0">
                  <a:moveTo>
                    <a:pt x="3539" y="0"/>
                  </a:moveTo>
                  <a:cubicBezTo>
                    <a:pt x="3535" y="0"/>
                    <a:pt x="3532" y="0"/>
                    <a:pt x="3529" y="1"/>
                  </a:cubicBezTo>
                  <a:lnTo>
                    <a:pt x="3425" y="11"/>
                  </a:lnTo>
                  <a:lnTo>
                    <a:pt x="186" y="334"/>
                  </a:lnTo>
                  <a:lnTo>
                    <a:pt x="107" y="341"/>
                  </a:lnTo>
                  <a:cubicBezTo>
                    <a:pt x="45" y="347"/>
                    <a:pt x="0" y="401"/>
                    <a:pt x="7" y="462"/>
                  </a:cubicBezTo>
                  <a:cubicBezTo>
                    <a:pt x="11" y="501"/>
                    <a:pt x="33" y="533"/>
                    <a:pt x="65" y="549"/>
                  </a:cubicBezTo>
                  <a:cubicBezTo>
                    <a:pt x="82" y="558"/>
                    <a:pt x="102" y="563"/>
                    <a:pt x="122" y="563"/>
                  </a:cubicBezTo>
                  <a:cubicBezTo>
                    <a:pt x="124" y="563"/>
                    <a:pt x="126" y="563"/>
                    <a:pt x="128" y="563"/>
                  </a:cubicBezTo>
                  <a:lnTo>
                    <a:pt x="213" y="554"/>
                  </a:lnTo>
                  <a:lnTo>
                    <a:pt x="3450" y="232"/>
                  </a:lnTo>
                  <a:lnTo>
                    <a:pt x="3550" y="222"/>
                  </a:lnTo>
                  <a:cubicBezTo>
                    <a:pt x="3611" y="216"/>
                    <a:pt x="3656" y="162"/>
                    <a:pt x="3650" y="101"/>
                  </a:cubicBezTo>
                  <a:cubicBezTo>
                    <a:pt x="3644" y="44"/>
                    <a:pt x="3595" y="0"/>
                    <a:pt x="353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2" name="Google Shape;42;p2"/>
            <p:cNvSpPr/>
            <p:nvPr/>
          </p:nvSpPr>
          <p:spPr>
            <a:xfrm>
              <a:off x="1716800" y="1244300"/>
              <a:ext cx="84800" cy="20475"/>
            </a:xfrm>
            <a:custGeom>
              <a:avLst/>
              <a:gdLst/>
              <a:ahLst/>
              <a:cxnLst/>
              <a:rect l="l" t="t" r="r" b="b"/>
              <a:pathLst>
                <a:path w="3392" h="819" extrusionOk="0">
                  <a:moveTo>
                    <a:pt x="3272" y="1"/>
                  </a:moveTo>
                  <a:cubicBezTo>
                    <a:pt x="3265" y="1"/>
                    <a:pt x="3258" y="1"/>
                    <a:pt x="3251" y="3"/>
                  </a:cubicBezTo>
                  <a:lnTo>
                    <a:pt x="621" y="501"/>
                  </a:lnTo>
                  <a:lnTo>
                    <a:pt x="111" y="478"/>
                  </a:lnTo>
                  <a:lnTo>
                    <a:pt x="100" y="598"/>
                  </a:lnTo>
                  <a:cubicBezTo>
                    <a:pt x="41" y="610"/>
                    <a:pt x="1" y="667"/>
                    <a:pt x="13" y="727"/>
                  </a:cubicBezTo>
                  <a:cubicBezTo>
                    <a:pt x="19" y="762"/>
                    <a:pt x="40" y="789"/>
                    <a:pt x="68" y="804"/>
                  </a:cubicBezTo>
                  <a:cubicBezTo>
                    <a:pt x="84" y="813"/>
                    <a:pt x="102" y="818"/>
                    <a:pt x="120" y="818"/>
                  </a:cubicBezTo>
                  <a:cubicBezTo>
                    <a:pt x="127" y="818"/>
                    <a:pt x="135" y="817"/>
                    <a:pt x="142" y="816"/>
                  </a:cubicBezTo>
                  <a:lnTo>
                    <a:pt x="230" y="800"/>
                  </a:lnTo>
                  <a:lnTo>
                    <a:pt x="3152" y="248"/>
                  </a:lnTo>
                  <a:lnTo>
                    <a:pt x="3292" y="221"/>
                  </a:lnTo>
                  <a:cubicBezTo>
                    <a:pt x="3353" y="209"/>
                    <a:pt x="3392" y="152"/>
                    <a:pt x="3380" y="92"/>
                  </a:cubicBezTo>
                  <a:cubicBezTo>
                    <a:pt x="3370" y="38"/>
                    <a:pt x="3324" y="1"/>
                    <a:pt x="327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sp>
          <p:nvSpPr>
            <p:cNvPr id="43" name="Google Shape;43;p2"/>
            <p:cNvSpPr/>
            <p:nvPr/>
          </p:nvSpPr>
          <p:spPr>
            <a:xfrm>
              <a:off x="1707400" y="950175"/>
              <a:ext cx="61750" cy="242000"/>
            </a:xfrm>
            <a:custGeom>
              <a:avLst/>
              <a:gdLst/>
              <a:ahLst/>
              <a:cxnLst/>
              <a:rect l="l" t="t" r="r" b="b"/>
              <a:pathLst>
                <a:path w="2470" h="9680" extrusionOk="0">
                  <a:moveTo>
                    <a:pt x="713" y="0"/>
                  </a:moveTo>
                  <a:cubicBezTo>
                    <a:pt x="683" y="0"/>
                    <a:pt x="654" y="2"/>
                    <a:pt x="624" y="6"/>
                  </a:cubicBezTo>
                  <a:cubicBezTo>
                    <a:pt x="450" y="28"/>
                    <a:pt x="296" y="113"/>
                    <a:pt x="184" y="247"/>
                  </a:cubicBezTo>
                  <a:cubicBezTo>
                    <a:pt x="177" y="255"/>
                    <a:pt x="170" y="262"/>
                    <a:pt x="164" y="271"/>
                  </a:cubicBezTo>
                  <a:cubicBezTo>
                    <a:pt x="51" y="418"/>
                    <a:pt x="1" y="600"/>
                    <a:pt x="25" y="784"/>
                  </a:cubicBezTo>
                  <a:lnTo>
                    <a:pt x="292" y="2837"/>
                  </a:lnTo>
                  <a:lnTo>
                    <a:pt x="322" y="3060"/>
                  </a:lnTo>
                  <a:cubicBezTo>
                    <a:pt x="397" y="3054"/>
                    <a:pt x="472" y="3051"/>
                    <a:pt x="545" y="3047"/>
                  </a:cubicBezTo>
                  <a:lnTo>
                    <a:pt x="603" y="2600"/>
                  </a:lnTo>
                  <a:lnTo>
                    <a:pt x="356" y="1325"/>
                  </a:lnTo>
                  <a:cubicBezTo>
                    <a:pt x="340" y="1201"/>
                    <a:pt x="320" y="860"/>
                    <a:pt x="398" y="760"/>
                  </a:cubicBezTo>
                  <a:cubicBezTo>
                    <a:pt x="475" y="659"/>
                    <a:pt x="455" y="493"/>
                    <a:pt x="580" y="477"/>
                  </a:cubicBezTo>
                  <a:cubicBezTo>
                    <a:pt x="672" y="465"/>
                    <a:pt x="823" y="274"/>
                    <a:pt x="913" y="274"/>
                  </a:cubicBezTo>
                  <a:cubicBezTo>
                    <a:pt x="922" y="274"/>
                    <a:pt x="930" y="276"/>
                    <a:pt x="938" y="280"/>
                  </a:cubicBezTo>
                  <a:cubicBezTo>
                    <a:pt x="1067" y="350"/>
                    <a:pt x="1161" y="477"/>
                    <a:pt x="1181" y="633"/>
                  </a:cubicBezTo>
                  <a:lnTo>
                    <a:pt x="1484" y="2960"/>
                  </a:lnTo>
                  <a:lnTo>
                    <a:pt x="1519" y="3230"/>
                  </a:lnTo>
                  <a:cubicBezTo>
                    <a:pt x="1637" y="3304"/>
                    <a:pt x="1727" y="3402"/>
                    <a:pt x="1782" y="3532"/>
                  </a:cubicBezTo>
                  <a:lnTo>
                    <a:pt x="1726" y="3100"/>
                  </a:lnTo>
                  <a:lnTo>
                    <a:pt x="1401" y="604"/>
                  </a:lnTo>
                  <a:cubicBezTo>
                    <a:pt x="1367" y="345"/>
                    <a:pt x="1194" y="137"/>
                    <a:pt x="965" y="48"/>
                  </a:cubicBezTo>
                  <a:cubicBezTo>
                    <a:pt x="886" y="17"/>
                    <a:pt x="801" y="0"/>
                    <a:pt x="713" y="0"/>
                  </a:cubicBezTo>
                  <a:close/>
                  <a:moveTo>
                    <a:pt x="1794" y="3633"/>
                  </a:moveTo>
                  <a:cubicBezTo>
                    <a:pt x="1778" y="3699"/>
                    <a:pt x="1723" y="3801"/>
                    <a:pt x="1611" y="3943"/>
                  </a:cubicBezTo>
                  <a:lnTo>
                    <a:pt x="1650" y="4244"/>
                  </a:lnTo>
                  <a:lnTo>
                    <a:pt x="1664" y="4355"/>
                  </a:lnTo>
                  <a:lnTo>
                    <a:pt x="1792" y="5339"/>
                  </a:lnTo>
                  <a:lnTo>
                    <a:pt x="2072" y="8237"/>
                  </a:lnTo>
                  <a:cubicBezTo>
                    <a:pt x="2089" y="8362"/>
                    <a:pt x="2208" y="8914"/>
                    <a:pt x="2130" y="9014"/>
                  </a:cubicBezTo>
                  <a:cubicBezTo>
                    <a:pt x="2054" y="9114"/>
                    <a:pt x="1942" y="9178"/>
                    <a:pt x="1818" y="9194"/>
                  </a:cubicBezTo>
                  <a:cubicBezTo>
                    <a:pt x="1798" y="9197"/>
                    <a:pt x="1777" y="9198"/>
                    <a:pt x="1757" y="9198"/>
                  </a:cubicBezTo>
                  <a:cubicBezTo>
                    <a:pt x="1524" y="9198"/>
                    <a:pt x="1321" y="9025"/>
                    <a:pt x="1290" y="8787"/>
                  </a:cubicBezTo>
                  <a:lnTo>
                    <a:pt x="804" y="5053"/>
                  </a:lnTo>
                  <a:lnTo>
                    <a:pt x="770" y="4788"/>
                  </a:lnTo>
                  <a:cubicBezTo>
                    <a:pt x="706" y="4843"/>
                    <a:pt x="640" y="4901"/>
                    <a:pt x="568" y="4961"/>
                  </a:cubicBezTo>
                  <a:lnTo>
                    <a:pt x="602" y="5221"/>
                  </a:lnTo>
                  <a:lnTo>
                    <a:pt x="1069" y="8816"/>
                  </a:lnTo>
                  <a:cubicBezTo>
                    <a:pt x="1099" y="9045"/>
                    <a:pt x="1177" y="9460"/>
                    <a:pt x="1366" y="9563"/>
                  </a:cubicBezTo>
                  <a:cubicBezTo>
                    <a:pt x="1475" y="9622"/>
                    <a:pt x="1781" y="9680"/>
                    <a:pt x="1956" y="9680"/>
                  </a:cubicBezTo>
                  <a:cubicBezTo>
                    <a:pt x="1980" y="9680"/>
                    <a:pt x="2002" y="9679"/>
                    <a:pt x="2020" y="9676"/>
                  </a:cubicBezTo>
                  <a:cubicBezTo>
                    <a:pt x="2204" y="9652"/>
                    <a:pt x="2193" y="9297"/>
                    <a:pt x="2306" y="9150"/>
                  </a:cubicBezTo>
                  <a:cubicBezTo>
                    <a:pt x="2420" y="9002"/>
                    <a:pt x="2470" y="8820"/>
                    <a:pt x="2446" y="8637"/>
                  </a:cubicBezTo>
                  <a:lnTo>
                    <a:pt x="2042" y="5540"/>
                  </a:lnTo>
                  <a:lnTo>
                    <a:pt x="2006" y="5253"/>
                  </a:lnTo>
                  <a:lnTo>
                    <a:pt x="1889" y="4358"/>
                  </a:lnTo>
                  <a:lnTo>
                    <a:pt x="1842" y="4000"/>
                  </a:lnTo>
                  <a:lnTo>
                    <a:pt x="1809" y="3745"/>
                  </a:lnTo>
                  <a:lnTo>
                    <a:pt x="1794" y="3633"/>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solidFill>
                  <a:schemeClr val="dk1"/>
                </a:solidFill>
              </a:endParaRPr>
            </a:p>
          </p:txBody>
        </p:sp>
      </p:grpSp>
      <p:sp>
        <p:nvSpPr>
          <p:cNvPr id="44" name="Google Shape;44;p2"/>
          <p:cNvSpPr/>
          <p:nvPr/>
        </p:nvSpPr>
        <p:spPr>
          <a:xfrm>
            <a:off x="511829" y="1008964"/>
            <a:ext cx="878281" cy="722896"/>
          </a:xfrm>
          <a:custGeom>
            <a:avLst/>
            <a:gdLst/>
            <a:ahLst/>
            <a:cxnLst/>
            <a:rect l="l" t="t" r="r" b="b"/>
            <a:pathLst>
              <a:path w="11248" h="9258" extrusionOk="0">
                <a:moveTo>
                  <a:pt x="5937" y="3388"/>
                </a:moveTo>
                <a:cubicBezTo>
                  <a:pt x="6793" y="3388"/>
                  <a:pt x="7627" y="3826"/>
                  <a:pt x="8094" y="4613"/>
                </a:cubicBezTo>
                <a:cubicBezTo>
                  <a:pt x="8122" y="4659"/>
                  <a:pt x="8149" y="4707"/>
                  <a:pt x="8173" y="4756"/>
                </a:cubicBezTo>
                <a:lnTo>
                  <a:pt x="7540" y="5109"/>
                </a:lnTo>
                <a:cubicBezTo>
                  <a:pt x="7519" y="5066"/>
                  <a:pt x="7496" y="5023"/>
                  <a:pt x="7472" y="4983"/>
                </a:cubicBezTo>
                <a:cubicBezTo>
                  <a:pt x="7159" y="4455"/>
                  <a:pt x="6768" y="4186"/>
                  <a:pt x="6242" y="4138"/>
                </a:cubicBezTo>
                <a:cubicBezTo>
                  <a:pt x="6180" y="4132"/>
                  <a:pt x="6113" y="4129"/>
                  <a:pt x="6043" y="4129"/>
                </a:cubicBezTo>
                <a:cubicBezTo>
                  <a:pt x="5710" y="4129"/>
                  <a:pt x="5311" y="4196"/>
                  <a:pt x="5033" y="4361"/>
                </a:cubicBezTo>
                <a:cubicBezTo>
                  <a:pt x="4625" y="4603"/>
                  <a:pt x="4335" y="4990"/>
                  <a:pt x="4218" y="5452"/>
                </a:cubicBezTo>
                <a:cubicBezTo>
                  <a:pt x="4100" y="5913"/>
                  <a:pt x="4170" y="6392"/>
                  <a:pt x="4412" y="6800"/>
                </a:cubicBezTo>
                <a:cubicBezTo>
                  <a:pt x="4454" y="6871"/>
                  <a:pt x="4502" y="6940"/>
                  <a:pt x="4555" y="7005"/>
                </a:cubicBezTo>
                <a:lnTo>
                  <a:pt x="3914" y="7361"/>
                </a:lnTo>
                <a:cubicBezTo>
                  <a:pt x="3869" y="7299"/>
                  <a:pt x="3828" y="7235"/>
                  <a:pt x="3788" y="7169"/>
                </a:cubicBezTo>
                <a:cubicBezTo>
                  <a:pt x="3524" y="6725"/>
                  <a:pt x="3517" y="6183"/>
                  <a:pt x="3545" y="5711"/>
                </a:cubicBezTo>
                <a:cubicBezTo>
                  <a:pt x="3582" y="5093"/>
                  <a:pt x="3805" y="4249"/>
                  <a:pt x="4663" y="3738"/>
                </a:cubicBezTo>
                <a:cubicBezTo>
                  <a:pt x="5063" y="3501"/>
                  <a:pt x="5503" y="3388"/>
                  <a:pt x="5937" y="3388"/>
                </a:cubicBezTo>
                <a:close/>
                <a:moveTo>
                  <a:pt x="6046" y="2426"/>
                </a:moveTo>
                <a:cubicBezTo>
                  <a:pt x="6333" y="2426"/>
                  <a:pt x="6616" y="2450"/>
                  <a:pt x="6875" y="2498"/>
                </a:cubicBezTo>
                <a:cubicBezTo>
                  <a:pt x="7789" y="2666"/>
                  <a:pt x="8396" y="3128"/>
                  <a:pt x="8969" y="4093"/>
                </a:cubicBezTo>
                <a:cubicBezTo>
                  <a:pt x="9004" y="4150"/>
                  <a:pt x="9034" y="4206"/>
                  <a:pt x="9063" y="4260"/>
                </a:cubicBezTo>
                <a:lnTo>
                  <a:pt x="8392" y="4634"/>
                </a:lnTo>
                <a:cubicBezTo>
                  <a:pt x="8367" y="4584"/>
                  <a:pt x="8339" y="4534"/>
                  <a:pt x="8310" y="4485"/>
                </a:cubicBezTo>
                <a:cubicBezTo>
                  <a:pt x="7854" y="3716"/>
                  <a:pt x="6836" y="3250"/>
                  <a:pt x="6084" y="3142"/>
                </a:cubicBezTo>
                <a:cubicBezTo>
                  <a:pt x="5965" y="3125"/>
                  <a:pt x="5854" y="3117"/>
                  <a:pt x="5750" y="3117"/>
                </a:cubicBezTo>
                <a:cubicBezTo>
                  <a:pt x="5311" y="3117"/>
                  <a:pt x="4974" y="3263"/>
                  <a:pt x="4535" y="3522"/>
                </a:cubicBezTo>
                <a:cubicBezTo>
                  <a:pt x="3904" y="3898"/>
                  <a:pt x="3455" y="4498"/>
                  <a:pt x="3273" y="5211"/>
                </a:cubicBezTo>
                <a:cubicBezTo>
                  <a:pt x="3092" y="5925"/>
                  <a:pt x="3198" y="6666"/>
                  <a:pt x="3573" y="7298"/>
                </a:cubicBezTo>
                <a:cubicBezTo>
                  <a:pt x="3612" y="7363"/>
                  <a:pt x="3652" y="7425"/>
                  <a:pt x="3694" y="7483"/>
                </a:cubicBezTo>
                <a:lnTo>
                  <a:pt x="3020" y="7856"/>
                </a:lnTo>
                <a:cubicBezTo>
                  <a:pt x="2985" y="7804"/>
                  <a:pt x="2950" y="7748"/>
                  <a:pt x="2914" y="7689"/>
                </a:cubicBezTo>
                <a:cubicBezTo>
                  <a:pt x="2435" y="6881"/>
                  <a:pt x="2298" y="5934"/>
                  <a:pt x="2531" y="5022"/>
                </a:cubicBezTo>
                <a:cubicBezTo>
                  <a:pt x="2764" y="4110"/>
                  <a:pt x="3336" y="3343"/>
                  <a:pt x="4144" y="2863"/>
                </a:cubicBezTo>
                <a:cubicBezTo>
                  <a:pt x="4493" y="2656"/>
                  <a:pt x="4959" y="2515"/>
                  <a:pt x="5489" y="2456"/>
                </a:cubicBezTo>
                <a:cubicBezTo>
                  <a:pt x="5673" y="2436"/>
                  <a:pt x="5860" y="2426"/>
                  <a:pt x="6046" y="2426"/>
                </a:cubicBezTo>
                <a:close/>
                <a:moveTo>
                  <a:pt x="6085" y="1484"/>
                </a:moveTo>
                <a:cubicBezTo>
                  <a:pt x="6298" y="1484"/>
                  <a:pt x="6540" y="1490"/>
                  <a:pt x="6804" y="1507"/>
                </a:cubicBezTo>
                <a:lnTo>
                  <a:pt x="6819" y="1509"/>
                </a:lnTo>
                <a:cubicBezTo>
                  <a:pt x="7235" y="1535"/>
                  <a:pt x="7871" y="1773"/>
                  <a:pt x="8436" y="2116"/>
                </a:cubicBezTo>
                <a:cubicBezTo>
                  <a:pt x="9116" y="2526"/>
                  <a:pt x="9627" y="3034"/>
                  <a:pt x="9879" y="3548"/>
                </a:cubicBezTo>
                <a:cubicBezTo>
                  <a:pt x="9905" y="3599"/>
                  <a:pt x="9933" y="3648"/>
                  <a:pt x="9961" y="3696"/>
                </a:cubicBezTo>
                <a:cubicBezTo>
                  <a:pt x="9970" y="3712"/>
                  <a:pt x="9980" y="3728"/>
                  <a:pt x="9988" y="3746"/>
                </a:cubicBezTo>
                <a:lnTo>
                  <a:pt x="9282" y="4139"/>
                </a:lnTo>
                <a:cubicBezTo>
                  <a:pt x="9252" y="4081"/>
                  <a:pt x="9220" y="4023"/>
                  <a:pt x="9186" y="3965"/>
                </a:cubicBezTo>
                <a:cubicBezTo>
                  <a:pt x="8481" y="2779"/>
                  <a:pt x="7224" y="2119"/>
                  <a:pt x="5936" y="2119"/>
                </a:cubicBezTo>
                <a:cubicBezTo>
                  <a:pt x="5281" y="2119"/>
                  <a:pt x="4618" y="2290"/>
                  <a:pt x="4016" y="2647"/>
                </a:cubicBezTo>
                <a:cubicBezTo>
                  <a:pt x="3471" y="2970"/>
                  <a:pt x="3158" y="3216"/>
                  <a:pt x="2844" y="3737"/>
                </a:cubicBezTo>
                <a:cubicBezTo>
                  <a:pt x="2494" y="4320"/>
                  <a:pt x="2279" y="5033"/>
                  <a:pt x="2237" y="5743"/>
                </a:cubicBezTo>
                <a:cubicBezTo>
                  <a:pt x="2192" y="6517"/>
                  <a:pt x="2351" y="7234"/>
                  <a:pt x="2699" y="7817"/>
                </a:cubicBezTo>
                <a:cubicBezTo>
                  <a:pt x="2732" y="7873"/>
                  <a:pt x="2766" y="7927"/>
                  <a:pt x="2800" y="7978"/>
                </a:cubicBezTo>
                <a:lnTo>
                  <a:pt x="2090" y="8372"/>
                </a:lnTo>
                <a:cubicBezTo>
                  <a:pt x="2060" y="8325"/>
                  <a:pt x="2031" y="8278"/>
                  <a:pt x="2002" y="8230"/>
                </a:cubicBezTo>
                <a:cubicBezTo>
                  <a:pt x="1687" y="7699"/>
                  <a:pt x="1485" y="7122"/>
                  <a:pt x="1403" y="6515"/>
                </a:cubicBezTo>
                <a:cubicBezTo>
                  <a:pt x="1323" y="5927"/>
                  <a:pt x="1357" y="5337"/>
                  <a:pt x="1504" y="4760"/>
                </a:cubicBezTo>
                <a:cubicBezTo>
                  <a:pt x="1651" y="4184"/>
                  <a:pt x="1904" y="3649"/>
                  <a:pt x="2254" y="3172"/>
                </a:cubicBezTo>
                <a:cubicBezTo>
                  <a:pt x="2618" y="2678"/>
                  <a:pt x="3071" y="2267"/>
                  <a:pt x="3602" y="1952"/>
                </a:cubicBezTo>
                <a:cubicBezTo>
                  <a:pt x="4019" y="1705"/>
                  <a:pt x="4648" y="1553"/>
                  <a:pt x="5471" y="1502"/>
                </a:cubicBezTo>
                <a:cubicBezTo>
                  <a:pt x="5629" y="1492"/>
                  <a:pt x="5837" y="1484"/>
                  <a:pt x="6085" y="1484"/>
                </a:cubicBezTo>
                <a:close/>
                <a:moveTo>
                  <a:pt x="5917" y="242"/>
                </a:moveTo>
                <a:cubicBezTo>
                  <a:pt x="6363" y="242"/>
                  <a:pt x="6810" y="298"/>
                  <a:pt x="7249" y="410"/>
                </a:cubicBezTo>
                <a:cubicBezTo>
                  <a:pt x="8655" y="771"/>
                  <a:pt x="9854" y="1683"/>
                  <a:pt x="10623" y="2977"/>
                </a:cubicBezTo>
                <a:cubicBezTo>
                  <a:pt x="10653" y="3029"/>
                  <a:pt x="10720" y="3082"/>
                  <a:pt x="10792" y="3139"/>
                </a:cubicBezTo>
                <a:cubicBezTo>
                  <a:pt x="10832" y="3170"/>
                  <a:pt x="10875" y="3204"/>
                  <a:pt x="10906" y="3235"/>
                </a:cubicBezTo>
                <a:lnTo>
                  <a:pt x="10209" y="3623"/>
                </a:lnTo>
                <a:cubicBezTo>
                  <a:pt x="10173" y="3556"/>
                  <a:pt x="10136" y="3489"/>
                  <a:pt x="10096" y="3424"/>
                </a:cubicBezTo>
                <a:cubicBezTo>
                  <a:pt x="9765" y="2866"/>
                  <a:pt x="9337" y="2395"/>
                  <a:pt x="8822" y="2025"/>
                </a:cubicBezTo>
                <a:cubicBezTo>
                  <a:pt x="8329" y="1670"/>
                  <a:pt x="7772" y="1417"/>
                  <a:pt x="7166" y="1271"/>
                </a:cubicBezTo>
                <a:cubicBezTo>
                  <a:pt x="6776" y="1178"/>
                  <a:pt x="6375" y="1131"/>
                  <a:pt x="5971" y="1131"/>
                </a:cubicBezTo>
                <a:cubicBezTo>
                  <a:pt x="5125" y="1131"/>
                  <a:pt x="4269" y="1335"/>
                  <a:pt x="3477" y="1734"/>
                </a:cubicBezTo>
                <a:cubicBezTo>
                  <a:pt x="2915" y="2018"/>
                  <a:pt x="2337" y="2672"/>
                  <a:pt x="2044" y="3037"/>
                </a:cubicBezTo>
                <a:cubicBezTo>
                  <a:pt x="1441" y="3785"/>
                  <a:pt x="1099" y="4673"/>
                  <a:pt x="1057" y="5603"/>
                </a:cubicBezTo>
                <a:cubicBezTo>
                  <a:pt x="1013" y="6530"/>
                  <a:pt x="1266" y="7482"/>
                  <a:pt x="1786" y="8358"/>
                </a:cubicBezTo>
                <a:cubicBezTo>
                  <a:pt x="1813" y="8404"/>
                  <a:pt x="1841" y="8449"/>
                  <a:pt x="1870" y="8494"/>
                </a:cubicBezTo>
                <a:lnTo>
                  <a:pt x="1389" y="8761"/>
                </a:lnTo>
                <a:lnTo>
                  <a:pt x="1382" y="8764"/>
                </a:lnTo>
                <a:lnTo>
                  <a:pt x="1200" y="8946"/>
                </a:lnTo>
                <a:cubicBezTo>
                  <a:pt x="1163" y="8890"/>
                  <a:pt x="1127" y="8832"/>
                  <a:pt x="1091" y="8771"/>
                </a:cubicBezTo>
                <a:cubicBezTo>
                  <a:pt x="630" y="7996"/>
                  <a:pt x="373" y="7183"/>
                  <a:pt x="325" y="6354"/>
                </a:cubicBezTo>
                <a:cubicBezTo>
                  <a:pt x="279" y="5560"/>
                  <a:pt x="425" y="4745"/>
                  <a:pt x="761" y="3938"/>
                </a:cubicBezTo>
                <a:cubicBezTo>
                  <a:pt x="1075" y="3179"/>
                  <a:pt x="1792" y="1794"/>
                  <a:pt x="3061" y="1041"/>
                </a:cubicBezTo>
                <a:cubicBezTo>
                  <a:pt x="3950" y="513"/>
                  <a:pt x="4932" y="242"/>
                  <a:pt x="5917" y="242"/>
                </a:cubicBezTo>
                <a:close/>
                <a:moveTo>
                  <a:pt x="5928" y="0"/>
                </a:moveTo>
                <a:cubicBezTo>
                  <a:pt x="4873" y="0"/>
                  <a:pt x="3844" y="283"/>
                  <a:pt x="2932" y="825"/>
                </a:cubicBezTo>
                <a:cubicBezTo>
                  <a:pt x="2250" y="1230"/>
                  <a:pt x="1667" y="1759"/>
                  <a:pt x="1199" y="2394"/>
                </a:cubicBezTo>
                <a:cubicBezTo>
                  <a:pt x="747" y="3007"/>
                  <a:pt x="422" y="3695"/>
                  <a:pt x="233" y="4437"/>
                </a:cubicBezTo>
                <a:cubicBezTo>
                  <a:pt x="44" y="5179"/>
                  <a:pt x="0" y="5938"/>
                  <a:pt x="104" y="6693"/>
                </a:cubicBezTo>
                <a:cubicBezTo>
                  <a:pt x="209" y="7474"/>
                  <a:pt x="469" y="8217"/>
                  <a:pt x="875" y="8900"/>
                </a:cubicBezTo>
                <a:cubicBezTo>
                  <a:pt x="922" y="8980"/>
                  <a:pt x="970" y="9056"/>
                  <a:pt x="1017" y="9128"/>
                </a:cubicBezTo>
                <a:lnTo>
                  <a:pt x="1042" y="9164"/>
                </a:lnTo>
                <a:cubicBezTo>
                  <a:pt x="1069" y="9206"/>
                  <a:pt x="1125" y="9211"/>
                  <a:pt x="1179" y="9214"/>
                </a:cubicBezTo>
                <a:cubicBezTo>
                  <a:pt x="1198" y="9216"/>
                  <a:pt x="1227" y="9218"/>
                  <a:pt x="1239" y="9223"/>
                </a:cubicBezTo>
                <a:lnTo>
                  <a:pt x="1264" y="9258"/>
                </a:lnTo>
                <a:lnTo>
                  <a:pt x="1513" y="9109"/>
                </a:lnTo>
                <a:lnTo>
                  <a:pt x="2067" y="8780"/>
                </a:lnTo>
                <a:lnTo>
                  <a:pt x="2244" y="8676"/>
                </a:lnTo>
                <a:lnTo>
                  <a:pt x="3149" y="8138"/>
                </a:lnTo>
                <a:lnTo>
                  <a:pt x="3205" y="8105"/>
                </a:lnTo>
                <a:lnTo>
                  <a:pt x="4735" y="7197"/>
                </a:lnTo>
                <a:lnTo>
                  <a:pt x="4898" y="7100"/>
                </a:lnTo>
                <a:lnTo>
                  <a:pt x="4959" y="7064"/>
                </a:lnTo>
                <a:lnTo>
                  <a:pt x="4907" y="7015"/>
                </a:lnTo>
                <a:cubicBezTo>
                  <a:pt x="4900" y="7009"/>
                  <a:pt x="4894" y="7003"/>
                  <a:pt x="4887" y="6997"/>
                </a:cubicBezTo>
                <a:cubicBezTo>
                  <a:pt x="4856" y="6968"/>
                  <a:pt x="4830" y="6941"/>
                  <a:pt x="4806" y="6913"/>
                </a:cubicBezTo>
                <a:cubicBezTo>
                  <a:pt x="4777" y="6881"/>
                  <a:pt x="4758" y="6802"/>
                  <a:pt x="4741" y="6732"/>
                </a:cubicBezTo>
                <a:cubicBezTo>
                  <a:pt x="4725" y="6663"/>
                  <a:pt x="4709" y="6597"/>
                  <a:pt x="4680" y="6549"/>
                </a:cubicBezTo>
                <a:cubicBezTo>
                  <a:pt x="4471" y="6196"/>
                  <a:pt x="4402" y="5807"/>
                  <a:pt x="4488" y="5452"/>
                </a:cubicBezTo>
                <a:cubicBezTo>
                  <a:pt x="4574" y="5089"/>
                  <a:pt x="4807" y="4786"/>
                  <a:pt x="5161" y="4577"/>
                </a:cubicBezTo>
                <a:cubicBezTo>
                  <a:pt x="5405" y="4432"/>
                  <a:pt x="5674" y="4363"/>
                  <a:pt x="5939" y="4363"/>
                </a:cubicBezTo>
                <a:cubicBezTo>
                  <a:pt x="6461" y="4363"/>
                  <a:pt x="6970" y="4630"/>
                  <a:pt x="7256" y="5111"/>
                </a:cubicBezTo>
                <a:cubicBezTo>
                  <a:pt x="7307" y="5196"/>
                  <a:pt x="7350" y="5288"/>
                  <a:pt x="7383" y="5383"/>
                </a:cubicBezTo>
                <a:cubicBezTo>
                  <a:pt x="7388" y="5397"/>
                  <a:pt x="7394" y="5412"/>
                  <a:pt x="7398" y="5427"/>
                </a:cubicBezTo>
                <a:cubicBezTo>
                  <a:pt x="7410" y="5467"/>
                  <a:pt x="7420" y="5502"/>
                  <a:pt x="7425" y="5520"/>
                </a:cubicBezTo>
                <a:lnTo>
                  <a:pt x="7442" y="5589"/>
                </a:lnTo>
                <a:lnTo>
                  <a:pt x="7499" y="5555"/>
                </a:lnTo>
                <a:lnTo>
                  <a:pt x="8310" y="5073"/>
                </a:lnTo>
                <a:lnTo>
                  <a:pt x="8481" y="4972"/>
                </a:lnTo>
                <a:lnTo>
                  <a:pt x="9229" y="4529"/>
                </a:lnTo>
                <a:lnTo>
                  <a:pt x="9416" y="4418"/>
                </a:lnTo>
                <a:lnTo>
                  <a:pt x="10116" y="4002"/>
                </a:lnTo>
                <a:lnTo>
                  <a:pt x="10243" y="3926"/>
                </a:lnTo>
                <a:lnTo>
                  <a:pt x="11248" y="3330"/>
                </a:lnTo>
                <a:lnTo>
                  <a:pt x="11227" y="3285"/>
                </a:lnTo>
                <a:cubicBezTo>
                  <a:pt x="11206" y="3242"/>
                  <a:pt x="11184" y="3199"/>
                  <a:pt x="11161" y="3156"/>
                </a:cubicBezTo>
                <a:cubicBezTo>
                  <a:pt x="11161" y="3156"/>
                  <a:pt x="11161" y="3155"/>
                  <a:pt x="11161" y="3155"/>
                </a:cubicBezTo>
                <a:lnTo>
                  <a:pt x="11136" y="3107"/>
                </a:lnTo>
                <a:cubicBezTo>
                  <a:pt x="11096" y="3035"/>
                  <a:pt x="11055" y="2959"/>
                  <a:pt x="11009" y="2882"/>
                </a:cubicBezTo>
                <a:cubicBezTo>
                  <a:pt x="10001" y="1187"/>
                  <a:pt x="8219" y="112"/>
                  <a:pt x="6242" y="9"/>
                </a:cubicBezTo>
                <a:cubicBezTo>
                  <a:pt x="6137" y="3"/>
                  <a:pt x="6032" y="0"/>
                  <a:pt x="5928" y="0"/>
                </a:cubicBezTo>
                <a:close/>
              </a:path>
            </a:pathLst>
          </a:cu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solidFill>
                <a:schemeClr val="dk1"/>
              </a:solidFill>
            </a:endParaRPr>
          </a:p>
        </p:txBody>
      </p:sp>
      <p:sp>
        <p:nvSpPr>
          <p:cNvPr id="45" name="Google Shape;45;p2"/>
          <p:cNvSpPr/>
          <p:nvPr/>
        </p:nvSpPr>
        <p:spPr>
          <a:xfrm rot="-906757">
            <a:off x="4797309" y="6305459"/>
            <a:ext cx="1006913" cy="235904"/>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6" name="Google Shape;46;p2"/>
          <p:cNvGrpSpPr/>
          <p:nvPr/>
        </p:nvGrpSpPr>
        <p:grpSpPr>
          <a:xfrm>
            <a:off x="11590065" y="2318030"/>
            <a:ext cx="295696" cy="267845"/>
            <a:chOff x="1640475" y="1197075"/>
            <a:chExt cx="55475" cy="50250"/>
          </a:xfrm>
        </p:grpSpPr>
        <p:sp>
          <p:nvSpPr>
            <p:cNvPr id="47" name="Google Shape;4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0" name="Google Shape;50;p2"/>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2"/>
          <p:cNvSpPr/>
          <p:nvPr/>
        </p:nvSpPr>
        <p:spPr>
          <a:xfrm rot="-6249525">
            <a:off x="1827813" y="5763807"/>
            <a:ext cx="1723575" cy="1570080"/>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 name="Google Shape;52;p2"/>
          <p:cNvGrpSpPr/>
          <p:nvPr/>
        </p:nvGrpSpPr>
        <p:grpSpPr>
          <a:xfrm>
            <a:off x="1717589" y="1017152"/>
            <a:ext cx="578191" cy="523765"/>
            <a:chOff x="1640475" y="1197075"/>
            <a:chExt cx="55475" cy="50250"/>
          </a:xfrm>
        </p:grpSpPr>
        <p:sp>
          <p:nvSpPr>
            <p:cNvPr id="53" name="Google Shape;53;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 name="Google Shape;56;p2"/>
          <p:cNvGrpSpPr/>
          <p:nvPr/>
        </p:nvGrpSpPr>
        <p:grpSpPr>
          <a:xfrm rot="-5400000">
            <a:off x="10361240" y="6130546"/>
            <a:ext cx="326429" cy="295697"/>
            <a:chOff x="1640475" y="1197075"/>
            <a:chExt cx="55475" cy="50250"/>
          </a:xfrm>
        </p:grpSpPr>
        <p:sp>
          <p:nvSpPr>
            <p:cNvPr id="57" name="Google Shape;57;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60" name="Google Shape;60;p2"/>
          <p:cNvSpPr/>
          <p:nvPr/>
        </p:nvSpPr>
        <p:spPr>
          <a:xfrm rot="581768">
            <a:off x="11084085" y="488031"/>
            <a:ext cx="623799" cy="146140"/>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61" name="Google Shape;61;p2"/>
          <p:cNvGrpSpPr/>
          <p:nvPr/>
        </p:nvGrpSpPr>
        <p:grpSpPr>
          <a:xfrm>
            <a:off x="432499" y="3759130"/>
            <a:ext cx="295696" cy="267845"/>
            <a:chOff x="1640475" y="1197075"/>
            <a:chExt cx="55475" cy="50250"/>
          </a:xfrm>
        </p:grpSpPr>
        <p:sp>
          <p:nvSpPr>
            <p:cNvPr id="62" name="Google Shape;62;p2"/>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2"/>
          <p:cNvGrpSpPr/>
          <p:nvPr/>
        </p:nvGrpSpPr>
        <p:grpSpPr>
          <a:xfrm>
            <a:off x="10506750" y="5389822"/>
            <a:ext cx="527764" cy="434620"/>
            <a:chOff x="6441550" y="2480732"/>
            <a:chExt cx="253700" cy="208925"/>
          </a:xfrm>
        </p:grpSpPr>
        <p:sp>
          <p:nvSpPr>
            <p:cNvPr id="66" name="Google Shape;66;p2"/>
            <p:cNvSpPr/>
            <p:nvPr/>
          </p:nvSpPr>
          <p:spPr>
            <a:xfrm>
              <a:off x="6450150" y="2496032"/>
              <a:ext cx="234200" cy="178350"/>
            </a:xfrm>
            <a:custGeom>
              <a:avLst/>
              <a:gdLst/>
              <a:ahLst/>
              <a:cxnLst/>
              <a:rect l="l" t="t" r="r" b="b"/>
              <a:pathLst>
                <a:path w="9368" h="7134" extrusionOk="0">
                  <a:moveTo>
                    <a:pt x="4659" y="0"/>
                  </a:moveTo>
                  <a:cubicBezTo>
                    <a:pt x="4607" y="0"/>
                    <a:pt x="4541" y="13"/>
                    <a:pt x="4450" y="37"/>
                  </a:cubicBezTo>
                  <a:cubicBezTo>
                    <a:pt x="3877" y="190"/>
                    <a:pt x="3484" y="1286"/>
                    <a:pt x="3251" y="1912"/>
                  </a:cubicBezTo>
                  <a:cubicBezTo>
                    <a:pt x="3320" y="1989"/>
                    <a:pt x="3277" y="2134"/>
                    <a:pt x="3165" y="2176"/>
                  </a:cubicBezTo>
                  <a:lnTo>
                    <a:pt x="3168" y="2185"/>
                  </a:lnTo>
                  <a:cubicBezTo>
                    <a:pt x="3113" y="2194"/>
                    <a:pt x="3054" y="2199"/>
                    <a:pt x="2997" y="2208"/>
                  </a:cubicBezTo>
                  <a:cubicBezTo>
                    <a:pt x="2928" y="2224"/>
                    <a:pt x="2859" y="2242"/>
                    <a:pt x="2789" y="2262"/>
                  </a:cubicBezTo>
                  <a:cubicBezTo>
                    <a:pt x="2774" y="2272"/>
                    <a:pt x="2758" y="2277"/>
                    <a:pt x="2742" y="2277"/>
                  </a:cubicBezTo>
                  <a:cubicBezTo>
                    <a:pt x="2715" y="2277"/>
                    <a:pt x="2691" y="2262"/>
                    <a:pt x="2674" y="2240"/>
                  </a:cubicBezTo>
                  <a:cubicBezTo>
                    <a:pt x="2334" y="2266"/>
                    <a:pt x="1995" y="2268"/>
                    <a:pt x="1658" y="2272"/>
                  </a:cubicBezTo>
                  <a:cubicBezTo>
                    <a:pt x="1653" y="2272"/>
                    <a:pt x="1647" y="2272"/>
                    <a:pt x="1641" y="2272"/>
                  </a:cubicBezTo>
                  <a:cubicBezTo>
                    <a:pt x="1500" y="2272"/>
                    <a:pt x="1246" y="2244"/>
                    <a:pt x="999" y="2244"/>
                  </a:cubicBezTo>
                  <a:cubicBezTo>
                    <a:pt x="731" y="2244"/>
                    <a:pt x="469" y="2277"/>
                    <a:pt x="366" y="2418"/>
                  </a:cubicBezTo>
                  <a:cubicBezTo>
                    <a:pt x="0" y="2908"/>
                    <a:pt x="2213" y="3958"/>
                    <a:pt x="2559" y="4145"/>
                  </a:cubicBezTo>
                  <a:cubicBezTo>
                    <a:pt x="2583" y="4161"/>
                    <a:pt x="2605" y="4177"/>
                    <a:pt x="2621" y="4198"/>
                  </a:cubicBezTo>
                  <a:cubicBezTo>
                    <a:pt x="2684" y="4214"/>
                    <a:pt x="2732" y="4270"/>
                    <a:pt x="2706" y="4346"/>
                  </a:cubicBezTo>
                  <a:cubicBezTo>
                    <a:pt x="2554" y="4801"/>
                    <a:pt x="2408" y="5258"/>
                    <a:pt x="2295" y="5725"/>
                  </a:cubicBezTo>
                  <a:cubicBezTo>
                    <a:pt x="2237" y="5970"/>
                    <a:pt x="2191" y="6212"/>
                    <a:pt x="2161" y="6461"/>
                  </a:cubicBezTo>
                  <a:cubicBezTo>
                    <a:pt x="2127" y="6731"/>
                    <a:pt x="1993" y="7041"/>
                    <a:pt x="2272" y="7123"/>
                  </a:cubicBezTo>
                  <a:cubicBezTo>
                    <a:pt x="2295" y="7130"/>
                    <a:pt x="2320" y="7133"/>
                    <a:pt x="2345" y="7133"/>
                  </a:cubicBezTo>
                  <a:cubicBezTo>
                    <a:pt x="2715" y="7133"/>
                    <a:pt x="3335" y="6449"/>
                    <a:pt x="3602" y="6214"/>
                  </a:cubicBezTo>
                  <a:cubicBezTo>
                    <a:pt x="3939" y="5918"/>
                    <a:pt x="4255" y="5606"/>
                    <a:pt x="4577" y="5298"/>
                  </a:cubicBezTo>
                  <a:cubicBezTo>
                    <a:pt x="4624" y="5252"/>
                    <a:pt x="4676" y="5232"/>
                    <a:pt x="4726" y="5232"/>
                  </a:cubicBezTo>
                  <a:cubicBezTo>
                    <a:pt x="4823" y="5232"/>
                    <a:pt x="4912" y="5304"/>
                    <a:pt x="4943" y="5395"/>
                  </a:cubicBezTo>
                  <a:cubicBezTo>
                    <a:pt x="5748" y="6083"/>
                    <a:pt x="6641" y="6590"/>
                    <a:pt x="7652" y="6886"/>
                  </a:cubicBezTo>
                  <a:cubicBezTo>
                    <a:pt x="7611" y="6433"/>
                    <a:pt x="7534" y="5990"/>
                    <a:pt x="7408" y="5552"/>
                  </a:cubicBezTo>
                  <a:cubicBezTo>
                    <a:pt x="7269" y="5069"/>
                    <a:pt x="7001" y="4628"/>
                    <a:pt x="6887" y="4143"/>
                  </a:cubicBezTo>
                  <a:cubicBezTo>
                    <a:pt x="6863" y="4039"/>
                    <a:pt x="6937" y="3942"/>
                    <a:pt x="7024" y="3914"/>
                  </a:cubicBezTo>
                  <a:cubicBezTo>
                    <a:pt x="7026" y="3866"/>
                    <a:pt x="7050" y="3815"/>
                    <a:pt x="7107" y="3781"/>
                  </a:cubicBezTo>
                  <a:cubicBezTo>
                    <a:pt x="7386" y="3602"/>
                    <a:pt x="9368" y="2256"/>
                    <a:pt x="9139" y="1904"/>
                  </a:cubicBezTo>
                  <a:cubicBezTo>
                    <a:pt x="9087" y="1823"/>
                    <a:pt x="8893" y="1797"/>
                    <a:pt x="8659" y="1797"/>
                  </a:cubicBezTo>
                  <a:cubicBezTo>
                    <a:pt x="8282" y="1797"/>
                    <a:pt x="7801" y="1864"/>
                    <a:pt x="7633" y="1875"/>
                  </a:cubicBezTo>
                  <a:cubicBezTo>
                    <a:pt x="7146" y="1908"/>
                    <a:pt x="6661" y="1988"/>
                    <a:pt x="6177" y="2002"/>
                  </a:cubicBezTo>
                  <a:cubicBezTo>
                    <a:pt x="6173" y="2002"/>
                    <a:pt x="6170" y="2002"/>
                    <a:pt x="6166" y="2002"/>
                  </a:cubicBezTo>
                  <a:cubicBezTo>
                    <a:pt x="6063" y="2002"/>
                    <a:pt x="6000" y="1931"/>
                    <a:pt x="5976" y="1848"/>
                  </a:cubicBezTo>
                  <a:cubicBezTo>
                    <a:pt x="5937" y="1836"/>
                    <a:pt x="5899" y="1815"/>
                    <a:pt x="5874" y="1781"/>
                  </a:cubicBezTo>
                  <a:cubicBezTo>
                    <a:pt x="5664" y="1476"/>
                    <a:pt x="5549" y="1118"/>
                    <a:pt x="5354" y="802"/>
                  </a:cubicBezTo>
                  <a:cubicBezTo>
                    <a:pt x="5241" y="617"/>
                    <a:pt x="5117" y="437"/>
                    <a:pt x="4980" y="270"/>
                  </a:cubicBezTo>
                  <a:cubicBezTo>
                    <a:pt x="4832" y="88"/>
                    <a:pt x="4795" y="0"/>
                    <a:pt x="4659" y="0"/>
                  </a:cubicBezTo>
                  <a:close/>
                </a:path>
              </a:pathLst>
            </a:custGeom>
            <a:solidFill>
              <a:srgbClr val="FFE6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6441550" y="2480732"/>
              <a:ext cx="253700" cy="208925"/>
            </a:xfrm>
            <a:custGeom>
              <a:avLst/>
              <a:gdLst/>
              <a:ahLst/>
              <a:cxnLst/>
              <a:rect l="l" t="t" r="r" b="b"/>
              <a:pathLst>
                <a:path w="10148" h="8357" extrusionOk="0">
                  <a:moveTo>
                    <a:pt x="5002" y="612"/>
                  </a:moveTo>
                  <a:cubicBezTo>
                    <a:pt x="5139" y="612"/>
                    <a:pt x="5176" y="700"/>
                    <a:pt x="5324" y="883"/>
                  </a:cubicBezTo>
                  <a:cubicBezTo>
                    <a:pt x="5461" y="1049"/>
                    <a:pt x="5585" y="1229"/>
                    <a:pt x="5698" y="1414"/>
                  </a:cubicBezTo>
                  <a:cubicBezTo>
                    <a:pt x="5893" y="1730"/>
                    <a:pt x="6008" y="2088"/>
                    <a:pt x="6219" y="2393"/>
                  </a:cubicBezTo>
                  <a:cubicBezTo>
                    <a:pt x="6243" y="2428"/>
                    <a:pt x="6281" y="2448"/>
                    <a:pt x="6320" y="2460"/>
                  </a:cubicBezTo>
                  <a:cubicBezTo>
                    <a:pt x="6344" y="2543"/>
                    <a:pt x="6408" y="2615"/>
                    <a:pt x="6512" y="2615"/>
                  </a:cubicBezTo>
                  <a:cubicBezTo>
                    <a:pt x="6515" y="2615"/>
                    <a:pt x="6518" y="2615"/>
                    <a:pt x="6521" y="2615"/>
                  </a:cubicBezTo>
                  <a:cubicBezTo>
                    <a:pt x="7006" y="2601"/>
                    <a:pt x="7490" y="2520"/>
                    <a:pt x="7977" y="2488"/>
                  </a:cubicBezTo>
                  <a:cubicBezTo>
                    <a:pt x="8145" y="2476"/>
                    <a:pt x="8627" y="2409"/>
                    <a:pt x="9004" y="2409"/>
                  </a:cubicBezTo>
                  <a:cubicBezTo>
                    <a:pt x="9238" y="2409"/>
                    <a:pt x="9431" y="2435"/>
                    <a:pt x="9483" y="2516"/>
                  </a:cubicBezTo>
                  <a:cubicBezTo>
                    <a:pt x="9711" y="2868"/>
                    <a:pt x="7730" y="4214"/>
                    <a:pt x="7451" y="4393"/>
                  </a:cubicBezTo>
                  <a:cubicBezTo>
                    <a:pt x="7394" y="4427"/>
                    <a:pt x="7370" y="4478"/>
                    <a:pt x="7368" y="4526"/>
                  </a:cubicBezTo>
                  <a:cubicBezTo>
                    <a:pt x="7281" y="4554"/>
                    <a:pt x="7207" y="4651"/>
                    <a:pt x="7231" y="4755"/>
                  </a:cubicBezTo>
                  <a:cubicBezTo>
                    <a:pt x="7345" y="5240"/>
                    <a:pt x="7613" y="5681"/>
                    <a:pt x="7752" y="6164"/>
                  </a:cubicBezTo>
                  <a:cubicBezTo>
                    <a:pt x="7878" y="6602"/>
                    <a:pt x="7955" y="7045"/>
                    <a:pt x="7996" y="7498"/>
                  </a:cubicBezTo>
                  <a:cubicBezTo>
                    <a:pt x="6985" y="7202"/>
                    <a:pt x="6092" y="6695"/>
                    <a:pt x="5287" y="6007"/>
                  </a:cubicBezTo>
                  <a:cubicBezTo>
                    <a:pt x="5256" y="5916"/>
                    <a:pt x="5167" y="5845"/>
                    <a:pt x="5070" y="5845"/>
                  </a:cubicBezTo>
                  <a:cubicBezTo>
                    <a:pt x="5020" y="5845"/>
                    <a:pt x="4968" y="5864"/>
                    <a:pt x="4921" y="5910"/>
                  </a:cubicBezTo>
                  <a:cubicBezTo>
                    <a:pt x="4599" y="6219"/>
                    <a:pt x="4283" y="6530"/>
                    <a:pt x="3946" y="6826"/>
                  </a:cubicBezTo>
                  <a:cubicBezTo>
                    <a:pt x="3678" y="7061"/>
                    <a:pt x="3059" y="7746"/>
                    <a:pt x="2689" y="7746"/>
                  </a:cubicBezTo>
                  <a:cubicBezTo>
                    <a:pt x="2663" y="7746"/>
                    <a:pt x="2639" y="7743"/>
                    <a:pt x="2616" y="7736"/>
                  </a:cubicBezTo>
                  <a:cubicBezTo>
                    <a:pt x="2337" y="7653"/>
                    <a:pt x="2471" y="7343"/>
                    <a:pt x="2505" y="7073"/>
                  </a:cubicBezTo>
                  <a:cubicBezTo>
                    <a:pt x="2535" y="6824"/>
                    <a:pt x="2581" y="6582"/>
                    <a:pt x="2639" y="6337"/>
                  </a:cubicBezTo>
                  <a:cubicBezTo>
                    <a:pt x="2752" y="5870"/>
                    <a:pt x="2898" y="5413"/>
                    <a:pt x="3050" y="4958"/>
                  </a:cubicBezTo>
                  <a:cubicBezTo>
                    <a:pt x="3076" y="4882"/>
                    <a:pt x="3028" y="4826"/>
                    <a:pt x="2965" y="4810"/>
                  </a:cubicBezTo>
                  <a:cubicBezTo>
                    <a:pt x="2949" y="4790"/>
                    <a:pt x="2928" y="4773"/>
                    <a:pt x="2903" y="4757"/>
                  </a:cubicBezTo>
                  <a:cubicBezTo>
                    <a:pt x="2557" y="4570"/>
                    <a:pt x="344" y="3520"/>
                    <a:pt x="710" y="3031"/>
                  </a:cubicBezTo>
                  <a:cubicBezTo>
                    <a:pt x="813" y="2890"/>
                    <a:pt x="1076" y="2857"/>
                    <a:pt x="1345" y="2857"/>
                  </a:cubicBezTo>
                  <a:cubicBezTo>
                    <a:pt x="1593" y="2857"/>
                    <a:pt x="1848" y="2885"/>
                    <a:pt x="1988" y="2885"/>
                  </a:cubicBezTo>
                  <a:cubicBezTo>
                    <a:pt x="1993" y="2885"/>
                    <a:pt x="1998" y="2885"/>
                    <a:pt x="2002" y="2885"/>
                  </a:cubicBezTo>
                  <a:cubicBezTo>
                    <a:pt x="2340" y="2880"/>
                    <a:pt x="2678" y="2878"/>
                    <a:pt x="3018" y="2852"/>
                  </a:cubicBezTo>
                  <a:cubicBezTo>
                    <a:pt x="3034" y="2875"/>
                    <a:pt x="3059" y="2889"/>
                    <a:pt x="3086" y="2889"/>
                  </a:cubicBezTo>
                  <a:cubicBezTo>
                    <a:pt x="3101" y="2889"/>
                    <a:pt x="3118" y="2884"/>
                    <a:pt x="3133" y="2874"/>
                  </a:cubicBezTo>
                  <a:cubicBezTo>
                    <a:pt x="3203" y="2854"/>
                    <a:pt x="3272" y="2836"/>
                    <a:pt x="3342" y="2820"/>
                  </a:cubicBezTo>
                  <a:cubicBezTo>
                    <a:pt x="3399" y="2811"/>
                    <a:pt x="3457" y="2806"/>
                    <a:pt x="3512" y="2797"/>
                  </a:cubicBezTo>
                  <a:lnTo>
                    <a:pt x="3509" y="2788"/>
                  </a:lnTo>
                  <a:cubicBezTo>
                    <a:pt x="3621" y="2746"/>
                    <a:pt x="3664" y="2601"/>
                    <a:pt x="3595" y="2524"/>
                  </a:cubicBezTo>
                  <a:cubicBezTo>
                    <a:pt x="3829" y="1899"/>
                    <a:pt x="4221" y="802"/>
                    <a:pt x="4794" y="649"/>
                  </a:cubicBezTo>
                  <a:cubicBezTo>
                    <a:pt x="4885" y="625"/>
                    <a:pt x="4951" y="612"/>
                    <a:pt x="5002" y="612"/>
                  </a:cubicBezTo>
                  <a:close/>
                  <a:moveTo>
                    <a:pt x="4825" y="1"/>
                  </a:moveTo>
                  <a:cubicBezTo>
                    <a:pt x="4820" y="1"/>
                    <a:pt x="4815" y="1"/>
                    <a:pt x="4810" y="1"/>
                  </a:cubicBezTo>
                  <a:cubicBezTo>
                    <a:pt x="4376" y="15"/>
                    <a:pt x="4159" y="546"/>
                    <a:pt x="3978" y="872"/>
                  </a:cubicBezTo>
                  <a:cubicBezTo>
                    <a:pt x="3696" y="1377"/>
                    <a:pt x="3470" y="1908"/>
                    <a:pt x="3281" y="2455"/>
                  </a:cubicBezTo>
                  <a:cubicBezTo>
                    <a:pt x="2890" y="2406"/>
                    <a:pt x="2477" y="2382"/>
                    <a:pt x="2068" y="2382"/>
                  </a:cubicBezTo>
                  <a:cubicBezTo>
                    <a:pt x="1748" y="2382"/>
                    <a:pt x="1430" y="2397"/>
                    <a:pt x="1129" y="2425"/>
                  </a:cubicBezTo>
                  <a:cubicBezTo>
                    <a:pt x="760" y="2460"/>
                    <a:pt x="289" y="2585"/>
                    <a:pt x="157" y="2979"/>
                  </a:cubicBezTo>
                  <a:cubicBezTo>
                    <a:pt x="0" y="3455"/>
                    <a:pt x="455" y="3774"/>
                    <a:pt x="785" y="4025"/>
                  </a:cubicBezTo>
                  <a:cubicBezTo>
                    <a:pt x="1360" y="4464"/>
                    <a:pt x="1988" y="4852"/>
                    <a:pt x="2662" y="5120"/>
                  </a:cubicBezTo>
                  <a:cubicBezTo>
                    <a:pt x="2334" y="5695"/>
                    <a:pt x="2145" y="6316"/>
                    <a:pt x="2056" y="6981"/>
                  </a:cubicBezTo>
                  <a:cubicBezTo>
                    <a:pt x="2004" y="7339"/>
                    <a:pt x="1847" y="7993"/>
                    <a:pt x="2203" y="8258"/>
                  </a:cubicBezTo>
                  <a:cubicBezTo>
                    <a:pt x="2296" y="8328"/>
                    <a:pt x="2395" y="8357"/>
                    <a:pt x="2495" y="8357"/>
                  </a:cubicBezTo>
                  <a:cubicBezTo>
                    <a:pt x="2829" y="8357"/>
                    <a:pt x="3181" y="8034"/>
                    <a:pt x="3410" y="7856"/>
                  </a:cubicBezTo>
                  <a:cubicBezTo>
                    <a:pt x="4013" y="7389"/>
                    <a:pt x="4591" y="6886"/>
                    <a:pt x="5124" y="6341"/>
                  </a:cubicBezTo>
                  <a:cubicBezTo>
                    <a:pt x="5978" y="7172"/>
                    <a:pt x="7028" y="7731"/>
                    <a:pt x="8185" y="8019"/>
                  </a:cubicBezTo>
                  <a:cubicBezTo>
                    <a:pt x="8204" y="8024"/>
                    <a:pt x="8222" y="8027"/>
                    <a:pt x="8241" y="8027"/>
                  </a:cubicBezTo>
                  <a:cubicBezTo>
                    <a:pt x="8360" y="8027"/>
                    <a:pt x="8477" y="7933"/>
                    <a:pt x="8472" y="7803"/>
                  </a:cubicBezTo>
                  <a:cubicBezTo>
                    <a:pt x="8428" y="6819"/>
                    <a:pt x="8267" y="5508"/>
                    <a:pt x="7633" y="4693"/>
                  </a:cubicBezTo>
                  <a:cubicBezTo>
                    <a:pt x="8239" y="4381"/>
                    <a:pt x="8806" y="3997"/>
                    <a:pt x="9305" y="3534"/>
                  </a:cubicBezTo>
                  <a:cubicBezTo>
                    <a:pt x="9585" y="3273"/>
                    <a:pt x="10148" y="2813"/>
                    <a:pt x="10051" y="2359"/>
                  </a:cubicBezTo>
                  <a:cubicBezTo>
                    <a:pt x="9976" y="2005"/>
                    <a:pt x="9624" y="1951"/>
                    <a:pt x="9300" y="1951"/>
                  </a:cubicBezTo>
                  <a:cubicBezTo>
                    <a:pt x="9174" y="1951"/>
                    <a:pt x="9052" y="1959"/>
                    <a:pt x="8952" y="1961"/>
                  </a:cubicBezTo>
                  <a:cubicBezTo>
                    <a:pt x="8153" y="1973"/>
                    <a:pt x="7303" y="1989"/>
                    <a:pt x="6523" y="2174"/>
                  </a:cubicBezTo>
                  <a:cubicBezTo>
                    <a:pt x="6424" y="1661"/>
                    <a:pt x="6102" y="1186"/>
                    <a:pt x="5793" y="777"/>
                  </a:cubicBezTo>
                  <a:cubicBezTo>
                    <a:pt x="5568" y="480"/>
                    <a:pt x="5245" y="1"/>
                    <a:pt x="482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8" name="Google Shape;68;p2"/>
          <p:cNvGrpSpPr/>
          <p:nvPr/>
        </p:nvGrpSpPr>
        <p:grpSpPr>
          <a:xfrm>
            <a:off x="1328898" y="436541"/>
            <a:ext cx="489925" cy="434600"/>
            <a:chOff x="3200749" y="4607951"/>
            <a:chExt cx="250388" cy="222113"/>
          </a:xfrm>
        </p:grpSpPr>
        <p:sp>
          <p:nvSpPr>
            <p:cNvPr id="69" name="Google Shape;69;p2"/>
            <p:cNvSpPr/>
            <p:nvPr/>
          </p:nvSpPr>
          <p:spPr>
            <a:xfrm>
              <a:off x="3212638" y="4655639"/>
              <a:ext cx="230435" cy="164429"/>
            </a:xfrm>
            <a:custGeom>
              <a:avLst/>
              <a:gdLst/>
              <a:ahLst/>
              <a:cxnLst/>
              <a:rect l="l" t="t" r="r" b="b"/>
              <a:pathLst>
                <a:path w="12404" h="8851" extrusionOk="0">
                  <a:moveTo>
                    <a:pt x="6842" y="0"/>
                  </a:moveTo>
                  <a:cubicBezTo>
                    <a:pt x="6707" y="0"/>
                    <a:pt x="6570" y="14"/>
                    <a:pt x="6433" y="43"/>
                  </a:cubicBezTo>
                  <a:cubicBezTo>
                    <a:pt x="5732" y="177"/>
                    <a:pt x="5165" y="644"/>
                    <a:pt x="4665" y="1111"/>
                  </a:cubicBezTo>
                  <a:cubicBezTo>
                    <a:pt x="4606" y="1169"/>
                    <a:pt x="4535" y="1196"/>
                    <a:pt x="4465" y="1196"/>
                  </a:cubicBezTo>
                  <a:cubicBezTo>
                    <a:pt x="4375" y="1196"/>
                    <a:pt x="4287" y="1152"/>
                    <a:pt x="4231" y="1078"/>
                  </a:cubicBezTo>
                  <a:cubicBezTo>
                    <a:pt x="3829" y="515"/>
                    <a:pt x="3328" y="285"/>
                    <a:pt x="2859" y="285"/>
                  </a:cubicBezTo>
                  <a:cubicBezTo>
                    <a:pt x="1772" y="285"/>
                    <a:pt x="863" y="1523"/>
                    <a:pt x="1796" y="2712"/>
                  </a:cubicBezTo>
                  <a:cubicBezTo>
                    <a:pt x="1863" y="2712"/>
                    <a:pt x="1929" y="2712"/>
                    <a:pt x="1963" y="2745"/>
                  </a:cubicBezTo>
                  <a:cubicBezTo>
                    <a:pt x="2163" y="2779"/>
                    <a:pt x="2163" y="3112"/>
                    <a:pt x="1963" y="3146"/>
                  </a:cubicBezTo>
                  <a:cubicBezTo>
                    <a:pt x="1062" y="3279"/>
                    <a:pt x="61" y="3713"/>
                    <a:pt x="28" y="4814"/>
                  </a:cubicBezTo>
                  <a:cubicBezTo>
                    <a:pt x="1" y="5765"/>
                    <a:pt x="726" y="6339"/>
                    <a:pt x="1537" y="6339"/>
                  </a:cubicBezTo>
                  <a:cubicBezTo>
                    <a:pt x="1722" y="6339"/>
                    <a:pt x="1911" y="6310"/>
                    <a:pt x="2096" y="6248"/>
                  </a:cubicBezTo>
                  <a:cubicBezTo>
                    <a:pt x="2123" y="6239"/>
                    <a:pt x="2150" y="6235"/>
                    <a:pt x="2177" y="6235"/>
                  </a:cubicBezTo>
                  <a:cubicBezTo>
                    <a:pt x="2346" y="6235"/>
                    <a:pt x="2487" y="6404"/>
                    <a:pt x="2430" y="6548"/>
                  </a:cubicBezTo>
                  <a:cubicBezTo>
                    <a:pt x="2152" y="7290"/>
                    <a:pt x="2246" y="8404"/>
                    <a:pt x="3164" y="8404"/>
                  </a:cubicBezTo>
                  <a:cubicBezTo>
                    <a:pt x="3236" y="8404"/>
                    <a:pt x="3314" y="8397"/>
                    <a:pt x="3397" y="8383"/>
                  </a:cubicBezTo>
                  <a:cubicBezTo>
                    <a:pt x="3931" y="8316"/>
                    <a:pt x="4264" y="7882"/>
                    <a:pt x="4498" y="7415"/>
                  </a:cubicBezTo>
                  <a:cubicBezTo>
                    <a:pt x="4498" y="7349"/>
                    <a:pt x="4498" y="7315"/>
                    <a:pt x="4498" y="7249"/>
                  </a:cubicBezTo>
                  <a:cubicBezTo>
                    <a:pt x="4498" y="7149"/>
                    <a:pt x="4598" y="7115"/>
                    <a:pt x="4665" y="7082"/>
                  </a:cubicBezTo>
                  <a:cubicBezTo>
                    <a:pt x="4684" y="7053"/>
                    <a:pt x="4713" y="7041"/>
                    <a:pt x="4745" y="7041"/>
                  </a:cubicBezTo>
                  <a:cubicBezTo>
                    <a:pt x="4826" y="7041"/>
                    <a:pt x="4922" y="7120"/>
                    <a:pt x="4898" y="7215"/>
                  </a:cubicBezTo>
                  <a:cubicBezTo>
                    <a:pt x="4898" y="7249"/>
                    <a:pt x="4865" y="7282"/>
                    <a:pt x="4865" y="7349"/>
                  </a:cubicBezTo>
                  <a:cubicBezTo>
                    <a:pt x="4995" y="8132"/>
                    <a:pt x="5636" y="8851"/>
                    <a:pt x="6476" y="8851"/>
                  </a:cubicBezTo>
                  <a:cubicBezTo>
                    <a:pt x="6495" y="8851"/>
                    <a:pt x="6514" y="8850"/>
                    <a:pt x="6533" y="8850"/>
                  </a:cubicBezTo>
                  <a:cubicBezTo>
                    <a:pt x="7533" y="8816"/>
                    <a:pt x="7967" y="7916"/>
                    <a:pt x="8100" y="7082"/>
                  </a:cubicBezTo>
                  <a:cubicBezTo>
                    <a:pt x="8120" y="6985"/>
                    <a:pt x="8219" y="6933"/>
                    <a:pt x="8317" y="6933"/>
                  </a:cubicBezTo>
                  <a:cubicBezTo>
                    <a:pt x="8388" y="6933"/>
                    <a:pt x="8459" y="6959"/>
                    <a:pt x="8501" y="7015"/>
                  </a:cubicBezTo>
                  <a:cubicBezTo>
                    <a:pt x="8534" y="7015"/>
                    <a:pt x="8601" y="7048"/>
                    <a:pt x="8601" y="7115"/>
                  </a:cubicBezTo>
                  <a:cubicBezTo>
                    <a:pt x="8745" y="7674"/>
                    <a:pt x="9182" y="7911"/>
                    <a:pt x="9658" y="7911"/>
                  </a:cubicBezTo>
                  <a:cubicBezTo>
                    <a:pt x="10063" y="7911"/>
                    <a:pt x="10496" y="7740"/>
                    <a:pt x="10802" y="7449"/>
                  </a:cubicBezTo>
                  <a:cubicBezTo>
                    <a:pt x="11103" y="7182"/>
                    <a:pt x="11336" y="6748"/>
                    <a:pt x="11303" y="6315"/>
                  </a:cubicBezTo>
                  <a:cubicBezTo>
                    <a:pt x="11269" y="5914"/>
                    <a:pt x="11036" y="5681"/>
                    <a:pt x="10769" y="5381"/>
                  </a:cubicBezTo>
                  <a:cubicBezTo>
                    <a:pt x="10736" y="5347"/>
                    <a:pt x="10736" y="5347"/>
                    <a:pt x="10702" y="5314"/>
                  </a:cubicBezTo>
                  <a:cubicBezTo>
                    <a:pt x="10536" y="5214"/>
                    <a:pt x="10469" y="4880"/>
                    <a:pt x="10736" y="4814"/>
                  </a:cubicBezTo>
                  <a:cubicBezTo>
                    <a:pt x="11937" y="4547"/>
                    <a:pt x="12404" y="3346"/>
                    <a:pt x="11636" y="2345"/>
                  </a:cubicBezTo>
                  <a:cubicBezTo>
                    <a:pt x="11238" y="1833"/>
                    <a:pt x="10699" y="1623"/>
                    <a:pt x="10137" y="1623"/>
                  </a:cubicBezTo>
                  <a:cubicBezTo>
                    <a:pt x="9710" y="1623"/>
                    <a:pt x="9270" y="1743"/>
                    <a:pt x="8868" y="1945"/>
                  </a:cubicBezTo>
                  <a:cubicBezTo>
                    <a:pt x="8823" y="1972"/>
                    <a:pt x="8774" y="1984"/>
                    <a:pt x="8726" y="1984"/>
                  </a:cubicBezTo>
                  <a:cubicBezTo>
                    <a:pt x="8595" y="1984"/>
                    <a:pt x="8476" y="1891"/>
                    <a:pt x="8501" y="1745"/>
                  </a:cubicBezTo>
                  <a:cubicBezTo>
                    <a:pt x="8618" y="694"/>
                    <a:pt x="7789" y="0"/>
                    <a:pt x="684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3336476" y="4617314"/>
              <a:ext cx="91717" cy="63312"/>
            </a:xfrm>
            <a:custGeom>
              <a:avLst/>
              <a:gdLst/>
              <a:ahLst/>
              <a:cxnLst/>
              <a:rect l="l" t="t" r="r" b="b"/>
              <a:pathLst>
                <a:path w="4937" h="3408" extrusionOk="0">
                  <a:moveTo>
                    <a:pt x="2449" y="1"/>
                  </a:moveTo>
                  <a:cubicBezTo>
                    <a:pt x="1460" y="1"/>
                    <a:pt x="404" y="590"/>
                    <a:pt x="0" y="1506"/>
                  </a:cubicBezTo>
                  <a:cubicBezTo>
                    <a:pt x="71" y="1498"/>
                    <a:pt x="144" y="1494"/>
                    <a:pt x="218" y="1494"/>
                  </a:cubicBezTo>
                  <a:cubicBezTo>
                    <a:pt x="458" y="1494"/>
                    <a:pt x="713" y="1538"/>
                    <a:pt x="967" y="1639"/>
                  </a:cubicBezTo>
                  <a:cubicBezTo>
                    <a:pt x="1801" y="1940"/>
                    <a:pt x="2302" y="2607"/>
                    <a:pt x="2335" y="3407"/>
                  </a:cubicBezTo>
                  <a:cubicBezTo>
                    <a:pt x="2710" y="3282"/>
                    <a:pt x="3105" y="3215"/>
                    <a:pt x="3487" y="3215"/>
                  </a:cubicBezTo>
                  <a:cubicBezTo>
                    <a:pt x="3819" y="3215"/>
                    <a:pt x="4142" y="3266"/>
                    <a:pt x="4437" y="3374"/>
                  </a:cubicBezTo>
                  <a:cubicBezTo>
                    <a:pt x="4937" y="2106"/>
                    <a:pt x="4603" y="572"/>
                    <a:pt x="3136" y="105"/>
                  </a:cubicBezTo>
                  <a:cubicBezTo>
                    <a:pt x="2917" y="34"/>
                    <a:pt x="2685" y="1"/>
                    <a:pt x="2449" y="1"/>
                  </a:cubicBezTo>
                  <a:close/>
                </a:path>
              </a:pathLst>
            </a:custGeom>
            <a:solidFill>
              <a:srgbClr val="FFE7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3200749" y="4607951"/>
              <a:ext cx="250388" cy="222113"/>
            </a:xfrm>
            <a:custGeom>
              <a:avLst/>
              <a:gdLst/>
              <a:ahLst/>
              <a:cxnLst/>
              <a:rect l="l" t="t" r="r" b="b"/>
              <a:pathLst>
                <a:path w="13478" h="11956" extrusionOk="0">
                  <a:moveTo>
                    <a:pt x="9780" y="517"/>
                  </a:moveTo>
                  <a:cubicBezTo>
                    <a:pt x="10007" y="517"/>
                    <a:pt x="10231" y="547"/>
                    <a:pt x="10442" y="609"/>
                  </a:cubicBezTo>
                  <a:cubicBezTo>
                    <a:pt x="11909" y="1076"/>
                    <a:pt x="12243" y="2610"/>
                    <a:pt x="11743" y="3878"/>
                  </a:cubicBezTo>
                  <a:cubicBezTo>
                    <a:pt x="11457" y="3773"/>
                    <a:pt x="11145" y="3722"/>
                    <a:pt x="10824" y="3722"/>
                  </a:cubicBezTo>
                  <a:cubicBezTo>
                    <a:pt x="10432" y="3722"/>
                    <a:pt x="10026" y="3798"/>
                    <a:pt x="9641" y="3945"/>
                  </a:cubicBezTo>
                  <a:cubicBezTo>
                    <a:pt x="9608" y="3111"/>
                    <a:pt x="9107" y="2444"/>
                    <a:pt x="8273" y="2143"/>
                  </a:cubicBezTo>
                  <a:cubicBezTo>
                    <a:pt x="7999" y="2061"/>
                    <a:pt x="7724" y="2001"/>
                    <a:pt x="7469" y="2001"/>
                  </a:cubicBezTo>
                  <a:cubicBezTo>
                    <a:pt x="7413" y="2001"/>
                    <a:pt x="7359" y="2004"/>
                    <a:pt x="7306" y="2010"/>
                  </a:cubicBezTo>
                  <a:cubicBezTo>
                    <a:pt x="7713" y="1087"/>
                    <a:pt x="8784" y="517"/>
                    <a:pt x="9780" y="517"/>
                  </a:cubicBezTo>
                  <a:close/>
                  <a:moveTo>
                    <a:pt x="7482" y="2567"/>
                  </a:moveTo>
                  <a:cubicBezTo>
                    <a:pt x="8429" y="2567"/>
                    <a:pt x="9258" y="3261"/>
                    <a:pt x="9141" y="4312"/>
                  </a:cubicBezTo>
                  <a:cubicBezTo>
                    <a:pt x="9116" y="4458"/>
                    <a:pt x="9235" y="4551"/>
                    <a:pt x="9366" y="4551"/>
                  </a:cubicBezTo>
                  <a:cubicBezTo>
                    <a:pt x="9414" y="4551"/>
                    <a:pt x="9463" y="4539"/>
                    <a:pt x="9508" y="4512"/>
                  </a:cubicBezTo>
                  <a:cubicBezTo>
                    <a:pt x="9910" y="4310"/>
                    <a:pt x="10350" y="4190"/>
                    <a:pt x="10777" y="4190"/>
                  </a:cubicBezTo>
                  <a:cubicBezTo>
                    <a:pt x="11339" y="4190"/>
                    <a:pt x="11878" y="4400"/>
                    <a:pt x="12276" y="4912"/>
                  </a:cubicBezTo>
                  <a:cubicBezTo>
                    <a:pt x="13044" y="5913"/>
                    <a:pt x="12577" y="7114"/>
                    <a:pt x="11376" y="7381"/>
                  </a:cubicBezTo>
                  <a:cubicBezTo>
                    <a:pt x="11109" y="7447"/>
                    <a:pt x="11176" y="7781"/>
                    <a:pt x="11342" y="7881"/>
                  </a:cubicBezTo>
                  <a:cubicBezTo>
                    <a:pt x="11376" y="7881"/>
                    <a:pt x="11376" y="7914"/>
                    <a:pt x="11409" y="7948"/>
                  </a:cubicBezTo>
                  <a:cubicBezTo>
                    <a:pt x="11676" y="8248"/>
                    <a:pt x="11909" y="8448"/>
                    <a:pt x="11943" y="8882"/>
                  </a:cubicBezTo>
                  <a:cubicBezTo>
                    <a:pt x="11976" y="9315"/>
                    <a:pt x="11743" y="9716"/>
                    <a:pt x="11442" y="10016"/>
                  </a:cubicBezTo>
                  <a:cubicBezTo>
                    <a:pt x="11139" y="10304"/>
                    <a:pt x="10711" y="10475"/>
                    <a:pt x="10309" y="10475"/>
                  </a:cubicBezTo>
                  <a:cubicBezTo>
                    <a:pt x="9829" y="10475"/>
                    <a:pt x="9386" y="10230"/>
                    <a:pt x="9241" y="9649"/>
                  </a:cubicBezTo>
                  <a:cubicBezTo>
                    <a:pt x="9241" y="9615"/>
                    <a:pt x="9174" y="9582"/>
                    <a:pt x="9141" y="9549"/>
                  </a:cubicBezTo>
                  <a:cubicBezTo>
                    <a:pt x="9099" y="9507"/>
                    <a:pt x="9029" y="9483"/>
                    <a:pt x="8959" y="9483"/>
                  </a:cubicBezTo>
                  <a:cubicBezTo>
                    <a:pt x="8860" y="9483"/>
                    <a:pt x="8760" y="9532"/>
                    <a:pt x="8740" y="9649"/>
                  </a:cubicBezTo>
                  <a:cubicBezTo>
                    <a:pt x="8607" y="10483"/>
                    <a:pt x="8173" y="11383"/>
                    <a:pt x="7173" y="11417"/>
                  </a:cubicBezTo>
                  <a:cubicBezTo>
                    <a:pt x="7137" y="11419"/>
                    <a:pt x="7102" y="11421"/>
                    <a:pt x="7068" y="11421"/>
                  </a:cubicBezTo>
                  <a:cubicBezTo>
                    <a:pt x="6252" y="11421"/>
                    <a:pt x="5633" y="10684"/>
                    <a:pt x="5505" y="9916"/>
                  </a:cubicBezTo>
                  <a:cubicBezTo>
                    <a:pt x="5505" y="9849"/>
                    <a:pt x="5538" y="9816"/>
                    <a:pt x="5538" y="9782"/>
                  </a:cubicBezTo>
                  <a:cubicBezTo>
                    <a:pt x="5562" y="9687"/>
                    <a:pt x="5466" y="9608"/>
                    <a:pt x="5385" y="9608"/>
                  </a:cubicBezTo>
                  <a:cubicBezTo>
                    <a:pt x="5353" y="9608"/>
                    <a:pt x="5324" y="9620"/>
                    <a:pt x="5305" y="9649"/>
                  </a:cubicBezTo>
                  <a:cubicBezTo>
                    <a:pt x="5238" y="9682"/>
                    <a:pt x="5138" y="9716"/>
                    <a:pt x="5138" y="9816"/>
                  </a:cubicBezTo>
                  <a:cubicBezTo>
                    <a:pt x="5138" y="9882"/>
                    <a:pt x="5138" y="9916"/>
                    <a:pt x="5138" y="9982"/>
                  </a:cubicBezTo>
                  <a:cubicBezTo>
                    <a:pt x="4904" y="10449"/>
                    <a:pt x="4571" y="10883"/>
                    <a:pt x="4037" y="10950"/>
                  </a:cubicBezTo>
                  <a:cubicBezTo>
                    <a:pt x="3954" y="10964"/>
                    <a:pt x="3876" y="10971"/>
                    <a:pt x="3804" y="10971"/>
                  </a:cubicBezTo>
                  <a:cubicBezTo>
                    <a:pt x="2890" y="10971"/>
                    <a:pt x="2822" y="9857"/>
                    <a:pt x="3070" y="9115"/>
                  </a:cubicBezTo>
                  <a:cubicBezTo>
                    <a:pt x="3127" y="8971"/>
                    <a:pt x="2986" y="8802"/>
                    <a:pt x="2817" y="8802"/>
                  </a:cubicBezTo>
                  <a:cubicBezTo>
                    <a:pt x="2790" y="8802"/>
                    <a:pt x="2763" y="8806"/>
                    <a:pt x="2736" y="8815"/>
                  </a:cubicBezTo>
                  <a:cubicBezTo>
                    <a:pt x="2551" y="8877"/>
                    <a:pt x="2362" y="8906"/>
                    <a:pt x="2177" y="8906"/>
                  </a:cubicBezTo>
                  <a:cubicBezTo>
                    <a:pt x="1366" y="8906"/>
                    <a:pt x="641" y="8332"/>
                    <a:pt x="668" y="7381"/>
                  </a:cubicBezTo>
                  <a:cubicBezTo>
                    <a:pt x="701" y="6280"/>
                    <a:pt x="1702" y="5846"/>
                    <a:pt x="2603" y="5713"/>
                  </a:cubicBezTo>
                  <a:cubicBezTo>
                    <a:pt x="2803" y="5679"/>
                    <a:pt x="2803" y="5346"/>
                    <a:pt x="2603" y="5312"/>
                  </a:cubicBezTo>
                  <a:cubicBezTo>
                    <a:pt x="2569" y="5279"/>
                    <a:pt x="2503" y="5279"/>
                    <a:pt x="2436" y="5279"/>
                  </a:cubicBezTo>
                  <a:cubicBezTo>
                    <a:pt x="1503" y="4090"/>
                    <a:pt x="2412" y="2852"/>
                    <a:pt x="3499" y="2852"/>
                  </a:cubicBezTo>
                  <a:cubicBezTo>
                    <a:pt x="3968" y="2852"/>
                    <a:pt x="4469" y="3082"/>
                    <a:pt x="4871" y="3645"/>
                  </a:cubicBezTo>
                  <a:cubicBezTo>
                    <a:pt x="4946" y="3719"/>
                    <a:pt x="5031" y="3763"/>
                    <a:pt x="5116" y="3763"/>
                  </a:cubicBezTo>
                  <a:cubicBezTo>
                    <a:pt x="5181" y="3763"/>
                    <a:pt x="5246" y="3736"/>
                    <a:pt x="5305" y="3678"/>
                  </a:cubicBezTo>
                  <a:cubicBezTo>
                    <a:pt x="5805" y="3211"/>
                    <a:pt x="6372" y="2744"/>
                    <a:pt x="7073" y="2610"/>
                  </a:cubicBezTo>
                  <a:cubicBezTo>
                    <a:pt x="7210" y="2581"/>
                    <a:pt x="7347" y="2567"/>
                    <a:pt x="7482" y="2567"/>
                  </a:cubicBezTo>
                  <a:close/>
                  <a:moveTo>
                    <a:pt x="9790" y="1"/>
                  </a:moveTo>
                  <a:cubicBezTo>
                    <a:pt x="8522" y="1"/>
                    <a:pt x="7191" y="807"/>
                    <a:pt x="6906" y="2077"/>
                  </a:cubicBezTo>
                  <a:cubicBezTo>
                    <a:pt x="6239" y="2244"/>
                    <a:pt x="5672" y="2644"/>
                    <a:pt x="5138" y="3077"/>
                  </a:cubicBezTo>
                  <a:cubicBezTo>
                    <a:pt x="4674" y="2573"/>
                    <a:pt x="4038" y="2239"/>
                    <a:pt x="3387" y="2239"/>
                  </a:cubicBezTo>
                  <a:cubicBezTo>
                    <a:pt x="2962" y="2239"/>
                    <a:pt x="2531" y="2381"/>
                    <a:pt x="2136" y="2711"/>
                  </a:cubicBezTo>
                  <a:cubicBezTo>
                    <a:pt x="1302" y="3411"/>
                    <a:pt x="1302" y="4545"/>
                    <a:pt x="1936" y="5312"/>
                  </a:cubicBezTo>
                  <a:cubicBezTo>
                    <a:pt x="868" y="5513"/>
                    <a:pt x="1" y="6513"/>
                    <a:pt x="168" y="7681"/>
                  </a:cubicBezTo>
                  <a:cubicBezTo>
                    <a:pt x="290" y="8780"/>
                    <a:pt x="1195" y="9432"/>
                    <a:pt x="2166" y="9432"/>
                  </a:cubicBezTo>
                  <a:cubicBezTo>
                    <a:pt x="2256" y="9432"/>
                    <a:pt x="2346" y="9427"/>
                    <a:pt x="2436" y="9415"/>
                  </a:cubicBezTo>
                  <a:lnTo>
                    <a:pt x="2436" y="9415"/>
                  </a:lnTo>
                  <a:cubicBezTo>
                    <a:pt x="2269" y="10283"/>
                    <a:pt x="2336" y="11283"/>
                    <a:pt x="3370" y="11517"/>
                  </a:cubicBezTo>
                  <a:cubicBezTo>
                    <a:pt x="3495" y="11546"/>
                    <a:pt x="3615" y="11559"/>
                    <a:pt x="3729" y="11559"/>
                  </a:cubicBezTo>
                  <a:cubicBezTo>
                    <a:pt x="4406" y="11559"/>
                    <a:pt x="4895" y="11082"/>
                    <a:pt x="5238" y="10483"/>
                  </a:cubicBezTo>
                  <a:cubicBezTo>
                    <a:pt x="5460" y="11340"/>
                    <a:pt x="6256" y="11955"/>
                    <a:pt x="7167" y="11955"/>
                  </a:cubicBezTo>
                  <a:cubicBezTo>
                    <a:pt x="7213" y="11955"/>
                    <a:pt x="7259" y="11954"/>
                    <a:pt x="7306" y="11950"/>
                  </a:cubicBezTo>
                  <a:cubicBezTo>
                    <a:pt x="8140" y="11917"/>
                    <a:pt x="8974" y="11217"/>
                    <a:pt x="9174" y="10383"/>
                  </a:cubicBezTo>
                  <a:cubicBezTo>
                    <a:pt x="9440" y="10773"/>
                    <a:pt x="9905" y="10956"/>
                    <a:pt x="10397" y="10956"/>
                  </a:cubicBezTo>
                  <a:cubicBezTo>
                    <a:pt x="10830" y="10956"/>
                    <a:pt x="11284" y="10815"/>
                    <a:pt x="11643" y="10549"/>
                  </a:cubicBezTo>
                  <a:cubicBezTo>
                    <a:pt x="12410" y="9949"/>
                    <a:pt x="12877" y="8381"/>
                    <a:pt x="11976" y="7747"/>
                  </a:cubicBezTo>
                  <a:cubicBezTo>
                    <a:pt x="12977" y="7280"/>
                    <a:pt x="13477" y="6113"/>
                    <a:pt x="12977" y="5046"/>
                  </a:cubicBezTo>
                  <a:cubicBezTo>
                    <a:pt x="12777" y="4645"/>
                    <a:pt x="12510" y="4345"/>
                    <a:pt x="12210" y="4112"/>
                  </a:cubicBezTo>
                  <a:cubicBezTo>
                    <a:pt x="13010" y="2711"/>
                    <a:pt x="12343" y="809"/>
                    <a:pt x="10842" y="209"/>
                  </a:cubicBezTo>
                  <a:cubicBezTo>
                    <a:pt x="10514" y="67"/>
                    <a:pt x="10155" y="1"/>
                    <a:pt x="979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45029760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72"/>
        <p:cNvGrpSpPr/>
        <p:nvPr/>
      </p:nvGrpSpPr>
      <p:grpSpPr>
        <a:xfrm>
          <a:off x="0" y="0"/>
          <a:ext cx="0" cy="0"/>
          <a:chOff x="0" y="0"/>
          <a:chExt cx="0" cy="0"/>
        </a:xfrm>
      </p:grpSpPr>
      <p:sp>
        <p:nvSpPr>
          <p:cNvPr id="73" name="Google Shape;73;p3"/>
          <p:cNvSpPr/>
          <p:nvPr/>
        </p:nvSpPr>
        <p:spPr>
          <a:xfrm>
            <a:off x="8730379" y="-371332"/>
            <a:ext cx="3508173" cy="1720035"/>
          </a:xfrm>
          <a:custGeom>
            <a:avLst/>
            <a:gdLst/>
            <a:ahLst/>
            <a:cxnLst/>
            <a:rect l="l" t="t" r="r" b="b"/>
            <a:pathLst>
              <a:path w="16766" h="8220" extrusionOk="0">
                <a:moveTo>
                  <a:pt x="16619" y="0"/>
                </a:moveTo>
                <a:lnTo>
                  <a:pt x="1" y="306"/>
                </a:lnTo>
                <a:cubicBezTo>
                  <a:pt x="61" y="421"/>
                  <a:pt x="130" y="530"/>
                  <a:pt x="209" y="629"/>
                </a:cubicBezTo>
                <a:cubicBezTo>
                  <a:pt x="561" y="1077"/>
                  <a:pt x="1090" y="1341"/>
                  <a:pt x="1620" y="1341"/>
                </a:cubicBezTo>
                <a:cubicBezTo>
                  <a:pt x="1653" y="1341"/>
                  <a:pt x="1687" y="1340"/>
                  <a:pt x="1720" y="1338"/>
                </a:cubicBezTo>
                <a:cubicBezTo>
                  <a:pt x="2137" y="1311"/>
                  <a:pt x="2547" y="1128"/>
                  <a:pt x="2959" y="1128"/>
                </a:cubicBezTo>
                <a:cubicBezTo>
                  <a:pt x="3033" y="1128"/>
                  <a:pt x="3106" y="1133"/>
                  <a:pt x="3180" y="1147"/>
                </a:cubicBezTo>
                <a:cubicBezTo>
                  <a:pt x="3277" y="1165"/>
                  <a:pt x="3367" y="1194"/>
                  <a:pt x="3455" y="1233"/>
                </a:cubicBezTo>
                <a:cubicBezTo>
                  <a:pt x="3474" y="1242"/>
                  <a:pt x="3493" y="1250"/>
                  <a:pt x="3511" y="1261"/>
                </a:cubicBezTo>
                <a:lnTo>
                  <a:pt x="3512" y="1261"/>
                </a:lnTo>
                <a:cubicBezTo>
                  <a:pt x="4178" y="1599"/>
                  <a:pt x="4587" y="2502"/>
                  <a:pt x="5216" y="2997"/>
                </a:cubicBezTo>
                <a:cubicBezTo>
                  <a:pt x="5642" y="3331"/>
                  <a:pt x="6137" y="3458"/>
                  <a:pt x="6653" y="3458"/>
                </a:cubicBezTo>
                <a:cubicBezTo>
                  <a:pt x="7281" y="3458"/>
                  <a:pt x="7939" y="3268"/>
                  <a:pt x="8534" y="3032"/>
                </a:cubicBezTo>
                <a:cubicBezTo>
                  <a:pt x="9061" y="2823"/>
                  <a:pt x="9606" y="2582"/>
                  <a:pt x="10155" y="2582"/>
                </a:cubicBezTo>
                <a:cubicBezTo>
                  <a:pt x="10271" y="2582"/>
                  <a:pt x="10386" y="2593"/>
                  <a:pt x="10502" y="2617"/>
                </a:cubicBezTo>
                <a:cubicBezTo>
                  <a:pt x="11491" y="2819"/>
                  <a:pt x="12129" y="3901"/>
                  <a:pt x="12548" y="4929"/>
                </a:cubicBezTo>
                <a:cubicBezTo>
                  <a:pt x="12966" y="5958"/>
                  <a:pt x="13334" y="7102"/>
                  <a:pt x="14165" y="7742"/>
                </a:cubicBezTo>
                <a:cubicBezTo>
                  <a:pt x="14587" y="8068"/>
                  <a:pt x="15094" y="8220"/>
                  <a:pt x="15606" y="8220"/>
                </a:cubicBezTo>
                <a:cubicBezTo>
                  <a:pt x="16002" y="8220"/>
                  <a:pt x="16401" y="8129"/>
                  <a:pt x="16766" y="7956"/>
                </a:cubicBezTo>
                <a:lnTo>
                  <a:pt x="16619" y="0"/>
                </a:ln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3"/>
          <p:cNvSpPr/>
          <p:nvPr/>
        </p:nvSpPr>
        <p:spPr>
          <a:xfrm>
            <a:off x="9877671" y="1941058"/>
            <a:ext cx="2998876" cy="5465401"/>
          </a:xfrm>
          <a:custGeom>
            <a:avLst/>
            <a:gdLst/>
            <a:ahLst/>
            <a:cxnLst/>
            <a:rect l="l" t="t" r="r" b="b"/>
            <a:pathLst>
              <a:path w="14332" h="26119" extrusionOk="0">
                <a:moveTo>
                  <a:pt x="12104" y="0"/>
                </a:moveTo>
                <a:cubicBezTo>
                  <a:pt x="11836" y="0"/>
                  <a:pt x="11579" y="100"/>
                  <a:pt x="11338" y="207"/>
                </a:cubicBezTo>
                <a:cubicBezTo>
                  <a:pt x="11049" y="335"/>
                  <a:pt x="10764" y="475"/>
                  <a:pt x="10478" y="610"/>
                </a:cubicBezTo>
                <a:cubicBezTo>
                  <a:pt x="9890" y="885"/>
                  <a:pt x="9294" y="1149"/>
                  <a:pt x="8713" y="1440"/>
                </a:cubicBezTo>
                <a:cubicBezTo>
                  <a:pt x="8495" y="1549"/>
                  <a:pt x="8298" y="1691"/>
                  <a:pt x="8201" y="1922"/>
                </a:cubicBezTo>
                <a:cubicBezTo>
                  <a:pt x="8095" y="2174"/>
                  <a:pt x="8110" y="2467"/>
                  <a:pt x="8106" y="2735"/>
                </a:cubicBezTo>
                <a:cubicBezTo>
                  <a:pt x="8097" y="3377"/>
                  <a:pt x="8121" y="4019"/>
                  <a:pt x="8176" y="4658"/>
                </a:cubicBezTo>
                <a:cubicBezTo>
                  <a:pt x="8228" y="5277"/>
                  <a:pt x="8331" y="5899"/>
                  <a:pt x="8283" y="6521"/>
                </a:cubicBezTo>
                <a:cubicBezTo>
                  <a:pt x="8242" y="7056"/>
                  <a:pt x="8055" y="7556"/>
                  <a:pt x="7761" y="8004"/>
                </a:cubicBezTo>
                <a:cubicBezTo>
                  <a:pt x="7173" y="8897"/>
                  <a:pt x="6276" y="9476"/>
                  <a:pt x="5434" y="10099"/>
                </a:cubicBezTo>
                <a:cubicBezTo>
                  <a:pt x="5008" y="10415"/>
                  <a:pt x="4600" y="10769"/>
                  <a:pt x="4338" y="11238"/>
                </a:cubicBezTo>
                <a:cubicBezTo>
                  <a:pt x="4078" y="11703"/>
                  <a:pt x="3973" y="12231"/>
                  <a:pt x="3932" y="12758"/>
                </a:cubicBezTo>
                <a:cubicBezTo>
                  <a:pt x="3854" y="13776"/>
                  <a:pt x="4023" y="14819"/>
                  <a:pt x="3717" y="15812"/>
                </a:cubicBezTo>
                <a:cubicBezTo>
                  <a:pt x="3574" y="16273"/>
                  <a:pt x="3319" y="16702"/>
                  <a:pt x="2917" y="16981"/>
                </a:cubicBezTo>
                <a:cubicBezTo>
                  <a:pt x="2489" y="17279"/>
                  <a:pt x="1977" y="17419"/>
                  <a:pt x="1536" y="17694"/>
                </a:cubicBezTo>
                <a:cubicBezTo>
                  <a:pt x="639" y="18252"/>
                  <a:pt x="327" y="19323"/>
                  <a:pt x="152" y="20304"/>
                </a:cubicBezTo>
                <a:cubicBezTo>
                  <a:pt x="48" y="20891"/>
                  <a:pt x="1" y="21500"/>
                  <a:pt x="140" y="22087"/>
                </a:cubicBezTo>
                <a:cubicBezTo>
                  <a:pt x="259" y="22589"/>
                  <a:pt x="523" y="23040"/>
                  <a:pt x="855" y="23429"/>
                </a:cubicBezTo>
                <a:cubicBezTo>
                  <a:pt x="1544" y="24236"/>
                  <a:pt x="3187" y="24329"/>
                  <a:pt x="3333" y="25366"/>
                </a:cubicBezTo>
                <a:cubicBezTo>
                  <a:pt x="3413" y="25937"/>
                  <a:pt x="4213" y="26116"/>
                  <a:pt x="4450" y="26116"/>
                </a:cubicBezTo>
                <a:cubicBezTo>
                  <a:pt x="4499" y="26116"/>
                  <a:pt x="4524" y="26108"/>
                  <a:pt x="4512" y="26094"/>
                </a:cubicBezTo>
                <a:lnTo>
                  <a:pt x="4512" y="26094"/>
                </a:lnTo>
                <a:cubicBezTo>
                  <a:pt x="5752" y="26098"/>
                  <a:pt x="6992" y="26103"/>
                  <a:pt x="8231" y="26108"/>
                </a:cubicBezTo>
                <a:cubicBezTo>
                  <a:pt x="8884" y="26110"/>
                  <a:pt x="9536" y="26113"/>
                  <a:pt x="10188" y="26115"/>
                </a:cubicBezTo>
                <a:cubicBezTo>
                  <a:pt x="10509" y="26116"/>
                  <a:pt x="10831" y="26117"/>
                  <a:pt x="11153" y="26118"/>
                </a:cubicBezTo>
                <a:cubicBezTo>
                  <a:pt x="11181" y="26118"/>
                  <a:pt x="11210" y="26118"/>
                  <a:pt x="11238" y="26118"/>
                </a:cubicBezTo>
                <a:cubicBezTo>
                  <a:pt x="11502" y="26118"/>
                  <a:pt x="11768" y="26112"/>
                  <a:pt x="12030" y="26066"/>
                </a:cubicBezTo>
                <a:cubicBezTo>
                  <a:pt x="12510" y="25980"/>
                  <a:pt x="12981" y="25708"/>
                  <a:pt x="13161" y="25232"/>
                </a:cubicBezTo>
                <a:cubicBezTo>
                  <a:pt x="13200" y="25130"/>
                  <a:pt x="13224" y="25017"/>
                  <a:pt x="13222" y="24907"/>
                </a:cubicBezTo>
                <a:cubicBezTo>
                  <a:pt x="13220" y="24778"/>
                  <a:pt x="13107" y="24687"/>
                  <a:pt x="13042" y="24582"/>
                </a:cubicBezTo>
                <a:cubicBezTo>
                  <a:pt x="12914" y="24378"/>
                  <a:pt x="12829" y="24154"/>
                  <a:pt x="12777" y="23918"/>
                </a:cubicBezTo>
                <a:cubicBezTo>
                  <a:pt x="12667" y="23424"/>
                  <a:pt x="12700" y="22903"/>
                  <a:pt x="12760" y="22402"/>
                </a:cubicBezTo>
                <a:cubicBezTo>
                  <a:pt x="12825" y="21856"/>
                  <a:pt x="12928" y="21313"/>
                  <a:pt x="12991" y="20766"/>
                </a:cubicBezTo>
                <a:cubicBezTo>
                  <a:pt x="13138" y="19498"/>
                  <a:pt x="13165" y="18220"/>
                  <a:pt x="13259" y="16947"/>
                </a:cubicBezTo>
                <a:cubicBezTo>
                  <a:pt x="13306" y="16306"/>
                  <a:pt x="13371" y="15667"/>
                  <a:pt x="13476" y="15033"/>
                </a:cubicBezTo>
                <a:cubicBezTo>
                  <a:pt x="13580" y="14418"/>
                  <a:pt x="13717" y="13809"/>
                  <a:pt x="13850" y="13199"/>
                </a:cubicBezTo>
                <a:cubicBezTo>
                  <a:pt x="14117" y="11977"/>
                  <a:pt x="14332" y="10761"/>
                  <a:pt x="14312" y="9506"/>
                </a:cubicBezTo>
                <a:cubicBezTo>
                  <a:pt x="14292" y="8213"/>
                  <a:pt x="14104" y="6931"/>
                  <a:pt x="14032" y="5641"/>
                </a:cubicBezTo>
                <a:cubicBezTo>
                  <a:pt x="13973" y="4552"/>
                  <a:pt x="14026" y="3448"/>
                  <a:pt x="13821" y="2371"/>
                </a:cubicBezTo>
                <a:cubicBezTo>
                  <a:pt x="13723" y="1854"/>
                  <a:pt x="13559" y="1346"/>
                  <a:pt x="13296" y="889"/>
                </a:cubicBezTo>
                <a:cubicBezTo>
                  <a:pt x="13046" y="456"/>
                  <a:pt x="12681" y="18"/>
                  <a:pt x="12141" y="1"/>
                </a:cubicBezTo>
                <a:cubicBezTo>
                  <a:pt x="12128" y="1"/>
                  <a:pt x="12116" y="0"/>
                  <a:pt x="12104"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3"/>
          <p:cNvSpPr/>
          <p:nvPr/>
        </p:nvSpPr>
        <p:spPr>
          <a:xfrm>
            <a:off x="-279099" y="5418325"/>
            <a:ext cx="3398740" cy="2613323"/>
          </a:xfrm>
          <a:custGeom>
            <a:avLst/>
            <a:gdLst/>
            <a:ahLst/>
            <a:cxnLst/>
            <a:rect l="l" t="t" r="r" b="b"/>
            <a:pathLst>
              <a:path w="16243" h="12489" extrusionOk="0">
                <a:moveTo>
                  <a:pt x="3844" y="0"/>
                </a:moveTo>
                <a:cubicBezTo>
                  <a:pt x="3285" y="0"/>
                  <a:pt x="2723" y="148"/>
                  <a:pt x="2228" y="400"/>
                </a:cubicBezTo>
                <a:cubicBezTo>
                  <a:pt x="1280" y="883"/>
                  <a:pt x="590" y="1767"/>
                  <a:pt x="156" y="2720"/>
                </a:cubicBezTo>
                <a:cubicBezTo>
                  <a:pt x="49" y="2956"/>
                  <a:pt x="1" y="3596"/>
                  <a:pt x="54" y="3596"/>
                </a:cubicBezTo>
                <a:cubicBezTo>
                  <a:pt x="57" y="3596"/>
                  <a:pt x="61" y="3593"/>
                  <a:pt x="66" y="3588"/>
                </a:cubicBezTo>
                <a:cubicBezTo>
                  <a:pt x="269" y="4868"/>
                  <a:pt x="1355" y="5759"/>
                  <a:pt x="2294" y="6557"/>
                </a:cubicBezTo>
                <a:cubicBezTo>
                  <a:pt x="3560" y="7632"/>
                  <a:pt x="4723" y="8824"/>
                  <a:pt x="5756" y="10126"/>
                </a:cubicBezTo>
                <a:cubicBezTo>
                  <a:pt x="6340" y="10862"/>
                  <a:pt x="6881" y="11633"/>
                  <a:pt x="7379" y="12430"/>
                </a:cubicBezTo>
                <a:cubicBezTo>
                  <a:pt x="7403" y="12468"/>
                  <a:pt x="7442" y="12488"/>
                  <a:pt x="7481" y="12488"/>
                </a:cubicBezTo>
                <a:cubicBezTo>
                  <a:pt x="7510" y="12488"/>
                  <a:pt x="7539" y="12478"/>
                  <a:pt x="7563" y="12456"/>
                </a:cubicBezTo>
                <a:cubicBezTo>
                  <a:pt x="9372" y="10767"/>
                  <a:pt x="11182" y="9079"/>
                  <a:pt x="12991" y="7391"/>
                </a:cubicBezTo>
                <a:cubicBezTo>
                  <a:pt x="13444" y="6969"/>
                  <a:pt x="13897" y="6547"/>
                  <a:pt x="14348" y="6125"/>
                </a:cubicBezTo>
                <a:cubicBezTo>
                  <a:pt x="14774" y="5728"/>
                  <a:pt x="15224" y="5346"/>
                  <a:pt x="15621" y="4920"/>
                </a:cubicBezTo>
                <a:cubicBezTo>
                  <a:pt x="15956" y="4561"/>
                  <a:pt x="16230" y="4130"/>
                  <a:pt x="16237" y="3625"/>
                </a:cubicBezTo>
                <a:cubicBezTo>
                  <a:pt x="16243" y="3173"/>
                  <a:pt x="16055" y="2737"/>
                  <a:pt x="15772" y="2393"/>
                </a:cubicBezTo>
                <a:cubicBezTo>
                  <a:pt x="15118" y="1597"/>
                  <a:pt x="13969" y="1326"/>
                  <a:pt x="12990" y="1230"/>
                </a:cubicBezTo>
                <a:cubicBezTo>
                  <a:pt x="12782" y="1209"/>
                  <a:pt x="12575" y="1199"/>
                  <a:pt x="12369" y="1199"/>
                </a:cubicBezTo>
                <a:cubicBezTo>
                  <a:pt x="11579" y="1199"/>
                  <a:pt x="10805" y="1344"/>
                  <a:pt x="10046" y="1589"/>
                </a:cubicBezTo>
                <a:cubicBezTo>
                  <a:pt x="9458" y="1779"/>
                  <a:pt x="8842" y="1996"/>
                  <a:pt x="8230" y="1996"/>
                </a:cubicBezTo>
                <a:cubicBezTo>
                  <a:pt x="7924" y="1996"/>
                  <a:pt x="7618" y="1942"/>
                  <a:pt x="7317" y="1801"/>
                </a:cubicBezTo>
                <a:cubicBezTo>
                  <a:pt x="6411" y="1378"/>
                  <a:pt x="5786" y="517"/>
                  <a:pt x="4835" y="170"/>
                </a:cubicBezTo>
                <a:cubicBezTo>
                  <a:pt x="4516" y="54"/>
                  <a:pt x="4181" y="0"/>
                  <a:pt x="3844" y="0"/>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6" name="Google Shape;76;p3"/>
          <p:cNvSpPr/>
          <p:nvPr/>
        </p:nvSpPr>
        <p:spPr>
          <a:xfrm>
            <a:off x="-264453" y="-371331"/>
            <a:ext cx="2601941" cy="5060084"/>
          </a:xfrm>
          <a:custGeom>
            <a:avLst/>
            <a:gdLst/>
            <a:ahLst/>
            <a:cxnLst/>
            <a:rect l="l" t="t" r="r" b="b"/>
            <a:pathLst>
              <a:path w="12435" h="24182" extrusionOk="0">
                <a:moveTo>
                  <a:pt x="7995" y="0"/>
                </a:moveTo>
                <a:cubicBezTo>
                  <a:pt x="6753" y="0"/>
                  <a:pt x="5507" y="123"/>
                  <a:pt x="4282" y="305"/>
                </a:cubicBezTo>
                <a:cubicBezTo>
                  <a:pt x="3647" y="400"/>
                  <a:pt x="3014" y="509"/>
                  <a:pt x="2384" y="629"/>
                </a:cubicBezTo>
                <a:cubicBezTo>
                  <a:pt x="1767" y="745"/>
                  <a:pt x="1135" y="843"/>
                  <a:pt x="528" y="997"/>
                </a:cubicBezTo>
                <a:cubicBezTo>
                  <a:pt x="284" y="1059"/>
                  <a:pt x="86" y="1199"/>
                  <a:pt x="44" y="1438"/>
                </a:cubicBezTo>
                <a:cubicBezTo>
                  <a:pt x="1" y="1675"/>
                  <a:pt x="98" y="1906"/>
                  <a:pt x="177" y="2128"/>
                </a:cubicBezTo>
                <a:cubicBezTo>
                  <a:pt x="371" y="2674"/>
                  <a:pt x="529" y="3231"/>
                  <a:pt x="657" y="3795"/>
                </a:cubicBezTo>
                <a:cubicBezTo>
                  <a:pt x="1173" y="6076"/>
                  <a:pt x="1176" y="8421"/>
                  <a:pt x="1157" y="10740"/>
                </a:cubicBezTo>
                <a:cubicBezTo>
                  <a:pt x="1137" y="13166"/>
                  <a:pt x="1119" y="15594"/>
                  <a:pt x="956" y="18015"/>
                </a:cubicBezTo>
                <a:cubicBezTo>
                  <a:pt x="873" y="19227"/>
                  <a:pt x="754" y="20438"/>
                  <a:pt x="578" y="21641"/>
                </a:cubicBezTo>
                <a:cubicBezTo>
                  <a:pt x="533" y="21947"/>
                  <a:pt x="484" y="22253"/>
                  <a:pt x="431" y="22559"/>
                </a:cubicBezTo>
                <a:cubicBezTo>
                  <a:pt x="386" y="22822"/>
                  <a:pt x="322" y="23092"/>
                  <a:pt x="343" y="23359"/>
                </a:cubicBezTo>
                <a:cubicBezTo>
                  <a:pt x="374" y="23781"/>
                  <a:pt x="660" y="24173"/>
                  <a:pt x="1161" y="24181"/>
                </a:cubicBezTo>
                <a:cubicBezTo>
                  <a:pt x="1165" y="24181"/>
                  <a:pt x="1169" y="24181"/>
                  <a:pt x="1173" y="24181"/>
                </a:cubicBezTo>
                <a:cubicBezTo>
                  <a:pt x="1371" y="24181"/>
                  <a:pt x="1540" y="24099"/>
                  <a:pt x="1654" y="23951"/>
                </a:cubicBezTo>
                <a:cubicBezTo>
                  <a:pt x="1675" y="23925"/>
                  <a:pt x="1683" y="23898"/>
                  <a:pt x="1682" y="23874"/>
                </a:cubicBezTo>
                <a:lnTo>
                  <a:pt x="1682" y="23874"/>
                </a:lnTo>
                <a:cubicBezTo>
                  <a:pt x="1847" y="23898"/>
                  <a:pt x="2014" y="23909"/>
                  <a:pt x="2180" y="23909"/>
                </a:cubicBezTo>
                <a:cubicBezTo>
                  <a:pt x="2943" y="23909"/>
                  <a:pt x="3699" y="23667"/>
                  <a:pt x="4311" y="23242"/>
                </a:cubicBezTo>
                <a:cubicBezTo>
                  <a:pt x="4708" y="22966"/>
                  <a:pt x="5045" y="22616"/>
                  <a:pt x="5275" y="22211"/>
                </a:cubicBezTo>
                <a:cubicBezTo>
                  <a:pt x="5529" y="21761"/>
                  <a:pt x="5637" y="21258"/>
                  <a:pt x="5672" y="20756"/>
                </a:cubicBezTo>
                <a:cubicBezTo>
                  <a:pt x="5745" y="19694"/>
                  <a:pt x="5474" y="18600"/>
                  <a:pt x="5753" y="17552"/>
                </a:cubicBezTo>
                <a:cubicBezTo>
                  <a:pt x="5970" y="16734"/>
                  <a:pt x="6573" y="16141"/>
                  <a:pt x="7340" y="15710"/>
                </a:cubicBezTo>
                <a:cubicBezTo>
                  <a:pt x="8075" y="15296"/>
                  <a:pt x="8888" y="15018"/>
                  <a:pt x="9665" y="14682"/>
                </a:cubicBezTo>
                <a:cubicBezTo>
                  <a:pt x="10395" y="14367"/>
                  <a:pt x="11138" y="13992"/>
                  <a:pt x="11650" y="13407"/>
                </a:cubicBezTo>
                <a:cubicBezTo>
                  <a:pt x="12358" y="12597"/>
                  <a:pt x="12435" y="11553"/>
                  <a:pt x="12147" y="10578"/>
                </a:cubicBezTo>
                <a:cubicBezTo>
                  <a:pt x="11808" y="9430"/>
                  <a:pt x="11016" y="8461"/>
                  <a:pt x="10472" y="7396"/>
                </a:cubicBezTo>
                <a:cubicBezTo>
                  <a:pt x="9923" y="6314"/>
                  <a:pt x="9632" y="5096"/>
                  <a:pt x="9791" y="3904"/>
                </a:cubicBezTo>
                <a:cubicBezTo>
                  <a:pt x="9926" y="2896"/>
                  <a:pt x="10412" y="1909"/>
                  <a:pt x="11209" y="1194"/>
                </a:cubicBezTo>
                <a:cubicBezTo>
                  <a:pt x="11406" y="1016"/>
                  <a:pt x="11621" y="858"/>
                  <a:pt x="11854" y="718"/>
                </a:cubicBezTo>
                <a:cubicBezTo>
                  <a:pt x="11960" y="654"/>
                  <a:pt x="11944" y="503"/>
                  <a:pt x="11818" y="468"/>
                </a:cubicBezTo>
                <a:cubicBezTo>
                  <a:pt x="10568" y="132"/>
                  <a:pt x="9284" y="0"/>
                  <a:pt x="7995" y="0"/>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7" name="Google Shape;77;p3"/>
          <p:cNvSpPr txBox="1">
            <a:spLocks noGrp="1"/>
          </p:cNvSpPr>
          <p:nvPr>
            <p:ph type="title"/>
          </p:nvPr>
        </p:nvSpPr>
        <p:spPr>
          <a:xfrm>
            <a:off x="3849000" y="1333800"/>
            <a:ext cx="44940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a:solidFill>
                  <a:schemeClr val="dk1"/>
                </a:solidFill>
              </a:defRPr>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78" name="Google Shape;78;p3">
            <a:hlinkClick r:id="" action="ppaction://noaction"/>
          </p:cNvPr>
          <p:cNvSpPr txBox="1">
            <a:spLocks noGrp="1"/>
          </p:cNvSpPr>
          <p:nvPr>
            <p:ph type="subTitle" idx="1"/>
          </p:nvPr>
        </p:nvSpPr>
        <p:spPr>
          <a:xfrm>
            <a:off x="5230967" y="4493067"/>
            <a:ext cx="17304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Gloria Hallelujah"/>
              <a:buNone/>
              <a:defRPr sz="2667">
                <a:solidFill>
                  <a:schemeClr val="dk1"/>
                </a:solidFill>
                <a:latin typeface="Gloria Hallelujah"/>
                <a:ea typeface="Gloria Hallelujah"/>
                <a:cs typeface="Gloria Hallelujah"/>
                <a:sym typeface="Gloria Hallelujah"/>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79" name="Google Shape;79;p3"/>
          <p:cNvSpPr txBox="1">
            <a:spLocks noGrp="1"/>
          </p:cNvSpPr>
          <p:nvPr>
            <p:ph type="subTitle" idx="2"/>
          </p:nvPr>
        </p:nvSpPr>
        <p:spPr>
          <a:xfrm>
            <a:off x="4055300" y="3080033"/>
            <a:ext cx="4081600" cy="789200"/>
          </a:xfrm>
          <a:prstGeom prst="rect">
            <a:avLst/>
          </a:prstGeom>
          <a:noFill/>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100"/>
              <a:buFont typeface="Raleway SemiBold"/>
              <a:buNone/>
              <a:defRPr sz="2133">
                <a:solidFill>
                  <a:schemeClr val="dk1"/>
                </a:solidFill>
                <a:latin typeface="Raleway SemiBold"/>
                <a:ea typeface="Raleway SemiBold"/>
                <a:cs typeface="Raleway SemiBold"/>
                <a:sym typeface="Raleway SemiBold"/>
              </a:defRPr>
            </a:lvl1pPr>
            <a:lvl2pPr lvl="1"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2pPr>
            <a:lvl3pPr lvl="2"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3pPr>
            <a:lvl4pPr lvl="3"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4pPr>
            <a:lvl5pPr lvl="4"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5pPr>
            <a:lvl6pPr lvl="5"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6pPr>
            <a:lvl7pPr lvl="6"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7pPr>
            <a:lvl8pPr lvl="7"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8pPr>
            <a:lvl9pPr lvl="8" algn="ctr" rtl="0">
              <a:lnSpc>
                <a:spcPct val="100000"/>
              </a:lnSpc>
              <a:spcBef>
                <a:spcPts val="0"/>
              </a:spcBef>
              <a:spcAft>
                <a:spcPts val="0"/>
              </a:spcAft>
              <a:buSzPts val="2100"/>
              <a:buFont typeface="Gloria Hallelujah"/>
              <a:buNone/>
              <a:defRPr sz="2800">
                <a:latin typeface="Gloria Hallelujah"/>
                <a:ea typeface="Gloria Hallelujah"/>
                <a:cs typeface="Gloria Hallelujah"/>
                <a:sym typeface="Gloria Hallelujah"/>
              </a:defRPr>
            </a:lvl9pPr>
          </a:lstStyle>
          <a:p>
            <a:endParaRPr/>
          </a:p>
        </p:txBody>
      </p:sp>
      <p:sp>
        <p:nvSpPr>
          <p:cNvPr id="80" name="Google Shape;80;p3"/>
          <p:cNvSpPr/>
          <p:nvPr/>
        </p:nvSpPr>
        <p:spPr>
          <a:xfrm rot="-906775">
            <a:off x="9000867" y="6217200"/>
            <a:ext cx="807728" cy="189249"/>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rgbClr val="CCB1FE"/>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1" name="Google Shape;81;p3"/>
          <p:cNvGrpSpPr/>
          <p:nvPr/>
        </p:nvGrpSpPr>
        <p:grpSpPr>
          <a:xfrm rot="-5400000">
            <a:off x="11510567" y="585420"/>
            <a:ext cx="295696" cy="267845"/>
            <a:chOff x="1640475" y="1197075"/>
            <a:chExt cx="55475" cy="50250"/>
          </a:xfrm>
        </p:grpSpPr>
        <p:sp>
          <p:nvSpPr>
            <p:cNvPr id="82" name="Google Shape;82;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3"/>
          <p:cNvSpPr/>
          <p:nvPr/>
        </p:nvSpPr>
        <p:spPr>
          <a:xfrm rot="9965797">
            <a:off x="-542457" y="4341410"/>
            <a:ext cx="1325152" cy="2076284"/>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86" name="Google Shape;86;p3"/>
          <p:cNvGrpSpPr/>
          <p:nvPr/>
        </p:nvGrpSpPr>
        <p:grpSpPr>
          <a:xfrm rot="-6145098">
            <a:off x="1915116" y="5834116"/>
            <a:ext cx="578189" cy="523765"/>
            <a:chOff x="1640475" y="1197075"/>
            <a:chExt cx="55475" cy="50250"/>
          </a:xfrm>
        </p:grpSpPr>
        <p:sp>
          <p:nvSpPr>
            <p:cNvPr id="87" name="Google Shape;87;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0" name="Google Shape;90;p3"/>
          <p:cNvGrpSpPr/>
          <p:nvPr/>
        </p:nvGrpSpPr>
        <p:grpSpPr>
          <a:xfrm rot="-5400000">
            <a:off x="11089990" y="5193380"/>
            <a:ext cx="326429" cy="295697"/>
            <a:chOff x="1640475" y="1197075"/>
            <a:chExt cx="55475" cy="50250"/>
          </a:xfrm>
        </p:grpSpPr>
        <p:sp>
          <p:nvSpPr>
            <p:cNvPr id="91" name="Google Shape;91;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 name="Google Shape;93;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4" name="Google Shape;94;p3"/>
          <p:cNvSpPr/>
          <p:nvPr/>
        </p:nvSpPr>
        <p:spPr>
          <a:xfrm rot="-4322283">
            <a:off x="340290" y="705348"/>
            <a:ext cx="773556" cy="181221"/>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5" name="Google Shape;95;p3"/>
          <p:cNvGrpSpPr/>
          <p:nvPr/>
        </p:nvGrpSpPr>
        <p:grpSpPr>
          <a:xfrm rot="-5400000">
            <a:off x="1815565" y="655863"/>
            <a:ext cx="295696" cy="267845"/>
            <a:chOff x="1640475" y="1197075"/>
            <a:chExt cx="55475" cy="50250"/>
          </a:xfrm>
        </p:grpSpPr>
        <p:sp>
          <p:nvSpPr>
            <p:cNvPr id="96" name="Google Shape;96;p3"/>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3"/>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3"/>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023886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99"/>
        <p:cNvGrpSpPr/>
        <p:nvPr/>
      </p:nvGrpSpPr>
      <p:grpSpPr>
        <a:xfrm>
          <a:off x="0" y="0"/>
          <a:ext cx="0" cy="0"/>
          <a:chOff x="0" y="0"/>
          <a:chExt cx="0" cy="0"/>
        </a:xfrm>
      </p:grpSpPr>
      <p:sp>
        <p:nvSpPr>
          <p:cNvPr id="100" name="Google Shape;100;p4"/>
          <p:cNvSpPr/>
          <p:nvPr/>
        </p:nvSpPr>
        <p:spPr>
          <a:xfrm>
            <a:off x="-547542" y="-194406"/>
            <a:ext cx="5596993" cy="1509147"/>
          </a:xfrm>
          <a:custGeom>
            <a:avLst/>
            <a:gdLst/>
            <a:ahLst/>
            <a:cxnLst/>
            <a:rect l="l" t="t" r="r" b="b"/>
            <a:pathLst>
              <a:path w="25668" h="6921" extrusionOk="0">
                <a:moveTo>
                  <a:pt x="25573" y="0"/>
                </a:moveTo>
                <a:lnTo>
                  <a:pt x="22584" y="1"/>
                </a:lnTo>
                <a:lnTo>
                  <a:pt x="22467" y="1"/>
                </a:lnTo>
                <a:lnTo>
                  <a:pt x="0" y="3"/>
                </a:lnTo>
                <a:lnTo>
                  <a:pt x="1" y="1330"/>
                </a:lnTo>
                <a:lnTo>
                  <a:pt x="1" y="2596"/>
                </a:lnTo>
                <a:lnTo>
                  <a:pt x="2" y="3737"/>
                </a:lnTo>
                <a:lnTo>
                  <a:pt x="2" y="5002"/>
                </a:lnTo>
                <a:lnTo>
                  <a:pt x="3" y="6144"/>
                </a:lnTo>
                <a:lnTo>
                  <a:pt x="3" y="6274"/>
                </a:lnTo>
                <a:cubicBezTo>
                  <a:pt x="454" y="6274"/>
                  <a:pt x="911" y="6248"/>
                  <a:pt x="1366" y="6205"/>
                </a:cubicBezTo>
                <a:cubicBezTo>
                  <a:pt x="1557" y="6187"/>
                  <a:pt x="1747" y="6167"/>
                  <a:pt x="1936" y="6144"/>
                </a:cubicBezTo>
                <a:cubicBezTo>
                  <a:pt x="2414" y="6085"/>
                  <a:pt x="2887" y="6012"/>
                  <a:pt x="3342" y="5932"/>
                </a:cubicBezTo>
                <a:cubicBezTo>
                  <a:pt x="4344" y="5756"/>
                  <a:pt x="5389" y="5552"/>
                  <a:pt x="6425" y="5552"/>
                </a:cubicBezTo>
                <a:cubicBezTo>
                  <a:pt x="6713" y="5552"/>
                  <a:pt x="7001" y="5568"/>
                  <a:pt x="7286" y="5605"/>
                </a:cubicBezTo>
                <a:cubicBezTo>
                  <a:pt x="8016" y="5698"/>
                  <a:pt x="8646" y="5918"/>
                  <a:pt x="9273" y="6143"/>
                </a:cubicBezTo>
                <a:cubicBezTo>
                  <a:pt x="9331" y="6163"/>
                  <a:pt x="9388" y="6184"/>
                  <a:pt x="9446" y="6204"/>
                </a:cubicBezTo>
                <a:cubicBezTo>
                  <a:pt x="9690" y="6291"/>
                  <a:pt x="9934" y="6378"/>
                  <a:pt x="10185" y="6455"/>
                </a:cubicBezTo>
                <a:cubicBezTo>
                  <a:pt x="11085" y="6736"/>
                  <a:pt x="12117" y="6921"/>
                  <a:pt x="13162" y="6921"/>
                </a:cubicBezTo>
                <a:cubicBezTo>
                  <a:pt x="13234" y="6921"/>
                  <a:pt x="13306" y="6920"/>
                  <a:pt x="13377" y="6918"/>
                </a:cubicBezTo>
                <a:cubicBezTo>
                  <a:pt x="14468" y="6893"/>
                  <a:pt x="15560" y="6647"/>
                  <a:pt x="16250" y="6204"/>
                </a:cubicBezTo>
                <a:cubicBezTo>
                  <a:pt x="16269" y="6191"/>
                  <a:pt x="16286" y="6180"/>
                  <a:pt x="16304" y="6168"/>
                </a:cubicBezTo>
                <a:cubicBezTo>
                  <a:pt x="16317" y="6160"/>
                  <a:pt x="16329" y="6151"/>
                  <a:pt x="16341" y="6142"/>
                </a:cubicBezTo>
                <a:cubicBezTo>
                  <a:pt x="16809" y="5812"/>
                  <a:pt x="17054" y="5407"/>
                  <a:pt x="17282" y="5000"/>
                </a:cubicBezTo>
                <a:cubicBezTo>
                  <a:pt x="17293" y="4980"/>
                  <a:pt x="17304" y="4959"/>
                  <a:pt x="17316" y="4939"/>
                </a:cubicBezTo>
                <a:cubicBezTo>
                  <a:pt x="17541" y="4532"/>
                  <a:pt x="17760" y="4125"/>
                  <a:pt x="18175" y="3797"/>
                </a:cubicBezTo>
                <a:cubicBezTo>
                  <a:pt x="18202" y="3776"/>
                  <a:pt x="18230" y="3755"/>
                  <a:pt x="18257" y="3735"/>
                </a:cubicBezTo>
                <a:cubicBezTo>
                  <a:pt x="18421" y="3617"/>
                  <a:pt x="18613" y="3510"/>
                  <a:pt x="18844" y="3420"/>
                </a:cubicBezTo>
                <a:cubicBezTo>
                  <a:pt x="19831" y="3028"/>
                  <a:pt x="21189" y="3061"/>
                  <a:pt x="22363" y="2860"/>
                </a:cubicBezTo>
                <a:cubicBezTo>
                  <a:pt x="22398" y="2854"/>
                  <a:pt x="22433" y="2848"/>
                  <a:pt x="22468" y="2841"/>
                </a:cubicBezTo>
                <a:cubicBezTo>
                  <a:pt x="22508" y="2834"/>
                  <a:pt x="22546" y="2827"/>
                  <a:pt x="22585" y="2819"/>
                </a:cubicBezTo>
                <a:cubicBezTo>
                  <a:pt x="22879" y="2759"/>
                  <a:pt x="23162" y="2683"/>
                  <a:pt x="23427" y="2592"/>
                </a:cubicBezTo>
                <a:cubicBezTo>
                  <a:pt x="23485" y="2573"/>
                  <a:pt x="23544" y="2552"/>
                  <a:pt x="23600" y="2531"/>
                </a:cubicBezTo>
                <a:cubicBezTo>
                  <a:pt x="24363" y="2247"/>
                  <a:pt x="24968" y="1845"/>
                  <a:pt x="25312" y="1389"/>
                </a:cubicBezTo>
                <a:cubicBezTo>
                  <a:pt x="25328" y="1367"/>
                  <a:pt x="25343" y="1347"/>
                  <a:pt x="25357" y="1326"/>
                </a:cubicBezTo>
                <a:cubicBezTo>
                  <a:pt x="25437" y="1213"/>
                  <a:pt x="25499" y="1097"/>
                  <a:pt x="25543" y="978"/>
                </a:cubicBezTo>
                <a:cubicBezTo>
                  <a:pt x="25668" y="651"/>
                  <a:pt x="25664" y="324"/>
                  <a:pt x="25573" y="0"/>
                </a:cubicBezTo>
                <a:close/>
              </a:path>
            </a:pathLst>
          </a:custGeom>
          <a:solidFill>
            <a:srgbClr val="FF6EA7">
              <a:alpha val="4916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4"/>
          <p:cNvSpPr/>
          <p:nvPr/>
        </p:nvSpPr>
        <p:spPr>
          <a:xfrm rot="-6752784">
            <a:off x="2735210" y="288525"/>
            <a:ext cx="1594548" cy="1452545"/>
          </a:xfrm>
          <a:custGeom>
            <a:avLst/>
            <a:gdLst/>
            <a:ahLst/>
            <a:cxnLst/>
            <a:rect l="l" t="t" r="r" b="b"/>
            <a:pathLst>
              <a:path w="17601" h="16033" extrusionOk="0">
                <a:moveTo>
                  <a:pt x="16107" y="0"/>
                </a:moveTo>
                <a:cubicBezTo>
                  <a:pt x="16093" y="0"/>
                  <a:pt x="16078" y="6"/>
                  <a:pt x="16067" y="16"/>
                </a:cubicBezTo>
                <a:cubicBezTo>
                  <a:pt x="16046" y="38"/>
                  <a:pt x="16045" y="73"/>
                  <a:pt x="16066" y="94"/>
                </a:cubicBezTo>
                <a:lnTo>
                  <a:pt x="16107" y="137"/>
                </a:lnTo>
                <a:cubicBezTo>
                  <a:pt x="16118" y="149"/>
                  <a:pt x="16132" y="154"/>
                  <a:pt x="16147" y="154"/>
                </a:cubicBezTo>
                <a:cubicBezTo>
                  <a:pt x="16161" y="154"/>
                  <a:pt x="16175" y="150"/>
                  <a:pt x="16185" y="139"/>
                </a:cubicBezTo>
                <a:cubicBezTo>
                  <a:pt x="16207" y="119"/>
                  <a:pt x="16208" y="84"/>
                  <a:pt x="16188" y="61"/>
                </a:cubicBezTo>
                <a:lnTo>
                  <a:pt x="16146" y="17"/>
                </a:lnTo>
                <a:cubicBezTo>
                  <a:pt x="16136" y="6"/>
                  <a:pt x="16121" y="0"/>
                  <a:pt x="16107" y="0"/>
                </a:cubicBezTo>
                <a:close/>
                <a:moveTo>
                  <a:pt x="16632" y="649"/>
                </a:moveTo>
                <a:cubicBezTo>
                  <a:pt x="16621" y="649"/>
                  <a:pt x="16610" y="652"/>
                  <a:pt x="16600" y="658"/>
                </a:cubicBezTo>
                <a:cubicBezTo>
                  <a:pt x="16576" y="675"/>
                  <a:pt x="16568" y="710"/>
                  <a:pt x="16587" y="735"/>
                </a:cubicBezTo>
                <a:cubicBezTo>
                  <a:pt x="16729" y="945"/>
                  <a:pt x="16857" y="1168"/>
                  <a:pt x="16968" y="1401"/>
                </a:cubicBezTo>
                <a:cubicBezTo>
                  <a:pt x="16977" y="1420"/>
                  <a:pt x="16998" y="1432"/>
                  <a:pt x="17018" y="1432"/>
                </a:cubicBezTo>
                <a:cubicBezTo>
                  <a:pt x="17027" y="1432"/>
                  <a:pt x="17034" y="1431"/>
                  <a:pt x="17043" y="1426"/>
                </a:cubicBezTo>
                <a:cubicBezTo>
                  <a:pt x="17069" y="1414"/>
                  <a:pt x="17081" y="1380"/>
                  <a:pt x="17068" y="1353"/>
                </a:cubicBezTo>
                <a:cubicBezTo>
                  <a:pt x="16955" y="1116"/>
                  <a:pt x="16824" y="887"/>
                  <a:pt x="16678" y="673"/>
                </a:cubicBezTo>
                <a:cubicBezTo>
                  <a:pt x="16667" y="657"/>
                  <a:pt x="16650" y="649"/>
                  <a:pt x="16632" y="649"/>
                </a:cubicBezTo>
                <a:close/>
                <a:moveTo>
                  <a:pt x="17302" y="2043"/>
                </a:moveTo>
                <a:cubicBezTo>
                  <a:pt x="17296" y="2043"/>
                  <a:pt x="17291" y="2044"/>
                  <a:pt x="17285" y="2046"/>
                </a:cubicBezTo>
                <a:cubicBezTo>
                  <a:pt x="17255" y="2055"/>
                  <a:pt x="17239" y="2086"/>
                  <a:pt x="17248" y="2115"/>
                </a:cubicBezTo>
                <a:cubicBezTo>
                  <a:pt x="17324" y="2359"/>
                  <a:pt x="17382" y="2610"/>
                  <a:pt x="17423" y="2863"/>
                </a:cubicBezTo>
                <a:cubicBezTo>
                  <a:pt x="17427" y="2890"/>
                  <a:pt x="17451" y="2909"/>
                  <a:pt x="17477" y="2909"/>
                </a:cubicBezTo>
                <a:lnTo>
                  <a:pt x="17486" y="2909"/>
                </a:lnTo>
                <a:cubicBezTo>
                  <a:pt x="17517" y="2904"/>
                  <a:pt x="17537" y="2875"/>
                  <a:pt x="17532" y="2845"/>
                </a:cubicBezTo>
                <a:cubicBezTo>
                  <a:pt x="17491" y="2588"/>
                  <a:pt x="17432" y="2331"/>
                  <a:pt x="17355" y="2082"/>
                </a:cubicBezTo>
                <a:cubicBezTo>
                  <a:pt x="17347" y="2059"/>
                  <a:pt x="17325" y="2043"/>
                  <a:pt x="17302" y="2043"/>
                </a:cubicBezTo>
                <a:close/>
                <a:moveTo>
                  <a:pt x="17544" y="3572"/>
                </a:moveTo>
                <a:cubicBezTo>
                  <a:pt x="17513" y="3572"/>
                  <a:pt x="17488" y="3597"/>
                  <a:pt x="17489" y="3627"/>
                </a:cubicBezTo>
                <a:lnTo>
                  <a:pt x="17489" y="3701"/>
                </a:lnTo>
                <a:cubicBezTo>
                  <a:pt x="17489" y="3933"/>
                  <a:pt x="17474" y="4166"/>
                  <a:pt x="17443" y="4393"/>
                </a:cubicBezTo>
                <a:cubicBezTo>
                  <a:pt x="17439" y="4424"/>
                  <a:pt x="17460" y="4452"/>
                  <a:pt x="17490" y="4456"/>
                </a:cubicBezTo>
                <a:lnTo>
                  <a:pt x="17498" y="4456"/>
                </a:lnTo>
                <a:cubicBezTo>
                  <a:pt x="17526" y="4456"/>
                  <a:pt x="17549" y="4436"/>
                  <a:pt x="17553" y="4408"/>
                </a:cubicBezTo>
                <a:cubicBezTo>
                  <a:pt x="17584" y="4176"/>
                  <a:pt x="17600" y="3938"/>
                  <a:pt x="17600" y="3701"/>
                </a:cubicBezTo>
                <a:lnTo>
                  <a:pt x="17600" y="3626"/>
                </a:lnTo>
                <a:cubicBezTo>
                  <a:pt x="17599" y="3595"/>
                  <a:pt x="17575" y="3572"/>
                  <a:pt x="17545" y="3572"/>
                </a:cubicBezTo>
                <a:close/>
                <a:moveTo>
                  <a:pt x="17335" y="5103"/>
                </a:moveTo>
                <a:cubicBezTo>
                  <a:pt x="17311" y="5103"/>
                  <a:pt x="17289" y="5119"/>
                  <a:pt x="17282" y="5143"/>
                </a:cubicBezTo>
                <a:cubicBezTo>
                  <a:pt x="17247" y="5258"/>
                  <a:pt x="17208" y="5373"/>
                  <a:pt x="17166" y="5483"/>
                </a:cubicBezTo>
                <a:cubicBezTo>
                  <a:pt x="17117" y="5608"/>
                  <a:pt x="17063" y="5734"/>
                  <a:pt x="17003" y="5857"/>
                </a:cubicBezTo>
                <a:cubicBezTo>
                  <a:pt x="16989" y="5884"/>
                  <a:pt x="17001" y="5917"/>
                  <a:pt x="17029" y="5931"/>
                </a:cubicBezTo>
                <a:cubicBezTo>
                  <a:pt x="17036" y="5935"/>
                  <a:pt x="17045" y="5937"/>
                  <a:pt x="17052" y="5937"/>
                </a:cubicBezTo>
                <a:cubicBezTo>
                  <a:pt x="17073" y="5937"/>
                  <a:pt x="17093" y="5925"/>
                  <a:pt x="17102" y="5906"/>
                </a:cubicBezTo>
                <a:cubicBezTo>
                  <a:pt x="17163" y="5780"/>
                  <a:pt x="17220" y="5650"/>
                  <a:pt x="17269" y="5522"/>
                </a:cubicBezTo>
                <a:cubicBezTo>
                  <a:pt x="17313" y="5409"/>
                  <a:pt x="17352" y="5293"/>
                  <a:pt x="17388" y="5175"/>
                </a:cubicBezTo>
                <a:cubicBezTo>
                  <a:pt x="17396" y="5145"/>
                  <a:pt x="17380" y="5115"/>
                  <a:pt x="17350" y="5106"/>
                </a:cubicBezTo>
                <a:cubicBezTo>
                  <a:pt x="17345" y="5104"/>
                  <a:pt x="17340" y="5103"/>
                  <a:pt x="17335" y="5103"/>
                </a:cubicBezTo>
                <a:close/>
                <a:moveTo>
                  <a:pt x="16660" y="6494"/>
                </a:moveTo>
                <a:cubicBezTo>
                  <a:pt x="16643" y="6494"/>
                  <a:pt x="16626" y="6503"/>
                  <a:pt x="16614" y="6518"/>
                </a:cubicBezTo>
                <a:cubicBezTo>
                  <a:pt x="16470" y="6726"/>
                  <a:pt x="16307" y="6927"/>
                  <a:pt x="16130" y="7114"/>
                </a:cubicBezTo>
                <a:cubicBezTo>
                  <a:pt x="16110" y="7136"/>
                  <a:pt x="16111" y="7172"/>
                  <a:pt x="16134" y="7192"/>
                </a:cubicBezTo>
                <a:cubicBezTo>
                  <a:pt x="16144" y="7203"/>
                  <a:pt x="16157" y="7208"/>
                  <a:pt x="16171" y="7208"/>
                </a:cubicBezTo>
                <a:cubicBezTo>
                  <a:pt x="16186" y="7208"/>
                  <a:pt x="16201" y="7202"/>
                  <a:pt x="16212" y="7190"/>
                </a:cubicBezTo>
                <a:cubicBezTo>
                  <a:pt x="16391" y="6999"/>
                  <a:pt x="16558" y="6795"/>
                  <a:pt x="16705" y="6581"/>
                </a:cubicBezTo>
                <a:cubicBezTo>
                  <a:pt x="16723" y="6556"/>
                  <a:pt x="16717" y="6522"/>
                  <a:pt x="16691" y="6504"/>
                </a:cubicBezTo>
                <a:cubicBezTo>
                  <a:pt x="16682" y="6497"/>
                  <a:pt x="16671" y="6494"/>
                  <a:pt x="16660" y="6494"/>
                </a:cubicBezTo>
                <a:close/>
                <a:moveTo>
                  <a:pt x="15601" y="7622"/>
                </a:moveTo>
                <a:cubicBezTo>
                  <a:pt x="15588" y="7622"/>
                  <a:pt x="15576" y="7626"/>
                  <a:pt x="15566" y="7634"/>
                </a:cubicBezTo>
                <a:cubicBezTo>
                  <a:pt x="15367" y="7793"/>
                  <a:pt x="15154" y="7941"/>
                  <a:pt x="14934" y="8070"/>
                </a:cubicBezTo>
                <a:cubicBezTo>
                  <a:pt x="14907" y="8085"/>
                  <a:pt x="14899" y="8119"/>
                  <a:pt x="14915" y="8146"/>
                </a:cubicBezTo>
                <a:cubicBezTo>
                  <a:pt x="14924" y="8163"/>
                  <a:pt x="14943" y="8174"/>
                  <a:pt x="14962" y="8174"/>
                </a:cubicBezTo>
                <a:cubicBezTo>
                  <a:pt x="14971" y="8174"/>
                  <a:pt x="14981" y="8171"/>
                  <a:pt x="14990" y="8165"/>
                </a:cubicBezTo>
                <a:cubicBezTo>
                  <a:pt x="15215" y="8033"/>
                  <a:pt x="15432" y="7883"/>
                  <a:pt x="15636" y="7721"/>
                </a:cubicBezTo>
                <a:cubicBezTo>
                  <a:pt x="15659" y="7702"/>
                  <a:pt x="15664" y="7667"/>
                  <a:pt x="15644" y="7643"/>
                </a:cubicBezTo>
                <a:cubicBezTo>
                  <a:pt x="15633" y="7629"/>
                  <a:pt x="15617" y="7622"/>
                  <a:pt x="15601" y="7622"/>
                </a:cubicBezTo>
                <a:close/>
                <a:moveTo>
                  <a:pt x="14268" y="8408"/>
                </a:moveTo>
                <a:cubicBezTo>
                  <a:pt x="14261" y="8408"/>
                  <a:pt x="14254" y="8409"/>
                  <a:pt x="14247" y="8412"/>
                </a:cubicBezTo>
                <a:cubicBezTo>
                  <a:pt x="14009" y="8509"/>
                  <a:pt x="13763" y="8590"/>
                  <a:pt x="13517" y="8650"/>
                </a:cubicBezTo>
                <a:cubicBezTo>
                  <a:pt x="13487" y="8658"/>
                  <a:pt x="13469" y="8688"/>
                  <a:pt x="13477" y="8717"/>
                </a:cubicBezTo>
                <a:cubicBezTo>
                  <a:pt x="13483" y="8743"/>
                  <a:pt x="13506" y="8759"/>
                  <a:pt x="13530" y="8759"/>
                </a:cubicBezTo>
                <a:cubicBezTo>
                  <a:pt x="13534" y="8759"/>
                  <a:pt x="13540" y="8759"/>
                  <a:pt x="13544" y="8758"/>
                </a:cubicBezTo>
                <a:cubicBezTo>
                  <a:pt x="13795" y="8696"/>
                  <a:pt x="14046" y="8614"/>
                  <a:pt x="14289" y="8515"/>
                </a:cubicBezTo>
                <a:cubicBezTo>
                  <a:pt x="14317" y="8503"/>
                  <a:pt x="14330" y="8471"/>
                  <a:pt x="14319" y="8442"/>
                </a:cubicBezTo>
                <a:cubicBezTo>
                  <a:pt x="14310" y="8421"/>
                  <a:pt x="14289" y="8408"/>
                  <a:pt x="14268" y="8408"/>
                </a:cubicBezTo>
                <a:close/>
                <a:moveTo>
                  <a:pt x="12768" y="8775"/>
                </a:moveTo>
                <a:cubicBezTo>
                  <a:pt x="12765" y="8775"/>
                  <a:pt x="12763" y="8775"/>
                  <a:pt x="12761" y="8775"/>
                </a:cubicBezTo>
                <a:lnTo>
                  <a:pt x="12730" y="8777"/>
                </a:lnTo>
                <a:cubicBezTo>
                  <a:pt x="12495" y="8795"/>
                  <a:pt x="12256" y="8800"/>
                  <a:pt x="11989" y="8803"/>
                </a:cubicBezTo>
                <a:cubicBezTo>
                  <a:pt x="11959" y="8803"/>
                  <a:pt x="11934" y="8828"/>
                  <a:pt x="11934" y="8858"/>
                </a:cubicBezTo>
                <a:cubicBezTo>
                  <a:pt x="11934" y="8889"/>
                  <a:pt x="11960" y="8914"/>
                  <a:pt x="11990" y="8914"/>
                </a:cubicBezTo>
                <a:lnTo>
                  <a:pt x="11991" y="8913"/>
                </a:lnTo>
                <a:cubicBezTo>
                  <a:pt x="12259" y="8911"/>
                  <a:pt x="12500" y="8907"/>
                  <a:pt x="12739" y="8888"/>
                </a:cubicBezTo>
                <a:lnTo>
                  <a:pt x="12771" y="8885"/>
                </a:lnTo>
                <a:cubicBezTo>
                  <a:pt x="12801" y="8883"/>
                  <a:pt x="12823" y="8856"/>
                  <a:pt x="12821" y="8825"/>
                </a:cubicBezTo>
                <a:cubicBezTo>
                  <a:pt x="12818" y="8797"/>
                  <a:pt x="12793" y="8775"/>
                  <a:pt x="12768" y="8775"/>
                </a:cubicBezTo>
                <a:close/>
                <a:moveTo>
                  <a:pt x="11216" y="8825"/>
                </a:moveTo>
                <a:cubicBezTo>
                  <a:pt x="11214" y="8825"/>
                  <a:pt x="11212" y="8825"/>
                  <a:pt x="11210" y="8825"/>
                </a:cubicBezTo>
                <a:cubicBezTo>
                  <a:pt x="10905" y="8847"/>
                  <a:pt x="10659" y="8886"/>
                  <a:pt x="10434" y="8951"/>
                </a:cubicBezTo>
                <a:cubicBezTo>
                  <a:pt x="10404" y="8960"/>
                  <a:pt x="10387" y="8991"/>
                  <a:pt x="10396" y="9020"/>
                </a:cubicBezTo>
                <a:cubicBezTo>
                  <a:pt x="10403" y="9044"/>
                  <a:pt x="10426" y="9060"/>
                  <a:pt x="10449" y="9060"/>
                </a:cubicBezTo>
                <a:cubicBezTo>
                  <a:pt x="10455" y="9060"/>
                  <a:pt x="10460" y="9059"/>
                  <a:pt x="10464" y="9058"/>
                </a:cubicBezTo>
                <a:cubicBezTo>
                  <a:pt x="10682" y="8995"/>
                  <a:pt x="10921" y="8957"/>
                  <a:pt x="11217" y="8935"/>
                </a:cubicBezTo>
                <a:cubicBezTo>
                  <a:pt x="11248" y="8933"/>
                  <a:pt x="11271" y="8908"/>
                  <a:pt x="11269" y="8877"/>
                </a:cubicBezTo>
                <a:cubicBezTo>
                  <a:pt x="11267" y="8848"/>
                  <a:pt x="11246" y="8825"/>
                  <a:pt x="11216" y="8825"/>
                </a:cubicBezTo>
                <a:close/>
                <a:moveTo>
                  <a:pt x="9755" y="9286"/>
                </a:moveTo>
                <a:cubicBezTo>
                  <a:pt x="9743" y="9286"/>
                  <a:pt x="9732" y="9289"/>
                  <a:pt x="9722" y="9296"/>
                </a:cubicBezTo>
                <a:cubicBezTo>
                  <a:pt x="9512" y="9452"/>
                  <a:pt x="9336" y="9642"/>
                  <a:pt x="9184" y="9877"/>
                </a:cubicBezTo>
                <a:cubicBezTo>
                  <a:pt x="9167" y="9902"/>
                  <a:pt x="9175" y="9936"/>
                  <a:pt x="9200" y="9952"/>
                </a:cubicBezTo>
                <a:cubicBezTo>
                  <a:pt x="9210" y="9959"/>
                  <a:pt x="9221" y="9962"/>
                  <a:pt x="9230" y="9962"/>
                </a:cubicBezTo>
                <a:cubicBezTo>
                  <a:pt x="9248" y="9962"/>
                  <a:pt x="9267" y="9952"/>
                  <a:pt x="9277" y="9936"/>
                </a:cubicBezTo>
                <a:cubicBezTo>
                  <a:pt x="9423" y="9713"/>
                  <a:pt x="9589" y="9533"/>
                  <a:pt x="9788" y="9386"/>
                </a:cubicBezTo>
                <a:cubicBezTo>
                  <a:pt x="9813" y="9367"/>
                  <a:pt x="9818" y="9333"/>
                  <a:pt x="9800" y="9308"/>
                </a:cubicBezTo>
                <a:cubicBezTo>
                  <a:pt x="9789" y="9294"/>
                  <a:pt x="9772" y="9286"/>
                  <a:pt x="9755" y="9286"/>
                </a:cubicBezTo>
                <a:close/>
                <a:moveTo>
                  <a:pt x="8896" y="10549"/>
                </a:moveTo>
                <a:cubicBezTo>
                  <a:pt x="8873" y="10549"/>
                  <a:pt x="8851" y="10563"/>
                  <a:pt x="8844" y="10586"/>
                </a:cubicBezTo>
                <a:cubicBezTo>
                  <a:pt x="8769" y="10795"/>
                  <a:pt x="8699" y="11034"/>
                  <a:pt x="8626" y="11337"/>
                </a:cubicBezTo>
                <a:cubicBezTo>
                  <a:pt x="8619" y="11367"/>
                  <a:pt x="8637" y="11397"/>
                  <a:pt x="8667" y="11404"/>
                </a:cubicBezTo>
                <a:cubicBezTo>
                  <a:pt x="8672" y="11405"/>
                  <a:pt x="8676" y="11405"/>
                  <a:pt x="8680" y="11405"/>
                </a:cubicBezTo>
                <a:cubicBezTo>
                  <a:pt x="8705" y="11405"/>
                  <a:pt x="8728" y="11388"/>
                  <a:pt x="8734" y="11363"/>
                </a:cubicBezTo>
                <a:cubicBezTo>
                  <a:pt x="8806" y="11063"/>
                  <a:pt x="8875" y="10828"/>
                  <a:pt x="8948" y="10623"/>
                </a:cubicBezTo>
                <a:cubicBezTo>
                  <a:pt x="8958" y="10594"/>
                  <a:pt x="8943" y="10562"/>
                  <a:pt x="8914" y="10552"/>
                </a:cubicBezTo>
                <a:cubicBezTo>
                  <a:pt x="8908" y="10550"/>
                  <a:pt x="8902" y="10549"/>
                  <a:pt x="8896" y="10549"/>
                </a:cubicBezTo>
                <a:close/>
                <a:moveTo>
                  <a:pt x="8508" y="12051"/>
                </a:moveTo>
                <a:cubicBezTo>
                  <a:pt x="8483" y="12051"/>
                  <a:pt x="8459" y="12069"/>
                  <a:pt x="8454" y="12095"/>
                </a:cubicBezTo>
                <a:cubicBezTo>
                  <a:pt x="8402" y="12320"/>
                  <a:pt x="8339" y="12585"/>
                  <a:pt x="8260" y="12842"/>
                </a:cubicBezTo>
                <a:cubicBezTo>
                  <a:pt x="8252" y="12872"/>
                  <a:pt x="8268" y="12903"/>
                  <a:pt x="8298" y="12912"/>
                </a:cubicBezTo>
                <a:cubicBezTo>
                  <a:pt x="8303" y="12914"/>
                  <a:pt x="8308" y="12915"/>
                  <a:pt x="8314" y="12915"/>
                </a:cubicBezTo>
                <a:cubicBezTo>
                  <a:pt x="8337" y="12915"/>
                  <a:pt x="8360" y="12899"/>
                  <a:pt x="8367" y="12875"/>
                </a:cubicBezTo>
                <a:cubicBezTo>
                  <a:pt x="8446" y="12615"/>
                  <a:pt x="8510" y="12346"/>
                  <a:pt x="8562" y="12120"/>
                </a:cubicBezTo>
                <a:cubicBezTo>
                  <a:pt x="8569" y="12090"/>
                  <a:pt x="8550" y="12060"/>
                  <a:pt x="8520" y="12053"/>
                </a:cubicBezTo>
                <a:cubicBezTo>
                  <a:pt x="8516" y="12052"/>
                  <a:pt x="8512" y="12051"/>
                  <a:pt x="8508" y="12051"/>
                </a:cubicBezTo>
                <a:close/>
                <a:moveTo>
                  <a:pt x="62" y="13056"/>
                </a:moveTo>
                <a:cubicBezTo>
                  <a:pt x="56" y="13056"/>
                  <a:pt x="50" y="13057"/>
                  <a:pt x="44" y="13059"/>
                </a:cubicBezTo>
                <a:cubicBezTo>
                  <a:pt x="16" y="13070"/>
                  <a:pt x="0" y="13102"/>
                  <a:pt x="11" y="13131"/>
                </a:cubicBezTo>
                <a:cubicBezTo>
                  <a:pt x="98" y="13374"/>
                  <a:pt x="211" y="13613"/>
                  <a:pt x="346" y="13841"/>
                </a:cubicBezTo>
                <a:cubicBezTo>
                  <a:pt x="356" y="13858"/>
                  <a:pt x="375" y="13868"/>
                  <a:pt x="393" y="13868"/>
                </a:cubicBezTo>
                <a:cubicBezTo>
                  <a:pt x="403" y="13868"/>
                  <a:pt x="414" y="13866"/>
                  <a:pt x="422" y="13860"/>
                </a:cubicBezTo>
                <a:cubicBezTo>
                  <a:pt x="448" y="13844"/>
                  <a:pt x="458" y="13810"/>
                  <a:pt x="442" y="13784"/>
                </a:cubicBezTo>
                <a:cubicBezTo>
                  <a:pt x="310" y="13562"/>
                  <a:pt x="200" y="13330"/>
                  <a:pt x="116" y="13093"/>
                </a:cubicBezTo>
                <a:cubicBezTo>
                  <a:pt x="107" y="13070"/>
                  <a:pt x="86" y="13056"/>
                  <a:pt x="62" y="13056"/>
                </a:cubicBezTo>
                <a:close/>
                <a:moveTo>
                  <a:pt x="8029" y="13524"/>
                </a:moveTo>
                <a:cubicBezTo>
                  <a:pt x="8008" y="13524"/>
                  <a:pt x="7989" y="13535"/>
                  <a:pt x="7979" y="13555"/>
                </a:cubicBezTo>
                <a:cubicBezTo>
                  <a:pt x="7865" y="13779"/>
                  <a:pt x="7727" y="13996"/>
                  <a:pt x="7570" y="14201"/>
                </a:cubicBezTo>
                <a:cubicBezTo>
                  <a:pt x="7551" y="14225"/>
                  <a:pt x="7556" y="14260"/>
                  <a:pt x="7580" y="14278"/>
                </a:cubicBezTo>
                <a:cubicBezTo>
                  <a:pt x="7590" y="14286"/>
                  <a:pt x="7602" y="14290"/>
                  <a:pt x="7614" y="14290"/>
                </a:cubicBezTo>
                <a:cubicBezTo>
                  <a:pt x="7631" y="14290"/>
                  <a:pt x="7647" y="14282"/>
                  <a:pt x="7658" y="14268"/>
                </a:cubicBezTo>
                <a:cubicBezTo>
                  <a:pt x="7819" y="14058"/>
                  <a:pt x="7961" y="13836"/>
                  <a:pt x="8079" y="13605"/>
                </a:cubicBezTo>
                <a:cubicBezTo>
                  <a:pt x="8093" y="13577"/>
                  <a:pt x="8081" y="13544"/>
                  <a:pt x="8054" y="13530"/>
                </a:cubicBezTo>
                <a:cubicBezTo>
                  <a:pt x="8046" y="13526"/>
                  <a:pt x="8037" y="13524"/>
                  <a:pt x="8029" y="13524"/>
                </a:cubicBezTo>
                <a:close/>
                <a:moveTo>
                  <a:pt x="849" y="14384"/>
                </a:moveTo>
                <a:cubicBezTo>
                  <a:pt x="836" y="14384"/>
                  <a:pt x="823" y="14388"/>
                  <a:pt x="812" y="14398"/>
                </a:cubicBezTo>
                <a:cubicBezTo>
                  <a:pt x="790" y="14418"/>
                  <a:pt x="788" y="14453"/>
                  <a:pt x="807" y="14477"/>
                </a:cubicBezTo>
                <a:cubicBezTo>
                  <a:pt x="978" y="14672"/>
                  <a:pt x="1169" y="14855"/>
                  <a:pt x="1373" y="15020"/>
                </a:cubicBezTo>
                <a:cubicBezTo>
                  <a:pt x="1383" y="15029"/>
                  <a:pt x="1396" y="15033"/>
                  <a:pt x="1407" y="15033"/>
                </a:cubicBezTo>
                <a:cubicBezTo>
                  <a:pt x="1423" y="15033"/>
                  <a:pt x="1439" y="15026"/>
                  <a:pt x="1451" y="15012"/>
                </a:cubicBezTo>
                <a:cubicBezTo>
                  <a:pt x="1470" y="14988"/>
                  <a:pt x="1466" y="14953"/>
                  <a:pt x="1443" y="14934"/>
                </a:cubicBezTo>
                <a:cubicBezTo>
                  <a:pt x="1244" y="14773"/>
                  <a:pt x="1058" y="14594"/>
                  <a:pt x="891" y="14403"/>
                </a:cubicBezTo>
                <a:cubicBezTo>
                  <a:pt x="880" y="14391"/>
                  <a:pt x="864" y="14384"/>
                  <a:pt x="849" y="14384"/>
                </a:cubicBezTo>
                <a:close/>
                <a:moveTo>
                  <a:pt x="7088" y="14749"/>
                </a:moveTo>
                <a:cubicBezTo>
                  <a:pt x="7075" y="14749"/>
                  <a:pt x="7062" y="14753"/>
                  <a:pt x="7051" y="14763"/>
                </a:cubicBezTo>
                <a:cubicBezTo>
                  <a:pt x="6863" y="14934"/>
                  <a:pt x="6659" y="15091"/>
                  <a:pt x="6443" y="15229"/>
                </a:cubicBezTo>
                <a:cubicBezTo>
                  <a:pt x="6416" y="15245"/>
                  <a:pt x="6409" y="15280"/>
                  <a:pt x="6426" y="15306"/>
                </a:cubicBezTo>
                <a:cubicBezTo>
                  <a:pt x="6437" y="15322"/>
                  <a:pt x="6454" y="15331"/>
                  <a:pt x="6472" y="15331"/>
                </a:cubicBezTo>
                <a:cubicBezTo>
                  <a:pt x="6483" y="15331"/>
                  <a:pt x="6493" y="15328"/>
                  <a:pt x="6502" y="15323"/>
                </a:cubicBezTo>
                <a:cubicBezTo>
                  <a:pt x="6723" y="15181"/>
                  <a:pt x="6933" y="15020"/>
                  <a:pt x="7126" y="14845"/>
                </a:cubicBezTo>
                <a:cubicBezTo>
                  <a:pt x="7148" y="14825"/>
                  <a:pt x="7150" y="14790"/>
                  <a:pt x="7129" y="14767"/>
                </a:cubicBezTo>
                <a:cubicBezTo>
                  <a:pt x="7118" y="14755"/>
                  <a:pt x="7103" y="14749"/>
                  <a:pt x="7088" y="14749"/>
                </a:cubicBezTo>
                <a:close/>
                <a:moveTo>
                  <a:pt x="2049" y="15357"/>
                </a:moveTo>
                <a:cubicBezTo>
                  <a:pt x="2030" y="15357"/>
                  <a:pt x="2011" y="15368"/>
                  <a:pt x="2001" y="15386"/>
                </a:cubicBezTo>
                <a:cubicBezTo>
                  <a:pt x="1986" y="15412"/>
                  <a:pt x="1996" y="15447"/>
                  <a:pt x="2023" y="15462"/>
                </a:cubicBezTo>
                <a:cubicBezTo>
                  <a:pt x="2251" y="15590"/>
                  <a:pt x="2492" y="15699"/>
                  <a:pt x="2737" y="15785"/>
                </a:cubicBezTo>
                <a:cubicBezTo>
                  <a:pt x="2743" y="15787"/>
                  <a:pt x="2749" y="15788"/>
                  <a:pt x="2755" y="15788"/>
                </a:cubicBezTo>
                <a:cubicBezTo>
                  <a:pt x="2778" y="15788"/>
                  <a:pt x="2799" y="15775"/>
                  <a:pt x="2808" y="15752"/>
                </a:cubicBezTo>
                <a:cubicBezTo>
                  <a:pt x="2817" y="15723"/>
                  <a:pt x="2802" y="15691"/>
                  <a:pt x="2774" y="15682"/>
                </a:cubicBezTo>
                <a:cubicBezTo>
                  <a:pt x="2535" y="15597"/>
                  <a:pt x="2300" y="15490"/>
                  <a:pt x="2076" y="15364"/>
                </a:cubicBezTo>
                <a:cubicBezTo>
                  <a:pt x="2067" y="15360"/>
                  <a:pt x="2058" y="15357"/>
                  <a:pt x="2049" y="15357"/>
                </a:cubicBezTo>
                <a:close/>
                <a:moveTo>
                  <a:pt x="5786" y="15581"/>
                </a:moveTo>
                <a:cubicBezTo>
                  <a:pt x="5779" y="15581"/>
                  <a:pt x="5772" y="15583"/>
                  <a:pt x="5765" y="15586"/>
                </a:cubicBezTo>
                <a:cubicBezTo>
                  <a:pt x="5528" y="15685"/>
                  <a:pt x="5283" y="15764"/>
                  <a:pt x="5036" y="15819"/>
                </a:cubicBezTo>
                <a:cubicBezTo>
                  <a:pt x="5006" y="15827"/>
                  <a:pt x="4987" y="15857"/>
                  <a:pt x="4995" y="15886"/>
                </a:cubicBezTo>
                <a:cubicBezTo>
                  <a:pt x="5000" y="15912"/>
                  <a:pt x="5023" y="15929"/>
                  <a:pt x="5048" y="15929"/>
                </a:cubicBezTo>
                <a:cubicBezTo>
                  <a:pt x="5052" y="15929"/>
                  <a:pt x="5057" y="15929"/>
                  <a:pt x="5061" y="15928"/>
                </a:cubicBezTo>
                <a:cubicBezTo>
                  <a:pt x="5314" y="15871"/>
                  <a:pt x="5565" y="15790"/>
                  <a:pt x="5808" y="15688"/>
                </a:cubicBezTo>
                <a:cubicBezTo>
                  <a:pt x="5836" y="15675"/>
                  <a:pt x="5849" y="15643"/>
                  <a:pt x="5837" y="15615"/>
                </a:cubicBezTo>
                <a:cubicBezTo>
                  <a:pt x="5829" y="15594"/>
                  <a:pt x="5808" y="15581"/>
                  <a:pt x="5786" y="15581"/>
                </a:cubicBezTo>
                <a:close/>
                <a:moveTo>
                  <a:pt x="3506" y="15870"/>
                </a:moveTo>
                <a:cubicBezTo>
                  <a:pt x="3479" y="15870"/>
                  <a:pt x="3456" y="15890"/>
                  <a:pt x="3451" y="15917"/>
                </a:cubicBezTo>
                <a:cubicBezTo>
                  <a:pt x="3447" y="15947"/>
                  <a:pt x="3467" y="15975"/>
                  <a:pt x="3498" y="15980"/>
                </a:cubicBezTo>
                <a:cubicBezTo>
                  <a:pt x="3701" y="16013"/>
                  <a:pt x="3907" y="16030"/>
                  <a:pt x="4110" y="16032"/>
                </a:cubicBezTo>
                <a:lnTo>
                  <a:pt x="4143" y="16032"/>
                </a:lnTo>
                <a:cubicBezTo>
                  <a:pt x="4189" y="16032"/>
                  <a:pt x="4236" y="16031"/>
                  <a:pt x="4281" y="16030"/>
                </a:cubicBezTo>
                <a:cubicBezTo>
                  <a:pt x="4312" y="16029"/>
                  <a:pt x="4337" y="16003"/>
                  <a:pt x="4335" y="15972"/>
                </a:cubicBezTo>
                <a:cubicBezTo>
                  <a:pt x="4334" y="15943"/>
                  <a:pt x="4314" y="15919"/>
                  <a:pt x="4282" y="15919"/>
                </a:cubicBezTo>
                <a:cubicBezTo>
                  <a:pt x="4281" y="15919"/>
                  <a:pt x="4279" y="15919"/>
                  <a:pt x="4278" y="15919"/>
                </a:cubicBezTo>
                <a:cubicBezTo>
                  <a:pt x="4233" y="15920"/>
                  <a:pt x="4188" y="15921"/>
                  <a:pt x="4143" y="15921"/>
                </a:cubicBezTo>
                <a:lnTo>
                  <a:pt x="4110" y="15921"/>
                </a:lnTo>
                <a:cubicBezTo>
                  <a:pt x="3913" y="15919"/>
                  <a:pt x="3713" y="15903"/>
                  <a:pt x="3515" y="15871"/>
                </a:cubicBezTo>
                <a:cubicBezTo>
                  <a:pt x="3512" y="15870"/>
                  <a:pt x="3509" y="15870"/>
                  <a:pt x="3506" y="1587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4"/>
          <p:cNvSpPr/>
          <p:nvPr/>
        </p:nvSpPr>
        <p:spPr>
          <a:xfrm>
            <a:off x="-763634" y="3815372"/>
            <a:ext cx="3569315" cy="3719553"/>
          </a:xfrm>
          <a:custGeom>
            <a:avLst/>
            <a:gdLst/>
            <a:ahLst/>
            <a:cxnLst/>
            <a:rect l="l" t="t" r="r" b="b"/>
            <a:pathLst>
              <a:path w="16369" h="17058" extrusionOk="0">
                <a:moveTo>
                  <a:pt x="5829" y="1"/>
                </a:moveTo>
                <a:cubicBezTo>
                  <a:pt x="5334" y="1"/>
                  <a:pt x="4839" y="58"/>
                  <a:pt x="4360" y="159"/>
                </a:cubicBezTo>
                <a:cubicBezTo>
                  <a:pt x="4030" y="230"/>
                  <a:pt x="3295" y="699"/>
                  <a:pt x="3438" y="702"/>
                </a:cubicBezTo>
                <a:cubicBezTo>
                  <a:pt x="2321" y="1836"/>
                  <a:pt x="2234" y="3557"/>
                  <a:pt x="2129" y="5064"/>
                </a:cubicBezTo>
                <a:cubicBezTo>
                  <a:pt x="1990" y="7098"/>
                  <a:pt x="1660" y="9115"/>
                  <a:pt x="1127" y="11083"/>
                </a:cubicBezTo>
                <a:cubicBezTo>
                  <a:pt x="826" y="12197"/>
                  <a:pt x="460" y="13293"/>
                  <a:pt x="35" y="14365"/>
                </a:cubicBezTo>
                <a:cubicBezTo>
                  <a:pt x="0" y="14453"/>
                  <a:pt x="50" y="14547"/>
                  <a:pt x="144" y="14565"/>
                </a:cubicBezTo>
                <a:cubicBezTo>
                  <a:pt x="3129" y="15121"/>
                  <a:pt x="6113" y="15678"/>
                  <a:pt x="9098" y="16235"/>
                </a:cubicBezTo>
                <a:cubicBezTo>
                  <a:pt x="9845" y="16375"/>
                  <a:pt x="10591" y="16514"/>
                  <a:pt x="11337" y="16653"/>
                </a:cubicBezTo>
                <a:cubicBezTo>
                  <a:pt x="12039" y="16784"/>
                  <a:pt x="12743" y="16949"/>
                  <a:pt x="13454" y="17030"/>
                </a:cubicBezTo>
                <a:cubicBezTo>
                  <a:pt x="13604" y="17047"/>
                  <a:pt x="13756" y="17058"/>
                  <a:pt x="13907" y="17058"/>
                </a:cubicBezTo>
                <a:cubicBezTo>
                  <a:pt x="14359" y="17058"/>
                  <a:pt x="14804" y="16965"/>
                  <a:pt x="15183" y="16694"/>
                </a:cubicBezTo>
                <a:cubicBezTo>
                  <a:pt x="15632" y="16373"/>
                  <a:pt x="15926" y="15869"/>
                  <a:pt x="16060" y="15339"/>
                </a:cubicBezTo>
                <a:cubicBezTo>
                  <a:pt x="16369" y="14114"/>
                  <a:pt x="15800" y="12781"/>
                  <a:pt x="15182" y="11745"/>
                </a:cubicBezTo>
                <a:cubicBezTo>
                  <a:pt x="14547" y="10679"/>
                  <a:pt x="13684" y="9818"/>
                  <a:pt x="12681" y="9099"/>
                </a:cubicBezTo>
                <a:cubicBezTo>
                  <a:pt x="11757" y="8436"/>
                  <a:pt x="10725" y="7754"/>
                  <a:pt x="10485" y="6560"/>
                </a:cubicBezTo>
                <a:cubicBezTo>
                  <a:pt x="10242" y="5357"/>
                  <a:pt x="10635" y="4113"/>
                  <a:pt x="10285" y="2920"/>
                </a:cubicBezTo>
                <a:cubicBezTo>
                  <a:pt x="9973" y="1857"/>
                  <a:pt x="9136" y="1003"/>
                  <a:pt x="8160" y="515"/>
                </a:cubicBezTo>
                <a:cubicBezTo>
                  <a:pt x="7437" y="153"/>
                  <a:pt x="6634" y="1"/>
                  <a:pt x="5829" y="1"/>
                </a:cubicBezTo>
                <a:close/>
              </a:path>
            </a:pathLst>
          </a:custGeom>
          <a:solidFill>
            <a:srgbClr val="B2F7EF">
              <a:alpha val="497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4"/>
          <p:cNvSpPr/>
          <p:nvPr/>
        </p:nvSpPr>
        <p:spPr>
          <a:xfrm>
            <a:off x="8792968" y="5548019"/>
            <a:ext cx="4045325" cy="1667453"/>
          </a:xfrm>
          <a:custGeom>
            <a:avLst/>
            <a:gdLst/>
            <a:ahLst/>
            <a:cxnLst/>
            <a:rect l="l" t="t" r="r" b="b"/>
            <a:pathLst>
              <a:path w="18552" h="7647" extrusionOk="0">
                <a:moveTo>
                  <a:pt x="10153" y="0"/>
                </a:moveTo>
                <a:cubicBezTo>
                  <a:pt x="9767" y="0"/>
                  <a:pt x="9389" y="166"/>
                  <a:pt x="9054" y="416"/>
                </a:cubicBezTo>
                <a:cubicBezTo>
                  <a:pt x="8513" y="821"/>
                  <a:pt x="8082" y="1378"/>
                  <a:pt x="7579" y="1834"/>
                </a:cubicBezTo>
                <a:cubicBezTo>
                  <a:pt x="7060" y="2305"/>
                  <a:pt x="6487" y="2705"/>
                  <a:pt x="5872" y="2994"/>
                </a:cubicBezTo>
                <a:cubicBezTo>
                  <a:pt x="5271" y="3278"/>
                  <a:pt x="4630" y="3458"/>
                  <a:pt x="3977" y="3481"/>
                </a:cubicBezTo>
                <a:cubicBezTo>
                  <a:pt x="3929" y="3483"/>
                  <a:pt x="3881" y="3484"/>
                  <a:pt x="3834" y="3484"/>
                </a:cubicBezTo>
                <a:cubicBezTo>
                  <a:pt x="3559" y="3484"/>
                  <a:pt x="3285" y="3455"/>
                  <a:pt x="3015" y="3396"/>
                </a:cubicBezTo>
                <a:cubicBezTo>
                  <a:pt x="2664" y="3318"/>
                  <a:pt x="2330" y="3164"/>
                  <a:pt x="1977" y="3093"/>
                </a:cubicBezTo>
                <a:cubicBezTo>
                  <a:pt x="1875" y="3072"/>
                  <a:pt x="1772" y="3061"/>
                  <a:pt x="1671" y="3061"/>
                </a:cubicBezTo>
                <a:cubicBezTo>
                  <a:pt x="1440" y="3061"/>
                  <a:pt x="1217" y="3120"/>
                  <a:pt x="1014" y="3265"/>
                </a:cubicBezTo>
                <a:cubicBezTo>
                  <a:pt x="754" y="3450"/>
                  <a:pt x="551" y="3734"/>
                  <a:pt x="397" y="4032"/>
                </a:cubicBezTo>
                <a:cubicBezTo>
                  <a:pt x="125" y="4561"/>
                  <a:pt x="1" y="5210"/>
                  <a:pt x="74" y="5820"/>
                </a:cubicBezTo>
                <a:cubicBezTo>
                  <a:pt x="147" y="6440"/>
                  <a:pt x="426" y="7003"/>
                  <a:pt x="909" y="7319"/>
                </a:cubicBezTo>
                <a:cubicBezTo>
                  <a:pt x="1315" y="7583"/>
                  <a:pt x="1783" y="7647"/>
                  <a:pt x="2245" y="7647"/>
                </a:cubicBezTo>
                <a:cubicBezTo>
                  <a:pt x="2414" y="7647"/>
                  <a:pt x="2582" y="7638"/>
                  <a:pt x="2746" y="7628"/>
                </a:cubicBezTo>
                <a:cubicBezTo>
                  <a:pt x="4356" y="7524"/>
                  <a:pt x="5965" y="7405"/>
                  <a:pt x="7575" y="7294"/>
                </a:cubicBezTo>
                <a:cubicBezTo>
                  <a:pt x="9186" y="7184"/>
                  <a:pt x="10799" y="7072"/>
                  <a:pt x="12410" y="6961"/>
                </a:cubicBezTo>
                <a:cubicBezTo>
                  <a:pt x="14021" y="6849"/>
                  <a:pt x="15633" y="6738"/>
                  <a:pt x="17244" y="6628"/>
                </a:cubicBezTo>
                <a:cubicBezTo>
                  <a:pt x="17639" y="6600"/>
                  <a:pt x="18032" y="6573"/>
                  <a:pt x="18427" y="6545"/>
                </a:cubicBezTo>
                <a:cubicBezTo>
                  <a:pt x="18510" y="6540"/>
                  <a:pt x="18551" y="6442"/>
                  <a:pt x="18512" y="6361"/>
                </a:cubicBezTo>
                <a:cubicBezTo>
                  <a:pt x="18072" y="5436"/>
                  <a:pt x="17853" y="4395"/>
                  <a:pt x="17868" y="3350"/>
                </a:cubicBezTo>
                <a:lnTo>
                  <a:pt x="17868" y="3350"/>
                </a:lnTo>
                <a:cubicBezTo>
                  <a:pt x="17868" y="3350"/>
                  <a:pt x="17868" y="3350"/>
                  <a:pt x="17868" y="3350"/>
                </a:cubicBezTo>
                <a:cubicBezTo>
                  <a:pt x="17890" y="3350"/>
                  <a:pt x="17910" y="3113"/>
                  <a:pt x="17876" y="3104"/>
                </a:cubicBezTo>
                <a:cubicBezTo>
                  <a:pt x="17876" y="3094"/>
                  <a:pt x="17876" y="3084"/>
                  <a:pt x="17877" y="3074"/>
                </a:cubicBezTo>
                <a:cubicBezTo>
                  <a:pt x="17881" y="2998"/>
                  <a:pt x="17832" y="2961"/>
                  <a:pt x="17781" y="2961"/>
                </a:cubicBezTo>
                <a:cubicBezTo>
                  <a:pt x="17737" y="2961"/>
                  <a:pt x="17692" y="2987"/>
                  <a:pt x="17673" y="3037"/>
                </a:cubicBezTo>
                <a:cubicBezTo>
                  <a:pt x="17189" y="2853"/>
                  <a:pt x="16735" y="2520"/>
                  <a:pt x="16216" y="2520"/>
                </a:cubicBezTo>
                <a:cubicBezTo>
                  <a:pt x="16186" y="2520"/>
                  <a:pt x="16156" y="2521"/>
                  <a:pt x="16126" y="2523"/>
                </a:cubicBezTo>
                <a:cubicBezTo>
                  <a:pt x="15979" y="2534"/>
                  <a:pt x="15839" y="2570"/>
                  <a:pt x="15704" y="2620"/>
                </a:cubicBezTo>
                <a:lnTo>
                  <a:pt x="15674" y="2632"/>
                </a:lnTo>
                <a:cubicBezTo>
                  <a:pt x="15287" y="2786"/>
                  <a:pt x="14937" y="3066"/>
                  <a:pt x="14573" y="3274"/>
                </a:cubicBezTo>
                <a:cubicBezTo>
                  <a:pt x="14335" y="3409"/>
                  <a:pt x="14077" y="3514"/>
                  <a:pt x="13808" y="3514"/>
                </a:cubicBezTo>
                <a:cubicBezTo>
                  <a:pt x="13791" y="3514"/>
                  <a:pt x="13773" y="3514"/>
                  <a:pt x="13756" y="3513"/>
                </a:cubicBezTo>
                <a:cubicBezTo>
                  <a:pt x="13474" y="3499"/>
                  <a:pt x="13208" y="3356"/>
                  <a:pt x="12990" y="3156"/>
                </a:cubicBezTo>
                <a:cubicBezTo>
                  <a:pt x="12520" y="2727"/>
                  <a:pt x="12245" y="2115"/>
                  <a:pt x="11938" y="1541"/>
                </a:cubicBezTo>
                <a:cubicBezTo>
                  <a:pt x="11643" y="990"/>
                  <a:pt x="11280" y="403"/>
                  <a:pt x="10742" y="139"/>
                </a:cubicBezTo>
                <a:cubicBezTo>
                  <a:pt x="10546" y="43"/>
                  <a:pt x="10349" y="0"/>
                  <a:pt x="10153" y="0"/>
                </a:cubicBezTo>
                <a:close/>
              </a:path>
            </a:pathLst>
          </a:custGeom>
          <a:solidFill>
            <a:srgbClr val="CCB1FE">
              <a:alpha val="4860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4"/>
          <p:cNvSpPr/>
          <p:nvPr/>
        </p:nvSpPr>
        <p:spPr>
          <a:xfrm>
            <a:off x="8036543" y="-495099"/>
            <a:ext cx="4836205" cy="3858236"/>
          </a:xfrm>
          <a:custGeom>
            <a:avLst/>
            <a:gdLst/>
            <a:ahLst/>
            <a:cxnLst/>
            <a:rect l="l" t="t" r="r" b="b"/>
            <a:pathLst>
              <a:path w="22179" h="17694" extrusionOk="0">
                <a:moveTo>
                  <a:pt x="6745" y="1"/>
                </a:moveTo>
                <a:cubicBezTo>
                  <a:pt x="5279" y="1"/>
                  <a:pt x="3909" y="579"/>
                  <a:pt x="2805" y="1417"/>
                </a:cubicBezTo>
                <a:cubicBezTo>
                  <a:pt x="1651" y="2293"/>
                  <a:pt x="713" y="3427"/>
                  <a:pt x="356" y="4720"/>
                </a:cubicBezTo>
                <a:cubicBezTo>
                  <a:pt x="1" y="6014"/>
                  <a:pt x="287" y="7472"/>
                  <a:pt x="1297" y="8473"/>
                </a:cubicBezTo>
                <a:cubicBezTo>
                  <a:pt x="2084" y="9254"/>
                  <a:pt x="3260" y="9736"/>
                  <a:pt x="3846" y="10640"/>
                </a:cubicBezTo>
                <a:cubicBezTo>
                  <a:pt x="4605" y="11813"/>
                  <a:pt x="4133" y="13292"/>
                  <a:pt x="4490" y="14600"/>
                </a:cubicBezTo>
                <a:cubicBezTo>
                  <a:pt x="4708" y="15396"/>
                  <a:pt x="5235" y="16113"/>
                  <a:pt x="5912" y="16684"/>
                </a:cubicBezTo>
                <a:cubicBezTo>
                  <a:pt x="6532" y="17205"/>
                  <a:pt x="7314" y="17622"/>
                  <a:pt x="8175" y="17685"/>
                </a:cubicBezTo>
                <a:cubicBezTo>
                  <a:pt x="8256" y="17691"/>
                  <a:pt x="8336" y="17694"/>
                  <a:pt x="8416" y="17694"/>
                </a:cubicBezTo>
                <a:cubicBezTo>
                  <a:pt x="10005" y="17694"/>
                  <a:pt x="11391" y="16578"/>
                  <a:pt x="12993" y="16395"/>
                </a:cubicBezTo>
                <a:cubicBezTo>
                  <a:pt x="13164" y="16375"/>
                  <a:pt x="13335" y="16367"/>
                  <a:pt x="13506" y="16367"/>
                </a:cubicBezTo>
                <a:cubicBezTo>
                  <a:pt x="14757" y="16367"/>
                  <a:pt x="16000" y="16827"/>
                  <a:pt x="17259" y="16827"/>
                </a:cubicBezTo>
                <a:cubicBezTo>
                  <a:pt x="17356" y="16827"/>
                  <a:pt x="17454" y="16824"/>
                  <a:pt x="17551" y="16818"/>
                </a:cubicBezTo>
                <a:cubicBezTo>
                  <a:pt x="19291" y="16711"/>
                  <a:pt x="20792" y="15567"/>
                  <a:pt x="21485" y="14180"/>
                </a:cubicBezTo>
                <a:cubicBezTo>
                  <a:pt x="22179" y="12793"/>
                  <a:pt x="22168" y="11210"/>
                  <a:pt x="21846" y="9725"/>
                </a:cubicBezTo>
                <a:cubicBezTo>
                  <a:pt x="21659" y="8862"/>
                  <a:pt x="21361" y="7995"/>
                  <a:pt x="20759" y="7289"/>
                </a:cubicBezTo>
                <a:cubicBezTo>
                  <a:pt x="19574" y="5897"/>
                  <a:pt x="17483" y="5388"/>
                  <a:pt x="15558" y="4931"/>
                </a:cubicBezTo>
                <a:cubicBezTo>
                  <a:pt x="13632" y="4475"/>
                  <a:pt x="11547" y="3872"/>
                  <a:pt x="10504" y="2396"/>
                </a:cubicBezTo>
                <a:cubicBezTo>
                  <a:pt x="9551" y="1047"/>
                  <a:pt x="9231" y="194"/>
                  <a:pt x="7220" y="21"/>
                </a:cubicBezTo>
                <a:cubicBezTo>
                  <a:pt x="7061" y="7"/>
                  <a:pt x="6902" y="1"/>
                  <a:pt x="6745" y="1"/>
                </a:cubicBezTo>
                <a:close/>
              </a:path>
            </a:pathLst>
          </a:custGeom>
          <a:solidFill>
            <a:srgbClr val="FFE652">
              <a:alpha val="5028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4"/>
          <p:cNvSpPr txBox="1">
            <a:spLocks noGrp="1"/>
          </p:cNvSpPr>
          <p:nvPr>
            <p:ph type="title"/>
          </p:nvPr>
        </p:nvSpPr>
        <p:spPr>
          <a:xfrm>
            <a:off x="2780367" y="897953"/>
            <a:ext cx="6631200" cy="763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dk1"/>
              </a:buClr>
              <a:buSzPts val="2800"/>
              <a:buNone/>
              <a:defRPr>
                <a:solidFill>
                  <a:schemeClr val="dk1"/>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06" name="Google Shape;106;p4"/>
          <p:cNvSpPr txBox="1">
            <a:spLocks noGrp="1"/>
          </p:cNvSpPr>
          <p:nvPr>
            <p:ph type="body" idx="1"/>
          </p:nvPr>
        </p:nvSpPr>
        <p:spPr>
          <a:xfrm>
            <a:off x="950967" y="2085493"/>
            <a:ext cx="10290000" cy="4058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Gloria Hallelujah"/>
              <a:buChar char="●"/>
              <a:defRPr sz="1467">
                <a:latin typeface="Raleway"/>
                <a:ea typeface="Raleway"/>
                <a:cs typeface="Raleway"/>
                <a:sym typeface="Raleway"/>
              </a:defRPr>
            </a:lvl1pPr>
            <a:lvl2pPr marL="1219170" lvl="1"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2pPr>
            <a:lvl3pPr marL="1828754" lvl="2"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3pPr>
            <a:lvl4pPr marL="2438339" lvl="3"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4pPr>
            <a:lvl5pPr marL="3047924" lvl="4"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5pPr>
            <a:lvl6pPr marL="3657509" lvl="5"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6pPr>
            <a:lvl7pPr marL="4267093" lvl="6"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7pPr>
            <a:lvl8pPr marL="4876678" lvl="7"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8pPr>
            <a:lvl9pPr marL="5486263" lvl="8" indent="-423323" rtl="0">
              <a:lnSpc>
                <a:spcPct val="100000"/>
              </a:lnSpc>
              <a:spcBef>
                <a:spcPts val="0"/>
              </a:spcBef>
              <a:spcAft>
                <a:spcPts val="0"/>
              </a:spcAft>
              <a:buSzPts val="1400"/>
              <a:buFont typeface="Arial"/>
              <a:buChar char="■"/>
              <a:defRPr sz="1600">
                <a:latin typeface="Raleway SemiBold"/>
                <a:ea typeface="Raleway SemiBold"/>
                <a:cs typeface="Raleway SemiBold"/>
                <a:sym typeface="Raleway SemiBold"/>
              </a:defRPr>
            </a:lvl9pPr>
          </a:lstStyle>
          <a:p>
            <a:endParaRPr/>
          </a:p>
        </p:txBody>
      </p:sp>
      <p:grpSp>
        <p:nvGrpSpPr>
          <p:cNvPr id="107" name="Google Shape;107;p4"/>
          <p:cNvGrpSpPr/>
          <p:nvPr/>
        </p:nvGrpSpPr>
        <p:grpSpPr>
          <a:xfrm rot="1800041">
            <a:off x="11554664" y="5475682"/>
            <a:ext cx="295697" cy="267847"/>
            <a:chOff x="1640475" y="1197075"/>
            <a:chExt cx="55475" cy="50250"/>
          </a:xfrm>
        </p:grpSpPr>
        <p:sp>
          <p:nvSpPr>
            <p:cNvPr id="108" name="Google Shape;108;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1" name="Google Shape;111;p4"/>
          <p:cNvGrpSpPr/>
          <p:nvPr/>
        </p:nvGrpSpPr>
        <p:grpSpPr>
          <a:xfrm rot="-9900030">
            <a:off x="890046" y="6167670"/>
            <a:ext cx="287909" cy="260807"/>
            <a:chOff x="1640475" y="1197075"/>
            <a:chExt cx="55475" cy="50250"/>
          </a:xfrm>
        </p:grpSpPr>
        <p:sp>
          <p:nvSpPr>
            <p:cNvPr id="112" name="Google Shape;112;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5" name="Google Shape;115;p4"/>
          <p:cNvGrpSpPr/>
          <p:nvPr/>
        </p:nvGrpSpPr>
        <p:grpSpPr>
          <a:xfrm rot="-5400000">
            <a:off x="11352740" y="3398646"/>
            <a:ext cx="326429" cy="295697"/>
            <a:chOff x="1640475" y="1197075"/>
            <a:chExt cx="55475" cy="50250"/>
          </a:xfrm>
        </p:grpSpPr>
        <p:sp>
          <p:nvSpPr>
            <p:cNvPr id="116" name="Google Shape;116;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19" name="Google Shape;119;p4"/>
          <p:cNvSpPr/>
          <p:nvPr/>
        </p:nvSpPr>
        <p:spPr>
          <a:xfrm rot="912813">
            <a:off x="11162774" y="305217"/>
            <a:ext cx="706389" cy="165492"/>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0" name="Google Shape;120;p4"/>
          <p:cNvGrpSpPr/>
          <p:nvPr/>
        </p:nvGrpSpPr>
        <p:grpSpPr>
          <a:xfrm rot="-5400000">
            <a:off x="418632" y="1310096"/>
            <a:ext cx="295696" cy="267845"/>
            <a:chOff x="1640475" y="1197075"/>
            <a:chExt cx="55475" cy="50250"/>
          </a:xfrm>
        </p:grpSpPr>
        <p:sp>
          <p:nvSpPr>
            <p:cNvPr id="121" name="Google Shape;121;p4"/>
            <p:cNvSpPr/>
            <p:nvPr/>
          </p:nvSpPr>
          <p:spPr>
            <a:xfrm>
              <a:off x="1671500" y="1229475"/>
              <a:ext cx="24450" cy="17850"/>
            </a:xfrm>
            <a:custGeom>
              <a:avLst/>
              <a:gdLst/>
              <a:ahLst/>
              <a:cxnLst/>
              <a:rect l="l" t="t" r="r" b="b"/>
              <a:pathLst>
                <a:path w="978" h="714" extrusionOk="0">
                  <a:moveTo>
                    <a:pt x="717" y="0"/>
                  </a:moveTo>
                  <a:cubicBezTo>
                    <a:pt x="607" y="0"/>
                    <a:pt x="467" y="48"/>
                    <a:pt x="336" y="140"/>
                  </a:cubicBezTo>
                  <a:cubicBezTo>
                    <a:pt x="113" y="296"/>
                    <a:pt x="1" y="520"/>
                    <a:pt x="85" y="640"/>
                  </a:cubicBezTo>
                  <a:cubicBezTo>
                    <a:pt x="120" y="690"/>
                    <a:pt x="183" y="714"/>
                    <a:pt x="261" y="714"/>
                  </a:cubicBezTo>
                  <a:cubicBezTo>
                    <a:pt x="371" y="714"/>
                    <a:pt x="511" y="666"/>
                    <a:pt x="641" y="575"/>
                  </a:cubicBezTo>
                  <a:cubicBezTo>
                    <a:pt x="864" y="419"/>
                    <a:pt x="977" y="194"/>
                    <a:pt x="893" y="75"/>
                  </a:cubicBezTo>
                  <a:cubicBezTo>
                    <a:pt x="858" y="24"/>
                    <a:pt x="795" y="0"/>
                    <a:pt x="717"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4"/>
            <p:cNvSpPr/>
            <p:nvPr/>
          </p:nvSpPr>
          <p:spPr>
            <a:xfrm>
              <a:off x="1640475" y="1224000"/>
              <a:ext cx="24450" cy="17850"/>
            </a:xfrm>
            <a:custGeom>
              <a:avLst/>
              <a:gdLst/>
              <a:ahLst/>
              <a:cxnLst/>
              <a:rect l="l" t="t" r="r" b="b"/>
              <a:pathLst>
                <a:path w="978" h="714" extrusionOk="0">
                  <a:moveTo>
                    <a:pt x="716" y="0"/>
                  </a:moveTo>
                  <a:cubicBezTo>
                    <a:pt x="606" y="0"/>
                    <a:pt x="467" y="48"/>
                    <a:pt x="336" y="140"/>
                  </a:cubicBezTo>
                  <a:cubicBezTo>
                    <a:pt x="113" y="296"/>
                    <a:pt x="1" y="520"/>
                    <a:pt x="85" y="640"/>
                  </a:cubicBezTo>
                  <a:cubicBezTo>
                    <a:pt x="120" y="690"/>
                    <a:pt x="183" y="714"/>
                    <a:pt x="261" y="714"/>
                  </a:cubicBezTo>
                  <a:cubicBezTo>
                    <a:pt x="370" y="714"/>
                    <a:pt x="510" y="666"/>
                    <a:pt x="641" y="575"/>
                  </a:cubicBezTo>
                  <a:cubicBezTo>
                    <a:pt x="864" y="419"/>
                    <a:pt x="977" y="194"/>
                    <a:pt x="893" y="75"/>
                  </a:cubicBezTo>
                  <a:cubicBezTo>
                    <a:pt x="858" y="24"/>
                    <a:pt x="794" y="0"/>
                    <a:pt x="716"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4"/>
            <p:cNvSpPr/>
            <p:nvPr/>
          </p:nvSpPr>
          <p:spPr>
            <a:xfrm>
              <a:off x="1655775" y="1197075"/>
              <a:ext cx="24425" cy="17875"/>
            </a:xfrm>
            <a:custGeom>
              <a:avLst/>
              <a:gdLst/>
              <a:ahLst/>
              <a:cxnLst/>
              <a:rect l="l" t="t" r="r" b="b"/>
              <a:pathLst>
                <a:path w="977" h="715" extrusionOk="0">
                  <a:moveTo>
                    <a:pt x="716" y="1"/>
                  </a:moveTo>
                  <a:cubicBezTo>
                    <a:pt x="606" y="1"/>
                    <a:pt x="467" y="49"/>
                    <a:pt x="336" y="140"/>
                  </a:cubicBezTo>
                  <a:cubicBezTo>
                    <a:pt x="113" y="296"/>
                    <a:pt x="1" y="520"/>
                    <a:pt x="84" y="640"/>
                  </a:cubicBezTo>
                  <a:cubicBezTo>
                    <a:pt x="119" y="690"/>
                    <a:pt x="182" y="714"/>
                    <a:pt x="260" y="714"/>
                  </a:cubicBezTo>
                  <a:cubicBezTo>
                    <a:pt x="371" y="714"/>
                    <a:pt x="510" y="666"/>
                    <a:pt x="641" y="575"/>
                  </a:cubicBezTo>
                  <a:cubicBezTo>
                    <a:pt x="864" y="419"/>
                    <a:pt x="976" y="194"/>
                    <a:pt x="893" y="75"/>
                  </a:cubicBezTo>
                  <a:cubicBezTo>
                    <a:pt x="858" y="25"/>
                    <a:pt x="794" y="1"/>
                    <a:pt x="71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4" name="Google Shape;124;p4"/>
          <p:cNvSpPr/>
          <p:nvPr/>
        </p:nvSpPr>
        <p:spPr>
          <a:xfrm>
            <a:off x="11381768" y="5912082"/>
            <a:ext cx="812817" cy="1273545"/>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5" name="Google Shape;125;p4"/>
          <p:cNvSpPr/>
          <p:nvPr/>
        </p:nvSpPr>
        <p:spPr>
          <a:xfrm rot="-650986">
            <a:off x="1973894" y="6260910"/>
            <a:ext cx="1369753" cy="320893"/>
          </a:xfrm>
          <a:custGeom>
            <a:avLst/>
            <a:gdLst/>
            <a:ahLst/>
            <a:cxnLst/>
            <a:rect l="l" t="t" r="r" b="b"/>
            <a:pathLst>
              <a:path w="7397" h="1733" extrusionOk="0">
                <a:moveTo>
                  <a:pt x="5860" y="0"/>
                </a:moveTo>
                <a:cubicBezTo>
                  <a:pt x="5799" y="0"/>
                  <a:pt x="5741" y="11"/>
                  <a:pt x="5686" y="32"/>
                </a:cubicBezTo>
                <a:cubicBezTo>
                  <a:pt x="5466" y="121"/>
                  <a:pt x="5383" y="336"/>
                  <a:pt x="5302" y="543"/>
                </a:cubicBezTo>
                <a:cubicBezTo>
                  <a:pt x="5254" y="668"/>
                  <a:pt x="5205" y="796"/>
                  <a:pt x="5126" y="889"/>
                </a:cubicBezTo>
                <a:cubicBezTo>
                  <a:pt x="5014" y="1021"/>
                  <a:pt x="4860" y="1053"/>
                  <a:pt x="4751" y="1057"/>
                </a:cubicBezTo>
                <a:cubicBezTo>
                  <a:pt x="4742" y="1057"/>
                  <a:pt x="4734" y="1057"/>
                  <a:pt x="4725" y="1057"/>
                </a:cubicBezTo>
                <a:cubicBezTo>
                  <a:pt x="4511" y="1057"/>
                  <a:pt x="4276" y="958"/>
                  <a:pt x="4120" y="799"/>
                </a:cubicBezTo>
                <a:cubicBezTo>
                  <a:pt x="4087" y="765"/>
                  <a:pt x="4055" y="729"/>
                  <a:pt x="4022" y="693"/>
                </a:cubicBezTo>
                <a:cubicBezTo>
                  <a:pt x="3950" y="610"/>
                  <a:pt x="3874" y="524"/>
                  <a:pt x="3776" y="460"/>
                </a:cubicBezTo>
                <a:cubicBezTo>
                  <a:pt x="3674" y="394"/>
                  <a:pt x="3552" y="359"/>
                  <a:pt x="3425" y="359"/>
                </a:cubicBezTo>
                <a:cubicBezTo>
                  <a:pt x="3376" y="359"/>
                  <a:pt x="3325" y="365"/>
                  <a:pt x="3276" y="375"/>
                </a:cubicBezTo>
                <a:cubicBezTo>
                  <a:pt x="3098" y="414"/>
                  <a:pt x="2945" y="517"/>
                  <a:pt x="2855" y="658"/>
                </a:cubicBezTo>
                <a:cubicBezTo>
                  <a:pt x="2796" y="751"/>
                  <a:pt x="2759" y="858"/>
                  <a:pt x="2723" y="962"/>
                </a:cubicBezTo>
                <a:cubicBezTo>
                  <a:pt x="2665" y="1131"/>
                  <a:pt x="2614" y="1277"/>
                  <a:pt x="2485" y="1333"/>
                </a:cubicBezTo>
                <a:cubicBezTo>
                  <a:pt x="2453" y="1347"/>
                  <a:pt x="2420" y="1353"/>
                  <a:pt x="2387" y="1353"/>
                </a:cubicBezTo>
                <a:cubicBezTo>
                  <a:pt x="2220" y="1353"/>
                  <a:pt x="2046" y="1198"/>
                  <a:pt x="1947" y="1092"/>
                </a:cubicBezTo>
                <a:cubicBezTo>
                  <a:pt x="1784" y="919"/>
                  <a:pt x="1583" y="706"/>
                  <a:pt x="1324" y="706"/>
                </a:cubicBezTo>
                <a:cubicBezTo>
                  <a:pt x="1308" y="706"/>
                  <a:pt x="1292" y="707"/>
                  <a:pt x="1276" y="709"/>
                </a:cubicBezTo>
                <a:cubicBezTo>
                  <a:pt x="985" y="739"/>
                  <a:pt x="854" y="994"/>
                  <a:pt x="728" y="1242"/>
                </a:cubicBezTo>
                <a:cubicBezTo>
                  <a:pt x="669" y="1354"/>
                  <a:pt x="609" y="1471"/>
                  <a:pt x="536" y="1561"/>
                </a:cubicBezTo>
                <a:cubicBezTo>
                  <a:pt x="519" y="1564"/>
                  <a:pt x="502" y="1565"/>
                  <a:pt x="486" y="1565"/>
                </a:cubicBezTo>
                <a:cubicBezTo>
                  <a:pt x="360" y="1565"/>
                  <a:pt x="234" y="1499"/>
                  <a:pt x="167" y="1391"/>
                </a:cubicBezTo>
                <a:cubicBezTo>
                  <a:pt x="151" y="1366"/>
                  <a:pt x="124" y="1352"/>
                  <a:pt x="96" y="1352"/>
                </a:cubicBezTo>
                <a:cubicBezTo>
                  <a:pt x="81" y="1352"/>
                  <a:pt x="65" y="1356"/>
                  <a:pt x="52" y="1365"/>
                </a:cubicBezTo>
                <a:cubicBezTo>
                  <a:pt x="12" y="1389"/>
                  <a:pt x="0" y="1440"/>
                  <a:pt x="25" y="1480"/>
                </a:cubicBezTo>
                <a:cubicBezTo>
                  <a:pt x="122" y="1636"/>
                  <a:pt x="306" y="1732"/>
                  <a:pt x="489" y="1732"/>
                </a:cubicBezTo>
                <a:cubicBezTo>
                  <a:pt x="526" y="1732"/>
                  <a:pt x="562" y="1728"/>
                  <a:pt x="599" y="1720"/>
                </a:cubicBezTo>
                <a:cubicBezTo>
                  <a:pt x="616" y="1716"/>
                  <a:pt x="631" y="1707"/>
                  <a:pt x="642" y="1694"/>
                </a:cubicBezTo>
                <a:cubicBezTo>
                  <a:pt x="739" y="1586"/>
                  <a:pt x="809" y="1449"/>
                  <a:pt x="876" y="1318"/>
                </a:cubicBezTo>
                <a:cubicBezTo>
                  <a:pt x="993" y="1091"/>
                  <a:pt x="1092" y="896"/>
                  <a:pt x="1293" y="875"/>
                </a:cubicBezTo>
                <a:cubicBezTo>
                  <a:pt x="1303" y="874"/>
                  <a:pt x="1312" y="874"/>
                  <a:pt x="1322" y="874"/>
                </a:cubicBezTo>
                <a:cubicBezTo>
                  <a:pt x="1510" y="874"/>
                  <a:pt x="1677" y="1050"/>
                  <a:pt x="1826" y="1209"/>
                </a:cubicBezTo>
                <a:cubicBezTo>
                  <a:pt x="2019" y="1414"/>
                  <a:pt x="2213" y="1520"/>
                  <a:pt x="2388" y="1520"/>
                </a:cubicBezTo>
                <a:cubicBezTo>
                  <a:pt x="2445" y="1520"/>
                  <a:pt x="2500" y="1509"/>
                  <a:pt x="2551" y="1486"/>
                </a:cubicBezTo>
                <a:cubicBezTo>
                  <a:pt x="2749" y="1401"/>
                  <a:pt x="2816" y="1205"/>
                  <a:pt x="2882" y="1016"/>
                </a:cubicBezTo>
                <a:cubicBezTo>
                  <a:pt x="2914" y="922"/>
                  <a:pt x="2947" y="825"/>
                  <a:pt x="2996" y="749"/>
                </a:cubicBezTo>
                <a:cubicBezTo>
                  <a:pt x="3062" y="645"/>
                  <a:pt x="3176" y="569"/>
                  <a:pt x="3311" y="540"/>
                </a:cubicBezTo>
                <a:cubicBezTo>
                  <a:pt x="3350" y="531"/>
                  <a:pt x="3389" y="527"/>
                  <a:pt x="3427" y="527"/>
                </a:cubicBezTo>
                <a:cubicBezTo>
                  <a:pt x="3521" y="527"/>
                  <a:pt x="3610" y="552"/>
                  <a:pt x="3684" y="601"/>
                </a:cubicBezTo>
                <a:cubicBezTo>
                  <a:pt x="3763" y="652"/>
                  <a:pt x="3828" y="726"/>
                  <a:pt x="3896" y="804"/>
                </a:cubicBezTo>
                <a:cubicBezTo>
                  <a:pt x="3931" y="842"/>
                  <a:pt x="3965" y="881"/>
                  <a:pt x="4000" y="918"/>
                </a:cubicBezTo>
                <a:cubicBezTo>
                  <a:pt x="4188" y="1108"/>
                  <a:pt x="4461" y="1224"/>
                  <a:pt x="4720" y="1224"/>
                </a:cubicBezTo>
                <a:cubicBezTo>
                  <a:pt x="4733" y="1224"/>
                  <a:pt x="4745" y="1224"/>
                  <a:pt x="4757" y="1224"/>
                </a:cubicBezTo>
                <a:cubicBezTo>
                  <a:pt x="4961" y="1217"/>
                  <a:pt x="5132" y="1138"/>
                  <a:pt x="5253" y="997"/>
                </a:cubicBezTo>
                <a:cubicBezTo>
                  <a:pt x="5350" y="884"/>
                  <a:pt x="5405" y="741"/>
                  <a:pt x="5458" y="603"/>
                </a:cubicBezTo>
                <a:cubicBezTo>
                  <a:pt x="5532" y="414"/>
                  <a:pt x="5595" y="249"/>
                  <a:pt x="5748" y="188"/>
                </a:cubicBezTo>
                <a:cubicBezTo>
                  <a:pt x="5784" y="174"/>
                  <a:pt x="5823" y="167"/>
                  <a:pt x="5861" y="167"/>
                </a:cubicBezTo>
                <a:cubicBezTo>
                  <a:pt x="6006" y="167"/>
                  <a:pt x="6157" y="257"/>
                  <a:pt x="6270" y="342"/>
                </a:cubicBezTo>
                <a:cubicBezTo>
                  <a:pt x="6297" y="363"/>
                  <a:pt x="6324" y="384"/>
                  <a:pt x="6351" y="405"/>
                </a:cubicBezTo>
                <a:cubicBezTo>
                  <a:pt x="6505" y="528"/>
                  <a:pt x="6665" y="654"/>
                  <a:pt x="6869" y="683"/>
                </a:cubicBezTo>
                <a:cubicBezTo>
                  <a:pt x="6888" y="686"/>
                  <a:pt x="6907" y="687"/>
                  <a:pt x="6926" y="687"/>
                </a:cubicBezTo>
                <a:cubicBezTo>
                  <a:pt x="7064" y="687"/>
                  <a:pt x="7208" y="621"/>
                  <a:pt x="7297" y="512"/>
                </a:cubicBezTo>
                <a:cubicBezTo>
                  <a:pt x="7373" y="418"/>
                  <a:pt x="7396" y="304"/>
                  <a:pt x="7359" y="200"/>
                </a:cubicBezTo>
                <a:cubicBezTo>
                  <a:pt x="7347" y="166"/>
                  <a:pt x="7314" y="144"/>
                  <a:pt x="7280" y="144"/>
                </a:cubicBezTo>
                <a:cubicBezTo>
                  <a:pt x="7270" y="144"/>
                  <a:pt x="7261" y="146"/>
                  <a:pt x="7252" y="149"/>
                </a:cubicBezTo>
                <a:cubicBezTo>
                  <a:pt x="7208" y="165"/>
                  <a:pt x="7186" y="212"/>
                  <a:pt x="7201" y="256"/>
                </a:cubicBezTo>
                <a:cubicBezTo>
                  <a:pt x="7223" y="318"/>
                  <a:pt x="7194" y="372"/>
                  <a:pt x="7166" y="406"/>
                </a:cubicBezTo>
                <a:cubicBezTo>
                  <a:pt x="7111" y="474"/>
                  <a:pt x="7015" y="519"/>
                  <a:pt x="6927" y="519"/>
                </a:cubicBezTo>
                <a:cubicBezTo>
                  <a:pt x="6916" y="519"/>
                  <a:pt x="6904" y="518"/>
                  <a:pt x="6893" y="516"/>
                </a:cubicBezTo>
                <a:cubicBezTo>
                  <a:pt x="6734" y="494"/>
                  <a:pt x="6598" y="387"/>
                  <a:pt x="6455" y="274"/>
                </a:cubicBezTo>
                <a:cubicBezTo>
                  <a:pt x="6427" y="252"/>
                  <a:pt x="6399" y="230"/>
                  <a:pt x="6372" y="209"/>
                </a:cubicBezTo>
                <a:cubicBezTo>
                  <a:pt x="6189" y="70"/>
                  <a:pt x="6015" y="0"/>
                  <a:pt x="5860"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772337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04.xml"/><Relationship Id="rId13" Type="http://schemas.openxmlformats.org/officeDocument/2006/relationships/slideLayout" Target="../slideLayouts/slideLayout109.xml"/><Relationship Id="rId18" Type="http://schemas.openxmlformats.org/officeDocument/2006/relationships/slideLayout" Target="../slideLayouts/slideLayout114.xml"/><Relationship Id="rId26" Type="http://schemas.openxmlformats.org/officeDocument/2006/relationships/slideLayout" Target="../slideLayouts/slideLayout122.xml"/><Relationship Id="rId3" Type="http://schemas.openxmlformats.org/officeDocument/2006/relationships/slideLayout" Target="../slideLayouts/slideLayout99.xml"/><Relationship Id="rId21" Type="http://schemas.openxmlformats.org/officeDocument/2006/relationships/slideLayout" Target="../slideLayouts/slideLayout117.xml"/><Relationship Id="rId7" Type="http://schemas.openxmlformats.org/officeDocument/2006/relationships/slideLayout" Target="../slideLayouts/slideLayout103.xml"/><Relationship Id="rId12" Type="http://schemas.openxmlformats.org/officeDocument/2006/relationships/slideLayout" Target="../slideLayouts/slideLayout108.xml"/><Relationship Id="rId17" Type="http://schemas.openxmlformats.org/officeDocument/2006/relationships/slideLayout" Target="../slideLayouts/slideLayout113.xml"/><Relationship Id="rId25" Type="http://schemas.openxmlformats.org/officeDocument/2006/relationships/slideLayout" Target="../slideLayouts/slideLayout121.xml"/><Relationship Id="rId2" Type="http://schemas.openxmlformats.org/officeDocument/2006/relationships/slideLayout" Target="../slideLayouts/slideLayout98.xml"/><Relationship Id="rId16" Type="http://schemas.openxmlformats.org/officeDocument/2006/relationships/slideLayout" Target="../slideLayouts/slideLayout112.xml"/><Relationship Id="rId20" Type="http://schemas.openxmlformats.org/officeDocument/2006/relationships/slideLayout" Target="../slideLayouts/slideLayout116.xml"/><Relationship Id="rId29" Type="http://schemas.openxmlformats.org/officeDocument/2006/relationships/slideLayout" Target="../slideLayouts/slideLayout125.xml"/><Relationship Id="rId1" Type="http://schemas.openxmlformats.org/officeDocument/2006/relationships/slideLayout" Target="../slideLayouts/slideLayout97.xml"/><Relationship Id="rId6" Type="http://schemas.openxmlformats.org/officeDocument/2006/relationships/slideLayout" Target="../slideLayouts/slideLayout102.xml"/><Relationship Id="rId11" Type="http://schemas.openxmlformats.org/officeDocument/2006/relationships/slideLayout" Target="../slideLayouts/slideLayout107.xml"/><Relationship Id="rId24" Type="http://schemas.openxmlformats.org/officeDocument/2006/relationships/slideLayout" Target="../slideLayouts/slideLayout120.xml"/><Relationship Id="rId32" Type="http://schemas.openxmlformats.org/officeDocument/2006/relationships/image" Target="../media/image5.jpg"/><Relationship Id="rId5" Type="http://schemas.openxmlformats.org/officeDocument/2006/relationships/slideLayout" Target="../slideLayouts/slideLayout101.xml"/><Relationship Id="rId15" Type="http://schemas.openxmlformats.org/officeDocument/2006/relationships/slideLayout" Target="../slideLayouts/slideLayout111.xml"/><Relationship Id="rId23" Type="http://schemas.openxmlformats.org/officeDocument/2006/relationships/slideLayout" Target="../slideLayouts/slideLayout119.xml"/><Relationship Id="rId28" Type="http://schemas.openxmlformats.org/officeDocument/2006/relationships/slideLayout" Target="../slideLayouts/slideLayout124.xml"/><Relationship Id="rId10" Type="http://schemas.openxmlformats.org/officeDocument/2006/relationships/slideLayout" Target="../slideLayouts/slideLayout106.xml"/><Relationship Id="rId19" Type="http://schemas.openxmlformats.org/officeDocument/2006/relationships/slideLayout" Target="../slideLayouts/slideLayout115.xml"/><Relationship Id="rId31" Type="http://schemas.openxmlformats.org/officeDocument/2006/relationships/theme" Target="../theme/theme10.xml"/><Relationship Id="rId4" Type="http://schemas.openxmlformats.org/officeDocument/2006/relationships/slideLayout" Target="../slideLayouts/slideLayout100.xml"/><Relationship Id="rId9" Type="http://schemas.openxmlformats.org/officeDocument/2006/relationships/slideLayout" Target="../slideLayouts/slideLayout105.xml"/><Relationship Id="rId14" Type="http://schemas.openxmlformats.org/officeDocument/2006/relationships/slideLayout" Target="../slideLayouts/slideLayout110.xml"/><Relationship Id="rId22" Type="http://schemas.openxmlformats.org/officeDocument/2006/relationships/slideLayout" Target="../slideLayouts/slideLayout118.xml"/><Relationship Id="rId27" Type="http://schemas.openxmlformats.org/officeDocument/2006/relationships/slideLayout" Target="../slideLayouts/slideLayout123.xml"/><Relationship Id="rId30" Type="http://schemas.openxmlformats.org/officeDocument/2006/relationships/slideLayout" Target="../slideLayouts/slideLayout126.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29.xml"/><Relationship Id="rId2" Type="http://schemas.openxmlformats.org/officeDocument/2006/relationships/slideLayout" Target="../slideLayouts/slideLayout128.xml"/><Relationship Id="rId1" Type="http://schemas.openxmlformats.org/officeDocument/2006/relationships/slideLayout" Target="../slideLayouts/slideLayout127.xml"/><Relationship Id="rId4" Type="http://schemas.openxmlformats.org/officeDocument/2006/relationships/theme" Target="../theme/theme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4.xml"/><Relationship Id="rId4"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4.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5.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slideLayout" Target="../slideLayouts/slideLayout61.xml"/><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9.xml"/><Relationship Id="rId13" Type="http://schemas.openxmlformats.org/officeDocument/2006/relationships/slideLayout" Target="../slideLayouts/slideLayout74.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slideLayout" Target="../slideLayouts/slideLayout73.xml"/><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slideLayout" Target="../slideLayouts/slideLayout72.xml"/><Relationship Id="rId5" Type="http://schemas.openxmlformats.org/officeDocument/2006/relationships/slideLayout" Target="../slideLayouts/slideLayout66.xml"/><Relationship Id="rId15" Type="http://schemas.openxmlformats.org/officeDocument/2006/relationships/image" Target="../media/image4.jpg"/><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2.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theme" Target="../theme/theme8.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3.xml"/><Relationship Id="rId3" Type="http://schemas.openxmlformats.org/officeDocument/2006/relationships/slideLayout" Target="../slideLayouts/slideLayout88.xml"/><Relationship Id="rId7" Type="http://schemas.openxmlformats.org/officeDocument/2006/relationships/slideLayout" Target="../slideLayouts/slideLayout92.xml"/><Relationship Id="rId12" Type="http://schemas.openxmlformats.org/officeDocument/2006/relationships/theme" Target="../theme/theme9.xml"/><Relationship Id="rId2" Type="http://schemas.openxmlformats.org/officeDocument/2006/relationships/slideLayout" Target="../slideLayouts/slideLayout87.xml"/><Relationship Id="rId1" Type="http://schemas.openxmlformats.org/officeDocument/2006/relationships/slideLayout" Target="../slideLayouts/slideLayout86.xml"/><Relationship Id="rId6" Type="http://schemas.openxmlformats.org/officeDocument/2006/relationships/slideLayout" Target="../slideLayouts/slideLayout91.xml"/><Relationship Id="rId11" Type="http://schemas.openxmlformats.org/officeDocument/2006/relationships/slideLayout" Target="../slideLayouts/slideLayout96.xml"/><Relationship Id="rId5" Type="http://schemas.openxmlformats.org/officeDocument/2006/relationships/slideLayout" Target="../slideLayouts/slideLayout90.xml"/><Relationship Id="rId10" Type="http://schemas.openxmlformats.org/officeDocument/2006/relationships/slideLayout" Target="../slideLayouts/slideLayout95.xml"/><Relationship Id="rId4" Type="http://schemas.openxmlformats.org/officeDocument/2006/relationships/slideLayout" Target="../slideLayouts/slideLayout89.xml"/><Relationship Id="rId9" Type="http://schemas.openxmlformats.org/officeDocument/2006/relationships/slideLayout" Target="../slideLayouts/slideLayout9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ABD190-56AD-4C55-BBCA-1554B872117B}" type="datetimeFigureOut">
              <a:rPr lang="en-US" smtClean="0"/>
              <a:t>3/18/2024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8F674BA-2DE0-4D90-8561-25BA31F62F13}" type="slidenum">
              <a:rPr lang="en-US" smtClean="0"/>
              <a:t>‹#›</a:t>
            </a:fld>
            <a:endParaRPr lang="en-US"/>
          </a:p>
        </p:txBody>
      </p:sp>
    </p:spTree>
    <p:extLst>
      <p:ext uri="{BB962C8B-B14F-4D97-AF65-F5344CB8AC3E}">
        <p14:creationId xmlns:p14="http://schemas.microsoft.com/office/powerpoint/2010/main" val="93085165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a:blip r:embed="rId32">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2800"/>
              <a:buFont typeface="Gloria Hallelujah"/>
              <a:buNone/>
              <a:defRPr sz="2800">
                <a:solidFill>
                  <a:schemeClr val="dk1"/>
                </a:solidFill>
                <a:latin typeface="Gloria Hallelujah"/>
                <a:ea typeface="Gloria Hallelujah"/>
                <a:cs typeface="Gloria Hallelujah"/>
                <a:sym typeface="Gloria Hallelujah"/>
              </a:defRPr>
            </a:lvl1pPr>
            <a:lvl2pPr lvl="1"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2pPr>
            <a:lvl3pPr lvl="2"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3pPr>
            <a:lvl4pPr lvl="3"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4pPr>
            <a:lvl5pPr lvl="4"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5pPr>
            <a:lvl6pPr lvl="5"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6pPr>
            <a:lvl7pPr lvl="6"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7pPr>
            <a:lvl8pPr lvl="7"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8pPr>
            <a:lvl9pPr lvl="8" rtl="0">
              <a:spcBef>
                <a:spcPts val="0"/>
              </a:spcBef>
              <a:spcAft>
                <a:spcPts val="0"/>
              </a:spcAft>
              <a:buClr>
                <a:schemeClr val="dk1"/>
              </a:buClr>
              <a:buSzPts val="2800"/>
              <a:buFont typeface="Fira Sans Extra Condensed"/>
              <a:buNone/>
              <a:defRPr sz="2800">
                <a:solidFill>
                  <a:schemeClr val="dk1"/>
                </a:solidFill>
                <a:latin typeface="Fira Sans Extra Condensed"/>
                <a:ea typeface="Fira Sans Extra Condensed"/>
                <a:cs typeface="Fira Sans Extra Condensed"/>
                <a:sym typeface="Fira Sans Extra Condensed"/>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1pPr>
            <a:lvl2pPr marL="914400" lvl="1"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2pPr>
            <a:lvl3pPr marL="1371600" lvl="2"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3pPr>
            <a:lvl4pPr marL="1828800" lvl="3"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4pPr>
            <a:lvl5pPr marL="2286000" lvl="4"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5pPr>
            <a:lvl6pPr marL="2743200" lvl="5"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6pPr>
            <a:lvl7pPr marL="3200400" lvl="6"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7pPr>
            <a:lvl8pPr marL="3657600" lvl="7"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8pPr>
            <a:lvl9pPr marL="4114800" lvl="8" indent="-304800" rtl="0">
              <a:lnSpc>
                <a:spcPct val="100000"/>
              </a:lnSpc>
              <a:spcBef>
                <a:spcPts val="0"/>
              </a:spcBef>
              <a:spcAft>
                <a:spcPts val="0"/>
              </a:spcAft>
              <a:buClr>
                <a:schemeClr val="dk1"/>
              </a:buClr>
              <a:buSzPts val="1200"/>
              <a:buFont typeface="Raleway SemiBold"/>
              <a:buChar char="■"/>
              <a:defRPr sz="1200">
                <a:solidFill>
                  <a:schemeClr val="dk1"/>
                </a:solidFill>
                <a:latin typeface="Raleway SemiBold"/>
                <a:ea typeface="Raleway SemiBold"/>
                <a:cs typeface="Raleway SemiBold"/>
                <a:sym typeface="Raleway SemiBold"/>
              </a:defRPr>
            </a:lvl9pPr>
          </a:lstStyle>
          <a:p>
            <a:endParaRPr/>
          </a:p>
        </p:txBody>
      </p:sp>
    </p:spTree>
    <p:extLst>
      <p:ext uri="{BB962C8B-B14F-4D97-AF65-F5344CB8AC3E}">
        <p14:creationId xmlns:p14="http://schemas.microsoft.com/office/powerpoint/2010/main" val="2661099301"/>
      </p:ext>
    </p:extLst>
  </p:cSld>
  <p:clrMap bg1="lt1" tx1="dk1" bg2="dk2" tx2="lt2" accent1="accent1" accent2="accent2" accent3="accent3" accent4="accent4" accent5="accent5" accent6="accent6" hlink="hlink" folHlink="folHlink"/>
  <p:sldLayoutIdLst>
    <p:sldLayoutId id="2147483794" r:id="rId1"/>
    <p:sldLayoutId id="2147483795" r:id="rId2"/>
    <p:sldLayoutId id="2147483796" r:id="rId3"/>
    <p:sldLayoutId id="2147483797" r:id="rId4"/>
    <p:sldLayoutId id="2147483798" r:id="rId5"/>
    <p:sldLayoutId id="2147483799" r:id="rId6"/>
    <p:sldLayoutId id="2147483800" r:id="rId7"/>
    <p:sldLayoutId id="2147483801" r:id="rId8"/>
    <p:sldLayoutId id="2147483802" r:id="rId9"/>
    <p:sldLayoutId id="2147483803" r:id="rId10"/>
    <p:sldLayoutId id="2147483804" r:id="rId11"/>
    <p:sldLayoutId id="2147483805" r:id="rId12"/>
    <p:sldLayoutId id="2147483806" r:id="rId13"/>
    <p:sldLayoutId id="2147483807" r:id="rId14"/>
    <p:sldLayoutId id="2147483808" r:id="rId15"/>
    <p:sldLayoutId id="2147483809" r:id="rId16"/>
    <p:sldLayoutId id="2147483810" r:id="rId17"/>
    <p:sldLayoutId id="2147483811" r:id="rId18"/>
    <p:sldLayoutId id="2147483812" r:id="rId19"/>
    <p:sldLayoutId id="2147483813" r:id="rId20"/>
    <p:sldLayoutId id="2147483814" r:id="rId21"/>
    <p:sldLayoutId id="2147483815" r:id="rId22"/>
    <p:sldLayoutId id="2147483816" r:id="rId23"/>
    <p:sldLayoutId id="2147483817" r:id="rId24"/>
    <p:sldLayoutId id="2147483818" r:id="rId25"/>
    <p:sldLayoutId id="2147483819" r:id="rId26"/>
    <p:sldLayoutId id="2147483820" r:id="rId27"/>
    <p:sldLayoutId id="2147483821" r:id="rId28"/>
    <p:sldLayoutId id="2147483822" r:id="rId29"/>
    <p:sldLayoutId id="2147483823" r:id="rId3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文本框 1"/>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alpha val="0"/>
                  </a:schemeClr>
                </a:solidFill>
                <a:latin typeface="微软雅黑" panose="020B0503020204020204" pitchFamily="34" charset="-122"/>
                <a:ea typeface="微软雅黑" panose="020B0503020204020204" pitchFamily="34" charset="-122"/>
                <a:sym typeface="+mn-ea"/>
              </a:rPr>
              <a:t>PPT</a:t>
            </a:r>
            <a:r>
              <a:rPr lang="zh-CN" altLang="en-US" sz="300" dirty="0">
                <a:solidFill>
                  <a:schemeClr val="bg1">
                    <a:alpha val="0"/>
                  </a:schemeClr>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alpha val="0"/>
                  </a:schemeClr>
                </a:solidFill>
                <a:latin typeface="微软雅黑" panose="020B0503020204020204" pitchFamily="34" charset="-122"/>
                <a:ea typeface="微软雅黑" panose="020B0503020204020204" pitchFamily="34" charset="-122"/>
                <a:sym typeface="+mn-ea"/>
              </a:rPr>
              <a:t>ibaotu.com</a:t>
            </a:r>
          </a:p>
        </p:txBody>
      </p:sp>
      <p:grpSp>
        <p:nvGrpSpPr>
          <p:cNvPr id="3" name="组合 2">
            <a:extLst>
              <a:ext uri="{FF2B5EF4-FFF2-40B4-BE49-F238E27FC236}">
                <a16:creationId xmlns:a16="http://schemas.microsoft.com/office/drawing/2014/main" id="{5CD96D62-AE49-41B9-80E6-E1E0FD3BCC37}"/>
              </a:ext>
            </a:extLst>
          </p:cNvPr>
          <p:cNvGrpSpPr/>
          <p:nvPr userDrawn="1"/>
        </p:nvGrpSpPr>
        <p:grpSpPr>
          <a:xfrm>
            <a:off x="0" y="0"/>
            <a:ext cx="12192000" cy="6858000"/>
            <a:chOff x="0" y="0"/>
            <a:chExt cx="12192000" cy="6750674"/>
          </a:xfrm>
        </p:grpSpPr>
        <p:sp>
          <p:nvSpPr>
            <p:cNvPr id="4" name="矩形 3">
              <a:extLst>
                <a:ext uri="{FF2B5EF4-FFF2-40B4-BE49-F238E27FC236}">
                  <a16:creationId xmlns:a16="http://schemas.microsoft.com/office/drawing/2014/main" id="{EA2709D7-4076-4042-A170-5324C4069DEC}"/>
                </a:ext>
              </a:extLst>
            </p:cNvPr>
            <p:cNvSpPr/>
            <p:nvPr/>
          </p:nvSpPr>
          <p:spPr>
            <a:xfrm>
              <a:off x="0" y="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 name="矩形 4">
              <a:extLst>
                <a:ext uri="{FF2B5EF4-FFF2-40B4-BE49-F238E27FC236}">
                  <a16:creationId xmlns:a16="http://schemas.microsoft.com/office/drawing/2014/main" id="{58041176-3F6C-45DD-BA61-F6AB03534BE5}"/>
                </a:ext>
              </a:extLst>
            </p:cNvPr>
            <p:cNvSpPr/>
            <p:nvPr/>
          </p:nvSpPr>
          <p:spPr>
            <a:xfrm>
              <a:off x="0" y="48219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矩形 5">
              <a:extLst>
                <a:ext uri="{FF2B5EF4-FFF2-40B4-BE49-F238E27FC236}">
                  <a16:creationId xmlns:a16="http://schemas.microsoft.com/office/drawing/2014/main" id="{AA52AADE-244C-4660-94D1-FF0BECB8A5F8}"/>
                </a:ext>
              </a:extLst>
            </p:cNvPr>
            <p:cNvSpPr/>
            <p:nvPr/>
          </p:nvSpPr>
          <p:spPr>
            <a:xfrm>
              <a:off x="0" y="96438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a:extLst>
                <a:ext uri="{FF2B5EF4-FFF2-40B4-BE49-F238E27FC236}">
                  <a16:creationId xmlns:a16="http://schemas.microsoft.com/office/drawing/2014/main" id="{0C8ECE69-CBF3-46E2-95D4-76CEF8951AF1}"/>
                </a:ext>
              </a:extLst>
            </p:cNvPr>
            <p:cNvSpPr/>
            <p:nvPr/>
          </p:nvSpPr>
          <p:spPr>
            <a:xfrm>
              <a:off x="0" y="144657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a:extLst>
                <a:ext uri="{FF2B5EF4-FFF2-40B4-BE49-F238E27FC236}">
                  <a16:creationId xmlns:a16="http://schemas.microsoft.com/office/drawing/2014/main" id="{86FC926A-9E58-42F3-A254-901D166EE8AB}"/>
                </a:ext>
              </a:extLst>
            </p:cNvPr>
            <p:cNvSpPr/>
            <p:nvPr/>
          </p:nvSpPr>
          <p:spPr>
            <a:xfrm>
              <a:off x="0" y="1928764"/>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a:extLst>
                <a:ext uri="{FF2B5EF4-FFF2-40B4-BE49-F238E27FC236}">
                  <a16:creationId xmlns:a16="http://schemas.microsoft.com/office/drawing/2014/main" id="{0082A139-47CD-4316-A50E-635DCA61B726}"/>
                </a:ext>
              </a:extLst>
            </p:cNvPr>
            <p:cNvSpPr/>
            <p:nvPr/>
          </p:nvSpPr>
          <p:spPr>
            <a:xfrm>
              <a:off x="0" y="2410955"/>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a:extLst>
                <a:ext uri="{FF2B5EF4-FFF2-40B4-BE49-F238E27FC236}">
                  <a16:creationId xmlns:a16="http://schemas.microsoft.com/office/drawing/2014/main" id="{0C56966C-87CE-4C19-B415-D1A116FFD55C}"/>
                </a:ext>
              </a:extLst>
            </p:cNvPr>
            <p:cNvSpPr/>
            <p:nvPr/>
          </p:nvSpPr>
          <p:spPr>
            <a:xfrm>
              <a:off x="0" y="2893146"/>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a:extLst>
                <a:ext uri="{FF2B5EF4-FFF2-40B4-BE49-F238E27FC236}">
                  <a16:creationId xmlns:a16="http://schemas.microsoft.com/office/drawing/2014/main" id="{40DF2F10-C9D9-469E-BA5B-4361A0E04F5C}"/>
                </a:ext>
              </a:extLst>
            </p:cNvPr>
            <p:cNvSpPr/>
            <p:nvPr/>
          </p:nvSpPr>
          <p:spPr>
            <a:xfrm>
              <a:off x="0" y="3375337"/>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矩形 11">
              <a:extLst>
                <a:ext uri="{FF2B5EF4-FFF2-40B4-BE49-F238E27FC236}">
                  <a16:creationId xmlns:a16="http://schemas.microsoft.com/office/drawing/2014/main" id="{FA96DBA7-5DE5-42C4-B77B-9E09808F12BE}"/>
                </a:ext>
              </a:extLst>
            </p:cNvPr>
            <p:cNvSpPr/>
            <p:nvPr/>
          </p:nvSpPr>
          <p:spPr>
            <a:xfrm>
              <a:off x="0" y="3857528"/>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a:extLst>
                <a:ext uri="{FF2B5EF4-FFF2-40B4-BE49-F238E27FC236}">
                  <a16:creationId xmlns:a16="http://schemas.microsoft.com/office/drawing/2014/main" id="{C58800CD-0121-49FB-AF2E-869EB0AE685C}"/>
                </a:ext>
              </a:extLst>
            </p:cNvPr>
            <p:cNvSpPr/>
            <p:nvPr/>
          </p:nvSpPr>
          <p:spPr>
            <a:xfrm>
              <a:off x="0" y="4339719"/>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矩形 13">
              <a:extLst>
                <a:ext uri="{FF2B5EF4-FFF2-40B4-BE49-F238E27FC236}">
                  <a16:creationId xmlns:a16="http://schemas.microsoft.com/office/drawing/2014/main" id="{46187C43-DC9C-48EB-800E-48E616220C24}"/>
                </a:ext>
              </a:extLst>
            </p:cNvPr>
            <p:cNvSpPr/>
            <p:nvPr/>
          </p:nvSpPr>
          <p:spPr>
            <a:xfrm>
              <a:off x="0" y="4821910"/>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a:extLst>
                <a:ext uri="{FF2B5EF4-FFF2-40B4-BE49-F238E27FC236}">
                  <a16:creationId xmlns:a16="http://schemas.microsoft.com/office/drawing/2014/main" id="{922023CD-DC59-496E-812C-A35B44A072DF}"/>
                </a:ext>
              </a:extLst>
            </p:cNvPr>
            <p:cNvSpPr/>
            <p:nvPr/>
          </p:nvSpPr>
          <p:spPr>
            <a:xfrm>
              <a:off x="0" y="5304101"/>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矩形 15">
              <a:extLst>
                <a:ext uri="{FF2B5EF4-FFF2-40B4-BE49-F238E27FC236}">
                  <a16:creationId xmlns:a16="http://schemas.microsoft.com/office/drawing/2014/main" id="{BF835750-1013-4D35-95B6-D7E4B0B0E2BF}"/>
                </a:ext>
              </a:extLst>
            </p:cNvPr>
            <p:cNvSpPr/>
            <p:nvPr/>
          </p:nvSpPr>
          <p:spPr>
            <a:xfrm>
              <a:off x="0" y="5786292"/>
              <a:ext cx="12192000" cy="482191"/>
            </a:xfrm>
            <a:prstGeom prst="rect">
              <a:avLst/>
            </a:prstGeom>
            <a:solidFill>
              <a:srgbClr val="DFFA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矩形 16">
              <a:extLst>
                <a:ext uri="{FF2B5EF4-FFF2-40B4-BE49-F238E27FC236}">
                  <a16:creationId xmlns:a16="http://schemas.microsoft.com/office/drawing/2014/main" id="{4E7862D5-26D4-4CF0-A6A0-57B4835E763D}"/>
                </a:ext>
              </a:extLst>
            </p:cNvPr>
            <p:cNvSpPr/>
            <p:nvPr/>
          </p:nvSpPr>
          <p:spPr>
            <a:xfrm>
              <a:off x="0" y="6268483"/>
              <a:ext cx="12192000" cy="482191"/>
            </a:xfrm>
            <a:prstGeom prst="rect">
              <a:avLst/>
            </a:prstGeom>
            <a:solidFill>
              <a:srgbClr val="FAF9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8" name="Group 4">
            <a:extLst>
              <a:ext uri="{FF2B5EF4-FFF2-40B4-BE49-F238E27FC236}">
                <a16:creationId xmlns:a16="http://schemas.microsoft.com/office/drawing/2014/main" id="{612EB653-DB89-4A83-BCB9-AB55D6DF6F05}"/>
              </a:ext>
            </a:extLst>
          </p:cNvPr>
          <p:cNvGrpSpPr>
            <a:grpSpLocks noChangeAspect="1"/>
          </p:cNvGrpSpPr>
          <p:nvPr userDrawn="1"/>
        </p:nvGrpSpPr>
        <p:grpSpPr bwMode="auto">
          <a:xfrm>
            <a:off x="-319548" y="5517737"/>
            <a:ext cx="12831097" cy="1340263"/>
            <a:chOff x="0" y="1761"/>
            <a:chExt cx="7678" cy="802"/>
          </a:xfrm>
        </p:grpSpPr>
        <p:grpSp>
          <p:nvGrpSpPr>
            <p:cNvPr id="19" name="Group 205">
              <a:extLst>
                <a:ext uri="{FF2B5EF4-FFF2-40B4-BE49-F238E27FC236}">
                  <a16:creationId xmlns:a16="http://schemas.microsoft.com/office/drawing/2014/main" id="{0E1575A5-C7B0-4FE8-928F-4CD3F8C9DEEB}"/>
                </a:ext>
              </a:extLst>
            </p:cNvPr>
            <p:cNvGrpSpPr>
              <a:grpSpLocks/>
            </p:cNvGrpSpPr>
            <p:nvPr/>
          </p:nvGrpSpPr>
          <p:grpSpPr bwMode="auto">
            <a:xfrm>
              <a:off x="0" y="1761"/>
              <a:ext cx="7678" cy="802"/>
              <a:chOff x="0" y="1761"/>
              <a:chExt cx="7678" cy="802"/>
            </a:xfrm>
          </p:grpSpPr>
          <p:sp>
            <p:nvSpPr>
              <p:cNvPr id="120" name="Freeform 5">
                <a:extLst>
                  <a:ext uri="{FF2B5EF4-FFF2-40B4-BE49-F238E27FC236}">
                    <a16:creationId xmlns:a16="http://schemas.microsoft.com/office/drawing/2014/main" id="{4F88AE74-2F4D-44B3-8A39-0594A073A2FD}"/>
                  </a:ext>
                </a:extLst>
              </p:cNvPr>
              <p:cNvSpPr>
                <a:spLocks/>
              </p:cNvSpPr>
              <p:nvPr/>
            </p:nvSpPr>
            <p:spPr bwMode="auto">
              <a:xfrm>
                <a:off x="710" y="2057"/>
                <a:ext cx="161" cy="144"/>
              </a:xfrm>
              <a:custGeom>
                <a:avLst/>
                <a:gdLst>
                  <a:gd name="T0" fmla="*/ 20 w 70"/>
                  <a:gd name="T1" fmla="*/ 14 h 62"/>
                  <a:gd name="T2" fmla="*/ 70 w 70"/>
                  <a:gd name="T3" fmla="*/ 2 h 62"/>
                  <a:gd name="T4" fmla="*/ 45 w 70"/>
                  <a:gd name="T5" fmla="*/ 47 h 62"/>
                  <a:gd name="T6" fmla="*/ 6 w 70"/>
                  <a:gd name="T7" fmla="*/ 50 h 62"/>
                  <a:gd name="T8" fmla="*/ 20 w 70"/>
                  <a:gd name="T9" fmla="*/ 14 h 62"/>
                </a:gdLst>
                <a:ahLst/>
                <a:cxnLst>
                  <a:cxn ang="0">
                    <a:pos x="T0" y="T1"/>
                  </a:cxn>
                  <a:cxn ang="0">
                    <a:pos x="T2" y="T3"/>
                  </a:cxn>
                  <a:cxn ang="0">
                    <a:pos x="T4" y="T5"/>
                  </a:cxn>
                  <a:cxn ang="0">
                    <a:pos x="T6" y="T7"/>
                  </a:cxn>
                  <a:cxn ang="0">
                    <a:pos x="T8" y="T9"/>
                  </a:cxn>
                </a:cxnLst>
                <a:rect l="0" t="0" r="r" b="b"/>
                <a:pathLst>
                  <a:path w="70" h="62">
                    <a:moveTo>
                      <a:pt x="20" y="14"/>
                    </a:moveTo>
                    <a:cubicBezTo>
                      <a:pt x="39" y="0"/>
                      <a:pt x="70" y="2"/>
                      <a:pt x="70" y="2"/>
                    </a:cubicBezTo>
                    <a:cubicBezTo>
                      <a:pt x="70" y="2"/>
                      <a:pt x="64" y="33"/>
                      <a:pt x="45" y="47"/>
                    </a:cubicBezTo>
                    <a:cubicBezTo>
                      <a:pt x="25" y="62"/>
                      <a:pt x="6" y="50"/>
                      <a:pt x="6" y="50"/>
                    </a:cubicBezTo>
                    <a:cubicBezTo>
                      <a:pt x="6" y="50"/>
                      <a:pt x="0" y="29"/>
                      <a:pt x="20"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1" name="Freeform 6">
                <a:extLst>
                  <a:ext uri="{FF2B5EF4-FFF2-40B4-BE49-F238E27FC236}">
                    <a16:creationId xmlns:a16="http://schemas.microsoft.com/office/drawing/2014/main" id="{3138CD61-CB5E-4B04-93E2-578C13F65D3D}"/>
                  </a:ext>
                </a:extLst>
              </p:cNvPr>
              <p:cNvSpPr>
                <a:spLocks/>
              </p:cNvSpPr>
              <p:nvPr/>
            </p:nvSpPr>
            <p:spPr bwMode="auto">
              <a:xfrm>
                <a:off x="597" y="2112"/>
                <a:ext cx="129" cy="107"/>
              </a:xfrm>
              <a:custGeom>
                <a:avLst/>
                <a:gdLst>
                  <a:gd name="T0" fmla="*/ 40 w 56"/>
                  <a:gd name="T1" fmla="*/ 9 h 46"/>
                  <a:gd name="T2" fmla="*/ 55 w 56"/>
                  <a:gd name="T3" fmla="*/ 35 h 46"/>
                  <a:gd name="T4" fmla="*/ 25 w 56"/>
                  <a:gd name="T5" fmla="*/ 37 h 46"/>
                  <a:gd name="T6" fmla="*/ 0 w 56"/>
                  <a:gd name="T7" fmla="*/ 6 h 46"/>
                  <a:gd name="T8" fmla="*/ 40 w 56"/>
                  <a:gd name="T9" fmla="*/ 9 h 46"/>
                </a:gdLst>
                <a:ahLst/>
                <a:cxnLst>
                  <a:cxn ang="0">
                    <a:pos x="T0" y="T1"/>
                  </a:cxn>
                  <a:cxn ang="0">
                    <a:pos x="T2" y="T3"/>
                  </a:cxn>
                  <a:cxn ang="0">
                    <a:pos x="T4" y="T5"/>
                  </a:cxn>
                  <a:cxn ang="0">
                    <a:pos x="T6" y="T7"/>
                  </a:cxn>
                  <a:cxn ang="0">
                    <a:pos x="T8" y="T9"/>
                  </a:cxn>
                </a:cxnLst>
                <a:rect l="0" t="0" r="r" b="b"/>
                <a:pathLst>
                  <a:path w="56" h="46">
                    <a:moveTo>
                      <a:pt x="40" y="9"/>
                    </a:moveTo>
                    <a:cubicBezTo>
                      <a:pt x="56" y="17"/>
                      <a:pt x="55" y="35"/>
                      <a:pt x="55" y="35"/>
                    </a:cubicBezTo>
                    <a:cubicBezTo>
                      <a:pt x="55" y="35"/>
                      <a:pt x="41" y="46"/>
                      <a:pt x="25" y="37"/>
                    </a:cubicBezTo>
                    <a:cubicBezTo>
                      <a:pt x="9" y="29"/>
                      <a:pt x="0" y="6"/>
                      <a:pt x="0" y="6"/>
                    </a:cubicBezTo>
                    <a:cubicBezTo>
                      <a:pt x="0" y="6"/>
                      <a:pt x="23" y="0"/>
                      <a:pt x="40"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2" name="Rectangle 7">
                <a:extLst>
                  <a:ext uri="{FF2B5EF4-FFF2-40B4-BE49-F238E27FC236}">
                    <a16:creationId xmlns:a16="http://schemas.microsoft.com/office/drawing/2014/main" id="{9DACD59F-FB7D-477A-A880-EC14DB2D2452}"/>
                  </a:ext>
                </a:extLst>
              </p:cNvPr>
              <p:cNvSpPr>
                <a:spLocks noChangeArrowheads="1"/>
              </p:cNvSpPr>
              <p:nvPr/>
            </p:nvSpPr>
            <p:spPr bwMode="auto">
              <a:xfrm>
                <a:off x="714" y="1980"/>
                <a:ext cx="12"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3" name="Freeform 8">
                <a:extLst>
                  <a:ext uri="{FF2B5EF4-FFF2-40B4-BE49-F238E27FC236}">
                    <a16:creationId xmlns:a16="http://schemas.microsoft.com/office/drawing/2014/main" id="{DE67CD92-A527-4855-9B4B-F1B3C02B0EBC}"/>
                  </a:ext>
                </a:extLst>
              </p:cNvPr>
              <p:cNvSpPr>
                <a:spLocks/>
              </p:cNvSpPr>
              <p:nvPr/>
            </p:nvSpPr>
            <p:spPr bwMode="auto">
              <a:xfrm>
                <a:off x="599"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5" y="9"/>
                      <a:pt x="37" y="13"/>
                    </a:cubicBezTo>
                    <a:cubicBezTo>
                      <a:pt x="37" y="13"/>
                      <a:pt x="24" y="4"/>
                      <a:pt x="14" y="18"/>
                    </a:cubicBezTo>
                    <a:cubicBezTo>
                      <a:pt x="0" y="39"/>
                      <a:pt x="19" y="102"/>
                      <a:pt x="53" y="102"/>
                    </a:cubicBezTo>
                    <a:cubicBezTo>
                      <a:pt x="86"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4" name="Freeform 9">
                <a:extLst>
                  <a:ext uri="{FF2B5EF4-FFF2-40B4-BE49-F238E27FC236}">
                    <a16:creationId xmlns:a16="http://schemas.microsoft.com/office/drawing/2014/main" id="{5C7113BE-9B04-4629-8925-E02ADEC0E4A8}"/>
                  </a:ext>
                </a:extLst>
              </p:cNvPr>
              <p:cNvSpPr>
                <a:spLocks/>
              </p:cNvSpPr>
              <p:nvPr/>
            </p:nvSpPr>
            <p:spPr bwMode="auto">
              <a:xfrm>
                <a:off x="4931" y="2057"/>
                <a:ext cx="159" cy="144"/>
              </a:xfrm>
              <a:custGeom>
                <a:avLst/>
                <a:gdLst>
                  <a:gd name="T0" fmla="*/ 19 w 69"/>
                  <a:gd name="T1" fmla="*/ 14 h 62"/>
                  <a:gd name="T2" fmla="*/ 69 w 69"/>
                  <a:gd name="T3" fmla="*/ 2 h 62"/>
                  <a:gd name="T4" fmla="*/ 44 w 69"/>
                  <a:gd name="T5" fmla="*/ 47 h 62"/>
                  <a:gd name="T6" fmla="*/ 5 w 69"/>
                  <a:gd name="T7" fmla="*/ 50 h 62"/>
                  <a:gd name="T8" fmla="*/ 19 w 69"/>
                  <a:gd name="T9" fmla="*/ 14 h 62"/>
                </a:gdLst>
                <a:ahLst/>
                <a:cxnLst>
                  <a:cxn ang="0">
                    <a:pos x="T0" y="T1"/>
                  </a:cxn>
                  <a:cxn ang="0">
                    <a:pos x="T2" y="T3"/>
                  </a:cxn>
                  <a:cxn ang="0">
                    <a:pos x="T4" y="T5"/>
                  </a:cxn>
                  <a:cxn ang="0">
                    <a:pos x="T6" y="T7"/>
                  </a:cxn>
                  <a:cxn ang="0">
                    <a:pos x="T8" y="T9"/>
                  </a:cxn>
                </a:cxnLst>
                <a:rect l="0" t="0" r="r" b="b"/>
                <a:pathLst>
                  <a:path w="69" h="62">
                    <a:moveTo>
                      <a:pt x="19" y="14"/>
                    </a:moveTo>
                    <a:cubicBezTo>
                      <a:pt x="38" y="0"/>
                      <a:pt x="69" y="2"/>
                      <a:pt x="69" y="2"/>
                    </a:cubicBezTo>
                    <a:cubicBezTo>
                      <a:pt x="69" y="2"/>
                      <a:pt x="63" y="33"/>
                      <a:pt x="44" y="47"/>
                    </a:cubicBezTo>
                    <a:cubicBezTo>
                      <a:pt x="25" y="62"/>
                      <a:pt x="5" y="50"/>
                      <a:pt x="5" y="50"/>
                    </a:cubicBezTo>
                    <a:cubicBezTo>
                      <a:pt x="5" y="50"/>
                      <a:pt x="0" y="29"/>
                      <a:pt x="19" y="1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5" name="Freeform 10">
                <a:extLst>
                  <a:ext uri="{FF2B5EF4-FFF2-40B4-BE49-F238E27FC236}">
                    <a16:creationId xmlns:a16="http://schemas.microsoft.com/office/drawing/2014/main" id="{3F2501DC-B482-45D6-9CEC-FD21676C0AF7}"/>
                  </a:ext>
                </a:extLst>
              </p:cNvPr>
              <p:cNvSpPr>
                <a:spLocks/>
              </p:cNvSpPr>
              <p:nvPr/>
            </p:nvSpPr>
            <p:spPr bwMode="auto">
              <a:xfrm>
                <a:off x="4818" y="2112"/>
                <a:ext cx="127" cy="107"/>
              </a:xfrm>
              <a:custGeom>
                <a:avLst/>
                <a:gdLst>
                  <a:gd name="T0" fmla="*/ 39 w 55"/>
                  <a:gd name="T1" fmla="*/ 9 h 46"/>
                  <a:gd name="T2" fmla="*/ 54 w 55"/>
                  <a:gd name="T3" fmla="*/ 35 h 46"/>
                  <a:gd name="T4" fmla="*/ 24 w 55"/>
                  <a:gd name="T5" fmla="*/ 37 h 46"/>
                  <a:gd name="T6" fmla="*/ 0 w 55"/>
                  <a:gd name="T7" fmla="*/ 6 h 46"/>
                  <a:gd name="T8" fmla="*/ 39 w 55"/>
                  <a:gd name="T9" fmla="*/ 9 h 46"/>
                </a:gdLst>
                <a:ahLst/>
                <a:cxnLst>
                  <a:cxn ang="0">
                    <a:pos x="T0" y="T1"/>
                  </a:cxn>
                  <a:cxn ang="0">
                    <a:pos x="T2" y="T3"/>
                  </a:cxn>
                  <a:cxn ang="0">
                    <a:pos x="T4" y="T5"/>
                  </a:cxn>
                  <a:cxn ang="0">
                    <a:pos x="T6" y="T7"/>
                  </a:cxn>
                  <a:cxn ang="0">
                    <a:pos x="T8" y="T9"/>
                  </a:cxn>
                </a:cxnLst>
                <a:rect l="0" t="0" r="r" b="b"/>
                <a:pathLst>
                  <a:path w="55" h="46">
                    <a:moveTo>
                      <a:pt x="39" y="9"/>
                    </a:moveTo>
                    <a:cubicBezTo>
                      <a:pt x="55" y="17"/>
                      <a:pt x="54" y="35"/>
                      <a:pt x="54" y="35"/>
                    </a:cubicBezTo>
                    <a:cubicBezTo>
                      <a:pt x="54" y="35"/>
                      <a:pt x="40" y="46"/>
                      <a:pt x="24" y="37"/>
                    </a:cubicBezTo>
                    <a:cubicBezTo>
                      <a:pt x="8" y="29"/>
                      <a:pt x="0" y="6"/>
                      <a:pt x="0" y="6"/>
                    </a:cubicBezTo>
                    <a:cubicBezTo>
                      <a:pt x="0" y="6"/>
                      <a:pt x="22"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6" name="Rectangle 11">
                <a:extLst>
                  <a:ext uri="{FF2B5EF4-FFF2-40B4-BE49-F238E27FC236}">
                    <a16:creationId xmlns:a16="http://schemas.microsoft.com/office/drawing/2014/main" id="{5265D4DF-4B27-4C82-87E1-81758A4E1F7D}"/>
                  </a:ext>
                </a:extLst>
              </p:cNvPr>
              <p:cNvSpPr>
                <a:spLocks noChangeArrowheads="1"/>
              </p:cNvSpPr>
              <p:nvPr/>
            </p:nvSpPr>
            <p:spPr bwMode="auto">
              <a:xfrm>
                <a:off x="4933" y="1980"/>
                <a:ext cx="14" cy="446"/>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7" name="Freeform 12">
                <a:extLst>
                  <a:ext uri="{FF2B5EF4-FFF2-40B4-BE49-F238E27FC236}">
                    <a16:creationId xmlns:a16="http://schemas.microsoft.com/office/drawing/2014/main" id="{84E6E25C-1B32-42D4-931A-564F3F8FC6B2}"/>
                  </a:ext>
                </a:extLst>
              </p:cNvPr>
              <p:cNvSpPr>
                <a:spLocks/>
              </p:cNvSpPr>
              <p:nvPr/>
            </p:nvSpPr>
            <p:spPr bwMode="auto">
              <a:xfrm>
                <a:off x="4818" y="1831"/>
                <a:ext cx="244" cy="237"/>
              </a:xfrm>
              <a:custGeom>
                <a:avLst/>
                <a:gdLst>
                  <a:gd name="T0" fmla="*/ 91 w 106"/>
                  <a:gd name="T1" fmla="*/ 18 h 102"/>
                  <a:gd name="T2" fmla="*/ 68 w 106"/>
                  <a:gd name="T3" fmla="*/ 13 h 102"/>
                  <a:gd name="T4" fmla="*/ 53 w 106"/>
                  <a:gd name="T5" fmla="*/ 0 h 102"/>
                  <a:gd name="T6" fmla="*/ 37 w 106"/>
                  <a:gd name="T7" fmla="*/ 13 h 102"/>
                  <a:gd name="T8" fmla="*/ 14 w 106"/>
                  <a:gd name="T9" fmla="*/ 18 h 102"/>
                  <a:gd name="T10" fmla="*/ 53 w 106"/>
                  <a:gd name="T11" fmla="*/ 102 h 102"/>
                  <a:gd name="T12" fmla="*/ 91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1" y="18"/>
                    </a:moveTo>
                    <a:cubicBezTo>
                      <a:pt x="81" y="4"/>
                      <a:pt x="68" y="13"/>
                      <a:pt x="68" y="13"/>
                    </a:cubicBezTo>
                    <a:cubicBezTo>
                      <a:pt x="70" y="9"/>
                      <a:pt x="62" y="0"/>
                      <a:pt x="53" y="0"/>
                    </a:cubicBezTo>
                    <a:cubicBezTo>
                      <a:pt x="44" y="0"/>
                      <a:pt x="36" y="9"/>
                      <a:pt x="37" y="13"/>
                    </a:cubicBezTo>
                    <a:cubicBezTo>
                      <a:pt x="37" y="13"/>
                      <a:pt x="24" y="4"/>
                      <a:pt x="14" y="18"/>
                    </a:cubicBezTo>
                    <a:cubicBezTo>
                      <a:pt x="0" y="39"/>
                      <a:pt x="19" y="102"/>
                      <a:pt x="53" y="102"/>
                    </a:cubicBezTo>
                    <a:cubicBezTo>
                      <a:pt x="87" y="102"/>
                      <a:pt x="106" y="39"/>
                      <a:pt x="91"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8" name="Freeform 13">
                <a:extLst>
                  <a:ext uri="{FF2B5EF4-FFF2-40B4-BE49-F238E27FC236}">
                    <a16:creationId xmlns:a16="http://schemas.microsoft.com/office/drawing/2014/main" id="{73410D53-110D-49B0-A0E9-B3D0C902CE40}"/>
                  </a:ext>
                </a:extLst>
              </p:cNvPr>
              <p:cNvSpPr>
                <a:spLocks/>
              </p:cNvSpPr>
              <p:nvPr/>
            </p:nvSpPr>
            <p:spPr bwMode="auto">
              <a:xfrm>
                <a:off x="2530" y="2001"/>
                <a:ext cx="159" cy="146"/>
              </a:xfrm>
              <a:custGeom>
                <a:avLst/>
                <a:gdLst>
                  <a:gd name="T0" fmla="*/ 19 w 69"/>
                  <a:gd name="T1" fmla="*/ 15 h 63"/>
                  <a:gd name="T2" fmla="*/ 69 w 69"/>
                  <a:gd name="T3" fmla="*/ 3 h 63"/>
                  <a:gd name="T4" fmla="*/ 44 w 69"/>
                  <a:gd name="T5" fmla="*/ 48 h 63"/>
                  <a:gd name="T6" fmla="*/ 5 w 69"/>
                  <a:gd name="T7" fmla="*/ 51 h 63"/>
                  <a:gd name="T8" fmla="*/ 19 w 69"/>
                  <a:gd name="T9" fmla="*/ 15 h 63"/>
                </a:gdLst>
                <a:ahLst/>
                <a:cxnLst>
                  <a:cxn ang="0">
                    <a:pos x="T0" y="T1"/>
                  </a:cxn>
                  <a:cxn ang="0">
                    <a:pos x="T2" y="T3"/>
                  </a:cxn>
                  <a:cxn ang="0">
                    <a:pos x="T4" y="T5"/>
                  </a:cxn>
                  <a:cxn ang="0">
                    <a:pos x="T6" y="T7"/>
                  </a:cxn>
                  <a:cxn ang="0">
                    <a:pos x="T8" y="T9"/>
                  </a:cxn>
                </a:cxnLst>
                <a:rect l="0" t="0" r="r" b="b"/>
                <a:pathLst>
                  <a:path w="69" h="63">
                    <a:moveTo>
                      <a:pt x="19" y="15"/>
                    </a:moveTo>
                    <a:cubicBezTo>
                      <a:pt x="38" y="0"/>
                      <a:pt x="69" y="3"/>
                      <a:pt x="69" y="3"/>
                    </a:cubicBezTo>
                    <a:cubicBezTo>
                      <a:pt x="69" y="3"/>
                      <a:pt x="63" y="34"/>
                      <a:pt x="44" y="48"/>
                    </a:cubicBezTo>
                    <a:cubicBezTo>
                      <a:pt x="25" y="63"/>
                      <a:pt x="5" y="51"/>
                      <a:pt x="5" y="51"/>
                    </a:cubicBezTo>
                    <a:cubicBezTo>
                      <a:pt x="5" y="51"/>
                      <a:pt x="0" y="29"/>
                      <a:pt x="19" y="15"/>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29" name="Freeform 14">
                <a:extLst>
                  <a:ext uri="{FF2B5EF4-FFF2-40B4-BE49-F238E27FC236}">
                    <a16:creationId xmlns:a16="http://schemas.microsoft.com/office/drawing/2014/main" id="{444154B4-A697-46ED-A340-6A7A4E9E26B6}"/>
                  </a:ext>
                </a:extLst>
              </p:cNvPr>
              <p:cNvSpPr>
                <a:spLocks/>
              </p:cNvSpPr>
              <p:nvPr/>
            </p:nvSpPr>
            <p:spPr bwMode="auto">
              <a:xfrm>
                <a:off x="2417" y="2059"/>
                <a:ext cx="127" cy="104"/>
              </a:xfrm>
              <a:custGeom>
                <a:avLst/>
                <a:gdLst>
                  <a:gd name="T0" fmla="*/ 39 w 55"/>
                  <a:gd name="T1" fmla="*/ 9 h 45"/>
                  <a:gd name="T2" fmla="*/ 54 w 55"/>
                  <a:gd name="T3" fmla="*/ 34 h 45"/>
                  <a:gd name="T4" fmla="*/ 24 w 55"/>
                  <a:gd name="T5" fmla="*/ 37 h 45"/>
                  <a:gd name="T6" fmla="*/ 0 w 55"/>
                  <a:gd name="T7" fmla="*/ 6 h 45"/>
                  <a:gd name="T8" fmla="*/ 39 w 55"/>
                  <a:gd name="T9" fmla="*/ 9 h 45"/>
                </a:gdLst>
                <a:ahLst/>
                <a:cxnLst>
                  <a:cxn ang="0">
                    <a:pos x="T0" y="T1"/>
                  </a:cxn>
                  <a:cxn ang="0">
                    <a:pos x="T2" y="T3"/>
                  </a:cxn>
                  <a:cxn ang="0">
                    <a:pos x="T4" y="T5"/>
                  </a:cxn>
                  <a:cxn ang="0">
                    <a:pos x="T6" y="T7"/>
                  </a:cxn>
                  <a:cxn ang="0">
                    <a:pos x="T8" y="T9"/>
                  </a:cxn>
                </a:cxnLst>
                <a:rect l="0" t="0" r="r" b="b"/>
                <a:pathLst>
                  <a:path w="55" h="45">
                    <a:moveTo>
                      <a:pt x="39" y="9"/>
                    </a:moveTo>
                    <a:cubicBezTo>
                      <a:pt x="55" y="17"/>
                      <a:pt x="54" y="34"/>
                      <a:pt x="54" y="34"/>
                    </a:cubicBezTo>
                    <a:cubicBezTo>
                      <a:pt x="54" y="34"/>
                      <a:pt x="41" y="45"/>
                      <a:pt x="24" y="37"/>
                    </a:cubicBezTo>
                    <a:cubicBezTo>
                      <a:pt x="8" y="28"/>
                      <a:pt x="0" y="6"/>
                      <a:pt x="0" y="6"/>
                    </a:cubicBezTo>
                    <a:cubicBezTo>
                      <a:pt x="0" y="6"/>
                      <a:pt x="23" y="0"/>
                      <a:pt x="39" y="9"/>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0" name="Rectangle 15">
                <a:extLst>
                  <a:ext uri="{FF2B5EF4-FFF2-40B4-BE49-F238E27FC236}">
                    <a16:creationId xmlns:a16="http://schemas.microsoft.com/office/drawing/2014/main" id="{199F46DF-4044-4FB8-BBC7-9B0997A70F3A}"/>
                  </a:ext>
                </a:extLst>
              </p:cNvPr>
              <p:cNvSpPr>
                <a:spLocks noChangeArrowheads="1"/>
              </p:cNvSpPr>
              <p:nvPr/>
            </p:nvSpPr>
            <p:spPr bwMode="auto">
              <a:xfrm>
                <a:off x="2532" y="1926"/>
                <a:ext cx="14" cy="44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1" name="Freeform 16">
                <a:extLst>
                  <a:ext uri="{FF2B5EF4-FFF2-40B4-BE49-F238E27FC236}">
                    <a16:creationId xmlns:a16="http://schemas.microsoft.com/office/drawing/2014/main" id="{94B6E31A-92F0-4A71-9EA1-FCF1F60B02F8}"/>
                  </a:ext>
                </a:extLst>
              </p:cNvPr>
              <p:cNvSpPr>
                <a:spLocks/>
              </p:cNvSpPr>
              <p:nvPr/>
            </p:nvSpPr>
            <p:spPr bwMode="auto">
              <a:xfrm>
                <a:off x="2417" y="1778"/>
                <a:ext cx="244" cy="237"/>
              </a:xfrm>
              <a:custGeom>
                <a:avLst/>
                <a:gdLst>
                  <a:gd name="T0" fmla="*/ 92 w 106"/>
                  <a:gd name="T1" fmla="*/ 18 h 102"/>
                  <a:gd name="T2" fmla="*/ 68 w 106"/>
                  <a:gd name="T3" fmla="*/ 12 h 102"/>
                  <a:gd name="T4" fmla="*/ 53 w 106"/>
                  <a:gd name="T5" fmla="*/ 0 h 102"/>
                  <a:gd name="T6" fmla="*/ 38 w 106"/>
                  <a:gd name="T7" fmla="*/ 12 h 102"/>
                  <a:gd name="T8" fmla="*/ 15 w 106"/>
                  <a:gd name="T9" fmla="*/ 18 h 102"/>
                  <a:gd name="T10" fmla="*/ 53 w 106"/>
                  <a:gd name="T11" fmla="*/ 102 h 102"/>
                  <a:gd name="T12" fmla="*/ 92 w 106"/>
                  <a:gd name="T13" fmla="*/ 18 h 102"/>
                </a:gdLst>
                <a:ahLst/>
                <a:cxnLst>
                  <a:cxn ang="0">
                    <a:pos x="T0" y="T1"/>
                  </a:cxn>
                  <a:cxn ang="0">
                    <a:pos x="T2" y="T3"/>
                  </a:cxn>
                  <a:cxn ang="0">
                    <a:pos x="T4" y="T5"/>
                  </a:cxn>
                  <a:cxn ang="0">
                    <a:pos x="T6" y="T7"/>
                  </a:cxn>
                  <a:cxn ang="0">
                    <a:pos x="T8" y="T9"/>
                  </a:cxn>
                  <a:cxn ang="0">
                    <a:pos x="T10" y="T11"/>
                  </a:cxn>
                  <a:cxn ang="0">
                    <a:pos x="T12" y="T13"/>
                  </a:cxn>
                </a:cxnLst>
                <a:rect l="0" t="0" r="r" b="b"/>
                <a:pathLst>
                  <a:path w="106" h="102">
                    <a:moveTo>
                      <a:pt x="92" y="18"/>
                    </a:moveTo>
                    <a:cubicBezTo>
                      <a:pt x="82" y="4"/>
                      <a:pt x="68" y="12"/>
                      <a:pt x="68" y="12"/>
                    </a:cubicBezTo>
                    <a:cubicBezTo>
                      <a:pt x="70" y="9"/>
                      <a:pt x="62" y="0"/>
                      <a:pt x="53" y="0"/>
                    </a:cubicBezTo>
                    <a:cubicBezTo>
                      <a:pt x="44" y="0"/>
                      <a:pt x="36" y="9"/>
                      <a:pt x="38" y="12"/>
                    </a:cubicBezTo>
                    <a:cubicBezTo>
                      <a:pt x="38" y="12"/>
                      <a:pt x="25" y="4"/>
                      <a:pt x="15" y="18"/>
                    </a:cubicBezTo>
                    <a:cubicBezTo>
                      <a:pt x="0" y="38"/>
                      <a:pt x="19" y="102"/>
                      <a:pt x="53" y="102"/>
                    </a:cubicBezTo>
                    <a:cubicBezTo>
                      <a:pt x="87" y="102"/>
                      <a:pt x="106" y="38"/>
                      <a:pt x="92" y="18"/>
                    </a:cubicBezTo>
                  </a:path>
                </a:pathLst>
              </a:custGeom>
              <a:solidFill>
                <a:srgbClr val="FF4D6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2" name="Freeform 17">
                <a:extLst>
                  <a:ext uri="{FF2B5EF4-FFF2-40B4-BE49-F238E27FC236}">
                    <a16:creationId xmlns:a16="http://schemas.microsoft.com/office/drawing/2014/main" id="{4AC2D6EB-6CC0-4D3B-820C-D31290EA9296}"/>
                  </a:ext>
                </a:extLst>
              </p:cNvPr>
              <p:cNvSpPr>
                <a:spLocks/>
              </p:cNvSpPr>
              <p:nvPr/>
            </p:nvSpPr>
            <p:spPr bwMode="auto">
              <a:xfrm>
                <a:off x="3362" y="2087"/>
                <a:ext cx="145" cy="132"/>
              </a:xfrm>
              <a:custGeom>
                <a:avLst/>
                <a:gdLst>
                  <a:gd name="T0" fmla="*/ 45 w 63"/>
                  <a:gd name="T1" fmla="*/ 13 h 57"/>
                  <a:gd name="T2" fmla="*/ 0 w 63"/>
                  <a:gd name="T3" fmla="*/ 3 h 57"/>
                  <a:gd name="T4" fmla="*/ 23 w 63"/>
                  <a:gd name="T5" fmla="*/ 44 h 57"/>
                  <a:gd name="T6" fmla="*/ 58 w 63"/>
                  <a:gd name="T7" fmla="*/ 47 h 57"/>
                  <a:gd name="T8" fmla="*/ 45 w 63"/>
                  <a:gd name="T9" fmla="*/ 13 h 57"/>
                </a:gdLst>
                <a:ahLst/>
                <a:cxnLst>
                  <a:cxn ang="0">
                    <a:pos x="T0" y="T1"/>
                  </a:cxn>
                  <a:cxn ang="0">
                    <a:pos x="T2" y="T3"/>
                  </a:cxn>
                  <a:cxn ang="0">
                    <a:pos x="T4" y="T5"/>
                  </a:cxn>
                  <a:cxn ang="0">
                    <a:pos x="T6" y="T7"/>
                  </a:cxn>
                  <a:cxn ang="0">
                    <a:pos x="T8" y="T9"/>
                  </a:cxn>
                </a:cxnLst>
                <a:rect l="0" t="0" r="r" b="b"/>
                <a:pathLst>
                  <a:path w="63" h="57">
                    <a:moveTo>
                      <a:pt x="45" y="13"/>
                    </a:moveTo>
                    <a:cubicBezTo>
                      <a:pt x="28" y="0"/>
                      <a:pt x="0" y="3"/>
                      <a:pt x="0" y="3"/>
                    </a:cubicBezTo>
                    <a:cubicBezTo>
                      <a:pt x="0" y="3"/>
                      <a:pt x="5" y="31"/>
                      <a:pt x="23" y="44"/>
                    </a:cubicBezTo>
                    <a:cubicBezTo>
                      <a:pt x="40" y="57"/>
                      <a:pt x="58" y="47"/>
                      <a:pt x="58" y="47"/>
                    </a:cubicBezTo>
                    <a:cubicBezTo>
                      <a:pt x="58" y="47"/>
                      <a:pt x="63" y="27"/>
                      <a:pt x="45"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3" name="Freeform 18">
                <a:extLst>
                  <a:ext uri="{FF2B5EF4-FFF2-40B4-BE49-F238E27FC236}">
                    <a16:creationId xmlns:a16="http://schemas.microsoft.com/office/drawing/2014/main" id="{5FF7AB43-2ADD-48E7-9587-E20A1049F3F0}"/>
                  </a:ext>
                </a:extLst>
              </p:cNvPr>
              <p:cNvSpPr>
                <a:spLocks/>
              </p:cNvSpPr>
              <p:nvPr/>
            </p:nvSpPr>
            <p:spPr bwMode="auto">
              <a:xfrm>
                <a:off x="3493" y="2140"/>
                <a:ext cx="118" cy="96"/>
              </a:xfrm>
              <a:custGeom>
                <a:avLst/>
                <a:gdLst>
                  <a:gd name="T0" fmla="*/ 15 w 51"/>
                  <a:gd name="T1" fmla="*/ 8 h 41"/>
                  <a:gd name="T2" fmla="*/ 1 w 51"/>
                  <a:gd name="T3" fmla="*/ 31 h 41"/>
                  <a:gd name="T4" fmla="*/ 28 w 51"/>
                  <a:gd name="T5" fmla="*/ 33 h 41"/>
                  <a:gd name="T6" fmla="*/ 51 w 51"/>
                  <a:gd name="T7" fmla="*/ 5 h 41"/>
                  <a:gd name="T8" fmla="*/ 15 w 51"/>
                  <a:gd name="T9" fmla="*/ 8 h 41"/>
                </a:gdLst>
                <a:ahLst/>
                <a:cxnLst>
                  <a:cxn ang="0">
                    <a:pos x="T0" y="T1"/>
                  </a:cxn>
                  <a:cxn ang="0">
                    <a:pos x="T2" y="T3"/>
                  </a:cxn>
                  <a:cxn ang="0">
                    <a:pos x="T4" y="T5"/>
                  </a:cxn>
                  <a:cxn ang="0">
                    <a:pos x="T6" y="T7"/>
                  </a:cxn>
                  <a:cxn ang="0">
                    <a:pos x="T8" y="T9"/>
                  </a:cxn>
                </a:cxnLst>
                <a:rect l="0" t="0" r="r" b="b"/>
                <a:pathLst>
                  <a:path w="51" h="41">
                    <a:moveTo>
                      <a:pt x="15" y="8"/>
                    </a:moveTo>
                    <a:cubicBezTo>
                      <a:pt x="0" y="15"/>
                      <a:pt x="1" y="31"/>
                      <a:pt x="1" y="31"/>
                    </a:cubicBezTo>
                    <a:cubicBezTo>
                      <a:pt x="1" y="31"/>
                      <a:pt x="14" y="41"/>
                      <a:pt x="28" y="33"/>
                    </a:cubicBezTo>
                    <a:cubicBezTo>
                      <a:pt x="43" y="26"/>
                      <a:pt x="51" y="5"/>
                      <a:pt x="51" y="5"/>
                    </a:cubicBezTo>
                    <a:cubicBezTo>
                      <a:pt x="51" y="5"/>
                      <a:pt x="30" y="0"/>
                      <a:pt x="15" y="8"/>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4" name="Rectangle 19">
                <a:extLst>
                  <a:ext uri="{FF2B5EF4-FFF2-40B4-BE49-F238E27FC236}">
                    <a16:creationId xmlns:a16="http://schemas.microsoft.com/office/drawing/2014/main" id="{434F64C2-2F95-420A-BE6A-DDBB97AC376B}"/>
                  </a:ext>
                </a:extLst>
              </p:cNvPr>
              <p:cNvSpPr>
                <a:spLocks noChangeArrowheads="1"/>
              </p:cNvSpPr>
              <p:nvPr/>
            </p:nvSpPr>
            <p:spPr bwMode="auto">
              <a:xfrm>
                <a:off x="3493" y="2019"/>
                <a:ext cx="12" cy="407"/>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5" name="Freeform 20">
                <a:extLst>
                  <a:ext uri="{FF2B5EF4-FFF2-40B4-BE49-F238E27FC236}">
                    <a16:creationId xmlns:a16="http://schemas.microsoft.com/office/drawing/2014/main" id="{95BB1E19-C72A-48E5-9185-6E7B783B34E8}"/>
                  </a:ext>
                </a:extLst>
              </p:cNvPr>
              <p:cNvSpPr>
                <a:spLocks/>
              </p:cNvSpPr>
              <p:nvPr/>
            </p:nvSpPr>
            <p:spPr bwMode="auto">
              <a:xfrm>
                <a:off x="3353" y="1831"/>
                <a:ext cx="292" cy="228"/>
              </a:xfrm>
              <a:custGeom>
                <a:avLst/>
                <a:gdLst>
                  <a:gd name="T0" fmla="*/ 121 w 127"/>
                  <a:gd name="T1" fmla="*/ 27 h 98"/>
                  <a:gd name="T2" fmla="*/ 92 w 127"/>
                  <a:gd name="T3" fmla="*/ 42 h 98"/>
                  <a:gd name="T4" fmla="*/ 63 w 127"/>
                  <a:gd name="T5" fmla="*/ 0 h 98"/>
                  <a:gd name="T6" fmla="*/ 35 w 127"/>
                  <a:gd name="T7" fmla="*/ 42 h 98"/>
                  <a:gd name="T8" fmla="*/ 6 w 127"/>
                  <a:gd name="T9" fmla="*/ 27 h 98"/>
                  <a:gd name="T10" fmla="*/ 63 w 127"/>
                  <a:gd name="T11" fmla="*/ 98 h 98"/>
                  <a:gd name="T12" fmla="*/ 121 w 127"/>
                  <a:gd name="T13" fmla="*/ 27 h 98"/>
                </a:gdLst>
                <a:ahLst/>
                <a:cxnLst>
                  <a:cxn ang="0">
                    <a:pos x="T0" y="T1"/>
                  </a:cxn>
                  <a:cxn ang="0">
                    <a:pos x="T2" y="T3"/>
                  </a:cxn>
                  <a:cxn ang="0">
                    <a:pos x="T4" y="T5"/>
                  </a:cxn>
                  <a:cxn ang="0">
                    <a:pos x="T6" y="T7"/>
                  </a:cxn>
                  <a:cxn ang="0">
                    <a:pos x="T8" y="T9"/>
                  </a:cxn>
                  <a:cxn ang="0">
                    <a:pos x="T10" y="T11"/>
                  </a:cxn>
                  <a:cxn ang="0">
                    <a:pos x="T12" y="T13"/>
                  </a:cxn>
                </a:cxnLst>
                <a:rect l="0" t="0" r="r" b="b"/>
                <a:pathLst>
                  <a:path w="127" h="98">
                    <a:moveTo>
                      <a:pt x="121" y="27"/>
                    </a:moveTo>
                    <a:cubicBezTo>
                      <a:pt x="92" y="42"/>
                      <a:pt x="92" y="42"/>
                      <a:pt x="92" y="42"/>
                    </a:cubicBezTo>
                    <a:cubicBezTo>
                      <a:pt x="63" y="0"/>
                      <a:pt x="63" y="0"/>
                      <a:pt x="63" y="0"/>
                    </a:cubicBezTo>
                    <a:cubicBezTo>
                      <a:pt x="35" y="42"/>
                      <a:pt x="35" y="42"/>
                      <a:pt x="35" y="42"/>
                    </a:cubicBezTo>
                    <a:cubicBezTo>
                      <a:pt x="6" y="27"/>
                      <a:pt x="6" y="27"/>
                      <a:pt x="6" y="27"/>
                    </a:cubicBezTo>
                    <a:cubicBezTo>
                      <a:pt x="6" y="27"/>
                      <a:pt x="0" y="98"/>
                      <a:pt x="63" y="98"/>
                    </a:cubicBezTo>
                    <a:cubicBezTo>
                      <a:pt x="127" y="98"/>
                      <a:pt x="121" y="27"/>
                      <a:pt x="121" y="27"/>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6" name="Freeform 21">
                <a:extLst>
                  <a:ext uri="{FF2B5EF4-FFF2-40B4-BE49-F238E27FC236}">
                    <a16:creationId xmlns:a16="http://schemas.microsoft.com/office/drawing/2014/main" id="{DB75EEF7-6121-428E-A12B-5FB0AD0B9B2E}"/>
                  </a:ext>
                </a:extLst>
              </p:cNvPr>
              <p:cNvSpPr>
                <a:spLocks/>
              </p:cNvSpPr>
              <p:nvPr/>
            </p:nvSpPr>
            <p:spPr bwMode="auto">
              <a:xfrm>
                <a:off x="6641" y="2108"/>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7" name="Freeform 22">
                <a:extLst>
                  <a:ext uri="{FF2B5EF4-FFF2-40B4-BE49-F238E27FC236}">
                    <a16:creationId xmlns:a16="http://schemas.microsoft.com/office/drawing/2014/main" id="{EE67D84A-FB3A-4789-89D7-A8D81D1EC8C3}"/>
                  </a:ext>
                </a:extLst>
              </p:cNvPr>
              <p:cNvSpPr>
                <a:spLocks/>
              </p:cNvSpPr>
              <p:nvPr/>
            </p:nvSpPr>
            <p:spPr bwMode="auto">
              <a:xfrm>
                <a:off x="6765" y="2159"/>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8" name="Rectangle 23">
                <a:extLst>
                  <a:ext uri="{FF2B5EF4-FFF2-40B4-BE49-F238E27FC236}">
                    <a16:creationId xmlns:a16="http://schemas.microsoft.com/office/drawing/2014/main" id="{D8FBBE68-0593-4AEF-A4C8-B3441B9C9A81}"/>
                  </a:ext>
                </a:extLst>
              </p:cNvPr>
              <p:cNvSpPr>
                <a:spLocks noChangeArrowheads="1"/>
              </p:cNvSpPr>
              <p:nvPr/>
            </p:nvSpPr>
            <p:spPr bwMode="auto">
              <a:xfrm>
                <a:off x="6763"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39" name="Freeform 24">
                <a:extLst>
                  <a:ext uri="{FF2B5EF4-FFF2-40B4-BE49-F238E27FC236}">
                    <a16:creationId xmlns:a16="http://schemas.microsoft.com/office/drawing/2014/main" id="{C1CCB0E0-41AA-473F-8E42-29E183057A08}"/>
                  </a:ext>
                </a:extLst>
              </p:cNvPr>
              <p:cNvSpPr>
                <a:spLocks/>
              </p:cNvSpPr>
              <p:nvPr/>
            </p:nvSpPr>
            <p:spPr bwMode="auto">
              <a:xfrm>
                <a:off x="6631" y="1868"/>
                <a:ext cx="277" cy="212"/>
              </a:xfrm>
              <a:custGeom>
                <a:avLst/>
                <a:gdLst>
                  <a:gd name="T0" fmla="*/ 113 w 120"/>
                  <a:gd name="T1" fmla="*/ 25 h 91"/>
                  <a:gd name="T2" fmla="*/ 87 w 120"/>
                  <a:gd name="T3" fmla="*/ 39 h 91"/>
                  <a:gd name="T4" fmla="*/ 60 w 120"/>
                  <a:gd name="T5" fmla="*/ 0 h 91"/>
                  <a:gd name="T6" fmla="*/ 33 w 120"/>
                  <a:gd name="T7" fmla="*/ 39 h 91"/>
                  <a:gd name="T8" fmla="*/ 6 w 120"/>
                  <a:gd name="T9" fmla="*/ 25 h 91"/>
                  <a:gd name="T10" fmla="*/ 60 w 120"/>
                  <a:gd name="T11" fmla="*/ 91 h 91"/>
                  <a:gd name="T12" fmla="*/ 113 w 120"/>
                  <a:gd name="T13" fmla="*/ 25 h 91"/>
                </a:gdLst>
                <a:ahLst/>
                <a:cxnLst>
                  <a:cxn ang="0">
                    <a:pos x="T0" y="T1"/>
                  </a:cxn>
                  <a:cxn ang="0">
                    <a:pos x="T2" y="T3"/>
                  </a:cxn>
                  <a:cxn ang="0">
                    <a:pos x="T4" y="T5"/>
                  </a:cxn>
                  <a:cxn ang="0">
                    <a:pos x="T6" y="T7"/>
                  </a:cxn>
                  <a:cxn ang="0">
                    <a:pos x="T8" y="T9"/>
                  </a:cxn>
                  <a:cxn ang="0">
                    <a:pos x="T10" y="T11"/>
                  </a:cxn>
                  <a:cxn ang="0">
                    <a:pos x="T12" y="T13"/>
                  </a:cxn>
                </a:cxnLst>
                <a:rect l="0" t="0" r="r" b="b"/>
                <a:pathLst>
                  <a:path w="120" h="91">
                    <a:moveTo>
                      <a:pt x="113" y="25"/>
                    </a:moveTo>
                    <a:cubicBezTo>
                      <a:pt x="87" y="39"/>
                      <a:pt x="87" y="39"/>
                      <a:pt x="87" y="39"/>
                    </a:cubicBezTo>
                    <a:cubicBezTo>
                      <a:pt x="60" y="0"/>
                      <a:pt x="60" y="0"/>
                      <a:pt x="60" y="0"/>
                    </a:cubicBezTo>
                    <a:cubicBezTo>
                      <a:pt x="33" y="39"/>
                      <a:pt x="33" y="39"/>
                      <a:pt x="33" y="39"/>
                    </a:cubicBezTo>
                    <a:cubicBezTo>
                      <a:pt x="6" y="25"/>
                      <a:pt x="6" y="25"/>
                      <a:pt x="6" y="25"/>
                    </a:cubicBezTo>
                    <a:cubicBezTo>
                      <a:pt x="6" y="25"/>
                      <a:pt x="0" y="91"/>
                      <a:pt x="60" y="91"/>
                    </a:cubicBezTo>
                    <a:cubicBezTo>
                      <a:pt x="120" y="91"/>
                      <a:pt x="113" y="25"/>
                      <a:pt x="113" y="25"/>
                    </a:cubicBezTo>
                  </a:path>
                </a:pathLst>
              </a:custGeom>
              <a:solidFill>
                <a:srgbClr val="FF70A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0" name="Rectangle 25">
                <a:extLst>
                  <a:ext uri="{FF2B5EF4-FFF2-40B4-BE49-F238E27FC236}">
                    <a16:creationId xmlns:a16="http://schemas.microsoft.com/office/drawing/2014/main" id="{9597F86F-6C8A-49C5-853D-9E0443AEE1F2}"/>
                  </a:ext>
                </a:extLst>
              </p:cNvPr>
              <p:cNvSpPr>
                <a:spLocks noChangeArrowheads="1"/>
              </p:cNvSpPr>
              <p:nvPr/>
            </p:nvSpPr>
            <p:spPr bwMode="auto">
              <a:xfrm>
                <a:off x="2984" y="2154"/>
                <a:ext cx="14" cy="298"/>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1" name="Oval 26">
                <a:extLst>
                  <a:ext uri="{FF2B5EF4-FFF2-40B4-BE49-F238E27FC236}">
                    <a16:creationId xmlns:a16="http://schemas.microsoft.com/office/drawing/2014/main" id="{919387DB-C63E-4E97-B40F-E53905D16308}"/>
                  </a:ext>
                </a:extLst>
              </p:cNvPr>
              <p:cNvSpPr>
                <a:spLocks noChangeArrowheads="1"/>
              </p:cNvSpPr>
              <p:nvPr/>
            </p:nvSpPr>
            <p:spPr bwMode="auto">
              <a:xfrm>
                <a:off x="2942" y="1964"/>
                <a:ext cx="97" cy="190"/>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2" name="Freeform 27">
                <a:extLst>
                  <a:ext uri="{FF2B5EF4-FFF2-40B4-BE49-F238E27FC236}">
                    <a16:creationId xmlns:a16="http://schemas.microsoft.com/office/drawing/2014/main" id="{E01FEB3F-77A1-4EEA-8B99-DB381D53BBA7}"/>
                  </a:ext>
                </a:extLst>
              </p:cNvPr>
              <p:cNvSpPr>
                <a:spLocks/>
              </p:cNvSpPr>
              <p:nvPr/>
            </p:nvSpPr>
            <p:spPr bwMode="auto">
              <a:xfrm>
                <a:off x="2839" y="2061"/>
                <a:ext cx="163" cy="149"/>
              </a:xfrm>
              <a:custGeom>
                <a:avLst/>
                <a:gdLst>
                  <a:gd name="T0" fmla="*/ 0 w 71"/>
                  <a:gd name="T1" fmla="*/ 3 h 64"/>
                  <a:gd name="T2" fmla="*/ 25 w 71"/>
                  <a:gd name="T3" fmla="*/ 49 h 64"/>
                  <a:gd name="T4" fmla="*/ 65 w 71"/>
                  <a:gd name="T5" fmla="*/ 52 h 64"/>
                  <a:gd name="T6" fmla="*/ 51 w 71"/>
                  <a:gd name="T7" fmla="*/ 15 h 64"/>
                  <a:gd name="T8" fmla="*/ 0 w 71"/>
                  <a:gd name="T9" fmla="*/ 3 h 64"/>
                </a:gdLst>
                <a:ahLst/>
                <a:cxnLst>
                  <a:cxn ang="0">
                    <a:pos x="T0" y="T1"/>
                  </a:cxn>
                  <a:cxn ang="0">
                    <a:pos x="T2" y="T3"/>
                  </a:cxn>
                  <a:cxn ang="0">
                    <a:pos x="T4" y="T5"/>
                  </a:cxn>
                  <a:cxn ang="0">
                    <a:pos x="T6" y="T7"/>
                  </a:cxn>
                  <a:cxn ang="0">
                    <a:pos x="T8" y="T9"/>
                  </a:cxn>
                </a:cxnLst>
                <a:rect l="0" t="0" r="r" b="b"/>
                <a:pathLst>
                  <a:path w="71" h="64">
                    <a:moveTo>
                      <a:pt x="0" y="3"/>
                    </a:moveTo>
                    <a:cubicBezTo>
                      <a:pt x="0" y="3"/>
                      <a:pt x="6" y="34"/>
                      <a:pt x="25" y="49"/>
                    </a:cubicBezTo>
                    <a:cubicBezTo>
                      <a:pt x="45" y="64"/>
                      <a:pt x="65" y="52"/>
                      <a:pt x="65" y="52"/>
                    </a:cubicBezTo>
                    <a:cubicBezTo>
                      <a:pt x="65" y="52"/>
                      <a:pt x="71" y="30"/>
                      <a:pt x="51" y="15"/>
                    </a:cubicBezTo>
                    <a:cubicBezTo>
                      <a:pt x="31"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3" name="Freeform 28">
                <a:extLst>
                  <a:ext uri="{FF2B5EF4-FFF2-40B4-BE49-F238E27FC236}">
                    <a16:creationId xmlns:a16="http://schemas.microsoft.com/office/drawing/2014/main" id="{04CAFA91-AC7F-40BA-9DE3-9B4094355546}"/>
                  </a:ext>
                </a:extLst>
              </p:cNvPr>
              <p:cNvSpPr>
                <a:spLocks/>
              </p:cNvSpPr>
              <p:nvPr/>
            </p:nvSpPr>
            <p:spPr bwMode="auto">
              <a:xfrm>
                <a:off x="2979" y="2061"/>
                <a:ext cx="164" cy="149"/>
              </a:xfrm>
              <a:custGeom>
                <a:avLst/>
                <a:gdLst>
                  <a:gd name="T0" fmla="*/ 71 w 71"/>
                  <a:gd name="T1" fmla="*/ 3 h 64"/>
                  <a:gd name="T2" fmla="*/ 46 w 71"/>
                  <a:gd name="T3" fmla="*/ 49 h 64"/>
                  <a:gd name="T4" fmla="*/ 6 w 71"/>
                  <a:gd name="T5" fmla="*/ 52 h 64"/>
                  <a:gd name="T6" fmla="*/ 20 w 71"/>
                  <a:gd name="T7" fmla="*/ 15 h 64"/>
                  <a:gd name="T8" fmla="*/ 71 w 71"/>
                  <a:gd name="T9" fmla="*/ 3 h 64"/>
                </a:gdLst>
                <a:ahLst/>
                <a:cxnLst>
                  <a:cxn ang="0">
                    <a:pos x="T0" y="T1"/>
                  </a:cxn>
                  <a:cxn ang="0">
                    <a:pos x="T2" y="T3"/>
                  </a:cxn>
                  <a:cxn ang="0">
                    <a:pos x="T4" y="T5"/>
                  </a:cxn>
                  <a:cxn ang="0">
                    <a:pos x="T6" y="T7"/>
                  </a:cxn>
                  <a:cxn ang="0">
                    <a:pos x="T8" y="T9"/>
                  </a:cxn>
                </a:cxnLst>
                <a:rect l="0" t="0" r="r" b="b"/>
                <a:pathLst>
                  <a:path w="71" h="64">
                    <a:moveTo>
                      <a:pt x="71" y="3"/>
                    </a:moveTo>
                    <a:cubicBezTo>
                      <a:pt x="71" y="3"/>
                      <a:pt x="65" y="34"/>
                      <a:pt x="46" y="49"/>
                    </a:cubicBezTo>
                    <a:cubicBezTo>
                      <a:pt x="26" y="64"/>
                      <a:pt x="6" y="52"/>
                      <a:pt x="6" y="52"/>
                    </a:cubicBezTo>
                    <a:cubicBezTo>
                      <a:pt x="6" y="52"/>
                      <a:pt x="0" y="30"/>
                      <a:pt x="20" y="15"/>
                    </a:cubicBezTo>
                    <a:cubicBezTo>
                      <a:pt x="40" y="0"/>
                      <a:pt x="71" y="3"/>
                      <a:pt x="71"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4" name="Rectangle 29">
                <a:extLst>
                  <a:ext uri="{FF2B5EF4-FFF2-40B4-BE49-F238E27FC236}">
                    <a16:creationId xmlns:a16="http://schemas.microsoft.com/office/drawing/2014/main" id="{EDEA2000-858D-4BB7-A888-89E149B4F63D}"/>
                  </a:ext>
                </a:extLst>
              </p:cNvPr>
              <p:cNvSpPr>
                <a:spLocks noChangeArrowheads="1"/>
              </p:cNvSpPr>
              <p:nvPr/>
            </p:nvSpPr>
            <p:spPr bwMode="auto">
              <a:xfrm>
                <a:off x="6348" y="2110"/>
                <a:ext cx="12" cy="31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5" name="Oval 30">
                <a:extLst>
                  <a:ext uri="{FF2B5EF4-FFF2-40B4-BE49-F238E27FC236}">
                    <a16:creationId xmlns:a16="http://schemas.microsoft.com/office/drawing/2014/main" id="{C4557293-0509-42FF-8224-BD1CEF8E7F27}"/>
                  </a:ext>
                </a:extLst>
              </p:cNvPr>
              <p:cNvSpPr>
                <a:spLocks noChangeArrowheads="1"/>
              </p:cNvSpPr>
              <p:nvPr/>
            </p:nvSpPr>
            <p:spPr bwMode="auto">
              <a:xfrm>
                <a:off x="6302" y="1908"/>
                <a:ext cx="104"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6" name="Freeform 31">
                <a:extLst>
                  <a:ext uri="{FF2B5EF4-FFF2-40B4-BE49-F238E27FC236}">
                    <a16:creationId xmlns:a16="http://schemas.microsoft.com/office/drawing/2014/main" id="{99E107C1-B3D8-403F-A9E1-1E09FA13ED59}"/>
                  </a:ext>
                </a:extLst>
              </p:cNvPr>
              <p:cNvSpPr>
                <a:spLocks/>
              </p:cNvSpPr>
              <p:nvPr/>
            </p:nvSpPr>
            <p:spPr bwMode="auto">
              <a:xfrm>
                <a:off x="6191" y="2012"/>
                <a:ext cx="173" cy="156"/>
              </a:xfrm>
              <a:custGeom>
                <a:avLst/>
                <a:gdLst>
                  <a:gd name="T0" fmla="*/ 0 w 75"/>
                  <a:gd name="T1" fmla="*/ 3 h 67"/>
                  <a:gd name="T2" fmla="*/ 28 w 75"/>
                  <a:gd name="T3" fmla="*/ 51 h 67"/>
                  <a:gd name="T4" fmla="*/ 70 w 75"/>
                  <a:gd name="T5" fmla="*/ 55 h 67"/>
                  <a:gd name="T6" fmla="*/ 55 w 75"/>
                  <a:gd name="T7" fmla="*/ 15 h 67"/>
                  <a:gd name="T8" fmla="*/ 0 w 75"/>
                  <a:gd name="T9" fmla="*/ 3 h 67"/>
                </a:gdLst>
                <a:ahLst/>
                <a:cxnLst>
                  <a:cxn ang="0">
                    <a:pos x="T0" y="T1"/>
                  </a:cxn>
                  <a:cxn ang="0">
                    <a:pos x="T2" y="T3"/>
                  </a:cxn>
                  <a:cxn ang="0">
                    <a:pos x="T4" y="T5"/>
                  </a:cxn>
                  <a:cxn ang="0">
                    <a:pos x="T6" y="T7"/>
                  </a:cxn>
                  <a:cxn ang="0">
                    <a:pos x="T8" y="T9"/>
                  </a:cxn>
                </a:cxnLst>
                <a:rect l="0" t="0" r="r" b="b"/>
                <a:pathLst>
                  <a:path w="75" h="67">
                    <a:moveTo>
                      <a:pt x="0" y="3"/>
                    </a:moveTo>
                    <a:cubicBezTo>
                      <a:pt x="0" y="3"/>
                      <a:pt x="7" y="36"/>
                      <a:pt x="28" y="51"/>
                    </a:cubicBezTo>
                    <a:cubicBezTo>
                      <a:pt x="48" y="67"/>
                      <a:pt x="70" y="55"/>
                      <a:pt x="70" y="55"/>
                    </a:cubicBezTo>
                    <a:cubicBezTo>
                      <a:pt x="70" y="55"/>
                      <a:pt x="75" y="31"/>
                      <a:pt x="55" y="15"/>
                    </a:cubicBezTo>
                    <a:cubicBezTo>
                      <a:pt x="34" y="0"/>
                      <a:pt x="0" y="3"/>
                      <a:pt x="0"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7" name="Freeform 32">
                <a:extLst>
                  <a:ext uri="{FF2B5EF4-FFF2-40B4-BE49-F238E27FC236}">
                    <a16:creationId xmlns:a16="http://schemas.microsoft.com/office/drawing/2014/main" id="{919BD4C7-AAF6-43F5-B93C-5C96D9457746}"/>
                  </a:ext>
                </a:extLst>
              </p:cNvPr>
              <p:cNvSpPr>
                <a:spLocks/>
              </p:cNvSpPr>
              <p:nvPr/>
            </p:nvSpPr>
            <p:spPr bwMode="auto">
              <a:xfrm>
                <a:off x="6341" y="2012"/>
                <a:ext cx="175" cy="156"/>
              </a:xfrm>
              <a:custGeom>
                <a:avLst/>
                <a:gdLst>
                  <a:gd name="T0" fmla="*/ 76 w 76"/>
                  <a:gd name="T1" fmla="*/ 3 h 67"/>
                  <a:gd name="T2" fmla="*/ 48 w 76"/>
                  <a:gd name="T3" fmla="*/ 51 h 67"/>
                  <a:gd name="T4" fmla="*/ 6 w 76"/>
                  <a:gd name="T5" fmla="*/ 55 h 67"/>
                  <a:gd name="T6" fmla="*/ 21 w 76"/>
                  <a:gd name="T7" fmla="*/ 15 h 67"/>
                  <a:gd name="T8" fmla="*/ 76 w 76"/>
                  <a:gd name="T9" fmla="*/ 3 h 67"/>
                </a:gdLst>
                <a:ahLst/>
                <a:cxnLst>
                  <a:cxn ang="0">
                    <a:pos x="T0" y="T1"/>
                  </a:cxn>
                  <a:cxn ang="0">
                    <a:pos x="T2" y="T3"/>
                  </a:cxn>
                  <a:cxn ang="0">
                    <a:pos x="T4" y="T5"/>
                  </a:cxn>
                  <a:cxn ang="0">
                    <a:pos x="T6" y="T7"/>
                  </a:cxn>
                  <a:cxn ang="0">
                    <a:pos x="T8" y="T9"/>
                  </a:cxn>
                </a:cxnLst>
                <a:rect l="0" t="0" r="r" b="b"/>
                <a:pathLst>
                  <a:path w="76" h="67">
                    <a:moveTo>
                      <a:pt x="76" y="3"/>
                    </a:moveTo>
                    <a:cubicBezTo>
                      <a:pt x="76" y="3"/>
                      <a:pt x="69" y="36"/>
                      <a:pt x="48" y="51"/>
                    </a:cubicBezTo>
                    <a:cubicBezTo>
                      <a:pt x="27" y="67"/>
                      <a:pt x="6" y="55"/>
                      <a:pt x="6" y="55"/>
                    </a:cubicBezTo>
                    <a:cubicBezTo>
                      <a:pt x="6" y="55"/>
                      <a:pt x="0" y="31"/>
                      <a:pt x="21" y="15"/>
                    </a:cubicBezTo>
                    <a:cubicBezTo>
                      <a:pt x="42" y="0"/>
                      <a:pt x="76" y="3"/>
                      <a:pt x="76" y="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8" name="Rectangle 33">
                <a:extLst>
                  <a:ext uri="{FF2B5EF4-FFF2-40B4-BE49-F238E27FC236}">
                    <a16:creationId xmlns:a16="http://schemas.microsoft.com/office/drawing/2014/main" id="{BB5494A3-5DE2-4640-BED4-3F2EA5553CB4}"/>
                  </a:ext>
                </a:extLst>
              </p:cNvPr>
              <p:cNvSpPr>
                <a:spLocks noChangeArrowheads="1"/>
              </p:cNvSpPr>
              <p:nvPr/>
            </p:nvSpPr>
            <p:spPr bwMode="auto">
              <a:xfrm>
                <a:off x="7106" y="2154"/>
                <a:ext cx="16" cy="365"/>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49" name="Oval 34">
                <a:extLst>
                  <a:ext uri="{FF2B5EF4-FFF2-40B4-BE49-F238E27FC236}">
                    <a16:creationId xmlns:a16="http://schemas.microsoft.com/office/drawing/2014/main" id="{C743AAC9-D2AC-4F6A-A30F-3888FDE06766}"/>
                  </a:ext>
                </a:extLst>
              </p:cNvPr>
              <p:cNvSpPr>
                <a:spLocks noChangeArrowheads="1"/>
              </p:cNvSpPr>
              <p:nvPr/>
            </p:nvSpPr>
            <p:spPr bwMode="auto">
              <a:xfrm>
                <a:off x="7053" y="1922"/>
                <a:ext cx="120" cy="23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0" name="Freeform 35">
                <a:extLst>
                  <a:ext uri="{FF2B5EF4-FFF2-40B4-BE49-F238E27FC236}">
                    <a16:creationId xmlns:a16="http://schemas.microsoft.com/office/drawing/2014/main" id="{4FA02400-9DA7-4EDE-A701-5F3716611712}"/>
                  </a:ext>
                </a:extLst>
              </p:cNvPr>
              <p:cNvSpPr>
                <a:spLocks/>
              </p:cNvSpPr>
              <p:nvPr/>
            </p:nvSpPr>
            <p:spPr bwMode="auto">
              <a:xfrm>
                <a:off x="6926" y="2040"/>
                <a:ext cx="201" cy="182"/>
              </a:xfrm>
              <a:custGeom>
                <a:avLst/>
                <a:gdLst>
                  <a:gd name="T0" fmla="*/ 0 w 87"/>
                  <a:gd name="T1" fmla="*/ 4 h 78"/>
                  <a:gd name="T2" fmla="*/ 32 w 87"/>
                  <a:gd name="T3" fmla="*/ 60 h 78"/>
                  <a:gd name="T4" fmla="*/ 80 w 87"/>
                  <a:gd name="T5" fmla="*/ 64 h 78"/>
                  <a:gd name="T6" fmla="*/ 63 w 87"/>
                  <a:gd name="T7" fmla="*/ 18 h 78"/>
                  <a:gd name="T8" fmla="*/ 0 w 87"/>
                  <a:gd name="T9" fmla="*/ 4 h 78"/>
                </a:gdLst>
                <a:ahLst/>
                <a:cxnLst>
                  <a:cxn ang="0">
                    <a:pos x="T0" y="T1"/>
                  </a:cxn>
                  <a:cxn ang="0">
                    <a:pos x="T2" y="T3"/>
                  </a:cxn>
                  <a:cxn ang="0">
                    <a:pos x="T4" y="T5"/>
                  </a:cxn>
                  <a:cxn ang="0">
                    <a:pos x="T6" y="T7"/>
                  </a:cxn>
                  <a:cxn ang="0">
                    <a:pos x="T8" y="T9"/>
                  </a:cxn>
                </a:cxnLst>
                <a:rect l="0" t="0" r="r" b="b"/>
                <a:pathLst>
                  <a:path w="87" h="78">
                    <a:moveTo>
                      <a:pt x="0" y="4"/>
                    </a:moveTo>
                    <a:cubicBezTo>
                      <a:pt x="0" y="4"/>
                      <a:pt x="7" y="42"/>
                      <a:pt x="32" y="60"/>
                    </a:cubicBezTo>
                    <a:cubicBezTo>
                      <a:pt x="56" y="78"/>
                      <a:pt x="80" y="64"/>
                      <a:pt x="80" y="64"/>
                    </a:cubicBezTo>
                    <a:cubicBezTo>
                      <a:pt x="80" y="64"/>
                      <a:pt x="87" y="37"/>
                      <a:pt x="63" y="18"/>
                    </a:cubicBezTo>
                    <a:cubicBezTo>
                      <a:pt x="39" y="0"/>
                      <a:pt x="0" y="4"/>
                      <a:pt x="0"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1" name="Freeform 36">
                <a:extLst>
                  <a:ext uri="{FF2B5EF4-FFF2-40B4-BE49-F238E27FC236}">
                    <a16:creationId xmlns:a16="http://schemas.microsoft.com/office/drawing/2014/main" id="{066531B8-9B65-4F79-9157-1F9FE4063FA2}"/>
                  </a:ext>
                </a:extLst>
              </p:cNvPr>
              <p:cNvSpPr>
                <a:spLocks/>
              </p:cNvSpPr>
              <p:nvPr/>
            </p:nvSpPr>
            <p:spPr bwMode="auto">
              <a:xfrm>
                <a:off x="7099" y="2040"/>
                <a:ext cx="201" cy="182"/>
              </a:xfrm>
              <a:custGeom>
                <a:avLst/>
                <a:gdLst>
                  <a:gd name="T0" fmla="*/ 87 w 87"/>
                  <a:gd name="T1" fmla="*/ 4 h 78"/>
                  <a:gd name="T2" fmla="*/ 56 w 87"/>
                  <a:gd name="T3" fmla="*/ 60 h 78"/>
                  <a:gd name="T4" fmla="*/ 7 w 87"/>
                  <a:gd name="T5" fmla="*/ 64 h 78"/>
                  <a:gd name="T6" fmla="*/ 25 w 87"/>
                  <a:gd name="T7" fmla="*/ 18 h 78"/>
                  <a:gd name="T8" fmla="*/ 87 w 87"/>
                  <a:gd name="T9" fmla="*/ 4 h 78"/>
                </a:gdLst>
                <a:ahLst/>
                <a:cxnLst>
                  <a:cxn ang="0">
                    <a:pos x="T0" y="T1"/>
                  </a:cxn>
                  <a:cxn ang="0">
                    <a:pos x="T2" y="T3"/>
                  </a:cxn>
                  <a:cxn ang="0">
                    <a:pos x="T4" y="T5"/>
                  </a:cxn>
                  <a:cxn ang="0">
                    <a:pos x="T6" y="T7"/>
                  </a:cxn>
                  <a:cxn ang="0">
                    <a:pos x="T8" y="T9"/>
                  </a:cxn>
                </a:cxnLst>
                <a:rect l="0" t="0" r="r" b="b"/>
                <a:pathLst>
                  <a:path w="87" h="78">
                    <a:moveTo>
                      <a:pt x="87" y="4"/>
                    </a:moveTo>
                    <a:cubicBezTo>
                      <a:pt x="87" y="4"/>
                      <a:pt x="80" y="42"/>
                      <a:pt x="56" y="60"/>
                    </a:cubicBezTo>
                    <a:cubicBezTo>
                      <a:pt x="32" y="78"/>
                      <a:pt x="7" y="64"/>
                      <a:pt x="7" y="64"/>
                    </a:cubicBezTo>
                    <a:cubicBezTo>
                      <a:pt x="7" y="64"/>
                      <a:pt x="0" y="37"/>
                      <a:pt x="25" y="18"/>
                    </a:cubicBezTo>
                    <a:cubicBezTo>
                      <a:pt x="49" y="0"/>
                      <a:pt x="87" y="4"/>
                      <a:pt x="87" y="4"/>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2" name="Rectangle 37">
                <a:extLst>
                  <a:ext uri="{FF2B5EF4-FFF2-40B4-BE49-F238E27FC236}">
                    <a16:creationId xmlns:a16="http://schemas.microsoft.com/office/drawing/2014/main" id="{8EEB8646-3AB2-42DD-B626-3E0DD2B38AD4}"/>
                  </a:ext>
                </a:extLst>
              </p:cNvPr>
              <p:cNvSpPr>
                <a:spLocks noChangeArrowheads="1"/>
              </p:cNvSpPr>
              <p:nvPr/>
            </p:nvSpPr>
            <p:spPr bwMode="auto">
              <a:xfrm>
                <a:off x="1468" y="1971"/>
                <a:ext cx="14"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3" name="Oval 38">
                <a:extLst>
                  <a:ext uri="{FF2B5EF4-FFF2-40B4-BE49-F238E27FC236}">
                    <a16:creationId xmlns:a16="http://schemas.microsoft.com/office/drawing/2014/main" id="{CA495488-654C-417C-9F39-613BA7C5B467}"/>
                  </a:ext>
                </a:extLst>
              </p:cNvPr>
              <p:cNvSpPr>
                <a:spLocks noChangeArrowheads="1"/>
              </p:cNvSpPr>
              <p:nvPr/>
            </p:nvSpPr>
            <p:spPr bwMode="auto">
              <a:xfrm>
                <a:off x="1387" y="1817"/>
                <a:ext cx="177"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4" name="Freeform 39">
                <a:extLst>
                  <a:ext uri="{FF2B5EF4-FFF2-40B4-BE49-F238E27FC236}">
                    <a16:creationId xmlns:a16="http://schemas.microsoft.com/office/drawing/2014/main" id="{A7A9C771-85C0-42E0-A148-9E1A1891BF3C}"/>
                  </a:ext>
                </a:extLst>
              </p:cNvPr>
              <p:cNvSpPr>
                <a:spLocks/>
              </p:cNvSpPr>
              <p:nvPr/>
            </p:nvSpPr>
            <p:spPr bwMode="auto">
              <a:xfrm>
                <a:off x="1389" y="2043"/>
                <a:ext cx="90" cy="76"/>
              </a:xfrm>
              <a:custGeom>
                <a:avLst/>
                <a:gdLst>
                  <a:gd name="T0" fmla="*/ 90 w 90"/>
                  <a:gd name="T1" fmla="*/ 69 h 76"/>
                  <a:gd name="T2" fmla="*/ 83 w 90"/>
                  <a:gd name="T3" fmla="*/ 76 h 76"/>
                  <a:gd name="T4" fmla="*/ 0 w 90"/>
                  <a:gd name="T5" fmla="*/ 7 h 76"/>
                  <a:gd name="T6" fmla="*/ 7 w 90"/>
                  <a:gd name="T7" fmla="*/ 0 h 76"/>
                  <a:gd name="T8" fmla="*/ 90 w 90"/>
                  <a:gd name="T9" fmla="*/ 69 h 76"/>
                </a:gdLst>
                <a:ahLst/>
                <a:cxnLst>
                  <a:cxn ang="0">
                    <a:pos x="T0" y="T1"/>
                  </a:cxn>
                  <a:cxn ang="0">
                    <a:pos x="T2" y="T3"/>
                  </a:cxn>
                  <a:cxn ang="0">
                    <a:pos x="T4" y="T5"/>
                  </a:cxn>
                  <a:cxn ang="0">
                    <a:pos x="T6" y="T7"/>
                  </a:cxn>
                  <a:cxn ang="0">
                    <a:pos x="T8" y="T9"/>
                  </a:cxn>
                </a:cxnLst>
                <a:rect l="0" t="0" r="r" b="b"/>
                <a:pathLst>
                  <a:path w="90" h="76">
                    <a:moveTo>
                      <a:pt x="90" y="69"/>
                    </a:moveTo>
                    <a:lnTo>
                      <a:pt x="83" y="76"/>
                    </a:lnTo>
                    <a:lnTo>
                      <a:pt x="0" y="7"/>
                    </a:lnTo>
                    <a:lnTo>
                      <a:pt x="7" y="0"/>
                    </a:lnTo>
                    <a:lnTo>
                      <a:pt x="9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5" name="Freeform 40">
                <a:extLst>
                  <a:ext uri="{FF2B5EF4-FFF2-40B4-BE49-F238E27FC236}">
                    <a16:creationId xmlns:a16="http://schemas.microsoft.com/office/drawing/2014/main" id="{58EC5587-79AE-493A-93AD-34B34B6CEAFE}"/>
                  </a:ext>
                </a:extLst>
              </p:cNvPr>
              <p:cNvSpPr>
                <a:spLocks/>
              </p:cNvSpPr>
              <p:nvPr/>
            </p:nvSpPr>
            <p:spPr bwMode="auto">
              <a:xfrm>
                <a:off x="1327" y="1982"/>
                <a:ext cx="111" cy="114"/>
              </a:xfrm>
              <a:custGeom>
                <a:avLst/>
                <a:gdLst>
                  <a:gd name="T0" fmla="*/ 2 w 48"/>
                  <a:gd name="T1" fmla="*/ 6 h 49"/>
                  <a:gd name="T2" fmla="*/ 12 w 48"/>
                  <a:gd name="T3" fmla="*/ 39 h 49"/>
                  <a:gd name="T4" fmla="*/ 39 w 48"/>
                  <a:gd name="T5" fmla="*/ 37 h 49"/>
                  <a:gd name="T6" fmla="*/ 36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39" y="37"/>
                      <a:pt x="39" y="37"/>
                    </a:cubicBezTo>
                    <a:cubicBezTo>
                      <a:pt x="39" y="37"/>
                      <a:pt x="48" y="19"/>
                      <a:pt x="36"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6" name="Freeform 41">
                <a:extLst>
                  <a:ext uri="{FF2B5EF4-FFF2-40B4-BE49-F238E27FC236}">
                    <a16:creationId xmlns:a16="http://schemas.microsoft.com/office/drawing/2014/main" id="{DCBFF6A3-5913-423D-9E16-B2FD4B9251CF}"/>
                  </a:ext>
                </a:extLst>
              </p:cNvPr>
              <p:cNvSpPr>
                <a:spLocks/>
              </p:cNvSpPr>
              <p:nvPr/>
            </p:nvSpPr>
            <p:spPr bwMode="auto">
              <a:xfrm>
                <a:off x="1472" y="2043"/>
                <a:ext cx="90" cy="76"/>
              </a:xfrm>
              <a:custGeom>
                <a:avLst/>
                <a:gdLst>
                  <a:gd name="T0" fmla="*/ 0 w 90"/>
                  <a:gd name="T1" fmla="*/ 69 h 76"/>
                  <a:gd name="T2" fmla="*/ 7 w 90"/>
                  <a:gd name="T3" fmla="*/ 76 h 76"/>
                  <a:gd name="T4" fmla="*/ 90 w 90"/>
                  <a:gd name="T5" fmla="*/ 7 h 76"/>
                  <a:gd name="T6" fmla="*/ 83 w 90"/>
                  <a:gd name="T7" fmla="*/ 0 h 76"/>
                  <a:gd name="T8" fmla="*/ 0 w 90"/>
                  <a:gd name="T9" fmla="*/ 69 h 76"/>
                </a:gdLst>
                <a:ahLst/>
                <a:cxnLst>
                  <a:cxn ang="0">
                    <a:pos x="T0" y="T1"/>
                  </a:cxn>
                  <a:cxn ang="0">
                    <a:pos x="T2" y="T3"/>
                  </a:cxn>
                  <a:cxn ang="0">
                    <a:pos x="T4" y="T5"/>
                  </a:cxn>
                  <a:cxn ang="0">
                    <a:pos x="T6" y="T7"/>
                  </a:cxn>
                  <a:cxn ang="0">
                    <a:pos x="T8" y="T9"/>
                  </a:cxn>
                </a:cxnLst>
                <a:rect l="0" t="0" r="r" b="b"/>
                <a:pathLst>
                  <a:path w="90" h="76">
                    <a:moveTo>
                      <a:pt x="0" y="69"/>
                    </a:moveTo>
                    <a:lnTo>
                      <a:pt x="7" y="76"/>
                    </a:lnTo>
                    <a:lnTo>
                      <a:pt x="90"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7" name="Freeform 42">
                <a:extLst>
                  <a:ext uri="{FF2B5EF4-FFF2-40B4-BE49-F238E27FC236}">
                    <a16:creationId xmlns:a16="http://schemas.microsoft.com/office/drawing/2014/main" id="{04F6F569-18D3-49E5-823D-0863CE47F89A}"/>
                  </a:ext>
                </a:extLst>
              </p:cNvPr>
              <p:cNvSpPr>
                <a:spLocks/>
              </p:cNvSpPr>
              <p:nvPr/>
            </p:nvSpPr>
            <p:spPr bwMode="auto">
              <a:xfrm>
                <a:off x="1514" y="1982"/>
                <a:ext cx="110" cy="114"/>
              </a:xfrm>
              <a:custGeom>
                <a:avLst/>
                <a:gdLst>
                  <a:gd name="T0" fmla="*/ 46 w 48"/>
                  <a:gd name="T1" fmla="*/ 6 h 49"/>
                  <a:gd name="T2" fmla="*/ 36 w 48"/>
                  <a:gd name="T3" fmla="*/ 39 h 49"/>
                  <a:gd name="T4" fmla="*/ 8 w 48"/>
                  <a:gd name="T5" fmla="*/ 37 h 49"/>
                  <a:gd name="T6" fmla="*/ 11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8" y="37"/>
                      <a:pt x="8" y="37"/>
                    </a:cubicBezTo>
                    <a:cubicBezTo>
                      <a:pt x="8" y="37"/>
                      <a:pt x="0" y="19"/>
                      <a:pt x="11"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8" name="Freeform 43">
                <a:extLst>
                  <a:ext uri="{FF2B5EF4-FFF2-40B4-BE49-F238E27FC236}">
                    <a16:creationId xmlns:a16="http://schemas.microsoft.com/office/drawing/2014/main" id="{50B6E8CD-F872-4CD2-92A1-D742B732D9E5}"/>
                  </a:ext>
                </a:extLst>
              </p:cNvPr>
              <p:cNvSpPr>
                <a:spLocks/>
              </p:cNvSpPr>
              <p:nvPr/>
            </p:nvSpPr>
            <p:spPr bwMode="auto">
              <a:xfrm>
                <a:off x="1389" y="2159"/>
                <a:ext cx="90" cy="79"/>
              </a:xfrm>
              <a:custGeom>
                <a:avLst/>
                <a:gdLst>
                  <a:gd name="T0" fmla="*/ 90 w 90"/>
                  <a:gd name="T1" fmla="*/ 70 h 79"/>
                  <a:gd name="T2" fmla="*/ 83 w 90"/>
                  <a:gd name="T3" fmla="*/ 79 h 79"/>
                  <a:gd name="T4" fmla="*/ 0 w 90"/>
                  <a:gd name="T5" fmla="*/ 9 h 79"/>
                  <a:gd name="T6" fmla="*/ 7 w 90"/>
                  <a:gd name="T7" fmla="*/ 0 h 79"/>
                  <a:gd name="T8" fmla="*/ 90 w 90"/>
                  <a:gd name="T9" fmla="*/ 70 h 79"/>
                </a:gdLst>
                <a:ahLst/>
                <a:cxnLst>
                  <a:cxn ang="0">
                    <a:pos x="T0" y="T1"/>
                  </a:cxn>
                  <a:cxn ang="0">
                    <a:pos x="T2" y="T3"/>
                  </a:cxn>
                  <a:cxn ang="0">
                    <a:pos x="T4" y="T5"/>
                  </a:cxn>
                  <a:cxn ang="0">
                    <a:pos x="T6" y="T7"/>
                  </a:cxn>
                  <a:cxn ang="0">
                    <a:pos x="T8" y="T9"/>
                  </a:cxn>
                </a:cxnLst>
                <a:rect l="0" t="0" r="r" b="b"/>
                <a:pathLst>
                  <a:path w="90" h="79">
                    <a:moveTo>
                      <a:pt x="90" y="70"/>
                    </a:moveTo>
                    <a:lnTo>
                      <a:pt x="83" y="79"/>
                    </a:lnTo>
                    <a:lnTo>
                      <a:pt x="0" y="9"/>
                    </a:lnTo>
                    <a:lnTo>
                      <a:pt x="7" y="0"/>
                    </a:lnTo>
                    <a:lnTo>
                      <a:pt x="9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59" name="Freeform 44">
                <a:extLst>
                  <a:ext uri="{FF2B5EF4-FFF2-40B4-BE49-F238E27FC236}">
                    <a16:creationId xmlns:a16="http://schemas.microsoft.com/office/drawing/2014/main" id="{B7E8716A-A86E-41A9-88DB-398E3DE8BC89}"/>
                  </a:ext>
                </a:extLst>
              </p:cNvPr>
              <p:cNvSpPr>
                <a:spLocks/>
              </p:cNvSpPr>
              <p:nvPr/>
            </p:nvSpPr>
            <p:spPr bwMode="auto">
              <a:xfrm>
                <a:off x="1327" y="2101"/>
                <a:ext cx="111" cy="111"/>
              </a:xfrm>
              <a:custGeom>
                <a:avLst/>
                <a:gdLst>
                  <a:gd name="T0" fmla="*/ 2 w 48"/>
                  <a:gd name="T1" fmla="*/ 5 h 48"/>
                  <a:gd name="T2" fmla="*/ 12 w 48"/>
                  <a:gd name="T3" fmla="*/ 39 h 48"/>
                  <a:gd name="T4" fmla="*/ 39 w 48"/>
                  <a:gd name="T5" fmla="*/ 37 h 48"/>
                  <a:gd name="T6" fmla="*/ 36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39" y="37"/>
                      <a:pt x="39" y="37"/>
                    </a:cubicBezTo>
                    <a:cubicBezTo>
                      <a:pt x="39" y="37"/>
                      <a:pt x="48" y="18"/>
                      <a:pt x="36"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0" name="Freeform 45">
                <a:extLst>
                  <a:ext uri="{FF2B5EF4-FFF2-40B4-BE49-F238E27FC236}">
                    <a16:creationId xmlns:a16="http://schemas.microsoft.com/office/drawing/2014/main" id="{EB5E67A2-1FB1-453B-BD17-07A61701FA2D}"/>
                  </a:ext>
                </a:extLst>
              </p:cNvPr>
              <p:cNvSpPr>
                <a:spLocks/>
              </p:cNvSpPr>
              <p:nvPr/>
            </p:nvSpPr>
            <p:spPr bwMode="auto">
              <a:xfrm>
                <a:off x="1472" y="2159"/>
                <a:ext cx="90" cy="79"/>
              </a:xfrm>
              <a:custGeom>
                <a:avLst/>
                <a:gdLst>
                  <a:gd name="T0" fmla="*/ 0 w 90"/>
                  <a:gd name="T1" fmla="*/ 70 h 79"/>
                  <a:gd name="T2" fmla="*/ 7 w 90"/>
                  <a:gd name="T3" fmla="*/ 79 h 79"/>
                  <a:gd name="T4" fmla="*/ 90 w 90"/>
                  <a:gd name="T5" fmla="*/ 9 h 79"/>
                  <a:gd name="T6" fmla="*/ 83 w 90"/>
                  <a:gd name="T7" fmla="*/ 0 h 79"/>
                  <a:gd name="T8" fmla="*/ 0 w 90"/>
                  <a:gd name="T9" fmla="*/ 70 h 79"/>
                </a:gdLst>
                <a:ahLst/>
                <a:cxnLst>
                  <a:cxn ang="0">
                    <a:pos x="T0" y="T1"/>
                  </a:cxn>
                  <a:cxn ang="0">
                    <a:pos x="T2" y="T3"/>
                  </a:cxn>
                  <a:cxn ang="0">
                    <a:pos x="T4" y="T5"/>
                  </a:cxn>
                  <a:cxn ang="0">
                    <a:pos x="T6" y="T7"/>
                  </a:cxn>
                  <a:cxn ang="0">
                    <a:pos x="T8" y="T9"/>
                  </a:cxn>
                </a:cxnLst>
                <a:rect l="0" t="0" r="r" b="b"/>
                <a:pathLst>
                  <a:path w="90" h="79">
                    <a:moveTo>
                      <a:pt x="0" y="70"/>
                    </a:moveTo>
                    <a:lnTo>
                      <a:pt x="7" y="79"/>
                    </a:lnTo>
                    <a:lnTo>
                      <a:pt x="90"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1" name="Freeform 46">
                <a:extLst>
                  <a:ext uri="{FF2B5EF4-FFF2-40B4-BE49-F238E27FC236}">
                    <a16:creationId xmlns:a16="http://schemas.microsoft.com/office/drawing/2014/main" id="{0F157CA4-F068-48FA-86EA-38A9554817CF}"/>
                  </a:ext>
                </a:extLst>
              </p:cNvPr>
              <p:cNvSpPr>
                <a:spLocks/>
              </p:cNvSpPr>
              <p:nvPr/>
            </p:nvSpPr>
            <p:spPr bwMode="auto">
              <a:xfrm>
                <a:off x="1514" y="2101"/>
                <a:ext cx="110" cy="111"/>
              </a:xfrm>
              <a:custGeom>
                <a:avLst/>
                <a:gdLst>
                  <a:gd name="T0" fmla="*/ 46 w 48"/>
                  <a:gd name="T1" fmla="*/ 5 h 48"/>
                  <a:gd name="T2" fmla="*/ 36 w 48"/>
                  <a:gd name="T3" fmla="*/ 39 h 48"/>
                  <a:gd name="T4" fmla="*/ 8 w 48"/>
                  <a:gd name="T5" fmla="*/ 37 h 48"/>
                  <a:gd name="T6" fmla="*/ 11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8" y="37"/>
                      <a:pt x="8" y="37"/>
                    </a:cubicBezTo>
                    <a:cubicBezTo>
                      <a:pt x="8" y="37"/>
                      <a:pt x="0" y="18"/>
                      <a:pt x="11"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2" name="Rectangle 47">
                <a:extLst>
                  <a:ext uri="{FF2B5EF4-FFF2-40B4-BE49-F238E27FC236}">
                    <a16:creationId xmlns:a16="http://schemas.microsoft.com/office/drawing/2014/main" id="{F9B18AF3-0BBB-4555-9520-1313B930ECEE}"/>
                  </a:ext>
                </a:extLst>
              </p:cNvPr>
              <p:cNvSpPr>
                <a:spLocks noChangeArrowheads="1"/>
              </p:cNvSpPr>
              <p:nvPr/>
            </p:nvSpPr>
            <p:spPr bwMode="auto">
              <a:xfrm>
                <a:off x="4507" y="1971"/>
                <a:ext cx="16" cy="4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3" name="Oval 48">
                <a:extLst>
                  <a:ext uri="{FF2B5EF4-FFF2-40B4-BE49-F238E27FC236}">
                    <a16:creationId xmlns:a16="http://schemas.microsoft.com/office/drawing/2014/main" id="{46CC254D-B304-4130-940D-6B6C35CC579D}"/>
                  </a:ext>
                </a:extLst>
              </p:cNvPr>
              <p:cNvSpPr>
                <a:spLocks noChangeArrowheads="1"/>
              </p:cNvSpPr>
              <p:nvPr/>
            </p:nvSpPr>
            <p:spPr bwMode="auto">
              <a:xfrm>
                <a:off x="4426" y="1817"/>
                <a:ext cx="178" cy="202"/>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4" name="Freeform 49">
                <a:extLst>
                  <a:ext uri="{FF2B5EF4-FFF2-40B4-BE49-F238E27FC236}">
                    <a16:creationId xmlns:a16="http://schemas.microsoft.com/office/drawing/2014/main" id="{E13C4D00-B03F-4F13-A46C-1FD8CF20265A}"/>
                  </a:ext>
                </a:extLst>
              </p:cNvPr>
              <p:cNvSpPr>
                <a:spLocks/>
              </p:cNvSpPr>
              <p:nvPr/>
            </p:nvSpPr>
            <p:spPr bwMode="auto">
              <a:xfrm>
                <a:off x="4429" y="2043"/>
                <a:ext cx="89" cy="76"/>
              </a:xfrm>
              <a:custGeom>
                <a:avLst/>
                <a:gdLst>
                  <a:gd name="T0" fmla="*/ 89 w 89"/>
                  <a:gd name="T1" fmla="*/ 69 h 76"/>
                  <a:gd name="T2" fmla="*/ 83 w 89"/>
                  <a:gd name="T3" fmla="*/ 76 h 76"/>
                  <a:gd name="T4" fmla="*/ 0 w 89"/>
                  <a:gd name="T5" fmla="*/ 7 h 76"/>
                  <a:gd name="T6" fmla="*/ 7 w 89"/>
                  <a:gd name="T7" fmla="*/ 0 h 76"/>
                  <a:gd name="T8" fmla="*/ 89 w 89"/>
                  <a:gd name="T9" fmla="*/ 69 h 76"/>
                </a:gdLst>
                <a:ahLst/>
                <a:cxnLst>
                  <a:cxn ang="0">
                    <a:pos x="T0" y="T1"/>
                  </a:cxn>
                  <a:cxn ang="0">
                    <a:pos x="T2" y="T3"/>
                  </a:cxn>
                  <a:cxn ang="0">
                    <a:pos x="T4" y="T5"/>
                  </a:cxn>
                  <a:cxn ang="0">
                    <a:pos x="T6" y="T7"/>
                  </a:cxn>
                  <a:cxn ang="0">
                    <a:pos x="T8" y="T9"/>
                  </a:cxn>
                </a:cxnLst>
                <a:rect l="0" t="0" r="r" b="b"/>
                <a:pathLst>
                  <a:path w="89" h="76">
                    <a:moveTo>
                      <a:pt x="89" y="69"/>
                    </a:moveTo>
                    <a:lnTo>
                      <a:pt x="83" y="76"/>
                    </a:lnTo>
                    <a:lnTo>
                      <a:pt x="0" y="7"/>
                    </a:lnTo>
                    <a:lnTo>
                      <a:pt x="7" y="0"/>
                    </a:lnTo>
                    <a:lnTo>
                      <a:pt x="89"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5" name="Freeform 50">
                <a:extLst>
                  <a:ext uri="{FF2B5EF4-FFF2-40B4-BE49-F238E27FC236}">
                    <a16:creationId xmlns:a16="http://schemas.microsoft.com/office/drawing/2014/main" id="{7F8F74CE-D1A8-4F03-AD20-1571045F8541}"/>
                  </a:ext>
                </a:extLst>
              </p:cNvPr>
              <p:cNvSpPr>
                <a:spLocks/>
              </p:cNvSpPr>
              <p:nvPr/>
            </p:nvSpPr>
            <p:spPr bwMode="auto">
              <a:xfrm>
                <a:off x="4366" y="1982"/>
                <a:ext cx="111" cy="114"/>
              </a:xfrm>
              <a:custGeom>
                <a:avLst/>
                <a:gdLst>
                  <a:gd name="T0" fmla="*/ 2 w 48"/>
                  <a:gd name="T1" fmla="*/ 6 h 49"/>
                  <a:gd name="T2" fmla="*/ 12 w 48"/>
                  <a:gd name="T3" fmla="*/ 39 h 49"/>
                  <a:gd name="T4" fmla="*/ 40 w 48"/>
                  <a:gd name="T5" fmla="*/ 37 h 49"/>
                  <a:gd name="T6" fmla="*/ 37 w 48"/>
                  <a:gd name="T7" fmla="*/ 10 h 49"/>
                  <a:gd name="T8" fmla="*/ 2 w 48"/>
                  <a:gd name="T9" fmla="*/ 6 h 49"/>
                </a:gdLst>
                <a:ahLst/>
                <a:cxnLst>
                  <a:cxn ang="0">
                    <a:pos x="T0" y="T1"/>
                  </a:cxn>
                  <a:cxn ang="0">
                    <a:pos x="T2" y="T3"/>
                  </a:cxn>
                  <a:cxn ang="0">
                    <a:pos x="T4" y="T5"/>
                  </a:cxn>
                  <a:cxn ang="0">
                    <a:pos x="T6" y="T7"/>
                  </a:cxn>
                  <a:cxn ang="0">
                    <a:pos x="T8" y="T9"/>
                  </a:cxn>
                </a:cxnLst>
                <a:rect l="0" t="0" r="r" b="b"/>
                <a:pathLst>
                  <a:path w="48" h="49">
                    <a:moveTo>
                      <a:pt x="2" y="6"/>
                    </a:moveTo>
                    <a:cubicBezTo>
                      <a:pt x="2" y="6"/>
                      <a:pt x="0" y="30"/>
                      <a:pt x="12" y="39"/>
                    </a:cubicBezTo>
                    <a:cubicBezTo>
                      <a:pt x="23" y="49"/>
                      <a:pt x="40" y="37"/>
                      <a:pt x="40" y="37"/>
                    </a:cubicBezTo>
                    <a:cubicBezTo>
                      <a:pt x="40" y="37"/>
                      <a:pt x="48" y="19"/>
                      <a:pt x="37" y="10"/>
                    </a:cubicBezTo>
                    <a:cubicBezTo>
                      <a:pt x="25"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6" name="Freeform 51">
                <a:extLst>
                  <a:ext uri="{FF2B5EF4-FFF2-40B4-BE49-F238E27FC236}">
                    <a16:creationId xmlns:a16="http://schemas.microsoft.com/office/drawing/2014/main" id="{703FE9D6-1416-4FB8-89C8-5F793022DB9D}"/>
                  </a:ext>
                </a:extLst>
              </p:cNvPr>
              <p:cNvSpPr>
                <a:spLocks/>
              </p:cNvSpPr>
              <p:nvPr/>
            </p:nvSpPr>
            <p:spPr bwMode="auto">
              <a:xfrm>
                <a:off x="4512" y="2043"/>
                <a:ext cx="89" cy="76"/>
              </a:xfrm>
              <a:custGeom>
                <a:avLst/>
                <a:gdLst>
                  <a:gd name="T0" fmla="*/ 0 w 89"/>
                  <a:gd name="T1" fmla="*/ 69 h 76"/>
                  <a:gd name="T2" fmla="*/ 6 w 89"/>
                  <a:gd name="T3" fmla="*/ 76 h 76"/>
                  <a:gd name="T4" fmla="*/ 89 w 89"/>
                  <a:gd name="T5" fmla="*/ 7 h 76"/>
                  <a:gd name="T6" fmla="*/ 83 w 89"/>
                  <a:gd name="T7" fmla="*/ 0 h 76"/>
                  <a:gd name="T8" fmla="*/ 0 w 89"/>
                  <a:gd name="T9" fmla="*/ 69 h 76"/>
                </a:gdLst>
                <a:ahLst/>
                <a:cxnLst>
                  <a:cxn ang="0">
                    <a:pos x="T0" y="T1"/>
                  </a:cxn>
                  <a:cxn ang="0">
                    <a:pos x="T2" y="T3"/>
                  </a:cxn>
                  <a:cxn ang="0">
                    <a:pos x="T4" y="T5"/>
                  </a:cxn>
                  <a:cxn ang="0">
                    <a:pos x="T6" y="T7"/>
                  </a:cxn>
                  <a:cxn ang="0">
                    <a:pos x="T8" y="T9"/>
                  </a:cxn>
                </a:cxnLst>
                <a:rect l="0" t="0" r="r" b="b"/>
                <a:pathLst>
                  <a:path w="89" h="76">
                    <a:moveTo>
                      <a:pt x="0" y="69"/>
                    </a:moveTo>
                    <a:lnTo>
                      <a:pt x="6" y="76"/>
                    </a:lnTo>
                    <a:lnTo>
                      <a:pt x="89" y="7"/>
                    </a:lnTo>
                    <a:lnTo>
                      <a:pt x="83" y="0"/>
                    </a:lnTo>
                    <a:lnTo>
                      <a:pt x="0" y="69"/>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7" name="Freeform 52">
                <a:extLst>
                  <a:ext uri="{FF2B5EF4-FFF2-40B4-BE49-F238E27FC236}">
                    <a16:creationId xmlns:a16="http://schemas.microsoft.com/office/drawing/2014/main" id="{7240AA30-D554-43A5-901E-C2AFCB3096E5}"/>
                  </a:ext>
                </a:extLst>
              </p:cNvPr>
              <p:cNvSpPr>
                <a:spLocks/>
              </p:cNvSpPr>
              <p:nvPr/>
            </p:nvSpPr>
            <p:spPr bwMode="auto">
              <a:xfrm>
                <a:off x="4553" y="1982"/>
                <a:ext cx="111" cy="114"/>
              </a:xfrm>
              <a:custGeom>
                <a:avLst/>
                <a:gdLst>
                  <a:gd name="T0" fmla="*/ 46 w 48"/>
                  <a:gd name="T1" fmla="*/ 6 h 49"/>
                  <a:gd name="T2" fmla="*/ 36 w 48"/>
                  <a:gd name="T3" fmla="*/ 39 h 49"/>
                  <a:gd name="T4" fmla="*/ 9 w 48"/>
                  <a:gd name="T5" fmla="*/ 37 h 49"/>
                  <a:gd name="T6" fmla="*/ 12 w 48"/>
                  <a:gd name="T7" fmla="*/ 10 h 49"/>
                  <a:gd name="T8" fmla="*/ 46 w 48"/>
                  <a:gd name="T9" fmla="*/ 6 h 49"/>
                </a:gdLst>
                <a:ahLst/>
                <a:cxnLst>
                  <a:cxn ang="0">
                    <a:pos x="T0" y="T1"/>
                  </a:cxn>
                  <a:cxn ang="0">
                    <a:pos x="T2" y="T3"/>
                  </a:cxn>
                  <a:cxn ang="0">
                    <a:pos x="T4" y="T5"/>
                  </a:cxn>
                  <a:cxn ang="0">
                    <a:pos x="T6" y="T7"/>
                  </a:cxn>
                  <a:cxn ang="0">
                    <a:pos x="T8" y="T9"/>
                  </a:cxn>
                </a:cxnLst>
                <a:rect l="0" t="0" r="r" b="b"/>
                <a:pathLst>
                  <a:path w="48" h="49">
                    <a:moveTo>
                      <a:pt x="46" y="6"/>
                    </a:moveTo>
                    <a:cubicBezTo>
                      <a:pt x="46" y="6"/>
                      <a:pt x="48" y="30"/>
                      <a:pt x="36" y="39"/>
                    </a:cubicBezTo>
                    <a:cubicBezTo>
                      <a:pt x="25" y="49"/>
                      <a:pt x="9" y="37"/>
                      <a:pt x="9" y="37"/>
                    </a:cubicBezTo>
                    <a:cubicBezTo>
                      <a:pt x="9" y="37"/>
                      <a:pt x="0" y="19"/>
                      <a:pt x="12" y="10"/>
                    </a:cubicBezTo>
                    <a:cubicBezTo>
                      <a:pt x="23" y="0"/>
                      <a:pt x="46" y="6"/>
                      <a:pt x="46"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8" name="Freeform 53">
                <a:extLst>
                  <a:ext uri="{FF2B5EF4-FFF2-40B4-BE49-F238E27FC236}">
                    <a16:creationId xmlns:a16="http://schemas.microsoft.com/office/drawing/2014/main" id="{81091CF3-08F5-4EA2-8205-193F285529E8}"/>
                  </a:ext>
                </a:extLst>
              </p:cNvPr>
              <p:cNvSpPr>
                <a:spLocks/>
              </p:cNvSpPr>
              <p:nvPr/>
            </p:nvSpPr>
            <p:spPr bwMode="auto">
              <a:xfrm>
                <a:off x="4429" y="2159"/>
                <a:ext cx="89" cy="79"/>
              </a:xfrm>
              <a:custGeom>
                <a:avLst/>
                <a:gdLst>
                  <a:gd name="T0" fmla="*/ 89 w 89"/>
                  <a:gd name="T1" fmla="*/ 70 h 79"/>
                  <a:gd name="T2" fmla="*/ 83 w 89"/>
                  <a:gd name="T3" fmla="*/ 79 h 79"/>
                  <a:gd name="T4" fmla="*/ 0 w 89"/>
                  <a:gd name="T5" fmla="*/ 9 h 79"/>
                  <a:gd name="T6" fmla="*/ 7 w 89"/>
                  <a:gd name="T7" fmla="*/ 0 h 79"/>
                  <a:gd name="T8" fmla="*/ 89 w 89"/>
                  <a:gd name="T9" fmla="*/ 70 h 79"/>
                </a:gdLst>
                <a:ahLst/>
                <a:cxnLst>
                  <a:cxn ang="0">
                    <a:pos x="T0" y="T1"/>
                  </a:cxn>
                  <a:cxn ang="0">
                    <a:pos x="T2" y="T3"/>
                  </a:cxn>
                  <a:cxn ang="0">
                    <a:pos x="T4" y="T5"/>
                  </a:cxn>
                  <a:cxn ang="0">
                    <a:pos x="T6" y="T7"/>
                  </a:cxn>
                  <a:cxn ang="0">
                    <a:pos x="T8" y="T9"/>
                  </a:cxn>
                </a:cxnLst>
                <a:rect l="0" t="0" r="r" b="b"/>
                <a:pathLst>
                  <a:path w="89" h="79">
                    <a:moveTo>
                      <a:pt x="89" y="70"/>
                    </a:moveTo>
                    <a:lnTo>
                      <a:pt x="83" y="79"/>
                    </a:lnTo>
                    <a:lnTo>
                      <a:pt x="0" y="9"/>
                    </a:lnTo>
                    <a:lnTo>
                      <a:pt x="7" y="0"/>
                    </a:lnTo>
                    <a:lnTo>
                      <a:pt x="89"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69" name="Freeform 54">
                <a:extLst>
                  <a:ext uri="{FF2B5EF4-FFF2-40B4-BE49-F238E27FC236}">
                    <a16:creationId xmlns:a16="http://schemas.microsoft.com/office/drawing/2014/main" id="{B5019A9A-4693-412F-9772-74DB5367B703}"/>
                  </a:ext>
                </a:extLst>
              </p:cNvPr>
              <p:cNvSpPr>
                <a:spLocks/>
              </p:cNvSpPr>
              <p:nvPr/>
            </p:nvSpPr>
            <p:spPr bwMode="auto">
              <a:xfrm>
                <a:off x="4366" y="2101"/>
                <a:ext cx="111" cy="111"/>
              </a:xfrm>
              <a:custGeom>
                <a:avLst/>
                <a:gdLst>
                  <a:gd name="T0" fmla="*/ 2 w 48"/>
                  <a:gd name="T1" fmla="*/ 5 h 48"/>
                  <a:gd name="T2" fmla="*/ 12 w 48"/>
                  <a:gd name="T3" fmla="*/ 39 h 48"/>
                  <a:gd name="T4" fmla="*/ 40 w 48"/>
                  <a:gd name="T5" fmla="*/ 37 h 48"/>
                  <a:gd name="T6" fmla="*/ 37 w 48"/>
                  <a:gd name="T7" fmla="*/ 9 h 48"/>
                  <a:gd name="T8" fmla="*/ 2 w 48"/>
                  <a:gd name="T9" fmla="*/ 5 h 48"/>
                </a:gdLst>
                <a:ahLst/>
                <a:cxnLst>
                  <a:cxn ang="0">
                    <a:pos x="T0" y="T1"/>
                  </a:cxn>
                  <a:cxn ang="0">
                    <a:pos x="T2" y="T3"/>
                  </a:cxn>
                  <a:cxn ang="0">
                    <a:pos x="T4" y="T5"/>
                  </a:cxn>
                  <a:cxn ang="0">
                    <a:pos x="T6" y="T7"/>
                  </a:cxn>
                  <a:cxn ang="0">
                    <a:pos x="T8" y="T9"/>
                  </a:cxn>
                </a:cxnLst>
                <a:rect l="0" t="0" r="r" b="b"/>
                <a:pathLst>
                  <a:path w="48" h="48">
                    <a:moveTo>
                      <a:pt x="2" y="5"/>
                    </a:moveTo>
                    <a:cubicBezTo>
                      <a:pt x="2" y="5"/>
                      <a:pt x="0" y="29"/>
                      <a:pt x="12" y="39"/>
                    </a:cubicBezTo>
                    <a:cubicBezTo>
                      <a:pt x="23" y="48"/>
                      <a:pt x="40" y="37"/>
                      <a:pt x="40" y="37"/>
                    </a:cubicBezTo>
                    <a:cubicBezTo>
                      <a:pt x="40" y="37"/>
                      <a:pt x="48" y="18"/>
                      <a:pt x="37" y="9"/>
                    </a:cubicBezTo>
                    <a:cubicBezTo>
                      <a:pt x="25" y="0"/>
                      <a:pt x="2" y="5"/>
                      <a:pt x="2"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0" name="Freeform 55">
                <a:extLst>
                  <a:ext uri="{FF2B5EF4-FFF2-40B4-BE49-F238E27FC236}">
                    <a16:creationId xmlns:a16="http://schemas.microsoft.com/office/drawing/2014/main" id="{F0702D5E-6A40-4611-8738-BC174264C1A5}"/>
                  </a:ext>
                </a:extLst>
              </p:cNvPr>
              <p:cNvSpPr>
                <a:spLocks/>
              </p:cNvSpPr>
              <p:nvPr/>
            </p:nvSpPr>
            <p:spPr bwMode="auto">
              <a:xfrm>
                <a:off x="4512" y="2159"/>
                <a:ext cx="89" cy="79"/>
              </a:xfrm>
              <a:custGeom>
                <a:avLst/>
                <a:gdLst>
                  <a:gd name="T0" fmla="*/ 0 w 89"/>
                  <a:gd name="T1" fmla="*/ 70 h 79"/>
                  <a:gd name="T2" fmla="*/ 6 w 89"/>
                  <a:gd name="T3" fmla="*/ 79 h 79"/>
                  <a:gd name="T4" fmla="*/ 89 w 89"/>
                  <a:gd name="T5" fmla="*/ 9 h 79"/>
                  <a:gd name="T6" fmla="*/ 83 w 89"/>
                  <a:gd name="T7" fmla="*/ 0 h 79"/>
                  <a:gd name="T8" fmla="*/ 0 w 89"/>
                  <a:gd name="T9" fmla="*/ 70 h 79"/>
                </a:gdLst>
                <a:ahLst/>
                <a:cxnLst>
                  <a:cxn ang="0">
                    <a:pos x="T0" y="T1"/>
                  </a:cxn>
                  <a:cxn ang="0">
                    <a:pos x="T2" y="T3"/>
                  </a:cxn>
                  <a:cxn ang="0">
                    <a:pos x="T4" y="T5"/>
                  </a:cxn>
                  <a:cxn ang="0">
                    <a:pos x="T6" y="T7"/>
                  </a:cxn>
                  <a:cxn ang="0">
                    <a:pos x="T8" y="T9"/>
                  </a:cxn>
                </a:cxnLst>
                <a:rect l="0" t="0" r="r" b="b"/>
                <a:pathLst>
                  <a:path w="89" h="79">
                    <a:moveTo>
                      <a:pt x="0" y="70"/>
                    </a:moveTo>
                    <a:lnTo>
                      <a:pt x="6" y="79"/>
                    </a:lnTo>
                    <a:lnTo>
                      <a:pt x="89" y="9"/>
                    </a:lnTo>
                    <a:lnTo>
                      <a:pt x="83" y="0"/>
                    </a:lnTo>
                    <a:lnTo>
                      <a:pt x="0" y="70"/>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1" name="Freeform 56">
                <a:extLst>
                  <a:ext uri="{FF2B5EF4-FFF2-40B4-BE49-F238E27FC236}">
                    <a16:creationId xmlns:a16="http://schemas.microsoft.com/office/drawing/2014/main" id="{7240B550-4C85-4BC2-8B53-2466ACB1F6FA}"/>
                  </a:ext>
                </a:extLst>
              </p:cNvPr>
              <p:cNvSpPr>
                <a:spLocks/>
              </p:cNvSpPr>
              <p:nvPr/>
            </p:nvSpPr>
            <p:spPr bwMode="auto">
              <a:xfrm>
                <a:off x="4553" y="2101"/>
                <a:ext cx="111" cy="111"/>
              </a:xfrm>
              <a:custGeom>
                <a:avLst/>
                <a:gdLst>
                  <a:gd name="T0" fmla="*/ 46 w 48"/>
                  <a:gd name="T1" fmla="*/ 5 h 48"/>
                  <a:gd name="T2" fmla="*/ 36 w 48"/>
                  <a:gd name="T3" fmla="*/ 39 h 48"/>
                  <a:gd name="T4" fmla="*/ 9 w 48"/>
                  <a:gd name="T5" fmla="*/ 37 h 48"/>
                  <a:gd name="T6" fmla="*/ 12 w 48"/>
                  <a:gd name="T7" fmla="*/ 9 h 48"/>
                  <a:gd name="T8" fmla="*/ 46 w 48"/>
                  <a:gd name="T9" fmla="*/ 5 h 48"/>
                </a:gdLst>
                <a:ahLst/>
                <a:cxnLst>
                  <a:cxn ang="0">
                    <a:pos x="T0" y="T1"/>
                  </a:cxn>
                  <a:cxn ang="0">
                    <a:pos x="T2" y="T3"/>
                  </a:cxn>
                  <a:cxn ang="0">
                    <a:pos x="T4" y="T5"/>
                  </a:cxn>
                  <a:cxn ang="0">
                    <a:pos x="T6" y="T7"/>
                  </a:cxn>
                  <a:cxn ang="0">
                    <a:pos x="T8" y="T9"/>
                  </a:cxn>
                </a:cxnLst>
                <a:rect l="0" t="0" r="r" b="b"/>
                <a:pathLst>
                  <a:path w="48" h="48">
                    <a:moveTo>
                      <a:pt x="46" y="5"/>
                    </a:moveTo>
                    <a:cubicBezTo>
                      <a:pt x="46" y="5"/>
                      <a:pt x="48" y="29"/>
                      <a:pt x="36" y="39"/>
                    </a:cubicBezTo>
                    <a:cubicBezTo>
                      <a:pt x="25" y="48"/>
                      <a:pt x="9" y="37"/>
                      <a:pt x="9" y="37"/>
                    </a:cubicBezTo>
                    <a:cubicBezTo>
                      <a:pt x="9" y="37"/>
                      <a:pt x="0" y="18"/>
                      <a:pt x="12" y="9"/>
                    </a:cubicBezTo>
                    <a:cubicBezTo>
                      <a:pt x="23" y="0"/>
                      <a:pt x="46" y="5"/>
                      <a:pt x="46" y="5"/>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2" name="Rectangle 57">
                <a:extLst>
                  <a:ext uri="{FF2B5EF4-FFF2-40B4-BE49-F238E27FC236}">
                    <a16:creationId xmlns:a16="http://schemas.microsoft.com/office/drawing/2014/main" id="{4BCC3DD6-8687-4977-939B-6D027443A4B4}"/>
                  </a:ext>
                </a:extLst>
              </p:cNvPr>
              <p:cNvSpPr>
                <a:spLocks noChangeArrowheads="1"/>
              </p:cNvSpPr>
              <p:nvPr/>
            </p:nvSpPr>
            <p:spPr bwMode="auto">
              <a:xfrm>
                <a:off x="5853" y="1929"/>
                <a:ext cx="16" cy="52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3" name="Oval 58">
                <a:extLst>
                  <a:ext uri="{FF2B5EF4-FFF2-40B4-BE49-F238E27FC236}">
                    <a16:creationId xmlns:a16="http://schemas.microsoft.com/office/drawing/2014/main" id="{05DDAE2A-3606-4F36-B0E0-795BA140FCEB}"/>
                  </a:ext>
                </a:extLst>
              </p:cNvPr>
              <p:cNvSpPr>
                <a:spLocks noChangeArrowheads="1"/>
              </p:cNvSpPr>
              <p:nvPr/>
            </p:nvSpPr>
            <p:spPr bwMode="auto">
              <a:xfrm>
                <a:off x="5765" y="1761"/>
                <a:ext cx="191" cy="219"/>
              </a:xfrm>
              <a:prstGeom prst="ellipse">
                <a:avLst/>
              </a:pr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4" name="Freeform 59">
                <a:extLst>
                  <a:ext uri="{FF2B5EF4-FFF2-40B4-BE49-F238E27FC236}">
                    <a16:creationId xmlns:a16="http://schemas.microsoft.com/office/drawing/2014/main" id="{601F7091-314D-4044-9C28-408BA47F82FF}"/>
                  </a:ext>
                </a:extLst>
              </p:cNvPr>
              <p:cNvSpPr>
                <a:spLocks/>
              </p:cNvSpPr>
              <p:nvPr/>
            </p:nvSpPr>
            <p:spPr bwMode="auto">
              <a:xfrm>
                <a:off x="5767" y="2005"/>
                <a:ext cx="99" cy="86"/>
              </a:xfrm>
              <a:custGeom>
                <a:avLst/>
                <a:gdLst>
                  <a:gd name="T0" fmla="*/ 99 w 99"/>
                  <a:gd name="T1" fmla="*/ 77 h 86"/>
                  <a:gd name="T2" fmla="*/ 90 w 99"/>
                  <a:gd name="T3" fmla="*/ 86 h 86"/>
                  <a:gd name="T4" fmla="*/ 0 w 99"/>
                  <a:gd name="T5" fmla="*/ 10 h 86"/>
                  <a:gd name="T6" fmla="*/ 7 w 99"/>
                  <a:gd name="T7" fmla="*/ 0 h 86"/>
                  <a:gd name="T8" fmla="*/ 99 w 99"/>
                  <a:gd name="T9" fmla="*/ 77 h 86"/>
                </a:gdLst>
                <a:ahLst/>
                <a:cxnLst>
                  <a:cxn ang="0">
                    <a:pos x="T0" y="T1"/>
                  </a:cxn>
                  <a:cxn ang="0">
                    <a:pos x="T2" y="T3"/>
                  </a:cxn>
                  <a:cxn ang="0">
                    <a:pos x="T4" y="T5"/>
                  </a:cxn>
                  <a:cxn ang="0">
                    <a:pos x="T6" y="T7"/>
                  </a:cxn>
                  <a:cxn ang="0">
                    <a:pos x="T8" y="T9"/>
                  </a:cxn>
                </a:cxnLst>
                <a:rect l="0" t="0" r="r" b="b"/>
                <a:pathLst>
                  <a:path w="99" h="86">
                    <a:moveTo>
                      <a:pt x="99" y="77"/>
                    </a:moveTo>
                    <a:lnTo>
                      <a:pt x="90" y="86"/>
                    </a:lnTo>
                    <a:lnTo>
                      <a:pt x="0" y="10"/>
                    </a:lnTo>
                    <a:lnTo>
                      <a:pt x="7" y="0"/>
                    </a:lnTo>
                    <a:lnTo>
                      <a:pt x="99"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5" name="Freeform 60">
                <a:extLst>
                  <a:ext uri="{FF2B5EF4-FFF2-40B4-BE49-F238E27FC236}">
                    <a16:creationId xmlns:a16="http://schemas.microsoft.com/office/drawing/2014/main" id="{AB78975F-BD41-4C50-8DDA-71CA7DE6D005}"/>
                  </a:ext>
                </a:extLst>
              </p:cNvPr>
              <p:cNvSpPr>
                <a:spLocks/>
              </p:cNvSpPr>
              <p:nvPr/>
            </p:nvSpPr>
            <p:spPr bwMode="auto">
              <a:xfrm>
                <a:off x="5701" y="1940"/>
                <a:ext cx="119" cy="124"/>
              </a:xfrm>
              <a:custGeom>
                <a:avLst/>
                <a:gdLst>
                  <a:gd name="T0" fmla="*/ 2 w 52"/>
                  <a:gd name="T1" fmla="*/ 7 h 53"/>
                  <a:gd name="T2" fmla="*/ 13 w 52"/>
                  <a:gd name="T3" fmla="*/ 43 h 53"/>
                  <a:gd name="T4" fmla="*/ 43 w 52"/>
                  <a:gd name="T5" fmla="*/ 41 h 53"/>
                  <a:gd name="T6" fmla="*/ 40 w 52"/>
                  <a:gd name="T7" fmla="*/ 11 h 53"/>
                  <a:gd name="T8" fmla="*/ 2 w 52"/>
                  <a:gd name="T9" fmla="*/ 7 h 53"/>
                </a:gdLst>
                <a:ahLst/>
                <a:cxnLst>
                  <a:cxn ang="0">
                    <a:pos x="T0" y="T1"/>
                  </a:cxn>
                  <a:cxn ang="0">
                    <a:pos x="T2" y="T3"/>
                  </a:cxn>
                  <a:cxn ang="0">
                    <a:pos x="T4" y="T5"/>
                  </a:cxn>
                  <a:cxn ang="0">
                    <a:pos x="T6" y="T7"/>
                  </a:cxn>
                  <a:cxn ang="0">
                    <a:pos x="T8" y="T9"/>
                  </a:cxn>
                </a:cxnLst>
                <a:rect l="0" t="0" r="r" b="b"/>
                <a:pathLst>
                  <a:path w="52" h="53">
                    <a:moveTo>
                      <a:pt x="2" y="7"/>
                    </a:moveTo>
                    <a:cubicBezTo>
                      <a:pt x="2" y="7"/>
                      <a:pt x="0" y="33"/>
                      <a:pt x="13" y="43"/>
                    </a:cubicBezTo>
                    <a:cubicBezTo>
                      <a:pt x="25" y="53"/>
                      <a:pt x="43" y="41"/>
                      <a:pt x="43" y="41"/>
                    </a:cubicBezTo>
                    <a:cubicBezTo>
                      <a:pt x="43" y="41"/>
                      <a:pt x="52" y="21"/>
                      <a:pt x="40" y="11"/>
                    </a:cubicBezTo>
                    <a:cubicBezTo>
                      <a:pt x="27" y="0"/>
                      <a:pt x="2" y="7"/>
                      <a:pt x="2"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6" name="Freeform 61">
                <a:extLst>
                  <a:ext uri="{FF2B5EF4-FFF2-40B4-BE49-F238E27FC236}">
                    <a16:creationId xmlns:a16="http://schemas.microsoft.com/office/drawing/2014/main" id="{D4F4F130-439C-4FE9-93AC-2F02A0393F19}"/>
                  </a:ext>
                </a:extLst>
              </p:cNvPr>
              <p:cNvSpPr>
                <a:spLocks/>
              </p:cNvSpPr>
              <p:nvPr/>
            </p:nvSpPr>
            <p:spPr bwMode="auto">
              <a:xfrm>
                <a:off x="5857" y="2005"/>
                <a:ext cx="99" cy="86"/>
              </a:xfrm>
              <a:custGeom>
                <a:avLst/>
                <a:gdLst>
                  <a:gd name="T0" fmla="*/ 0 w 99"/>
                  <a:gd name="T1" fmla="*/ 77 h 86"/>
                  <a:gd name="T2" fmla="*/ 7 w 99"/>
                  <a:gd name="T3" fmla="*/ 86 h 86"/>
                  <a:gd name="T4" fmla="*/ 99 w 99"/>
                  <a:gd name="T5" fmla="*/ 10 h 86"/>
                  <a:gd name="T6" fmla="*/ 92 w 99"/>
                  <a:gd name="T7" fmla="*/ 0 h 86"/>
                  <a:gd name="T8" fmla="*/ 0 w 99"/>
                  <a:gd name="T9" fmla="*/ 77 h 86"/>
                </a:gdLst>
                <a:ahLst/>
                <a:cxnLst>
                  <a:cxn ang="0">
                    <a:pos x="T0" y="T1"/>
                  </a:cxn>
                  <a:cxn ang="0">
                    <a:pos x="T2" y="T3"/>
                  </a:cxn>
                  <a:cxn ang="0">
                    <a:pos x="T4" y="T5"/>
                  </a:cxn>
                  <a:cxn ang="0">
                    <a:pos x="T6" y="T7"/>
                  </a:cxn>
                  <a:cxn ang="0">
                    <a:pos x="T8" y="T9"/>
                  </a:cxn>
                </a:cxnLst>
                <a:rect l="0" t="0" r="r" b="b"/>
                <a:pathLst>
                  <a:path w="99" h="86">
                    <a:moveTo>
                      <a:pt x="0" y="77"/>
                    </a:moveTo>
                    <a:lnTo>
                      <a:pt x="7" y="86"/>
                    </a:lnTo>
                    <a:lnTo>
                      <a:pt x="99" y="10"/>
                    </a:lnTo>
                    <a:lnTo>
                      <a:pt x="92" y="0"/>
                    </a:lnTo>
                    <a:lnTo>
                      <a:pt x="0" y="77"/>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7" name="Freeform 62">
                <a:extLst>
                  <a:ext uri="{FF2B5EF4-FFF2-40B4-BE49-F238E27FC236}">
                    <a16:creationId xmlns:a16="http://schemas.microsoft.com/office/drawing/2014/main" id="{8AD92ED7-0941-45AA-A664-094B812A9EA2}"/>
                  </a:ext>
                </a:extLst>
              </p:cNvPr>
              <p:cNvSpPr>
                <a:spLocks/>
              </p:cNvSpPr>
              <p:nvPr/>
            </p:nvSpPr>
            <p:spPr bwMode="auto">
              <a:xfrm>
                <a:off x="5903" y="1940"/>
                <a:ext cx="118" cy="124"/>
              </a:xfrm>
              <a:custGeom>
                <a:avLst/>
                <a:gdLst>
                  <a:gd name="T0" fmla="*/ 49 w 51"/>
                  <a:gd name="T1" fmla="*/ 7 h 53"/>
                  <a:gd name="T2" fmla="*/ 39 w 51"/>
                  <a:gd name="T3" fmla="*/ 43 h 53"/>
                  <a:gd name="T4" fmla="*/ 9 w 51"/>
                  <a:gd name="T5" fmla="*/ 41 h 53"/>
                  <a:gd name="T6" fmla="*/ 12 w 51"/>
                  <a:gd name="T7" fmla="*/ 11 h 53"/>
                  <a:gd name="T8" fmla="*/ 49 w 51"/>
                  <a:gd name="T9" fmla="*/ 7 h 53"/>
                </a:gdLst>
                <a:ahLst/>
                <a:cxnLst>
                  <a:cxn ang="0">
                    <a:pos x="T0" y="T1"/>
                  </a:cxn>
                  <a:cxn ang="0">
                    <a:pos x="T2" y="T3"/>
                  </a:cxn>
                  <a:cxn ang="0">
                    <a:pos x="T4" y="T5"/>
                  </a:cxn>
                  <a:cxn ang="0">
                    <a:pos x="T6" y="T7"/>
                  </a:cxn>
                  <a:cxn ang="0">
                    <a:pos x="T8" y="T9"/>
                  </a:cxn>
                </a:cxnLst>
                <a:rect l="0" t="0" r="r" b="b"/>
                <a:pathLst>
                  <a:path w="51" h="53">
                    <a:moveTo>
                      <a:pt x="49" y="7"/>
                    </a:moveTo>
                    <a:cubicBezTo>
                      <a:pt x="49" y="7"/>
                      <a:pt x="51" y="33"/>
                      <a:pt x="39" y="43"/>
                    </a:cubicBezTo>
                    <a:cubicBezTo>
                      <a:pt x="27" y="53"/>
                      <a:pt x="9" y="41"/>
                      <a:pt x="9" y="41"/>
                    </a:cubicBezTo>
                    <a:cubicBezTo>
                      <a:pt x="9" y="41"/>
                      <a:pt x="0" y="21"/>
                      <a:pt x="12" y="11"/>
                    </a:cubicBezTo>
                    <a:cubicBezTo>
                      <a:pt x="24" y="0"/>
                      <a:pt x="49" y="7"/>
                      <a:pt x="49" y="7"/>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8" name="Freeform 63">
                <a:extLst>
                  <a:ext uri="{FF2B5EF4-FFF2-40B4-BE49-F238E27FC236}">
                    <a16:creationId xmlns:a16="http://schemas.microsoft.com/office/drawing/2014/main" id="{F9F673BC-E913-43D8-8CDE-7A0946C34DF7}"/>
                  </a:ext>
                </a:extLst>
              </p:cNvPr>
              <p:cNvSpPr>
                <a:spLocks/>
              </p:cNvSpPr>
              <p:nvPr/>
            </p:nvSpPr>
            <p:spPr bwMode="auto">
              <a:xfrm>
                <a:off x="5767" y="2133"/>
                <a:ext cx="99" cy="84"/>
              </a:xfrm>
              <a:custGeom>
                <a:avLst/>
                <a:gdLst>
                  <a:gd name="T0" fmla="*/ 99 w 99"/>
                  <a:gd name="T1" fmla="*/ 75 h 84"/>
                  <a:gd name="T2" fmla="*/ 90 w 99"/>
                  <a:gd name="T3" fmla="*/ 84 h 84"/>
                  <a:gd name="T4" fmla="*/ 0 w 99"/>
                  <a:gd name="T5" fmla="*/ 10 h 84"/>
                  <a:gd name="T6" fmla="*/ 7 w 99"/>
                  <a:gd name="T7" fmla="*/ 0 h 84"/>
                  <a:gd name="T8" fmla="*/ 99 w 99"/>
                  <a:gd name="T9" fmla="*/ 75 h 84"/>
                </a:gdLst>
                <a:ahLst/>
                <a:cxnLst>
                  <a:cxn ang="0">
                    <a:pos x="T0" y="T1"/>
                  </a:cxn>
                  <a:cxn ang="0">
                    <a:pos x="T2" y="T3"/>
                  </a:cxn>
                  <a:cxn ang="0">
                    <a:pos x="T4" y="T5"/>
                  </a:cxn>
                  <a:cxn ang="0">
                    <a:pos x="T6" y="T7"/>
                  </a:cxn>
                  <a:cxn ang="0">
                    <a:pos x="T8" y="T9"/>
                  </a:cxn>
                </a:cxnLst>
                <a:rect l="0" t="0" r="r" b="b"/>
                <a:pathLst>
                  <a:path w="99" h="84">
                    <a:moveTo>
                      <a:pt x="99" y="75"/>
                    </a:moveTo>
                    <a:lnTo>
                      <a:pt x="90" y="84"/>
                    </a:lnTo>
                    <a:lnTo>
                      <a:pt x="0" y="10"/>
                    </a:lnTo>
                    <a:lnTo>
                      <a:pt x="7" y="0"/>
                    </a:lnTo>
                    <a:lnTo>
                      <a:pt x="99"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79" name="Freeform 64">
                <a:extLst>
                  <a:ext uri="{FF2B5EF4-FFF2-40B4-BE49-F238E27FC236}">
                    <a16:creationId xmlns:a16="http://schemas.microsoft.com/office/drawing/2014/main" id="{9099B87F-6B08-46A2-A4C8-4CD9EBA0CE4B}"/>
                  </a:ext>
                </a:extLst>
              </p:cNvPr>
              <p:cNvSpPr>
                <a:spLocks/>
              </p:cNvSpPr>
              <p:nvPr/>
            </p:nvSpPr>
            <p:spPr bwMode="auto">
              <a:xfrm>
                <a:off x="5701" y="2068"/>
                <a:ext cx="119" cy="123"/>
              </a:xfrm>
              <a:custGeom>
                <a:avLst/>
                <a:gdLst>
                  <a:gd name="T0" fmla="*/ 2 w 52"/>
                  <a:gd name="T1" fmla="*/ 6 h 53"/>
                  <a:gd name="T2" fmla="*/ 13 w 52"/>
                  <a:gd name="T3" fmla="*/ 42 h 53"/>
                  <a:gd name="T4" fmla="*/ 43 w 52"/>
                  <a:gd name="T5" fmla="*/ 40 h 53"/>
                  <a:gd name="T6" fmla="*/ 40 w 52"/>
                  <a:gd name="T7" fmla="*/ 10 h 53"/>
                  <a:gd name="T8" fmla="*/ 2 w 52"/>
                  <a:gd name="T9" fmla="*/ 6 h 53"/>
                </a:gdLst>
                <a:ahLst/>
                <a:cxnLst>
                  <a:cxn ang="0">
                    <a:pos x="T0" y="T1"/>
                  </a:cxn>
                  <a:cxn ang="0">
                    <a:pos x="T2" y="T3"/>
                  </a:cxn>
                  <a:cxn ang="0">
                    <a:pos x="T4" y="T5"/>
                  </a:cxn>
                  <a:cxn ang="0">
                    <a:pos x="T6" y="T7"/>
                  </a:cxn>
                  <a:cxn ang="0">
                    <a:pos x="T8" y="T9"/>
                  </a:cxn>
                </a:cxnLst>
                <a:rect l="0" t="0" r="r" b="b"/>
                <a:pathLst>
                  <a:path w="52" h="53">
                    <a:moveTo>
                      <a:pt x="2" y="6"/>
                    </a:moveTo>
                    <a:cubicBezTo>
                      <a:pt x="2" y="6"/>
                      <a:pt x="0" y="32"/>
                      <a:pt x="13" y="42"/>
                    </a:cubicBezTo>
                    <a:cubicBezTo>
                      <a:pt x="25" y="53"/>
                      <a:pt x="43" y="40"/>
                      <a:pt x="43" y="40"/>
                    </a:cubicBezTo>
                    <a:cubicBezTo>
                      <a:pt x="43" y="40"/>
                      <a:pt x="52" y="21"/>
                      <a:pt x="40" y="10"/>
                    </a:cubicBezTo>
                    <a:cubicBezTo>
                      <a:pt x="27" y="0"/>
                      <a:pt x="2" y="6"/>
                      <a:pt x="2"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0" name="Freeform 65">
                <a:extLst>
                  <a:ext uri="{FF2B5EF4-FFF2-40B4-BE49-F238E27FC236}">
                    <a16:creationId xmlns:a16="http://schemas.microsoft.com/office/drawing/2014/main" id="{7B579D7D-0705-476C-87EA-2E2AD49A5801}"/>
                  </a:ext>
                </a:extLst>
              </p:cNvPr>
              <p:cNvSpPr>
                <a:spLocks/>
              </p:cNvSpPr>
              <p:nvPr/>
            </p:nvSpPr>
            <p:spPr bwMode="auto">
              <a:xfrm>
                <a:off x="5857" y="2133"/>
                <a:ext cx="99" cy="84"/>
              </a:xfrm>
              <a:custGeom>
                <a:avLst/>
                <a:gdLst>
                  <a:gd name="T0" fmla="*/ 0 w 99"/>
                  <a:gd name="T1" fmla="*/ 75 h 84"/>
                  <a:gd name="T2" fmla="*/ 7 w 99"/>
                  <a:gd name="T3" fmla="*/ 84 h 84"/>
                  <a:gd name="T4" fmla="*/ 99 w 99"/>
                  <a:gd name="T5" fmla="*/ 10 h 84"/>
                  <a:gd name="T6" fmla="*/ 92 w 99"/>
                  <a:gd name="T7" fmla="*/ 0 h 84"/>
                  <a:gd name="T8" fmla="*/ 0 w 99"/>
                  <a:gd name="T9" fmla="*/ 75 h 84"/>
                </a:gdLst>
                <a:ahLst/>
                <a:cxnLst>
                  <a:cxn ang="0">
                    <a:pos x="T0" y="T1"/>
                  </a:cxn>
                  <a:cxn ang="0">
                    <a:pos x="T2" y="T3"/>
                  </a:cxn>
                  <a:cxn ang="0">
                    <a:pos x="T4" y="T5"/>
                  </a:cxn>
                  <a:cxn ang="0">
                    <a:pos x="T6" y="T7"/>
                  </a:cxn>
                  <a:cxn ang="0">
                    <a:pos x="T8" y="T9"/>
                  </a:cxn>
                </a:cxnLst>
                <a:rect l="0" t="0" r="r" b="b"/>
                <a:pathLst>
                  <a:path w="99" h="84">
                    <a:moveTo>
                      <a:pt x="0" y="75"/>
                    </a:moveTo>
                    <a:lnTo>
                      <a:pt x="7" y="84"/>
                    </a:lnTo>
                    <a:lnTo>
                      <a:pt x="99" y="10"/>
                    </a:lnTo>
                    <a:lnTo>
                      <a:pt x="92" y="0"/>
                    </a:lnTo>
                    <a:lnTo>
                      <a:pt x="0" y="75"/>
                    </a:lnTo>
                    <a:close/>
                  </a:path>
                </a:pathLst>
              </a:custGeom>
              <a:solidFill>
                <a:srgbClr val="708F2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1" name="Freeform 66">
                <a:extLst>
                  <a:ext uri="{FF2B5EF4-FFF2-40B4-BE49-F238E27FC236}">
                    <a16:creationId xmlns:a16="http://schemas.microsoft.com/office/drawing/2014/main" id="{C0C22477-30A6-4C28-913D-015D6A9320A8}"/>
                  </a:ext>
                </a:extLst>
              </p:cNvPr>
              <p:cNvSpPr>
                <a:spLocks/>
              </p:cNvSpPr>
              <p:nvPr/>
            </p:nvSpPr>
            <p:spPr bwMode="auto">
              <a:xfrm>
                <a:off x="5903" y="2068"/>
                <a:ext cx="118" cy="123"/>
              </a:xfrm>
              <a:custGeom>
                <a:avLst/>
                <a:gdLst>
                  <a:gd name="T0" fmla="*/ 49 w 51"/>
                  <a:gd name="T1" fmla="*/ 6 h 53"/>
                  <a:gd name="T2" fmla="*/ 39 w 51"/>
                  <a:gd name="T3" fmla="*/ 42 h 53"/>
                  <a:gd name="T4" fmla="*/ 9 w 51"/>
                  <a:gd name="T5" fmla="*/ 40 h 53"/>
                  <a:gd name="T6" fmla="*/ 12 w 51"/>
                  <a:gd name="T7" fmla="*/ 10 h 53"/>
                  <a:gd name="T8" fmla="*/ 49 w 51"/>
                  <a:gd name="T9" fmla="*/ 6 h 53"/>
                </a:gdLst>
                <a:ahLst/>
                <a:cxnLst>
                  <a:cxn ang="0">
                    <a:pos x="T0" y="T1"/>
                  </a:cxn>
                  <a:cxn ang="0">
                    <a:pos x="T2" y="T3"/>
                  </a:cxn>
                  <a:cxn ang="0">
                    <a:pos x="T4" y="T5"/>
                  </a:cxn>
                  <a:cxn ang="0">
                    <a:pos x="T6" y="T7"/>
                  </a:cxn>
                  <a:cxn ang="0">
                    <a:pos x="T8" y="T9"/>
                  </a:cxn>
                </a:cxnLst>
                <a:rect l="0" t="0" r="r" b="b"/>
                <a:pathLst>
                  <a:path w="51" h="53">
                    <a:moveTo>
                      <a:pt x="49" y="6"/>
                    </a:moveTo>
                    <a:cubicBezTo>
                      <a:pt x="49" y="6"/>
                      <a:pt x="51" y="32"/>
                      <a:pt x="39" y="42"/>
                    </a:cubicBezTo>
                    <a:cubicBezTo>
                      <a:pt x="27" y="53"/>
                      <a:pt x="9" y="40"/>
                      <a:pt x="9" y="40"/>
                    </a:cubicBezTo>
                    <a:cubicBezTo>
                      <a:pt x="9" y="40"/>
                      <a:pt x="0" y="21"/>
                      <a:pt x="12" y="10"/>
                    </a:cubicBezTo>
                    <a:cubicBezTo>
                      <a:pt x="24" y="0"/>
                      <a:pt x="49" y="6"/>
                      <a:pt x="49" y="6"/>
                    </a:cubicBezTo>
                  </a:path>
                </a:pathLst>
              </a:custGeom>
              <a:solidFill>
                <a:srgbClr val="A0CC3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2" name="Freeform 67">
                <a:extLst>
                  <a:ext uri="{FF2B5EF4-FFF2-40B4-BE49-F238E27FC236}">
                    <a16:creationId xmlns:a16="http://schemas.microsoft.com/office/drawing/2014/main" id="{C2B75C4E-C155-4819-B18F-F448B77DA00D}"/>
                  </a:ext>
                </a:extLst>
              </p:cNvPr>
              <p:cNvSpPr>
                <a:spLocks/>
              </p:cNvSpPr>
              <p:nvPr/>
            </p:nvSpPr>
            <p:spPr bwMode="auto">
              <a:xfrm>
                <a:off x="2021" y="2108"/>
                <a:ext cx="138" cy="125"/>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3" name="Freeform 68">
                <a:extLst>
                  <a:ext uri="{FF2B5EF4-FFF2-40B4-BE49-F238E27FC236}">
                    <a16:creationId xmlns:a16="http://schemas.microsoft.com/office/drawing/2014/main" id="{205D5217-D50C-4A37-AE1F-7F6790006837}"/>
                  </a:ext>
                </a:extLst>
              </p:cNvPr>
              <p:cNvSpPr>
                <a:spLocks/>
              </p:cNvSpPr>
              <p:nvPr/>
            </p:nvSpPr>
            <p:spPr bwMode="auto">
              <a:xfrm>
                <a:off x="2145" y="2159"/>
                <a:ext cx="111" cy="88"/>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4" name="Rectangle 69">
                <a:extLst>
                  <a:ext uri="{FF2B5EF4-FFF2-40B4-BE49-F238E27FC236}">
                    <a16:creationId xmlns:a16="http://schemas.microsoft.com/office/drawing/2014/main" id="{9ACAC9B1-64E6-4C1A-9DA3-0BEA3C0AAEE4}"/>
                  </a:ext>
                </a:extLst>
              </p:cNvPr>
              <p:cNvSpPr>
                <a:spLocks noChangeArrowheads="1"/>
              </p:cNvSpPr>
              <p:nvPr/>
            </p:nvSpPr>
            <p:spPr bwMode="auto">
              <a:xfrm>
                <a:off x="2141" y="2043"/>
                <a:ext cx="11" cy="383"/>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5" name="Freeform 70">
                <a:extLst>
                  <a:ext uri="{FF2B5EF4-FFF2-40B4-BE49-F238E27FC236}">
                    <a16:creationId xmlns:a16="http://schemas.microsoft.com/office/drawing/2014/main" id="{85554650-85E1-412E-A6B0-BC029222EEAB}"/>
                  </a:ext>
                </a:extLst>
              </p:cNvPr>
              <p:cNvSpPr>
                <a:spLocks/>
              </p:cNvSpPr>
              <p:nvPr/>
            </p:nvSpPr>
            <p:spPr bwMode="auto">
              <a:xfrm>
                <a:off x="2127" y="1822"/>
                <a:ext cx="64" cy="135"/>
              </a:xfrm>
              <a:custGeom>
                <a:avLst/>
                <a:gdLst>
                  <a:gd name="T0" fmla="*/ 25 w 28"/>
                  <a:gd name="T1" fmla="*/ 31 h 58"/>
                  <a:gd name="T2" fmla="*/ 9 w 28"/>
                  <a:gd name="T3" fmla="*/ 57 h 58"/>
                  <a:gd name="T4" fmla="*/ 4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9" y="57"/>
                    </a:cubicBezTo>
                    <a:cubicBezTo>
                      <a:pt x="3" y="56"/>
                      <a:pt x="0" y="42"/>
                      <a:pt x="4" y="27"/>
                    </a:cubicBezTo>
                    <a:cubicBezTo>
                      <a:pt x="7" y="12"/>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6" name="Freeform 71">
                <a:extLst>
                  <a:ext uri="{FF2B5EF4-FFF2-40B4-BE49-F238E27FC236}">
                    <a16:creationId xmlns:a16="http://schemas.microsoft.com/office/drawing/2014/main" id="{B38D65B8-AF49-440A-85B4-6309D533991C}"/>
                  </a:ext>
                </a:extLst>
              </p:cNvPr>
              <p:cNvSpPr>
                <a:spLocks/>
              </p:cNvSpPr>
              <p:nvPr/>
            </p:nvSpPr>
            <p:spPr bwMode="auto">
              <a:xfrm>
                <a:off x="2101" y="1952"/>
                <a:ext cx="65" cy="135"/>
              </a:xfrm>
              <a:custGeom>
                <a:avLst/>
                <a:gdLst>
                  <a:gd name="T0" fmla="*/ 24 w 28"/>
                  <a:gd name="T1" fmla="*/ 31 h 58"/>
                  <a:gd name="T2" fmla="*/ 8 w 28"/>
                  <a:gd name="T3" fmla="*/ 57 h 58"/>
                  <a:gd name="T4" fmla="*/ 3 w 28"/>
                  <a:gd name="T5" fmla="*/ 27 h 58"/>
                  <a:gd name="T6" fmla="*/ 20 w 28"/>
                  <a:gd name="T7" fmla="*/ 1 h 58"/>
                  <a:gd name="T8" fmla="*/ 24 w 28"/>
                  <a:gd name="T9" fmla="*/ 31 h 58"/>
                </a:gdLst>
                <a:ahLst/>
                <a:cxnLst>
                  <a:cxn ang="0">
                    <a:pos x="T0" y="T1"/>
                  </a:cxn>
                  <a:cxn ang="0">
                    <a:pos x="T2" y="T3"/>
                  </a:cxn>
                  <a:cxn ang="0">
                    <a:pos x="T4" y="T5"/>
                  </a:cxn>
                  <a:cxn ang="0">
                    <a:pos x="T6" y="T7"/>
                  </a:cxn>
                  <a:cxn ang="0">
                    <a:pos x="T8" y="T9"/>
                  </a:cxn>
                </a:cxnLst>
                <a:rect l="0" t="0" r="r" b="b"/>
                <a:pathLst>
                  <a:path w="28" h="58">
                    <a:moveTo>
                      <a:pt x="24" y="31"/>
                    </a:moveTo>
                    <a:cubicBezTo>
                      <a:pt x="21" y="46"/>
                      <a:pt x="14" y="58"/>
                      <a:pt x="8" y="57"/>
                    </a:cubicBezTo>
                    <a:cubicBezTo>
                      <a:pt x="2" y="55"/>
                      <a:pt x="0" y="42"/>
                      <a:pt x="3" y="27"/>
                    </a:cubicBezTo>
                    <a:cubicBezTo>
                      <a:pt x="6" y="11"/>
                      <a:pt x="14" y="0"/>
                      <a:pt x="20" y="1"/>
                    </a:cubicBezTo>
                    <a:cubicBezTo>
                      <a:pt x="25" y="2"/>
                      <a:pt x="28"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7" name="Freeform 72">
                <a:extLst>
                  <a:ext uri="{FF2B5EF4-FFF2-40B4-BE49-F238E27FC236}">
                    <a16:creationId xmlns:a16="http://schemas.microsoft.com/office/drawing/2014/main" id="{34F8F60E-74A2-443F-96C2-304151AE556C}"/>
                  </a:ext>
                </a:extLst>
              </p:cNvPr>
              <p:cNvSpPr>
                <a:spLocks/>
              </p:cNvSpPr>
              <p:nvPr/>
            </p:nvSpPr>
            <p:spPr bwMode="auto">
              <a:xfrm>
                <a:off x="2016" y="1908"/>
                <a:ext cx="134" cy="65"/>
              </a:xfrm>
              <a:custGeom>
                <a:avLst/>
                <a:gdLst>
                  <a:gd name="T0" fmla="*/ 31 w 58"/>
                  <a:gd name="T1" fmla="*/ 3 h 28"/>
                  <a:gd name="T2" fmla="*/ 57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8" name="Freeform 73">
                <a:extLst>
                  <a:ext uri="{FF2B5EF4-FFF2-40B4-BE49-F238E27FC236}">
                    <a16:creationId xmlns:a16="http://schemas.microsoft.com/office/drawing/2014/main" id="{883C559E-E24B-4E11-BEE3-979ACECBB5F2}"/>
                  </a:ext>
                </a:extLst>
              </p:cNvPr>
              <p:cNvSpPr>
                <a:spLocks/>
              </p:cNvSpPr>
              <p:nvPr/>
            </p:nvSpPr>
            <p:spPr bwMode="auto">
              <a:xfrm>
                <a:off x="2143" y="1936"/>
                <a:ext cx="133" cy="65"/>
              </a:xfrm>
              <a:custGeom>
                <a:avLst/>
                <a:gdLst>
                  <a:gd name="T0" fmla="*/ 32 w 58"/>
                  <a:gd name="T1" fmla="*/ 3 h 28"/>
                  <a:gd name="T2" fmla="*/ 57 w 58"/>
                  <a:gd name="T3" fmla="*/ 20 h 28"/>
                  <a:gd name="T4" fmla="*/ 27 w 58"/>
                  <a:gd name="T5" fmla="*/ 25 h 28"/>
                  <a:gd name="T6" fmla="*/ 2 w 58"/>
                  <a:gd name="T7" fmla="*/ 8 h 28"/>
                  <a:gd name="T8" fmla="*/ 32 w 58"/>
                  <a:gd name="T9" fmla="*/ 3 h 28"/>
                </a:gdLst>
                <a:ahLst/>
                <a:cxnLst>
                  <a:cxn ang="0">
                    <a:pos x="T0" y="T1"/>
                  </a:cxn>
                  <a:cxn ang="0">
                    <a:pos x="T2" y="T3"/>
                  </a:cxn>
                  <a:cxn ang="0">
                    <a:pos x="T4" y="T5"/>
                  </a:cxn>
                  <a:cxn ang="0">
                    <a:pos x="T6" y="T7"/>
                  </a:cxn>
                  <a:cxn ang="0">
                    <a:pos x="T8" y="T9"/>
                  </a:cxn>
                </a:cxnLst>
                <a:rect l="0" t="0" r="r" b="b"/>
                <a:pathLst>
                  <a:path w="58" h="28">
                    <a:moveTo>
                      <a:pt x="32" y="3"/>
                    </a:moveTo>
                    <a:cubicBezTo>
                      <a:pt x="47" y="6"/>
                      <a:pt x="58" y="14"/>
                      <a:pt x="57" y="20"/>
                    </a:cubicBezTo>
                    <a:cubicBezTo>
                      <a:pt x="56" y="26"/>
                      <a:pt x="42" y="28"/>
                      <a:pt x="27" y="25"/>
                    </a:cubicBezTo>
                    <a:cubicBezTo>
                      <a:pt x="12" y="21"/>
                      <a:pt x="0" y="14"/>
                      <a:pt x="2" y="8"/>
                    </a:cubicBezTo>
                    <a:cubicBezTo>
                      <a:pt x="3" y="2"/>
                      <a:pt x="16" y="0"/>
                      <a:pt x="32"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89" name="Freeform 74">
                <a:extLst>
                  <a:ext uri="{FF2B5EF4-FFF2-40B4-BE49-F238E27FC236}">
                    <a16:creationId xmlns:a16="http://schemas.microsoft.com/office/drawing/2014/main" id="{B2512790-88BD-4F91-86AF-7DE641D01C2D}"/>
                  </a:ext>
                </a:extLst>
              </p:cNvPr>
              <p:cNvSpPr>
                <a:spLocks/>
              </p:cNvSpPr>
              <p:nvPr/>
            </p:nvSpPr>
            <p:spPr bwMode="auto">
              <a:xfrm>
                <a:off x="2062" y="1836"/>
                <a:ext cx="97" cy="125"/>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8"/>
                      <a:pt x="37" y="51"/>
                    </a:cubicBezTo>
                    <a:cubicBezTo>
                      <a:pt x="31" y="54"/>
                      <a:pt x="20" y="46"/>
                      <a:pt x="12" y="33"/>
                    </a:cubicBezTo>
                    <a:cubicBezTo>
                      <a:pt x="3" y="20"/>
                      <a:pt x="0" y="7"/>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0" name="Freeform 75">
                <a:extLst>
                  <a:ext uri="{FF2B5EF4-FFF2-40B4-BE49-F238E27FC236}">
                    <a16:creationId xmlns:a16="http://schemas.microsoft.com/office/drawing/2014/main" id="{48F968EF-6193-4545-B48F-7C2BC8F0BF0B}"/>
                  </a:ext>
                </a:extLst>
              </p:cNvPr>
              <p:cNvSpPr>
                <a:spLocks/>
              </p:cNvSpPr>
              <p:nvPr/>
            </p:nvSpPr>
            <p:spPr bwMode="auto">
              <a:xfrm>
                <a:off x="2134" y="1947"/>
                <a:ext cx="96" cy="126"/>
              </a:xfrm>
              <a:custGeom>
                <a:avLst/>
                <a:gdLst>
                  <a:gd name="T0" fmla="*/ 30 w 42"/>
                  <a:gd name="T1" fmla="*/ 21 h 54"/>
                  <a:gd name="T2" fmla="*/ 37 w 42"/>
                  <a:gd name="T3" fmla="*/ 51 h 54"/>
                  <a:gd name="T4" fmla="*/ 12 w 42"/>
                  <a:gd name="T5" fmla="*/ 33 h 54"/>
                  <a:gd name="T6" fmla="*/ 6 w 42"/>
                  <a:gd name="T7" fmla="*/ 3 h 54"/>
                  <a:gd name="T8" fmla="*/ 30 w 42"/>
                  <a:gd name="T9" fmla="*/ 21 h 54"/>
                </a:gdLst>
                <a:ahLst/>
                <a:cxnLst>
                  <a:cxn ang="0">
                    <a:pos x="T0" y="T1"/>
                  </a:cxn>
                  <a:cxn ang="0">
                    <a:pos x="T2" y="T3"/>
                  </a:cxn>
                  <a:cxn ang="0">
                    <a:pos x="T4" y="T5"/>
                  </a:cxn>
                  <a:cxn ang="0">
                    <a:pos x="T6" y="T7"/>
                  </a:cxn>
                  <a:cxn ang="0">
                    <a:pos x="T8" y="T9"/>
                  </a:cxn>
                </a:cxnLst>
                <a:rect l="0" t="0" r="r" b="b"/>
                <a:pathLst>
                  <a:path w="42" h="54">
                    <a:moveTo>
                      <a:pt x="30" y="21"/>
                    </a:moveTo>
                    <a:cubicBezTo>
                      <a:pt x="39" y="34"/>
                      <a:pt x="42" y="47"/>
                      <a:pt x="37" y="51"/>
                    </a:cubicBezTo>
                    <a:cubicBezTo>
                      <a:pt x="31" y="54"/>
                      <a:pt x="20" y="46"/>
                      <a:pt x="12" y="33"/>
                    </a:cubicBezTo>
                    <a:cubicBezTo>
                      <a:pt x="3" y="20"/>
                      <a:pt x="0" y="6"/>
                      <a:pt x="6" y="3"/>
                    </a:cubicBezTo>
                    <a:cubicBezTo>
                      <a:pt x="11"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1" name="Freeform 76">
                <a:extLst>
                  <a:ext uri="{FF2B5EF4-FFF2-40B4-BE49-F238E27FC236}">
                    <a16:creationId xmlns:a16="http://schemas.microsoft.com/office/drawing/2014/main" id="{DBFFFD6A-2695-4CC4-8B3D-024056D12E39}"/>
                  </a:ext>
                </a:extLst>
              </p:cNvPr>
              <p:cNvSpPr>
                <a:spLocks/>
              </p:cNvSpPr>
              <p:nvPr/>
            </p:nvSpPr>
            <p:spPr bwMode="auto">
              <a:xfrm>
                <a:off x="2030" y="1943"/>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7" y="0"/>
                      <a:pt x="51" y="5"/>
                    </a:cubicBezTo>
                    <a:cubicBezTo>
                      <a:pt x="54" y="10"/>
                      <a:pt x="46" y="21"/>
                      <a:pt x="33" y="30"/>
                    </a:cubicBezTo>
                    <a:cubicBezTo>
                      <a:pt x="19" y="38"/>
                      <a:pt x="6"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2" name="Freeform 77">
                <a:extLst>
                  <a:ext uri="{FF2B5EF4-FFF2-40B4-BE49-F238E27FC236}">
                    <a16:creationId xmlns:a16="http://schemas.microsoft.com/office/drawing/2014/main" id="{7690E13A-2857-4C64-8B3B-6A47FD5C03B8}"/>
                  </a:ext>
                </a:extLst>
              </p:cNvPr>
              <p:cNvSpPr>
                <a:spLocks/>
              </p:cNvSpPr>
              <p:nvPr/>
            </p:nvSpPr>
            <p:spPr bwMode="auto">
              <a:xfrm>
                <a:off x="2138" y="1871"/>
                <a:ext cx="125" cy="95"/>
              </a:xfrm>
              <a:custGeom>
                <a:avLst/>
                <a:gdLst>
                  <a:gd name="T0" fmla="*/ 21 w 54"/>
                  <a:gd name="T1" fmla="*/ 11 h 41"/>
                  <a:gd name="T2" fmla="*/ 51 w 54"/>
                  <a:gd name="T3" fmla="*/ 5 h 41"/>
                  <a:gd name="T4" fmla="*/ 33 w 54"/>
                  <a:gd name="T5" fmla="*/ 30 h 41"/>
                  <a:gd name="T6" fmla="*/ 4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5" y="3"/>
                      <a:pt x="48" y="0"/>
                      <a:pt x="51" y="5"/>
                    </a:cubicBezTo>
                    <a:cubicBezTo>
                      <a:pt x="54" y="10"/>
                      <a:pt x="46" y="21"/>
                      <a:pt x="33" y="30"/>
                    </a:cubicBezTo>
                    <a:cubicBezTo>
                      <a:pt x="20" y="38"/>
                      <a:pt x="7" y="41"/>
                      <a:pt x="4"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3" name="Freeform 78">
                <a:extLst>
                  <a:ext uri="{FF2B5EF4-FFF2-40B4-BE49-F238E27FC236}">
                    <a16:creationId xmlns:a16="http://schemas.microsoft.com/office/drawing/2014/main" id="{896BEA30-0B65-473D-8833-5D09896624E1}"/>
                  </a:ext>
                </a:extLst>
              </p:cNvPr>
              <p:cNvSpPr>
                <a:spLocks/>
              </p:cNvSpPr>
              <p:nvPr/>
            </p:nvSpPr>
            <p:spPr bwMode="auto">
              <a:xfrm>
                <a:off x="2101" y="1822"/>
                <a:ext cx="65" cy="135"/>
              </a:xfrm>
              <a:custGeom>
                <a:avLst/>
                <a:gdLst>
                  <a:gd name="T0" fmla="*/ 24 w 28"/>
                  <a:gd name="T1" fmla="*/ 27 h 58"/>
                  <a:gd name="T2" fmla="*/ 20 w 28"/>
                  <a:gd name="T3" fmla="*/ 57 h 58"/>
                  <a:gd name="T4" fmla="*/ 3 w 28"/>
                  <a:gd name="T5" fmla="*/ 32 h 58"/>
                  <a:gd name="T6" fmla="*/ 8 w 28"/>
                  <a:gd name="T7" fmla="*/ 1 h 58"/>
                  <a:gd name="T8" fmla="*/ 24 w 28"/>
                  <a:gd name="T9" fmla="*/ 27 h 58"/>
                </a:gdLst>
                <a:ahLst/>
                <a:cxnLst>
                  <a:cxn ang="0">
                    <a:pos x="T0" y="T1"/>
                  </a:cxn>
                  <a:cxn ang="0">
                    <a:pos x="T2" y="T3"/>
                  </a:cxn>
                  <a:cxn ang="0">
                    <a:pos x="T4" y="T5"/>
                  </a:cxn>
                  <a:cxn ang="0">
                    <a:pos x="T6" y="T7"/>
                  </a:cxn>
                  <a:cxn ang="0">
                    <a:pos x="T8" y="T9"/>
                  </a:cxn>
                </a:cxnLst>
                <a:rect l="0" t="0" r="r" b="b"/>
                <a:pathLst>
                  <a:path w="28" h="58">
                    <a:moveTo>
                      <a:pt x="24" y="27"/>
                    </a:moveTo>
                    <a:cubicBezTo>
                      <a:pt x="28" y="42"/>
                      <a:pt x="25" y="56"/>
                      <a:pt x="20" y="57"/>
                    </a:cubicBezTo>
                    <a:cubicBezTo>
                      <a:pt x="14" y="58"/>
                      <a:pt x="6" y="47"/>
                      <a:pt x="3" y="32"/>
                    </a:cubicBezTo>
                    <a:cubicBezTo>
                      <a:pt x="0" y="16"/>
                      <a:pt x="2" y="3"/>
                      <a:pt x="8" y="1"/>
                    </a:cubicBezTo>
                    <a:cubicBezTo>
                      <a:pt x="13" y="0"/>
                      <a:pt x="21" y="12"/>
                      <a:pt x="24"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4" name="Freeform 79">
                <a:extLst>
                  <a:ext uri="{FF2B5EF4-FFF2-40B4-BE49-F238E27FC236}">
                    <a16:creationId xmlns:a16="http://schemas.microsoft.com/office/drawing/2014/main" id="{89C072FF-26E3-4CB7-A6EF-334203C6F256}"/>
                  </a:ext>
                </a:extLst>
              </p:cNvPr>
              <p:cNvSpPr>
                <a:spLocks/>
              </p:cNvSpPr>
              <p:nvPr/>
            </p:nvSpPr>
            <p:spPr bwMode="auto">
              <a:xfrm>
                <a:off x="2129" y="1952"/>
                <a:ext cx="65" cy="135"/>
              </a:xfrm>
              <a:custGeom>
                <a:avLst/>
                <a:gdLst>
                  <a:gd name="T0" fmla="*/ 24 w 28"/>
                  <a:gd name="T1" fmla="*/ 26 h 58"/>
                  <a:gd name="T2" fmla="*/ 20 w 28"/>
                  <a:gd name="T3" fmla="*/ 57 h 58"/>
                  <a:gd name="T4" fmla="*/ 3 w 28"/>
                  <a:gd name="T5" fmla="*/ 31 h 58"/>
                  <a:gd name="T6" fmla="*/ 8 w 28"/>
                  <a:gd name="T7" fmla="*/ 1 h 58"/>
                  <a:gd name="T8" fmla="*/ 24 w 28"/>
                  <a:gd name="T9" fmla="*/ 26 h 58"/>
                </a:gdLst>
                <a:ahLst/>
                <a:cxnLst>
                  <a:cxn ang="0">
                    <a:pos x="T0" y="T1"/>
                  </a:cxn>
                  <a:cxn ang="0">
                    <a:pos x="T2" y="T3"/>
                  </a:cxn>
                  <a:cxn ang="0">
                    <a:pos x="T4" y="T5"/>
                  </a:cxn>
                  <a:cxn ang="0">
                    <a:pos x="T6" y="T7"/>
                  </a:cxn>
                  <a:cxn ang="0">
                    <a:pos x="T8" y="T9"/>
                  </a:cxn>
                </a:cxnLst>
                <a:rect l="0" t="0" r="r" b="b"/>
                <a:pathLst>
                  <a:path w="28" h="58">
                    <a:moveTo>
                      <a:pt x="24" y="26"/>
                    </a:moveTo>
                    <a:cubicBezTo>
                      <a:pt x="28" y="42"/>
                      <a:pt x="25" y="55"/>
                      <a:pt x="20" y="57"/>
                    </a:cubicBezTo>
                    <a:cubicBezTo>
                      <a:pt x="14" y="58"/>
                      <a:pt x="6" y="46"/>
                      <a:pt x="3" y="31"/>
                    </a:cubicBezTo>
                    <a:cubicBezTo>
                      <a:pt x="0" y="16"/>
                      <a:pt x="2" y="2"/>
                      <a:pt x="8" y="1"/>
                    </a:cubicBezTo>
                    <a:cubicBezTo>
                      <a:pt x="13" y="0"/>
                      <a:pt x="21" y="11"/>
                      <a:pt x="24" y="26"/>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5" name="Freeform 80">
                <a:extLst>
                  <a:ext uri="{FF2B5EF4-FFF2-40B4-BE49-F238E27FC236}">
                    <a16:creationId xmlns:a16="http://schemas.microsoft.com/office/drawing/2014/main" id="{D221F439-A46B-4ED1-BAB1-25B09EDF6B51}"/>
                  </a:ext>
                </a:extLst>
              </p:cNvPr>
              <p:cNvSpPr>
                <a:spLocks/>
              </p:cNvSpPr>
              <p:nvPr/>
            </p:nvSpPr>
            <p:spPr bwMode="auto">
              <a:xfrm>
                <a:off x="2016" y="1936"/>
                <a:ext cx="134" cy="65"/>
              </a:xfrm>
              <a:custGeom>
                <a:avLst/>
                <a:gdLst>
                  <a:gd name="T0" fmla="*/ 26 w 58"/>
                  <a:gd name="T1" fmla="*/ 3 h 28"/>
                  <a:gd name="T2" fmla="*/ 57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7"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6" name="Freeform 81">
                <a:extLst>
                  <a:ext uri="{FF2B5EF4-FFF2-40B4-BE49-F238E27FC236}">
                    <a16:creationId xmlns:a16="http://schemas.microsoft.com/office/drawing/2014/main" id="{A219146B-4664-46CF-961E-B7F5D1F3FC29}"/>
                  </a:ext>
                </a:extLst>
              </p:cNvPr>
              <p:cNvSpPr>
                <a:spLocks/>
              </p:cNvSpPr>
              <p:nvPr/>
            </p:nvSpPr>
            <p:spPr bwMode="auto">
              <a:xfrm>
                <a:off x="2143" y="1908"/>
                <a:ext cx="133" cy="65"/>
              </a:xfrm>
              <a:custGeom>
                <a:avLst/>
                <a:gdLst>
                  <a:gd name="T0" fmla="*/ 27 w 58"/>
                  <a:gd name="T1" fmla="*/ 3 h 28"/>
                  <a:gd name="T2" fmla="*/ 57 w 58"/>
                  <a:gd name="T3" fmla="*/ 8 h 28"/>
                  <a:gd name="T4" fmla="*/ 32 w 58"/>
                  <a:gd name="T5" fmla="*/ 25 h 28"/>
                  <a:gd name="T6" fmla="*/ 2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2"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7" name="Freeform 82">
                <a:extLst>
                  <a:ext uri="{FF2B5EF4-FFF2-40B4-BE49-F238E27FC236}">
                    <a16:creationId xmlns:a16="http://schemas.microsoft.com/office/drawing/2014/main" id="{6C6EADDF-A300-4172-A5EE-311D17CE629B}"/>
                  </a:ext>
                </a:extLst>
              </p:cNvPr>
              <p:cNvSpPr>
                <a:spLocks/>
              </p:cNvSpPr>
              <p:nvPr/>
            </p:nvSpPr>
            <p:spPr bwMode="auto">
              <a:xfrm>
                <a:off x="2028" y="1871"/>
                <a:ext cx="126" cy="95"/>
              </a:xfrm>
              <a:custGeom>
                <a:avLst/>
                <a:gdLst>
                  <a:gd name="T0" fmla="*/ 34 w 55"/>
                  <a:gd name="T1" fmla="*/ 11 h 41"/>
                  <a:gd name="T2" fmla="*/ 52 w 55"/>
                  <a:gd name="T3" fmla="*/ 36 h 41"/>
                  <a:gd name="T4" fmla="*/ 22 w 55"/>
                  <a:gd name="T5" fmla="*/ 30 h 41"/>
                  <a:gd name="T6" fmla="*/ 4 w 55"/>
                  <a:gd name="T7" fmla="*/ 5 h 41"/>
                  <a:gd name="T8" fmla="*/ 34 w 55"/>
                  <a:gd name="T9" fmla="*/ 11 h 41"/>
                </a:gdLst>
                <a:ahLst/>
                <a:cxnLst>
                  <a:cxn ang="0">
                    <a:pos x="T0" y="T1"/>
                  </a:cxn>
                  <a:cxn ang="0">
                    <a:pos x="T2" y="T3"/>
                  </a:cxn>
                  <a:cxn ang="0">
                    <a:pos x="T4" y="T5"/>
                  </a:cxn>
                  <a:cxn ang="0">
                    <a:pos x="T6" y="T7"/>
                  </a:cxn>
                  <a:cxn ang="0">
                    <a:pos x="T8" y="T9"/>
                  </a:cxn>
                </a:cxnLst>
                <a:rect l="0" t="0" r="r" b="b"/>
                <a:pathLst>
                  <a:path w="55" h="41">
                    <a:moveTo>
                      <a:pt x="34" y="11"/>
                    </a:moveTo>
                    <a:cubicBezTo>
                      <a:pt x="47" y="20"/>
                      <a:pt x="55" y="31"/>
                      <a:pt x="52" y="36"/>
                    </a:cubicBezTo>
                    <a:cubicBezTo>
                      <a:pt x="48" y="41"/>
                      <a:pt x="35" y="38"/>
                      <a:pt x="22" y="30"/>
                    </a:cubicBezTo>
                    <a:cubicBezTo>
                      <a:pt x="9" y="21"/>
                      <a:pt x="0" y="10"/>
                      <a:pt x="4" y="5"/>
                    </a:cubicBezTo>
                    <a:cubicBezTo>
                      <a:pt x="7" y="0"/>
                      <a:pt x="20" y="3"/>
                      <a:pt x="34"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8" name="Freeform 83">
                <a:extLst>
                  <a:ext uri="{FF2B5EF4-FFF2-40B4-BE49-F238E27FC236}">
                    <a16:creationId xmlns:a16="http://schemas.microsoft.com/office/drawing/2014/main" id="{1A53CE1F-0211-4DFF-8F99-A1FB0BA07145}"/>
                  </a:ext>
                </a:extLst>
              </p:cNvPr>
              <p:cNvSpPr>
                <a:spLocks/>
              </p:cNvSpPr>
              <p:nvPr/>
            </p:nvSpPr>
            <p:spPr bwMode="auto">
              <a:xfrm>
                <a:off x="2138" y="1943"/>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99" name="Freeform 84">
                <a:extLst>
                  <a:ext uri="{FF2B5EF4-FFF2-40B4-BE49-F238E27FC236}">
                    <a16:creationId xmlns:a16="http://schemas.microsoft.com/office/drawing/2014/main" id="{C33608AA-C616-45D5-B364-7C0E005F2A8F}"/>
                  </a:ext>
                </a:extLst>
              </p:cNvPr>
              <p:cNvSpPr>
                <a:spLocks/>
              </p:cNvSpPr>
              <p:nvPr/>
            </p:nvSpPr>
            <p:spPr bwMode="auto">
              <a:xfrm>
                <a:off x="2064" y="1947"/>
                <a:ext cx="95" cy="126"/>
              </a:xfrm>
              <a:custGeom>
                <a:avLst/>
                <a:gdLst>
                  <a:gd name="T0" fmla="*/ 11 w 41"/>
                  <a:gd name="T1" fmla="*/ 21 h 54"/>
                  <a:gd name="T2" fmla="*/ 36 w 41"/>
                  <a:gd name="T3" fmla="*/ 3 h 54"/>
                  <a:gd name="T4" fmla="*/ 29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19" y="8"/>
                      <a:pt x="30" y="0"/>
                      <a:pt x="36" y="3"/>
                    </a:cubicBezTo>
                    <a:cubicBezTo>
                      <a:pt x="41"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0" name="Freeform 85">
                <a:extLst>
                  <a:ext uri="{FF2B5EF4-FFF2-40B4-BE49-F238E27FC236}">
                    <a16:creationId xmlns:a16="http://schemas.microsoft.com/office/drawing/2014/main" id="{1B407384-E041-4D0D-AF5A-AAA664710211}"/>
                  </a:ext>
                </a:extLst>
              </p:cNvPr>
              <p:cNvSpPr>
                <a:spLocks/>
              </p:cNvSpPr>
              <p:nvPr/>
            </p:nvSpPr>
            <p:spPr bwMode="auto">
              <a:xfrm>
                <a:off x="2134" y="1836"/>
                <a:ext cx="94" cy="125"/>
              </a:xfrm>
              <a:custGeom>
                <a:avLst/>
                <a:gdLst>
                  <a:gd name="T0" fmla="*/ 12 w 41"/>
                  <a:gd name="T1" fmla="*/ 21 h 54"/>
                  <a:gd name="T2" fmla="*/ 36 w 41"/>
                  <a:gd name="T3" fmla="*/ 3 h 54"/>
                  <a:gd name="T4" fmla="*/ 30 w 41"/>
                  <a:gd name="T5" fmla="*/ 33 h 54"/>
                  <a:gd name="T6" fmla="*/ 6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6"/>
                      <a:pt x="39" y="20"/>
                      <a:pt x="30" y="33"/>
                    </a:cubicBezTo>
                    <a:cubicBezTo>
                      <a:pt x="22" y="46"/>
                      <a:pt x="11" y="54"/>
                      <a:pt x="6"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1" name="Freeform 86">
                <a:extLst>
                  <a:ext uri="{FF2B5EF4-FFF2-40B4-BE49-F238E27FC236}">
                    <a16:creationId xmlns:a16="http://schemas.microsoft.com/office/drawing/2014/main" id="{D028043D-09DF-4EE9-9D93-BF5DBB67DDB4}"/>
                  </a:ext>
                </a:extLst>
              </p:cNvPr>
              <p:cNvSpPr>
                <a:spLocks/>
              </p:cNvSpPr>
              <p:nvPr/>
            </p:nvSpPr>
            <p:spPr bwMode="auto">
              <a:xfrm>
                <a:off x="2101" y="1910"/>
                <a:ext cx="90" cy="88"/>
              </a:xfrm>
              <a:custGeom>
                <a:avLst/>
                <a:gdLst>
                  <a:gd name="T0" fmla="*/ 39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9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5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1 w 39"/>
                  <a:gd name="T51" fmla="*/ 34 h 38"/>
                  <a:gd name="T52" fmla="*/ 25 w 39"/>
                  <a:gd name="T53" fmla="*/ 38 h 38"/>
                  <a:gd name="T54" fmla="*/ 27 w 39"/>
                  <a:gd name="T55" fmla="*/ 33 h 38"/>
                  <a:gd name="T56" fmla="*/ 31 w 39"/>
                  <a:gd name="T57" fmla="*/ 34 h 38"/>
                  <a:gd name="T58" fmla="*/ 31 w 39"/>
                  <a:gd name="T59" fmla="*/ 29 h 38"/>
                  <a:gd name="T60" fmla="*/ 36 w 39"/>
                  <a:gd name="T61" fmla="*/ 28 h 38"/>
                  <a:gd name="T62" fmla="*/ 35 w 39"/>
                  <a:gd name="T63" fmla="*/ 24 h 38"/>
                  <a:gd name="T64" fmla="*/ 39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9" y="22"/>
                    </a:moveTo>
                    <a:cubicBezTo>
                      <a:pt x="39" y="20"/>
                      <a:pt x="37" y="19"/>
                      <a:pt x="34" y="18"/>
                    </a:cubicBezTo>
                    <a:cubicBezTo>
                      <a:pt x="37" y="17"/>
                      <a:pt x="38" y="15"/>
                      <a:pt x="38" y="14"/>
                    </a:cubicBezTo>
                    <a:cubicBezTo>
                      <a:pt x="38" y="13"/>
                      <a:pt x="36" y="12"/>
                      <a:pt x="34" y="12"/>
                    </a:cubicBezTo>
                    <a:cubicBezTo>
                      <a:pt x="35" y="10"/>
                      <a:pt x="36" y="8"/>
                      <a:pt x="35" y="8"/>
                    </a:cubicBezTo>
                    <a:cubicBezTo>
                      <a:pt x="34" y="6"/>
                      <a:pt x="32" y="7"/>
                      <a:pt x="29" y="8"/>
                    </a:cubicBezTo>
                    <a:cubicBezTo>
                      <a:pt x="30" y="5"/>
                      <a:pt x="30" y="3"/>
                      <a:pt x="29" y="2"/>
                    </a:cubicBezTo>
                    <a:cubicBezTo>
                      <a:pt x="28" y="2"/>
                      <a:pt x="26" y="2"/>
                      <a:pt x="25" y="4"/>
                    </a:cubicBezTo>
                    <a:cubicBezTo>
                      <a:pt x="24" y="2"/>
                      <a:pt x="23" y="0"/>
                      <a:pt x="22" y="0"/>
                    </a:cubicBezTo>
                    <a:cubicBezTo>
                      <a:pt x="21" y="0"/>
                      <a:pt x="20" y="1"/>
                      <a:pt x="19" y="4"/>
                    </a:cubicBezTo>
                    <a:cubicBezTo>
                      <a:pt x="17" y="2"/>
                      <a:pt x="16" y="0"/>
                      <a:pt x="14" y="1"/>
                    </a:cubicBezTo>
                    <a:cubicBezTo>
                      <a:pt x="13" y="1"/>
                      <a:pt x="13" y="2"/>
                      <a:pt x="12" y="5"/>
                    </a:cubicBezTo>
                    <a:cubicBezTo>
                      <a:pt x="11" y="3"/>
                      <a:pt x="9" y="3"/>
                      <a:pt x="8" y="4"/>
                    </a:cubicBezTo>
                    <a:cubicBezTo>
                      <a:pt x="7" y="4"/>
                      <a:pt x="7" y="7"/>
                      <a:pt x="8" y="9"/>
                    </a:cubicBezTo>
                    <a:cubicBezTo>
                      <a:pt x="6" y="8"/>
                      <a:pt x="3" y="8"/>
                      <a:pt x="3" y="10"/>
                    </a:cubicBezTo>
                    <a:cubicBezTo>
                      <a:pt x="2" y="11"/>
                      <a:pt x="3" y="12"/>
                      <a:pt x="4" y="14"/>
                    </a:cubicBezTo>
                    <a:cubicBezTo>
                      <a:pt x="2" y="14"/>
                      <a:pt x="1" y="15"/>
                      <a:pt x="0" y="16"/>
                    </a:cubicBezTo>
                    <a:cubicBezTo>
                      <a:pt x="0" y="18"/>
                      <a:pt x="2" y="19"/>
                      <a:pt x="5"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6" y="38"/>
                      <a:pt x="17" y="38"/>
                    </a:cubicBezTo>
                    <a:cubicBezTo>
                      <a:pt x="18" y="38"/>
                      <a:pt x="19" y="37"/>
                      <a:pt x="21" y="34"/>
                    </a:cubicBezTo>
                    <a:cubicBezTo>
                      <a:pt x="22" y="36"/>
                      <a:pt x="24" y="38"/>
                      <a:pt x="25" y="38"/>
                    </a:cubicBezTo>
                    <a:cubicBezTo>
                      <a:pt x="26" y="37"/>
                      <a:pt x="27" y="36"/>
                      <a:pt x="27" y="33"/>
                    </a:cubicBezTo>
                    <a:cubicBezTo>
                      <a:pt x="28" y="35"/>
                      <a:pt x="30" y="35"/>
                      <a:pt x="31" y="34"/>
                    </a:cubicBezTo>
                    <a:cubicBezTo>
                      <a:pt x="32" y="34"/>
                      <a:pt x="32" y="31"/>
                      <a:pt x="31" y="29"/>
                    </a:cubicBezTo>
                    <a:cubicBezTo>
                      <a:pt x="34" y="30"/>
                      <a:pt x="36" y="30"/>
                      <a:pt x="36" y="28"/>
                    </a:cubicBezTo>
                    <a:cubicBezTo>
                      <a:pt x="37" y="27"/>
                      <a:pt x="36" y="26"/>
                      <a:pt x="35" y="24"/>
                    </a:cubicBezTo>
                    <a:cubicBezTo>
                      <a:pt x="37" y="24"/>
                      <a:pt x="38" y="23"/>
                      <a:pt x="39"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2" name="Freeform 87">
                <a:extLst>
                  <a:ext uri="{FF2B5EF4-FFF2-40B4-BE49-F238E27FC236}">
                    <a16:creationId xmlns:a16="http://schemas.microsoft.com/office/drawing/2014/main" id="{D726B283-5465-4290-BE45-2C0DB56452B3}"/>
                  </a:ext>
                </a:extLst>
              </p:cNvPr>
              <p:cNvSpPr>
                <a:spLocks/>
              </p:cNvSpPr>
              <p:nvPr/>
            </p:nvSpPr>
            <p:spPr bwMode="auto">
              <a:xfrm>
                <a:off x="3836" y="2115"/>
                <a:ext cx="136" cy="125"/>
              </a:xfrm>
              <a:custGeom>
                <a:avLst/>
                <a:gdLst>
                  <a:gd name="T0" fmla="*/ 43 w 59"/>
                  <a:gd name="T1" fmla="*/ 13 h 54"/>
                  <a:gd name="T2" fmla="*/ 0 w 59"/>
                  <a:gd name="T3" fmla="*/ 3 h 54"/>
                  <a:gd name="T4" fmla="*/ 21 w 59"/>
                  <a:gd name="T5" fmla="*/ 41 h 54"/>
                  <a:gd name="T6" fmla="*/ 55 w 59"/>
                  <a:gd name="T7" fmla="*/ 44 h 54"/>
                  <a:gd name="T8" fmla="*/ 43 w 59"/>
                  <a:gd name="T9" fmla="*/ 13 h 54"/>
                </a:gdLst>
                <a:ahLst/>
                <a:cxnLst>
                  <a:cxn ang="0">
                    <a:pos x="T0" y="T1"/>
                  </a:cxn>
                  <a:cxn ang="0">
                    <a:pos x="T2" y="T3"/>
                  </a:cxn>
                  <a:cxn ang="0">
                    <a:pos x="T4" y="T5"/>
                  </a:cxn>
                  <a:cxn ang="0">
                    <a:pos x="T6" y="T7"/>
                  </a:cxn>
                  <a:cxn ang="0">
                    <a:pos x="T8" y="T9"/>
                  </a:cxn>
                </a:cxnLst>
                <a:rect l="0" t="0" r="r" b="b"/>
                <a:pathLst>
                  <a:path w="59" h="54">
                    <a:moveTo>
                      <a:pt x="43" y="13"/>
                    </a:moveTo>
                    <a:cubicBezTo>
                      <a:pt x="26" y="0"/>
                      <a:pt x="0" y="3"/>
                      <a:pt x="0" y="3"/>
                    </a:cubicBezTo>
                    <a:cubicBezTo>
                      <a:pt x="0" y="3"/>
                      <a:pt x="5" y="29"/>
                      <a:pt x="21" y="41"/>
                    </a:cubicBezTo>
                    <a:cubicBezTo>
                      <a:pt x="38" y="54"/>
                      <a:pt x="55" y="44"/>
                      <a:pt x="55" y="44"/>
                    </a:cubicBezTo>
                    <a:cubicBezTo>
                      <a:pt x="55" y="44"/>
                      <a:pt x="59"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3" name="Freeform 88">
                <a:extLst>
                  <a:ext uri="{FF2B5EF4-FFF2-40B4-BE49-F238E27FC236}">
                    <a16:creationId xmlns:a16="http://schemas.microsoft.com/office/drawing/2014/main" id="{2A22FF00-B843-483E-9CE3-A8CDD22F43A3}"/>
                  </a:ext>
                </a:extLst>
              </p:cNvPr>
              <p:cNvSpPr>
                <a:spLocks/>
              </p:cNvSpPr>
              <p:nvPr/>
            </p:nvSpPr>
            <p:spPr bwMode="auto">
              <a:xfrm>
                <a:off x="3961" y="2166"/>
                <a:ext cx="108" cy="88"/>
              </a:xfrm>
              <a:custGeom>
                <a:avLst/>
                <a:gdLst>
                  <a:gd name="T0" fmla="*/ 14 w 47"/>
                  <a:gd name="T1" fmla="*/ 7 h 38"/>
                  <a:gd name="T2" fmla="*/ 1 w 47"/>
                  <a:gd name="T3" fmla="*/ 29 h 38"/>
                  <a:gd name="T4" fmla="*/ 26 w 47"/>
                  <a:gd name="T5" fmla="*/ 31 h 38"/>
                  <a:gd name="T6" fmla="*/ 47 w 47"/>
                  <a:gd name="T7" fmla="*/ 5 h 38"/>
                  <a:gd name="T8" fmla="*/ 14 w 47"/>
                  <a:gd name="T9" fmla="*/ 7 h 38"/>
                </a:gdLst>
                <a:ahLst/>
                <a:cxnLst>
                  <a:cxn ang="0">
                    <a:pos x="T0" y="T1"/>
                  </a:cxn>
                  <a:cxn ang="0">
                    <a:pos x="T2" y="T3"/>
                  </a:cxn>
                  <a:cxn ang="0">
                    <a:pos x="T4" y="T5"/>
                  </a:cxn>
                  <a:cxn ang="0">
                    <a:pos x="T6" y="T7"/>
                  </a:cxn>
                  <a:cxn ang="0">
                    <a:pos x="T8" y="T9"/>
                  </a:cxn>
                </a:cxnLst>
                <a:rect l="0" t="0" r="r" b="b"/>
                <a:pathLst>
                  <a:path w="47" h="38">
                    <a:moveTo>
                      <a:pt x="14" y="7"/>
                    </a:moveTo>
                    <a:cubicBezTo>
                      <a:pt x="0" y="14"/>
                      <a:pt x="1" y="29"/>
                      <a:pt x="1" y="29"/>
                    </a:cubicBezTo>
                    <a:cubicBezTo>
                      <a:pt x="1" y="29"/>
                      <a:pt x="12" y="38"/>
                      <a:pt x="26" y="31"/>
                    </a:cubicBezTo>
                    <a:cubicBezTo>
                      <a:pt x="40" y="24"/>
                      <a:pt x="47" y="5"/>
                      <a:pt x="47" y="5"/>
                    </a:cubicBezTo>
                    <a:cubicBezTo>
                      <a:pt x="47"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4" name="Rectangle 89">
                <a:extLst>
                  <a:ext uri="{FF2B5EF4-FFF2-40B4-BE49-F238E27FC236}">
                    <a16:creationId xmlns:a16="http://schemas.microsoft.com/office/drawing/2014/main" id="{A9008DD5-92BA-4F36-AB8C-EB875375596E}"/>
                  </a:ext>
                </a:extLst>
              </p:cNvPr>
              <p:cNvSpPr>
                <a:spLocks noChangeArrowheads="1"/>
              </p:cNvSpPr>
              <p:nvPr/>
            </p:nvSpPr>
            <p:spPr bwMode="auto">
              <a:xfrm>
                <a:off x="3956" y="2052"/>
                <a:ext cx="9" cy="381"/>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5" name="Freeform 90">
                <a:extLst>
                  <a:ext uri="{FF2B5EF4-FFF2-40B4-BE49-F238E27FC236}">
                    <a16:creationId xmlns:a16="http://schemas.microsoft.com/office/drawing/2014/main" id="{9B5B219D-17AE-4B82-82C3-6A6FB0C210B0}"/>
                  </a:ext>
                </a:extLst>
              </p:cNvPr>
              <p:cNvSpPr>
                <a:spLocks/>
              </p:cNvSpPr>
              <p:nvPr/>
            </p:nvSpPr>
            <p:spPr bwMode="auto">
              <a:xfrm>
                <a:off x="3942" y="1829"/>
                <a:ext cx="65" cy="137"/>
              </a:xfrm>
              <a:custGeom>
                <a:avLst/>
                <a:gdLst>
                  <a:gd name="T0" fmla="*/ 25 w 28"/>
                  <a:gd name="T1" fmla="*/ 32 h 59"/>
                  <a:gd name="T2" fmla="*/ 8 w 28"/>
                  <a:gd name="T3" fmla="*/ 57 h 59"/>
                  <a:gd name="T4" fmla="*/ 3 w 28"/>
                  <a:gd name="T5" fmla="*/ 27 h 59"/>
                  <a:gd name="T6" fmla="*/ 20 w 28"/>
                  <a:gd name="T7" fmla="*/ 2 h 59"/>
                  <a:gd name="T8" fmla="*/ 25 w 28"/>
                  <a:gd name="T9" fmla="*/ 32 h 59"/>
                </a:gdLst>
                <a:ahLst/>
                <a:cxnLst>
                  <a:cxn ang="0">
                    <a:pos x="T0" y="T1"/>
                  </a:cxn>
                  <a:cxn ang="0">
                    <a:pos x="T2" y="T3"/>
                  </a:cxn>
                  <a:cxn ang="0">
                    <a:pos x="T4" y="T5"/>
                  </a:cxn>
                  <a:cxn ang="0">
                    <a:pos x="T6" y="T7"/>
                  </a:cxn>
                  <a:cxn ang="0">
                    <a:pos x="T8" y="T9"/>
                  </a:cxn>
                </a:cxnLst>
                <a:rect l="0" t="0" r="r" b="b"/>
                <a:pathLst>
                  <a:path w="28" h="59">
                    <a:moveTo>
                      <a:pt x="25" y="32"/>
                    </a:moveTo>
                    <a:cubicBezTo>
                      <a:pt x="21" y="47"/>
                      <a:pt x="14" y="59"/>
                      <a:pt x="8" y="57"/>
                    </a:cubicBezTo>
                    <a:cubicBezTo>
                      <a:pt x="2" y="56"/>
                      <a:pt x="0" y="43"/>
                      <a:pt x="3" y="27"/>
                    </a:cubicBezTo>
                    <a:cubicBezTo>
                      <a:pt x="7" y="12"/>
                      <a:pt x="14" y="0"/>
                      <a:pt x="20" y="2"/>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6" name="Freeform 91">
                <a:extLst>
                  <a:ext uri="{FF2B5EF4-FFF2-40B4-BE49-F238E27FC236}">
                    <a16:creationId xmlns:a16="http://schemas.microsoft.com/office/drawing/2014/main" id="{D0DCB3C9-3170-4139-88ED-607C154C1D23}"/>
                  </a:ext>
                </a:extLst>
              </p:cNvPr>
              <p:cNvSpPr>
                <a:spLocks/>
              </p:cNvSpPr>
              <p:nvPr/>
            </p:nvSpPr>
            <p:spPr bwMode="auto">
              <a:xfrm>
                <a:off x="3915" y="1959"/>
                <a:ext cx="64" cy="135"/>
              </a:xfrm>
              <a:custGeom>
                <a:avLst/>
                <a:gdLst>
                  <a:gd name="T0" fmla="*/ 25 w 28"/>
                  <a:gd name="T1" fmla="*/ 31 h 58"/>
                  <a:gd name="T2" fmla="*/ 8 w 28"/>
                  <a:gd name="T3" fmla="*/ 57 h 58"/>
                  <a:gd name="T4" fmla="*/ 3 w 28"/>
                  <a:gd name="T5" fmla="*/ 27 h 58"/>
                  <a:gd name="T6" fmla="*/ 20 w 28"/>
                  <a:gd name="T7" fmla="*/ 1 h 58"/>
                  <a:gd name="T8" fmla="*/ 25 w 28"/>
                  <a:gd name="T9" fmla="*/ 31 h 58"/>
                </a:gdLst>
                <a:ahLst/>
                <a:cxnLst>
                  <a:cxn ang="0">
                    <a:pos x="T0" y="T1"/>
                  </a:cxn>
                  <a:cxn ang="0">
                    <a:pos x="T2" y="T3"/>
                  </a:cxn>
                  <a:cxn ang="0">
                    <a:pos x="T4" y="T5"/>
                  </a:cxn>
                  <a:cxn ang="0">
                    <a:pos x="T6" y="T7"/>
                  </a:cxn>
                  <a:cxn ang="0">
                    <a:pos x="T8" y="T9"/>
                  </a:cxn>
                </a:cxnLst>
                <a:rect l="0" t="0" r="r" b="b"/>
                <a:pathLst>
                  <a:path w="28" h="58">
                    <a:moveTo>
                      <a:pt x="25" y="31"/>
                    </a:moveTo>
                    <a:cubicBezTo>
                      <a:pt x="22" y="47"/>
                      <a:pt x="14" y="58"/>
                      <a:pt x="8" y="57"/>
                    </a:cubicBezTo>
                    <a:cubicBezTo>
                      <a:pt x="2" y="56"/>
                      <a:pt x="0" y="42"/>
                      <a:pt x="3" y="27"/>
                    </a:cubicBezTo>
                    <a:cubicBezTo>
                      <a:pt x="7" y="11"/>
                      <a:pt x="14" y="0"/>
                      <a:pt x="20" y="1"/>
                    </a:cubicBezTo>
                    <a:cubicBezTo>
                      <a:pt x="26" y="3"/>
                      <a:pt x="28" y="16"/>
                      <a:pt x="25"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7" name="Freeform 92">
                <a:extLst>
                  <a:ext uri="{FF2B5EF4-FFF2-40B4-BE49-F238E27FC236}">
                    <a16:creationId xmlns:a16="http://schemas.microsoft.com/office/drawing/2014/main" id="{E7C92802-680D-4D66-8730-3D917ED9D8B4}"/>
                  </a:ext>
                </a:extLst>
              </p:cNvPr>
              <p:cNvSpPr>
                <a:spLocks/>
              </p:cNvSpPr>
              <p:nvPr/>
            </p:nvSpPr>
            <p:spPr bwMode="auto">
              <a:xfrm>
                <a:off x="3830" y="1915"/>
                <a:ext cx="133" cy="65"/>
              </a:xfrm>
              <a:custGeom>
                <a:avLst/>
                <a:gdLst>
                  <a:gd name="T0" fmla="*/ 31 w 58"/>
                  <a:gd name="T1" fmla="*/ 4 h 28"/>
                  <a:gd name="T2" fmla="*/ 57 w 58"/>
                  <a:gd name="T3" fmla="*/ 20 h 28"/>
                  <a:gd name="T4" fmla="*/ 27 w 58"/>
                  <a:gd name="T5" fmla="*/ 25 h 28"/>
                  <a:gd name="T6" fmla="*/ 1 w 58"/>
                  <a:gd name="T7" fmla="*/ 8 h 28"/>
                  <a:gd name="T8" fmla="*/ 31 w 58"/>
                  <a:gd name="T9" fmla="*/ 4 h 28"/>
                </a:gdLst>
                <a:ahLst/>
                <a:cxnLst>
                  <a:cxn ang="0">
                    <a:pos x="T0" y="T1"/>
                  </a:cxn>
                  <a:cxn ang="0">
                    <a:pos x="T2" y="T3"/>
                  </a:cxn>
                  <a:cxn ang="0">
                    <a:pos x="T4" y="T5"/>
                  </a:cxn>
                  <a:cxn ang="0">
                    <a:pos x="T6" y="T7"/>
                  </a:cxn>
                  <a:cxn ang="0">
                    <a:pos x="T8" y="T9"/>
                  </a:cxn>
                </a:cxnLst>
                <a:rect l="0" t="0" r="r" b="b"/>
                <a:pathLst>
                  <a:path w="58" h="28">
                    <a:moveTo>
                      <a:pt x="31" y="4"/>
                    </a:moveTo>
                    <a:cubicBezTo>
                      <a:pt x="47" y="7"/>
                      <a:pt x="58" y="14"/>
                      <a:pt x="57" y="20"/>
                    </a:cubicBezTo>
                    <a:cubicBezTo>
                      <a:pt x="56" y="26"/>
                      <a:pt x="42" y="28"/>
                      <a:pt x="27" y="25"/>
                    </a:cubicBezTo>
                    <a:cubicBezTo>
                      <a:pt x="12" y="22"/>
                      <a:pt x="0" y="14"/>
                      <a:pt x="1" y="8"/>
                    </a:cubicBezTo>
                    <a:cubicBezTo>
                      <a:pt x="3" y="3"/>
                      <a:pt x="16" y="0"/>
                      <a:pt x="31" y="4"/>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8" name="Freeform 93">
                <a:extLst>
                  <a:ext uri="{FF2B5EF4-FFF2-40B4-BE49-F238E27FC236}">
                    <a16:creationId xmlns:a16="http://schemas.microsoft.com/office/drawing/2014/main" id="{A1651E47-DF5B-4A90-99AF-48D8EDFDEFB8}"/>
                  </a:ext>
                </a:extLst>
              </p:cNvPr>
              <p:cNvSpPr>
                <a:spLocks/>
              </p:cNvSpPr>
              <p:nvPr/>
            </p:nvSpPr>
            <p:spPr bwMode="auto">
              <a:xfrm>
                <a:off x="3959" y="194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7" y="20"/>
                    </a:cubicBezTo>
                    <a:cubicBezTo>
                      <a:pt x="55" y="26"/>
                      <a:pt x="42" y="28"/>
                      <a:pt x="27"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09" name="Freeform 94">
                <a:extLst>
                  <a:ext uri="{FF2B5EF4-FFF2-40B4-BE49-F238E27FC236}">
                    <a16:creationId xmlns:a16="http://schemas.microsoft.com/office/drawing/2014/main" id="{B7A1F926-FB3D-4CC8-9AA9-DD042B989EE4}"/>
                  </a:ext>
                </a:extLst>
              </p:cNvPr>
              <p:cNvSpPr>
                <a:spLocks/>
              </p:cNvSpPr>
              <p:nvPr/>
            </p:nvSpPr>
            <p:spPr bwMode="auto">
              <a:xfrm>
                <a:off x="3878" y="1843"/>
                <a:ext cx="94" cy="128"/>
              </a:xfrm>
              <a:custGeom>
                <a:avLst/>
                <a:gdLst>
                  <a:gd name="T0" fmla="*/ 30 w 41"/>
                  <a:gd name="T1" fmla="*/ 21 h 55"/>
                  <a:gd name="T2" fmla="*/ 36 w 41"/>
                  <a:gd name="T3" fmla="*/ 51 h 55"/>
                  <a:gd name="T4" fmla="*/ 11 w 41"/>
                  <a:gd name="T5" fmla="*/ 33 h 55"/>
                  <a:gd name="T6" fmla="*/ 5 w 41"/>
                  <a:gd name="T7" fmla="*/ 4 h 55"/>
                  <a:gd name="T8" fmla="*/ 30 w 41"/>
                  <a:gd name="T9" fmla="*/ 21 h 55"/>
                </a:gdLst>
                <a:ahLst/>
                <a:cxnLst>
                  <a:cxn ang="0">
                    <a:pos x="T0" y="T1"/>
                  </a:cxn>
                  <a:cxn ang="0">
                    <a:pos x="T2" y="T3"/>
                  </a:cxn>
                  <a:cxn ang="0">
                    <a:pos x="T4" y="T5"/>
                  </a:cxn>
                  <a:cxn ang="0">
                    <a:pos x="T6" y="T7"/>
                  </a:cxn>
                  <a:cxn ang="0">
                    <a:pos x="T8" y="T9"/>
                  </a:cxn>
                </a:cxnLst>
                <a:rect l="0" t="0" r="r" b="b"/>
                <a:pathLst>
                  <a:path w="41" h="55">
                    <a:moveTo>
                      <a:pt x="30" y="21"/>
                    </a:moveTo>
                    <a:cubicBezTo>
                      <a:pt x="38" y="35"/>
                      <a:pt x="41" y="48"/>
                      <a:pt x="36" y="51"/>
                    </a:cubicBezTo>
                    <a:cubicBezTo>
                      <a:pt x="31" y="55"/>
                      <a:pt x="20" y="47"/>
                      <a:pt x="11" y="33"/>
                    </a:cubicBezTo>
                    <a:cubicBezTo>
                      <a:pt x="3" y="20"/>
                      <a:pt x="0" y="7"/>
                      <a:pt x="5" y="4"/>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0" name="Freeform 95">
                <a:extLst>
                  <a:ext uri="{FF2B5EF4-FFF2-40B4-BE49-F238E27FC236}">
                    <a16:creationId xmlns:a16="http://schemas.microsoft.com/office/drawing/2014/main" id="{7C2F043A-E8BA-4BF2-A474-953F731F8156}"/>
                  </a:ext>
                </a:extLst>
              </p:cNvPr>
              <p:cNvSpPr>
                <a:spLocks/>
              </p:cNvSpPr>
              <p:nvPr/>
            </p:nvSpPr>
            <p:spPr bwMode="auto">
              <a:xfrm>
                <a:off x="3949" y="1954"/>
                <a:ext cx="95" cy="126"/>
              </a:xfrm>
              <a:custGeom>
                <a:avLst/>
                <a:gdLst>
                  <a:gd name="T0" fmla="*/ 30 w 41"/>
                  <a:gd name="T1" fmla="*/ 21 h 54"/>
                  <a:gd name="T2" fmla="*/ 36 w 41"/>
                  <a:gd name="T3" fmla="*/ 51 h 54"/>
                  <a:gd name="T4" fmla="*/ 11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8" y="34"/>
                      <a:pt x="41" y="48"/>
                      <a:pt x="36" y="51"/>
                    </a:cubicBezTo>
                    <a:cubicBezTo>
                      <a:pt x="31" y="54"/>
                      <a:pt x="20" y="46"/>
                      <a:pt x="11" y="33"/>
                    </a:cubicBezTo>
                    <a:cubicBezTo>
                      <a:pt x="3" y="20"/>
                      <a:pt x="0" y="7"/>
                      <a:pt x="5" y="3"/>
                    </a:cubicBezTo>
                    <a:cubicBezTo>
                      <a:pt x="10" y="0"/>
                      <a:pt x="21"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1" name="Freeform 96">
                <a:extLst>
                  <a:ext uri="{FF2B5EF4-FFF2-40B4-BE49-F238E27FC236}">
                    <a16:creationId xmlns:a16="http://schemas.microsoft.com/office/drawing/2014/main" id="{63F86DB5-3E72-4214-8E99-76A9B657BFDF}"/>
                  </a:ext>
                </a:extLst>
              </p:cNvPr>
              <p:cNvSpPr>
                <a:spLocks/>
              </p:cNvSpPr>
              <p:nvPr/>
            </p:nvSpPr>
            <p:spPr bwMode="auto">
              <a:xfrm>
                <a:off x="3843" y="1950"/>
                <a:ext cx="125"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8" y="0"/>
                      <a:pt x="51" y="5"/>
                    </a:cubicBezTo>
                    <a:cubicBezTo>
                      <a:pt x="54" y="10"/>
                      <a:pt x="46" y="21"/>
                      <a:pt x="33" y="30"/>
                    </a:cubicBezTo>
                    <a:cubicBezTo>
                      <a:pt x="20" y="38"/>
                      <a:pt x="7"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2" name="Freeform 97">
                <a:extLst>
                  <a:ext uri="{FF2B5EF4-FFF2-40B4-BE49-F238E27FC236}">
                    <a16:creationId xmlns:a16="http://schemas.microsoft.com/office/drawing/2014/main" id="{C0986A04-0094-4E7E-966D-A1480CF82B97}"/>
                  </a:ext>
                </a:extLst>
              </p:cNvPr>
              <p:cNvSpPr>
                <a:spLocks/>
              </p:cNvSpPr>
              <p:nvPr/>
            </p:nvSpPr>
            <p:spPr bwMode="auto">
              <a:xfrm>
                <a:off x="3954" y="1878"/>
                <a:ext cx="124" cy="95"/>
              </a:xfrm>
              <a:custGeom>
                <a:avLst/>
                <a:gdLst>
                  <a:gd name="T0" fmla="*/ 21 w 54"/>
                  <a:gd name="T1" fmla="*/ 12 h 41"/>
                  <a:gd name="T2" fmla="*/ 51 w 54"/>
                  <a:gd name="T3" fmla="*/ 5 h 41"/>
                  <a:gd name="T4" fmla="*/ 33 w 54"/>
                  <a:gd name="T5" fmla="*/ 30 h 41"/>
                  <a:gd name="T6" fmla="*/ 3 w 54"/>
                  <a:gd name="T7" fmla="*/ 36 h 41"/>
                  <a:gd name="T8" fmla="*/ 21 w 54"/>
                  <a:gd name="T9" fmla="*/ 12 h 41"/>
                </a:gdLst>
                <a:ahLst/>
                <a:cxnLst>
                  <a:cxn ang="0">
                    <a:pos x="T0" y="T1"/>
                  </a:cxn>
                  <a:cxn ang="0">
                    <a:pos x="T2" y="T3"/>
                  </a:cxn>
                  <a:cxn ang="0">
                    <a:pos x="T4" y="T5"/>
                  </a:cxn>
                  <a:cxn ang="0">
                    <a:pos x="T6" y="T7"/>
                  </a:cxn>
                  <a:cxn ang="0">
                    <a:pos x="T8" y="T9"/>
                  </a:cxn>
                </a:cxnLst>
                <a:rect l="0" t="0" r="r" b="b"/>
                <a:pathLst>
                  <a:path w="54" h="41">
                    <a:moveTo>
                      <a:pt x="21" y="12"/>
                    </a:moveTo>
                    <a:cubicBezTo>
                      <a:pt x="34" y="3"/>
                      <a:pt x="47" y="0"/>
                      <a:pt x="51" y="5"/>
                    </a:cubicBezTo>
                    <a:cubicBezTo>
                      <a:pt x="54" y="10"/>
                      <a:pt x="46" y="21"/>
                      <a:pt x="33" y="30"/>
                    </a:cubicBezTo>
                    <a:cubicBezTo>
                      <a:pt x="20" y="39"/>
                      <a:pt x="6" y="41"/>
                      <a:pt x="3" y="36"/>
                    </a:cubicBezTo>
                    <a:cubicBezTo>
                      <a:pt x="0" y="31"/>
                      <a:pt x="8" y="20"/>
                      <a:pt x="21" y="1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3" name="Freeform 98">
                <a:extLst>
                  <a:ext uri="{FF2B5EF4-FFF2-40B4-BE49-F238E27FC236}">
                    <a16:creationId xmlns:a16="http://schemas.microsoft.com/office/drawing/2014/main" id="{13C08577-A1DE-4655-8F50-19BE372C97C3}"/>
                  </a:ext>
                </a:extLst>
              </p:cNvPr>
              <p:cNvSpPr>
                <a:spLocks/>
              </p:cNvSpPr>
              <p:nvPr/>
            </p:nvSpPr>
            <p:spPr bwMode="auto">
              <a:xfrm>
                <a:off x="3915" y="1829"/>
                <a:ext cx="64" cy="137"/>
              </a:xfrm>
              <a:custGeom>
                <a:avLst/>
                <a:gdLst>
                  <a:gd name="T0" fmla="*/ 25 w 28"/>
                  <a:gd name="T1" fmla="*/ 27 h 59"/>
                  <a:gd name="T2" fmla="*/ 20 w 28"/>
                  <a:gd name="T3" fmla="*/ 57 h 59"/>
                  <a:gd name="T4" fmla="*/ 3 w 28"/>
                  <a:gd name="T5" fmla="*/ 32 h 59"/>
                  <a:gd name="T6" fmla="*/ 8 w 28"/>
                  <a:gd name="T7" fmla="*/ 2 h 59"/>
                  <a:gd name="T8" fmla="*/ 25 w 28"/>
                  <a:gd name="T9" fmla="*/ 27 h 59"/>
                </a:gdLst>
                <a:ahLst/>
                <a:cxnLst>
                  <a:cxn ang="0">
                    <a:pos x="T0" y="T1"/>
                  </a:cxn>
                  <a:cxn ang="0">
                    <a:pos x="T2" y="T3"/>
                  </a:cxn>
                  <a:cxn ang="0">
                    <a:pos x="T4" y="T5"/>
                  </a:cxn>
                  <a:cxn ang="0">
                    <a:pos x="T6" y="T7"/>
                  </a:cxn>
                  <a:cxn ang="0">
                    <a:pos x="T8" y="T9"/>
                  </a:cxn>
                </a:cxnLst>
                <a:rect l="0" t="0" r="r" b="b"/>
                <a:pathLst>
                  <a:path w="28" h="59">
                    <a:moveTo>
                      <a:pt x="25" y="27"/>
                    </a:moveTo>
                    <a:cubicBezTo>
                      <a:pt x="28" y="43"/>
                      <a:pt x="26" y="56"/>
                      <a:pt x="20" y="57"/>
                    </a:cubicBezTo>
                    <a:cubicBezTo>
                      <a:pt x="14" y="59"/>
                      <a:pt x="7" y="47"/>
                      <a:pt x="3" y="32"/>
                    </a:cubicBezTo>
                    <a:cubicBezTo>
                      <a:pt x="0" y="16"/>
                      <a:pt x="2" y="3"/>
                      <a:pt x="8" y="2"/>
                    </a:cubicBezTo>
                    <a:cubicBezTo>
                      <a:pt x="14" y="0"/>
                      <a:pt x="21"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4" name="Freeform 99">
                <a:extLst>
                  <a:ext uri="{FF2B5EF4-FFF2-40B4-BE49-F238E27FC236}">
                    <a16:creationId xmlns:a16="http://schemas.microsoft.com/office/drawing/2014/main" id="{9BBD72A1-51E0-4123-9372-85AEF838B56B}"/>
                  </a:ext>
                </a:extLst>
              </p:cNvPr>
              <p:cNvSpPr>
                <a:spLocks/>
              </p:cNvSpPr>
              <p:nvPr/>
            </p:nvSpPr>
            <p:spPr bwMode="auto">
              <a:xfrm>
                <a:off x="3942" y="1959"/>
                <a:ext cx="65" cy="135"/>
              </a:xfrm>
              <a:custGeom>
                <a:avLst/>
                <a:gdLst>
                  <a:gd name="T0" fmla="*/ 25 w 28"/>
                  <a:gd name="T1" fmla="*/ 27 h 58"/>
                  <a:gd name="T2" fmla="*/ 20 w 28"/>
                  <a:gd name="T3" fmla="*/ 57 h 58"/>
                  <a:gd name="T4" fmla="*/ 3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4" y="58"/>
                      <a:pt x="7" y="47"/>
                      <a:pt x="3" y="31"/>
                    </a:cubicBezTo>
                    <a:cubicBezTo>
                      <a:pt x="0" y="16"/>
                      <a:pt x="2" y="3"/>
                      <a:pt x="8" y="1"/>
                    </a:cubicBezTo>
                    <a:cubicBezTo>
                      <a:pt x="14" y="0"/>
                      <a:pt x="21"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5" name="Freeform 100">
                <a:extLst>
                  <a:ext uri="{FF2B5EF4-FFF2-40B4-BE49-F238E27FC236}">
                    <a16:creationId xmlns:a16="http://schemas.microsoft.com/office/drawing/2014/main" id="{89819C5F-EEC0-47F7-9DB0-1371F875C1AE}"/>
                  </a:ext>
                </a:extLst>
              </p:cNvPr>
              <p:cNvSpPr>
                <a:spLocks/>
              </p:cNvSpPr>
              <p:nvPr/>
            </p:nvSpPr>
            <p:spPr bwMode="auto">
              <a:xfrm>
                <a:off x="3830" y="1943"/>
                <a:ext cx="133" cy="65"/>
              </a:xfrm>
              <a:custGeom>
                <a:avLst/>
                <a:gdLst>
                  <a:gd name="T0" fmla="*/ 27 w 58"/>
                  <a:gd name="T1" fmla="*/ 4 h 28"/>
                  <a:gd name="T2" fmla="*/ 57 w 58"/>
                  <a:gd name="T3" fmla="*/ 8 h 28"/>
                  <a:gd name="T4" fmla="*/ 32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6" y="2"/>
                      <a:pt x="57" y="8"/>
                    </a:cubicBezTo>
                    <a:cubicBezTo>
                      <a:pt x="58" y="14"/>
                      <a:pt x="47" y="22"/>
                      <a:pt x="32" y="25"/>
                    </a:cubicBezTo>
                    <a:cubicBezTo>
                      <a:pt x="16" y="28"/>
                      <a:pt x="3" y="26"/>
                      <a:pt x="1" y="20"/>
                    </a:cubicBezTo>
                    <a:cubicBezTo>
                      <a:pt x="0" y="14"/>
                      <a:pt x="12"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6" name="Freeform 101">
                <a:extLst>
                  <a:ext uri="{FF2B5EF4-FFF2-40B4-BE49-F238E27FC236}">
                    <a16:creationId xmlns:a16="http://schemas.microsoft.com/office/drawing/2014/main" id="{B7445721-8888-476C-96A9-B7F11A004855}"/>
                  </a:ext>
                </a:extLst>
              </p:cNvPr>
              <p:cNvSpPr>
                <a:spLocks/>
              </p:cNvSpPr>
              <p:nvPr/>
            </p:nvSpPr>
            <p:spPr bwMode="auto">
              <a:xfrm>
                <a:off x="3959" y="1915"/>
                <a:ext cx="133" cy="65"/>
              </a:xfrm>
              <a:custGeom>
                <a:avLst/>
                <a:gdLst>
                  <a:gd name="T0" fmla="*/ 27 w 58"/>
                  <a:gd name="T1" fmla="*/ 4 h 28"/>
                  <a:gd name="T2" fmla="*/ 57 w 58"/>
                  <a:gd name="T3" fmla="*/ 8 h 28"/>
                  <a:gd name="T4" fmla="*/ 31 w 58"/>
                  <a:gd name="T5" fmla="*/ 25 h 28"/>
                  <a:gd name="T6" fmla="*/ 1 w 58"/>
                  <a:gd name="T7" fmla="*/ 20 h 28"/>
                  <a:gd name="T8" fmla="*/ 27 w 58"/>
                  <a:gd name="T9" fmla="*/ 4 h 28"/>
                </a:gdLst>
                <a:ahLst/>
                <a:cxnLst>
                  <a:cxn ang="0">
                    <a:pos x="T0" y="T1"/>
                  </a:cxn>
                  <a:cxn ang="0">
                    <a:pos x="T2" y="T3"/>
                  </a:cxn>
                  <a:cxn ang="0">
                    <a:pos x="T4" y="T5"/>
                  </a:cxn>
                  <a:cxn ang="0">
                    <a:pos x="T6" y="T7"/>
                  </a:cxn>
                  <a:cxn ang="0">
                    <a:pos x="T8" y="T9"/>
                  </a:cxn>
                </a:cxnLst>
                <a:rect l="0" t="0" r="r" b="b"/>
                <a:pathLst>
                  <a:path w="58" h="28">
                    <a:moveTo>
                      <a:pt x="27" y="4"/>
                    </a:moveTo>
                    <a:cubicBezTo>
                      <a:pt x="42" y="0"/>
                      <a:pt x="55" y="2"/>
                      <a:pt x="57" y="8"/>
                    </a:cubicBezTo>
                    <a:cubicBezTo>
                      <a:pt x="58" y="14"/>
                      <a:pt x="46" y="22"/>
                      <a:pt x="31" y="25"/>
                    </a:cubicBezTo>
                    <a:cubicBezTo>
                      <a:pt x="16" y="28"/>
                      <a:pt x="2" y="26"/>
                      <a:pt x="1" y="20"/>
                    </a:cubicBezTo>
                    <a:cubicBezTo>
                      <a:pt x="0" y="14"/>
                      <a:pt x="11" y="7"/>
                      <a:pt x="27" y="4"/>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7" name="Freeform 102">
                <a:extLst>
                  <a:ext uri="{FF2B5EF4-FFF2-40B4-BE49-F238E27FC236}">
                    <a16:creationId xmlns:a16="http://schemas.microsoft.com/office/drawing/2014/main" id="{F520EB80-E939-41BD-8AD0-032B7FE81A1D}"/>
                  </a:ext>
                </a:extLst>
              </p:cNvPr>
              <p:cNvSpPr>
                <a:spLocks/>
              </p:cNvSpPr>
              <p:nvPr/>
            </p:nvSpPr>
            <p:spPr bwMode="auto">
              <a:xfrm>
                <a:off x="3843" y="1878"/>
                <a:ext cx="125" cy="95"/>
              </a:xfrm>
              <a:custGeom>
                <a:avLst/>
                <a:gdLst>
                  <a:gd name="T0" fmla="*/ 33 w 54"/>
                  <a:gd name="T1" fmla="*/ 12 h 41"/>
                  <a:gd name="T2" fmla="*/ 51 w 54"/>
                  <a:gd name="T3" fmla="*/ 36 h 41"/>
                  <a:gd name="T4" fmla="*/ 21 w 54"/>
                  <a:gd name="T5" fmla="*/ 30 h 41"/>
                  <a:gd name="T6" fmla="*/ 3 w 54"/>
                  <a:gd name="T7" fmla="*/ 5 h 41"/>
                  <a:gd name="T8" fmla="*/ 33 w 54"/>
                  <a:gd name="T9" fmla="*/ 12 h 41"/>
                </a:gdLst>
                <a:ahLst/>
                <a:cxnLst>
                  <a:cxn ang="0">
                    <a:pos x="T0" y="T1"/>
                  </a:cxn>
                  <a:cxn ang="0">
                    <a:pos x="T2" y="T3"/>
                  </a:cxn>
                  <a:cxn ang="0">
                    <a:pos x="T4" y="T5"/>
                  </a:cxn>
                  <a:cxn ang="0">
                    <a:pos x="T6" y="T7"/>
                  </a:cxn>
                  <a:cxn ang="0">
                    <a:pos x="T8" y="T9"/>
                  </a:cxn>
                </a:cxnLst>
                <a:rect l="0" t="0" r="r" b="b"/>
                <a:pathLst>
                  <a:path w="54" h="41">
                    <a:moveTo>
                      <a:pt x="33" y="12"/>
                    </a:moveTo>
                    <a:cubicBezTo>
                      <a:pt x="46" y="20"/>
                      <a:pt x="54" y="31"/>
                      <a:pt x="51" y="36"/>
                    </a:cubicBezTo>
                    <a:cubicBezTo>
                      <a:pt x="48" y="41"/>
                      <a:pt x="34" y="39"/>
                      <a:pt x="21" y="30"/>
                    </a:cubicBezTo>
                    <a:cubicBezTo>
                      <a:pt x="8" y="22"/>
                      <a:pt x="0" y="11"/>
                      <a:pt x="3" y="5"/>
                    </a:cubicBezTo>
                    <a:cubicBezTo>
                      <a:pt x="6" y="0"/>
                      <a:pt x="20" y="3"/>
                      <a:pt x="33" y="12"/>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8" name="Freeform 103">
                <a:extLst>
                  <a:ext uri="{FF2B5EF4-FFF2-40B4-BE49-F238E27FC236}">
                    <a16:creationId xmlns:a16="http://schemas.microsoft.com/office/drawing/2014/main" id="{C61DFD00-B1E9-48DD-9737-3C9EA4A7AE85}"/>
                  </a:ext>
                </a:extLst>
              </p:cNvPr>
              <p:cNvSpPr>
                <a:spLocks/>
              </p:cNvSpPr>
              <p:nvPr/>
            </p:nvSpPr>
            <p:spPr bwMode="auto">
              <a:xfrm>
                <a:off x="3954" y="195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4" y="38"/>
                      <a:pt x="21" y="30"/>
                    </a:cubicBezTo>
                    <a:cubicBezTo>
                      <a:pt x="8" y="21"/>
                      <a:pt x="0" y="10"/>
                      <a:pt x="3" y="5"/>
                    </a:cubicBezTo>
                    <a:cubicBezTo>
                      <a:pt x="6"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9" name="Freeform 104">
                <a:extLst>
                  <a:ext uri="{FF2B5EF4-FFF2-40B4-BE49-F238E27FC236}">
                    <a16:creationId xmlns:a16="http://schemas.microsoft.com/office/drawing/2014/main" id="{B4CEFF44-D42C-47FA-A6B1-65181F6FF6C5}"/>
                  </a:ext>
                </a:extLst>
              </p:cNvPr>
              <p:cNvSpPr>
                <a:spLocks/>
              </p:cNvSpPr>
              <p:nvPr/>
            </p:nvSpPr>
            <p:spPr bwMode="auto">
              <a:xfrm>
                <a:off x="3878" y="1954"/>
                <a:ext cx="94" cy="126"/>
              </a:xfrm>
              <a:custGeom>
                <a:avLst/>
                <a:gdLst>
                  <a:gd name="T0" fmla="*/ 11 w 41"/>
                  <a:gd name="T1" fmla="*/ 21 h 54"/>
                  <a:gd name="T2" fmla="*/ 36 w 41"/>
                  <a:gd name="T3" fmla="*/ 3 h 54"/>
                  <a:gd name="T4" fmla="*/ 30 w 41"/>
                  <a:gd name="T5" fmla="*/ 33 h 54"/>
                  <a:gd name="T6" fmla="*/ 5 w 41"/>
                  <a:gd name="T7" fmla="*/ 51 h 54"/>
                  <a:gd name="T8" fmla="*/ 11 w 41"/>
                  <a:gd name="T9" fmla="*/ 21 h 54"/>
                </a:gdLst>
                <a:ahLst/>
                <a:cxnLst>
                  <a:cxn ang="0">
                    <a:pos x="T0" y="T1"/>
                  </a:cxn>
                  <a:cxn ang="0">
                    <a:pos x="T2" y="T3"/>
                  </a:cxn>
                  <a:cxn ang="0">
                    <a:pos x="T4" y="T5"/>
                  </a:cxn>
                  <a:cxn ang="0">
                    <a:pos x="T6" y="T7"/>
                  </a:cxn>
                  <a:cxn ang="0">
                    <a:pos x="T8" y="T9"/>
                  </a:cxn>
                </a:cxnLst>
                <a:rect l="0" t="0" r="r" b="b"/>
                <a:pathLst>
                  <a:path w="41" h="54">
                    <a:moveTo>
                      <a:pt x="11" y="21"/>
                    </a:moveTo>
                    <a:cubicBezTo>
                      <a:pt x="20" y="8"/>
                      <a:pt x="31" y="0"/>
                      <a:pt x="36" y="3"/>
                    </a:cubicBezTo>
                    <a:cubicBezTo>
                      <a:pt x="41" y="7"/>
                      <a:pt x="38" y="20"/>
                      <a:pt x="30" y="33"/>
                    </a:cubicBezTo>
                    <a:cubicBezTo>
                      <a:pt x="21" y="46"/>
                      <a:pt x="10" y="54"/>
                      <a:pt x="5" y="51"/>
                    </a:cubicBezTo>
                    <a:cubicBezTo>
                      <a:pt x="0" y="48"/>
                      <a:pt x="3"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0" name="Freeform 105">
                <a:extLst>
                  <a:ext uri="{FF2B5EF4-FFF2-40B4-BE49-F238E27FC236}">
                    <a16:creationId xmlns:a16="http://schemas.microsoft.com/office/drawing/2014/main" id="{5F407F26-E4E4-4F3A-9CFE-2487EA5B856C}"/>
                  </a:ext>
                </a:extLst>
              </p:cNvPr>
              <p:cNvSpPr>
                <a:spLocks/>
              </p:cNvSpPr>
              <p:nvPr/>
            </p:nvSpPr>
            <p:spPr bwMode="auto">
              <a:xfrm>
                <a:off x="3949" y="1843"/>
                <a:ext cx="95" cy="128"/>
              </a:xfrm>
              <a:custGeom>
                <a:avLst/>
                <a:gdLst>
                  <a:gd name="T0" fmla="*/ 11 w 41"/>
                  <a:gd name="T1" fmla="*/ 21 h 55"/>
                  <a:gd name="T2" fmla="*/ 36 w 41"/>
                  <a:gd name="T3" fmla="*/ 3 h 55"/>
                  <a:gd name="T4" fmla="*/ 30 w 41"/>
                  <a:gd name="T5" fmla="*/ 33 h 55"/>
                  <a:gd name="T6" fmla="*/ 5 w 41"/>
                  <a:gd name="T7" fmla="*/ 51 h 55"/>
                  <a:gd name="T8" fmla="*/ 11 w 41"/>
                  <a:gd name="T9" fmla="*/ 21 h 55"/>
                </a:gdLst>
                <a:ahLst/>
                <a:cxnLst>
                  <a:cxn ang="0">
                    <a:pos x="T0" y="T1"/>
                  </a:cxn>
                  <a:cxn ang="0">
                    <a:pos x="T2" y="T3"/>
                  </a:cxn>
                  <a:cxn ang="0">
                    <a:pos x="T4" y="T5"/>
                  </a:cxn>
                  <a:cxn ang="0">
                    <a:pos x="T6" y="T7"/>
                  </a:cxn>
                  <a:cxn ang="0">
                    <a:pos x="T8" y="T9"/>
                  </a:cxn>
                </a:cxnLst>
                <a:rect l="0" t="0" r="r" b="b"/>
                <a:pathLst>
                  <a:path w="41" h="55">
                    <a:moveTo>
                      <a:pt x="11" y="21"/>
                    </a:moveTo>
                    <a:cubicBezTo>
                      <a:pt x="20" y="8"/>
                      <a:pt x="31" y="0"/>
                      <a:pt x="36" y="3"/>
                    </a:cubicBezTo>
                    <a:cubicBezTo>
                      <a:pt x="41" y="7"/>
                      <a:pt x="38" y="20"/>
                      <a:pt x="30" y="33"/>
                    </a:cubicBezTo>
                    <a:cubicBezTo>
                      <a:pt x="21" y="46"/>
                      <a:pt x="10" y="55"/>
                      <a:pt x="5" y="51"/>
                    </a:cubicBezTo>
                    <a:cubicBezTo>
                      <a:pt x="0" y="48"/>
                      <a:pt x="3" y="35"/>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1" name="Freeform 106">
                <a:extLst>
                  <a:ext uri="{FF2B5EF4-FFF2-40B4-BE49-F238E27FC236}">
                    <a16:creationId xmlns:a16="http://schemas.microsoft.com/office/drawing/2014/main" id="{37EC5FCB-DC9F-4009-A531-D0D7F65913C0}"/>
                  </a:ext>
                </a:extLst>
              </p:cNvPr>
              <p:cNvSpPr>
                <a:spLocks/>
              </p:cNvSpPr>
              <p:nvPr/>
            </p:nvSpPr>
            <p:spPr bwMode="auto">
              <a:xfrm>
                <a:off x="3917" y="1917"/>
                <a:ext cx="88" cy="91"/>
              </a:xfrm>
              <a:custGeom>
                <a:avLst/>
                <a:gdLst>
                  <a:gd name="T0" fmla="*/ 38 w 38"/>
                  <a:gd name="T1" fmla="*/ 22 h 39"/>
                  <a:gd name="T2" fmla="*/ 34 w 38"/>
                  <a:gd name="T3" fmla="*/ 18 h 39"/>
                  <a:gd name="T4" fmla="*/ 38 w 38"/>
                  <a:gd name="T5" fmla="*/ 14 h 39"/>
                  <a:gd name="T6" fmla="*/ 33 w 38"/>
                  <a:gd name="T7" fmla="*/ 12 h 39"/>
                  <a:gd name="T8" fmla="*/ 34 w 38"/>
                  <a:gd name="T9" fmla="*/ 8 h 39"/>
                  <a:gd name="T10" fmla="*/ 29 w 38"/>
                  <a:gd name="T11" fmla="*/ 8 h 39"/>
                  <a:gd name="T12" fmla="*/ 28 w 38"/>
                  <a:gd name="T13" fmla="*/ 2 h 39"/>
                  <a:gd name="T14" fmla="*/ 24 w 38"/>
                  <a:gd name="T15" fmla="*/ 4 h 39"/>
                  <a:gd name="T16" fmla="*/ 22 w 38"/>
                  <a:gd name="T17" fmla="*/ 0 h 39"/>
                  <a:gd name="T18" fmla="*/ 18 w 38"/>
                  <a:gd name="T19" fmla="*/ 4 h 39"/>
                  <a:gd name="T20" fmla="*/ 14 w 38"/>
                  <a:gd name="T21" fmla="*/ 1 h 39"/>
                  <a:gd name="T22" fmla="*/ 12 w 38"/>
                  <a:gd name="T23" fmla="*/ 5 h 39"/>
                  <a:gd name="T24" fmla="*/ 8 w 38"/>
                  <a:gd name="T25" fmla="*/ 4 h 39"/>
                  <a:gd name="T26" fmla="*/ 8 w 38"/>
                  <a:gd name="T27" fmla="*/ 9 h 39"/>
                  <a:gd name="T28" fmla="*/ 2 w 38"/>
                  <a:gd name="T29" fmla="*/ 10 h 39"/>
                  <a:gd name="T30" fmla="*/ 4 w 38"/>
                  <a:gd name="T31" fmla="*/ 14 h 39"/>
                  <a:gd name="T32" fmla="*/ 0 w 38"/>
                  <a:gd name="T33" fmla="*/ 16 h 39"/>
                  <a:gd name="T34" fmla="*/ 4 w 38"/>
                  <a:gd name="T35" fmla="*/ 20 h 39"/>
                  <a:gd name="T36" fmla="*/ 1 w 38"/>
                  <a:gd name="T37" fmla="*/ 25 h 39"/>
                  <a:gd name="T38" fmla="*/ 5 w 38"/>
                  <a:gd name="T39" fmla="*/ 26 h 39"/>
                  <a:gd name="T40" fmla="*/ 4 w 38"/>
                  <a:gd name="T41" fmla="*/ 31 h 39"/>
                  <a:gd name="T42" fmla="*/ 9 w 38"/>
                  <a:gd name="T43" fmla="*/ 31 h 39"/>
                  <a:gd name="T44" fmla="*/ 10 w 38"/>
                  <a:gd name="T45" fmla="*/ 36 h 39"/>
                  <a:gd name="T46" fmla="*/ 14 w 38"/>
                  <a:gd name="T47" fmla="*/ 34 h 39"/>
                  <a:gd name="T48" fmla="*/ 16 w 38"/>
                  <a:gd name="T49" fmla="*/ 38 h 39"/>
                  <a:gd name="T50" fmla="*/ 20 w 38"/>
                  <a:gd name="T51" fmla="*/ 34 h 39"/>
                  <a:gd name="T52" fmla="*/ 24 w 38"/>
                  <a:gd name="T53" fmla="*/ 38 h 39"/>
                  <a:gd name="T54" fmla="*/ 26 w 38"/>
                  <a:gd name="T55" fmla="*/ 34 h 39"/>
                  <a:gd name="T56" fmla="*/ 31 w 38"/>
                  <a:gd name="T57" fmla="*/ 35 h 39"/>
                  <a:gd name="T58" fmla="*/ 30 w 38"/>
                  <a:gd name="T59" fmla="*/ 29 h 39"/>
                  <a:gd name="T60" fmla="*/ 36 w 38"/>
                  <a:gd name="T61" fmla="*/ 29 h 39"/>
                  <a:gd name="T62" fmla="*/ 34 w 38"/>
                  <a:gd name="T63" fmla="*/ 24 h 39"/>
                  <a:gd name="T64" fmla="*/ 38 w 38"/>
                  <a:gd name="T65" fmla="*/ 22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8" h="39">
                    <a:moveTo>
                      <a:pt x="38" y="22"/>
                    </a:moveTo>
                    <a:cubicBezTo>
                      <a:pt x="38" y="21"/>
                      <a:pt x="37" y="19"/>
                      <a:pt x="34" y="18"/>
                    </a:cubicBezTo>
                    <a:cubicBezTo>
                      <a:pt x="36" y="17"/>
                      <a:pt x="38" y="15"/>
                      <a:pt x="38" y="14"/>
                    </a:cubicBezTo>
                    <a:cubicBezTo>
                      <a:pt x="37" y="13"/>
                      <a:pt x="36" y="12"/>
                      <a:pt x="33" y="12"/>
                    </a:cubicBezTo>
                    <a:cubicBezTo>
                      <a:pt x="35" y="10"/>
                      <a:pt x="35" y="9"/>
                      <a:pt x="34" y="8"/>
                    </a:cubicBezTo>
                    <a:cubicBezTo>
                      <a:pt x="34" y="7"/>
                      <a:pt x="31" y="7"/>
                      <a:pt x="29" y="8"/>
                    </a:cubicBezTo>
                    <a:cubicBezTo>
                      <a:pt x="30" y="5"/>
                      <a:pt x="30" y="3"/>
                      <a:pt x="28" y="2"/>
                    </a:cubicBezTo>
                    <a:cubicBezTo>
                      <a:pt x="27" y="2"/>
                      <a:pt x="26" y="3"/>
                      <a:pt x="24" y="4"/>
                    </a:cubicBezTo>
                    <a:cubicBezTo>
                      <a:pt x="24" y="2"/>
                      <a:pt x="23" y="0"/>
                      <a:pt x="22" y="0"/>
                    </a:cubicBezTo>
                    <a:cubicBezTo>
                      <a:pt x="20" y="0"/>
                      <a:pt x="19" y="2"/>
                      <a:pt x="18" y="4"/>
                    </a:cubicBezTo>
                    <a:cubicBezTo>
                      <a:pt x="17" y="2"/>
                      <a:pt x="15" y="0"/>
                      <a:pt x="14" y="1"/>
                    </a:cubicBezTo>
                    <a:cubicBezTo>
                      <a:pt x="13" y="1"/>
                      <a:pt x="12" y="3"/>
                      <a:pt x="12" y="5"/>
                    </a:cubicBezTo>
                    <a:cubicBezTo>
                      <a:pt x="10" y="4"/>
                      <a:pt x="8" y="3"/>
                      <a:pt x="8" y="4"/>
                    </a:cubicBezTo>
                    <a:cubicBezTo>
                      <a:pt x="6" y="5"/>
                      <a:pt x="7" y="7"/>
                      <a:pt x="8" y="9"/>
                    </a:cubicBezTo>
                    <a:cubicBezTo>
                      <a:pt x="5" y="9"/>
                      <a:pt x="3" y="9"/>
                      <a:pt x="2" y="10"/>
                    </a:cubicBezTo>
                    <a:cubicBezTo>
                      <a:pt x="2" y="11"/>
                      <a:pt x="2" y="13"/>
                      <a:pt x="4" y="14"/>
                    </a:cubicBezTo>
                    <a:cubicBezTo>
                      <a:pt x="2" y="15"/>
                      <a:pt x="0" y="15"/>
                      <a:pt x="0" y="16"/>
                    </a:cubicBezTo>
                    <a:cubicBezTo>
                      <a:pt x="0" y="18"/>
                      <a:pt x="1" y="19"/>
                      <a:pt x="4" y="20"/>
                    </a:cubicBezTo>
                    <a:cubicBezTo>
                      <a:pt x="2" y="22"/>
                      <a:pt x="0" y="23"/>
                      <a:pt x="1" y="25"/>
                    </a:cubicBezTo>
                    <a:cubicBezTo>
                      <a:pt x="1" y="26"/>
                      <a:pt x="3" y="26"/>
                      <a:pt x="5" y="26"/>
                    </a:cubicBezTo>
                    <a:cubicBezTo>
                      <a:pt x="3" y="28"/>
                      <a:pt x="3" y="30"/>
                      <a:pt x="4" y="31"/>
                    </a:cubicBezTo>
                    <a:cubicBezTo>
                      <a:pt x="4" y="32"/>
                      <a:pt x="7" y="32"/>
                      <a:pt x="9" y="31"/>
                    </a:cubicBezTo>
                    <a:cubicBezTo>
                      <a:pt x="8" y="33"/>
                      <a:pt x="9" y="35"/>
                      <a:pt x="10" y="36"/>
                    </a:cubicBezTo>
                    <a:cubicBezTo>
                      <a:pt x="11" y="37"/>
                      <a:pt x="12" y="36"/>
                      <a:pt x="14" y="34"/>
                    </a:cubicBezTo>
                    <a:cubicBezTo>
                      <a:pt x="14" y="37"/>
                      <a:pt x="15" y="38"/>
                      <a:pt x="16" y="38"/>
                    </a:cubicBezTo>
                    <a:cubicBezTo>
                      <a:pt x="18" y="39"/>
                      <a:pt x="19" y="37"/>
                      <a:pt x="20" y="34"/>
                    </a:cubicBezTo>
                    <a:cubicBezTo>
                      <a:pt x="21" y="37"/>
                      <a:pt x="23" y="38"/>
                      <a:pt x="24" y="38"/>
                    </a:cubicBezTo>
                    <a:cubicBezTo>
                      <a:pt x="25" y="37"/>
                      <a:pt x="26" y="36"/>
                      <a:pt x="26" y="34"/>
                    </a:cubicBezTo>
                    <a:cubicBezTo>
                      <a:pt x="28" y="35"/>
                      <a:pt x="30" y="35"/>
                      <a:pt x="31" y="35"/>
                    </a:cubicBezTo>
                    <a:cubicBezTo>
                      <a:pt x="32" y="34"/>
                      <a:pt x="31" y="32"/>
                      <a:pt x="30" y="29"/>
                    </a:cubicBezTo>
                    <a:cubicBezTo>
                      <a:pt x="33" y="30"/>
                      <a:pt x="35" y="30"/>
                      <a:pt x="36" y="29"/>
                    </a:cubicBezTo>
                    <a:cubicBezTo>
                      <a:pt x="36" y="28"/>
                      <a:pt x="36" y="26"/>
                      <a:pt x="34" y="24"/>
                    </a:cubicBezTo>
                    <a:cubicBezTo>
                      <a:pt x="36"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2" name="Freeform 107">
                <a:extLst>
                  <a:ext uri="{FF2B5EF4-FFF2-40B4-BE49-F238E27FC236}">
                    <a16:creationId xmlns:a16="http://schemas.microsoft.com/office/drawing/2014/main" id="{8CCB91BC-C7F5-4284-80EF-2A4DE62B0201}"/>
                  </a:ext>
                </a:extLst>
              </p:cNvPr>
              <p:cNvSpPr>
                <a:spLocks/>
              </p:cNvSpPr>
              <p:nvPr/>
            </p:nvSpPr>
            <p:spPr bwMode="auto">
              <a:xfrm>
                <a:off x="5254" y="2075"/>
                <a:ext cx="138" cy="126"/>
              </a:xfrm>
              <a:custGeom>
                <a:avLst/>
                <a:gdLst>
                  <a:gd name="T0" fmla="*/ 43 w 60"/>
                  <a:gd name="T1" fmla="*/ 13 h 54"/>
                  <a:gd name="T2" fmla="*/ 0 w 60"/>
                  <a:gd name="T3" fmla="*/ 3 h 54"/>
                  <a:gd name="T4" fmla="*/ 22 w 60"/>
                  <a:gd name="T5" fmla="*/ 41 h 54"/>
                  <a:gd name="T6" fmla="*/ 55 w 60"/>
                  <a:gd name="T7" fmla="*/ 44 h 54"/>
                  <a:gd name="T8" fmla="*/ 43 w 60"/>
                  <a:gd name="T9" fmla="*/ 13 h 54"/>
                </a:gdLst>
                <a:ahLst/>
                <a:cxnLst>
                  <a:cxn ang="0">
                    <a:pos x="T0" y="T1"/>
                  </a:cxn>
                  <a:cxn ang="0">
                    <a:pos x="T2" y="T3"/>
                  </a:cxn>
                  <a:cxn ang="0">
                    <a:pos x="T4" y="T5"/>
                  </a:cxn>
                  <a:cxn ang="0">
                    <a:pos x="T6" y="T7"/>
                  </a:cxn>
                  <a:cxn ang="0">
                    <a:pos x="T8" y="T9"/>
                  </a:cxn>
                </a:cxnLst>
                <a:rect l="0" t="0" r="r" b="b"/>
                <a:pathLst>
                  <a:path w="60" h="54">
                    <a:moveTo>
                      <a:pt x="43" y="13"/>
                    </a:moveTo>
                    <a:cubicBezTo>
                      <a:pt x="27" y="0"/>
                      <a:pt x="0" y="3"/>
                      <a:pt x="0" y="3"/>
                    </a:cubicBezTo>
                    <a:cubicBezTo>
                      <a:pt x="0" y="3"/>
                      <a:pt x="5" y="29"/>
                      <a:pt x="22" y="41"/>
                    </a:cubicBezTo>
                    <a:cubicBezTo>
                      <a:pt x="38" y="54"/>
                      <a:pt x="55" y="44"/>
                      <a:pt x="55" y="44"/>
                    </a:cubicBezTo>
                    <a:cubicBezTo>
                      <a:pt x="55" y="44"/>
                      <a:pt x="60" y="25"/>
                      <a:pt x="43" y="13"/>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3" name="Freeform 108">
                <a:extLst>
                  <a:ext uri="{FF2B5EF4-FFF2-40B4-BE49-F238E27FC236}">
                    <a16:creationId xmlns:a16="http://schemas.microsoft.com/office/drawing/2014/main" id="{E5A39129-723D-4258-A6E0-90C06C933CB6}"/>
                  </a:ext>
                </a:extLst>
              </p:cNvPr>
              <p:cNvSpPr>
                <a:spLocks/>
              </p:cNvSpPr>
              <p:nvPr/>
            </p:nvSpPr>
            <p:spPr bwMode="auto">
              <a:xfrm>
                <a:off x="5378" y="2126"/>
                <a:ext cx="111" cy="89"/>
              </a:xfrm>
              <a:custGeom>
                <a:avLst/>
                <a:gdLst>
                  <a:gd name="T0" fmla="*/ 14 w 48"/>
                  <a:gd name="T1" fmla="*/ 7 h 38"/>
                  <a:gd name="T2" fmla="*/ 1 w 48"/>
                  <a:gd name="T3" fmla="*/ 29 h 38"/>
                  <a:gd name="T4" fmla="*/ 27 w 48"/>
                  <a:gd name="T5" fmla="*/ 31 h 38"/>
                  <a:gd name="T6" fmla="*/ 48 w 48"/>
                  <a:gd name="T7" fmla="*/ 5 h 38"/>
                  <a:gd name="T8" fmla="*/ 14 w 48"/>
                  <a:gd name="T9" fmla="*/ 7 h 38"/>
                </a:gdLst>
                <a:ahLst/>
                <a:cxnLst>
                  <a:cxn ang="0">
                    <a:pos x="T0" y="T1"/>
                  </a:cxn>
                  <a:cxn ang="0">
                    <a:pos x="T2" y="T3"/>
                  </a:cxn>
                  <a:cxn ang="0">
                    <a:pos x="T4" y="T5"/>
                  </a:cxn>
                  <a:cxn ang="0">
                    <a:pos x="T6" y="T7"/>
                  </a:cxn>
                  <a:cxn ang="0">
                    <a:pos x="T8" y="T9"/>
                  </a:cxn>
                </a:cxnLst>
                <a:rect l="0" t="0" r="r" b="b"/>
                <a:pathLst>
                  <a:path w="48" h="38">
                    <a:moveTo>
                      <a:pt x="14" y="7"/>
                    </a:moveTo>
                    <a:cubicBezTo>
                      <a:pt x="0" y="14"/>
                      <a:pt x="1" y="29"/>
                      <a:pt x="1" y="29"/>
                    </a:cubicBezTo>
                    <a:cubicBezTo>
                      <a:pt x="1" y="29"/>
                      <a:pt x="13" y="38"/>
                      <a:pt x="27" y="31"/>
                    </a:cubicBezTo>
                    <a:cubicBezTo>
                      <a:pt x="41" y="24"/>
                      <a:pt x="48" y="5"/>
                      <a:pt x="48" y="5"/>
                    </a:cubicBezTo>
                    <a:cubicBezTo>
                      <a:pt x="48" y="5"/>
                      <a:pt x="28" y="0"/>
                      <a:pt x="14" y="7"/>
                    </a:cubicBezTo>
                  </a:path>
                </a:pathLst>
              </a:custGeom>
              <a:solidFill>
                <a:srgbClr val="94BD3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4" name="Rectangle 109">
                <a:extLst>
                  <a:ext uri="{FF2B5EF4-FFF2-40B4-BE49-F238E27FC236}">
                    <a16:creationId xmlns:a16="http://schemas.microsoft.com/office/drawing/2014/main" id="{601B0D52-C333-45EA-AFF9-3E19E4175679}"/>
                  </a:ext>
                </a:extLst>
              </p:cNvPr>
              <p:cNvSpPr>
                <a:spLocks noChangeArrowheads="1"/>
              </p:cNvSpPr>
              <p:nvPr/>
            </p:nvSpPr>
            <p:spPr bwMode="auto">
              <a:xfrm>
                <a:off x="5373" y="2010"/>
                <a:ext cx="12" cy="384"/>
              </a:xfrm>
              <a:prstGeom prst="rect">
                <a:avLst/>
              </a:prstGeom>
              <a:solidFill>
                <a:srgbClr val="708F23"/>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5" name="Freeform 110">
                <a:extLst>
                  <a:ext uri="{FF2B5EF4-FFF2-40B4-BE49-F238E27FC236}">
                    <a16:creationId xmlns:a16="http://schemas.microsoft.com/office/drawing/2014/main" id="{C0C2CCC7-F5A2-411D-8D15-AAA4BD7FB773}"/>
                  </a:ext>
                </a:extLst>
              </p:cNvPr>
              <p:cNvSpPr>
                <a:spLocks/>
              </p:cNvSpPr>
              <p:nvPr/>
            </p:nvSpPr>
            <p:spPr bwMode="auto">
              <a:xfrm>
                <a:off x="5360" y="1789"/>
                <a:ext cx="64" cy="135"/>
              </a:xfrm>
              <a:custGeom>
                <a:avLst/>
                <a:gdLst>
                  <a:gd name="T0" fmla="*/ 25 w 28"/>
                  <a:gd name="T1" fmla="*/ 32 h 58"/>
                  <a:gd name="T2" fmla="*/ 8 w 28"/>
                  <a:gd name="T3" fmla="*/ 57 h 58"/>
                  <a:gd name="T4" fmla="*/ 4 w 28"/>
                  <a:gd name="T5" fmla="*/ 27 h 58"/>
                  <a:gd name="T6" fmla="*/ 20 w 28"/>
                  <a:gd name="T7" fmla="*/ 1 h 58"/>
                  <a:gd name="T8" fmla="*/ 25 w 28"/>
                  <a:gd name="T9" fmla="*/ 32 h 58"/>
                </a:gdLst>
                <a:ahLst/>
                <a:cxnLst>
                  <a:cxn ang="0">
                    <a:pos x="T0" y="T1"/>
                  </a:cxn>
                  <a:cxn ang="0">
                    <a:pos x="T2" y="T3"/>
                  </a:cxn>
                  <a:cxn ang="0">
                    <a:pos x="T4" y="T5"/>
                  </a:cxn>
                  <a:cxn ang="0">
                    <a:pos x="T6" y="T7"/>
                  </a:cxn>
                  <a:cxn ang="0">
                    <a:pos x="T8" y="T9"/>
                  </a:cxn>
                </a:cxnLst>
                <a:rect l="0" t="0" r="r" b="b"/>
                <a:pathLst>
                  <a:path w="28" h="58">
                    <a:moveTo>
                      <a:pt x="25" y="32"/>
                    </a:moveTo>
                    <a:cubicBezTo>
                      <a:pt x="22" y="47"/>
                      <a:pt x="14" y="58"/>
                      <a:pt x="8" y="57"/>
                    </a:cubicBezTo>
                    <a:cubicBezTo>
                      <a:pt x="3" y="56"/>
                      <a:pt x="0" y="42"/>
                      <a:pt x="4" y="27"/>
                    </a:cubicBezTo>
                    <a:cubicBezTo>
                      <a:pt x="7" y="12"/>
                      <a:pt x="14" y="0"/>
                      <a:pt x="20" y="1"/>
                    </a:cubicBezTo>
                    <a:cubicBezTo>
                      <a:pt x="26" y="3"/>
                      <a:pt x="28" y="16"/>
                      <a:pt x="25" y="32"/>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6" name="Freeform 111">
                <a:extLst>
                  <a:ext uri="{FF2B5EF4-FFF2-40B4-BE49-F238E27FC236}">
                    <a16:creationId xmlns:a16="http://schemas.microsoft.com/office/drawing/2014/main" id="{836CEE18-4E52-47D6-9DFB-B1C7450C3BA9}"/>
                  </a:ext>
                </a:extLst>
              </p:cNvPr>
              <p:cNvSpPr>
                <a:spLocks/>
              </p:cNvSpPr>
              <p:nvPr/>
            </p:nvSpPr>
            <p:spPr bwMode="auto">
              <a:xfrm>
                <a:off x="5334" y="1919"/>
                <a:ext cx="62" cy="135"/>
              </a:xfrm>
              <a:custGeom>
                <a:avLst/>
                <a:gdLst>
                  <a:gd name="T0" fmla="*/ 24 w 27"/>
                  <a:gd name="T1" fmla="*/ 31 h 58"/>
                  <a:gd name="T2" fmla="*/ 8 w 27"/>
                  <a:gd name="T3" fmla="*/ 57 h 58"/>
                  <a:gd name="T4" fmla="*/ 3 w 27"/>
                  <a:gd name="T5" fmla="*/ 27 h 58"/>
                  <a:gd name="T6" fmla="*/ 19 w 27"/>
                  <a:gd name="T7" fmla="*/ 1 h 58"/>
                  <a:gd name="T8" fmla="*/ 24 w 27"/>
                  <a:gd name="T9" fmla="*/ 31 h 58"/>
                </a:gdLst>
                <a:ahLst/>
                <a:cxnLst>
                  <a:cxn ang="0">
                    <a:pos x="T0" y="T1"/>
                  </a:cxn>
                  <a:cxn ang="0">
                    <a:pos x="T2" y="T3"/>
                  </a:cxn>
                  <a:cxn ang="0">
                    <a:pos x="T4" y="T5"/>
                  </a:cxn>
                  <a:cxn ang="0">
                    <a:pos x="T6" y="T7"/>
                  </a:cxn>
                  <a:cxn ang="0">
                    <a:pos x="T8" y="T9"/>
                  </a:cxn>
                </a:cxnLst>
                <a:rect l="0" t="0" r="r" b="b"/>
                <a:pathLst>
                  <a:path w="27" h="58">
                    <a:moveTo>
                      <a:pt x="24" y="31"/>
                    </a:moveTo>
                    <a:cubicBezTo>
                      <a:pt x="21" y="47"/>
                      <a:pt x="14" y="58"/>
                      <a:pt x="8" y="57"/>
                    </a:cubicBezTo>
                    <a:cubicBezTo>
                      <a:pt x="2" y="55"/>
                      <a:pt x="0" y="42"/>
                      <a:pt x="3" y="27"/>
                    </a:cubicBezTo>
                    <a:cubicBezTo>
                      <a:pt x="6" y="11"/>
                      <a:pt x="14" y="0"/>
                      <a:pt x="19" y="1"/>
                    </a:cubicBezTo>
                    <a:cubicBezTo>
                      <a:pt x="25" y="2"/>
                      <a:pt x="27" y="16"/>
                      <a:pt x="24" y="3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7" name="Freeform 112">
                <a:extLst>
                  <a:ext uri="{FF2B5EF4-FFF2-40B4-BE49-F238E27FC236}">
                    <a16:creationId xmlns:a16="http://schemas.microsoft.com/office/drawing/2014/main" id="{8A277518-BD6A-472F-99D9-CA441F320992}"/>
                  </a:ext>
                </a:extLst>
              </p:cNvPr>
              <p:cNvSpPr>
                <a:spLocks/>
              </p:cNvSpPr>
              <p:nvPr/>
            </p:nvSpPr>
            <p:spPr bwMode="auto">
              <a:xfrm>
                <a:off x="5249" y="1875"/>
                <a:ext cx="134" cy="65"/>
              </a:xfrm>
              <a:custGeom>
                <a:avLst/>
                <a:gdLst>
                  <a:gd name="T0" fmla="*/ 31 w 58"/>
                  <a:gd name="T1" fmla="*/ 3 h 28"/>
                  <a:gd name="T2" fmla="*/ 56 w 58"/>
                  <a:gd name="T3" fmla="*/ 20 h 28"/>
                  <a:gd name="T4" fmla="*/ 26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6" y="7"/>
                      <a:pt x="58" y="14"/>
                      <a:pt x="56" y="20"/>
                    </a:cubicBezTo>
                    <a:cubicBezTo>
                      <a:pt x="55" y="26"/>
                      <a:pt x="42" y="28"/>
                      <a:pt x="26" y="25"/>
                    </a:cubicBezTo>
                    <a:cubicBezTo>
                      <a:pt x="11" y="22"/>
                      <a:pt x="0" y="14"/>
                      <a:pt x="1" y="8"/>
                    </a:cubicBezTo>
                    <a:cubicBezTo>
                      <a:pt x="2"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8" name="Freeform 113">
                <a:extLst>
                  <a:ext uri="{FF2B5EF4-FFF2-40B4-BE49-F238E27FC236}">
                    <a16:creationId xmlns:a16="http://schemas.microsoft.com/office/drawing/2014/main" id="{C3113B2E-E3BD-431A-9687-F096350134D4}"/>
                  </a:ext>
                </a:extLst>
              </p:cNvPr>
              <p:cNvSpPr>
                <a:spLocks/>
              </p:cNvSpPr>
              <p:nvPr/>
            </p:nvSpPr>
            <p:spPr bwMode="auto">
              <a:xfrm>
                <a:off x="5376" y="1903"/>
                <a:ext cx="133" cy="65"/>
              </a:xfrm>
              <a:custGeom>
                <a:avLst/>
                <a:gdLst>
                  <a:gd name="T0" fmla="*/ 31 w 58"/>
                  <a:gd name="T1" fmla="*/ 3 h 28"/>
                  <a:gd name="T2" fmla="*/ 57 w 58"/>
                  <a:gd name="T3" fmla="*/ 20 h 28"/>
                  <a:gd name="T4" fmla="*/ 27 w 58"/>
                  <a:gd name="T5" fmla="*/ 25 h 28"/>
                  <a:gd name="T6" fmla="*/ 1 w 58"/>
                  <a:gd name="T7" fmla="*/ 8 h 28"/>
                  <a:gd name="T8" fmla="*/ 31 w 58"/>
                  <a:gd name="T9" fmla="*/ 3 h 28"/>
                </a:gdLst>
                <a:ahLst/>
                <a:cxnLst>
                  <a:cxn ang="0">
                    <a:pos x="T0" y="T1"/>
                  </a:cxn>
                  <a:cxn ang="0">
                    <a:pos x="T2" y="T3"/>
                  </a:cxn>
                  <a:cxn ang="0">
                    <a:pos x="T4" y="T5"/>
                  </a:cxn>
                  <a:cxn ang="0">
                    <a:pos x="T6" y="T7"/>
                  </a:cxn>
                  <a:cxn ang="0">
                    <a:pos x="T8" y="T9"/>
                  </a:cxn>
                </a:cxnLst>
                <a:rect l="0" t="0" r="r" b="b"/>
                <a:pathLst>
                  <a:path w="58" h="28">
                    <a:moveTo>
                      <a:pt x="31" y="3"/>
                    </a:moveTo>
                    <a:cubicBezTo>
                      <a:pt x="47" y="7"/>
                      <a:pt x="58" y="14"/>
                      <a:pt x="57" y="20"/>
                    </a:cubicBezTo>
                    <a:cubicBezTo>
                      <a:pt x="56" y="26"/>
                      <a:pt x="42" y="28"/>
                      <a:pt x="27" y="25"/>
                    </a:cubicBezTo>
                    <a:cubicBezTo>
                      <a:pt x="12" y="21"/>
                      <a:pt x="0" y="14"/>
                      <a:pt x="1" y="8"/>
                    </a:cubicBezTo>
                    <a:cubicBezTo>
                      <a:pt x="3" y="2"/>
                      <a:pt x="16" y="0"/>
                      <a:pt x="31" y="3"/>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9" name="Freeform 114">
                <a:extLst>
                  <a:ext uri="{FF2B5EF4-FFF2-40B4-BE49-F238E27FC236}">
                    <a16:creationId xmlns:a16="http://schemas.microsoft.com/office/drawing/2014/main" id="{D3C95FA1-B953-4534-9417-A99C4F9025F0}"/>
                  </a:ext>
                </a:extLst>
              </p:cNvPr>
              <p:cNvSpPr>
                <a:spLocks/>
              </p:cNvSpPr>
              <p:nvPr/>
            </p:nvSpPr>
            <p:spPr bwMode="auto">
              <a:xfrm>
                <a:off x="5295" y="1803"/>
                <a:ext cx="94" cy="126"/>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8"/>
                      <a:pt x="36" y="51"/>
                    </a:cubicBezTo>
                    <a:cubicBezTo>
                      <a:pt x="31" y="54"/>
                      <a:pt x="20" y="46"/>
                      <a:pt x="12" y="33"/>
                    </a:cubicBezTo>
                    <a:cubicBezTo>
                      <a:pt x="3" y="20"/>
                      <a:pt x="0" y="7"/>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0" name="Freeform 115">
                <a:extLst>
                  <a:ext uri="{FF2B5EF4-FFF2-40B4-BE49-F238E27FC236}">
                    <a16:creationId xmlns:a16="http://schemas.microsoft.com/office/drawing/2014/main" id="{A803FFC8-97B4-41FB-A3DC-3FBCC19D4A27}"/>
                  </a:ext>
                </a:extLst>
              </p:cNvPr>
              <p:cNvSpPr>
                <a:spLocks/>
              </p:cNvSpPr>
              <p:nvPr/>
            </p:nvSpPr>
            <p:spPr bwMode="auto">
              <a:xfrm>
                <a:off x="5366" y="1915"/>
                <a:ext cx="95" cy="125"/>
              </a:xfrm>
              <a:custGeom>
                <a:avLst/>
                <a:gdLst>
                  <a:gd name="T0" fmla="*/ 30 w 41"/>
                  <a:gd name="T1" fmla="*/ 21 h 54"/>
                  <a:gd name="T2" fmla="*/ 36 w 41"/>
                  <a:gd name="T3" fmla="*/ 51 h 54"/>
                  <a:gd name="T4" fmla="*/ 12 w 41"/>
                  <a:gd name="T5" fmla="*/ 33 h 54"/>
                  <a:gd name="T6" fmla="*/ 5 w 41"/>
                  <a:gd name="T7" fmla="*/ 3 h 54"/>
                  <a:gd name="T8" fmla="*/ 30 w 41"/>
                  <a:gd name="T9" fmla="*/ 21 h 54"/>
                </a:gdLst>
                <a:ahLst/>
                <a:cxnLst>
                  <a:cxn ang="0">
                    <a:pos x="T0" y="T1"/>
                  </a:cxn>
                  <a:cxn ang="0">
                    <a:pos x="T2" y="T3"/>
                  </a:cxn>
                  <a:cxn ang="0">
                    <a:pos x="T4" y="T5"/>
                  </a:cxn>
                  <a:cxn ang="0">
                    <a:pos x="T6" y="T7"/>
                  </a:cxn>
                  <a:cxn ang="0">
                    <a:pos x="T8" y="T9"/>
                  </a:cxn>
                </a:cxnLst>
                <a:rect l="0" t="0" r="r" b="b"/>
                <a:pathLst>
                  <a:path w="41" h="54">
                    <a:moveTo>
                      <a:pt x="30" y="21"/>
                    </a:moveTo>
                    <a:cubicBezTo>
                      <a:pt x="39" y="34"/>
                      <a:pt x="41" y="47"/>
                      <a:pt x="36" y="51"/>
                    </a:cubicBezTo>
                    <a:cubicBezTo>
                      <a:pt x="31" y="54"/>
                      <a:pt x="20" y="46"/>
                      <a:pt x="12" y="33"/>
                    </a:cubicBezTo>
                    <a:cubicBezTo>
                      <a:pt x="3" y="20"/>
                      <a:pt x="0" y="6"/>
                      <a:pt x="5" y="3"/>
                    </a:cubicBezTo>
                    <a:cubicBezTo>
                      <a:pt x="10" y="0"/>
                      <a:pt x="22" y="8"/>
                      <a:pt x="30" y="2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1" name="Freeform 116">
                <a:extLst>
                  <a:ext uri="{FF2B5EF4-FFF2-40B4-BE49-F238E27FC236}">
                    <a16:creationId xmlns:a16="http://schemas.microsoft.com/office/drawing/2014/main" id="{A9F1F19A-51FC-451F-AD13-21FDD0D9513F}"/>
                  </a:ext>
                </a:extLst>
              </p:cNvPr>
              <p:cNvSpPr>
                <a:spLocks/>
              </p:cNvSpPr>
              <p:nvPr/>
            </p:nvSpPr>
            <p:spPr bwMode="auto">
              <a:xfrm>
                <a:off x="5260" y="1910"/>
                <a:ext cx="127" cy="95"/>
              </a:xfrm>
              <a:custGeom>
                <a:avLst/>
                <a:gdLst>
                  <a:gd name="T0" fmla="*/ 22 w 55"/>
                  <a:gd name="T1" fmla="*/ 11 h 41"/>
                  <a:gd name="T2" fmla="*/ 51 w 55"/>
                  <a:gd name="T3" fmla="*/ 5 h 41"/>
                  <a:gd name="T4" fmla="*/ 34 w 55"/>
                  <a:gd name="T5" fmla="*/ 30 h 41"/>
                  <a:gd name="T6" fmla="*/ 4 w 55"/>
                  <a:gd name="T7" fmla="*/ 36 h 41"/>
                  <a:gd name="T8" fmla="*/ 22 w 55"/>
                  <a:gd name="T9" fmla="*/ 11 h 41"/>
                </a:gdLst>
                <a:ahLst/>
                <a:cxnLst>
                  <a:cxn ang="0">
                    <a:pos x="T0" y="T1"/>
                  </a:cxn>
                  <a:cxn ang="0">
                    <a:pos x="T2" y="T3"/>
                  </a:cxn>
                  <a:cxn ang="0">
                    <a:pos x="T4" y="T5"/>
                  </a:cxn>
                  <a:cxn ang="0">
                    <a:pos x="T6" y="T7"/>
                  </a:cxn>
                  <a:cxn ang="0">
                    <a:pos x="T8" y="T9"/>
                  </a:cxn>
                </a:cxnLst>
                <a:rect l="0" t="0" r="r" b="b"/>
                <a:pathLst>
                  <a:path w="55" h="41">
                    <a:moveTo>
                      <a:pt x="22" y="11"/>
                    </a:moveTo>
                    <a:cubicBezTo>
                      <a:pt x="35" y="3"/>
                      <a:pt x="48" y="0"/>
                      <a:pt x="51" y="5"/>
                    </a:cubicBezTo>
                    <a:cubicBezTo>
                      <a:pt x="55" y="10"/>
                      <a:pt x="47" y="21"/>
                      <a:pt x="34" y="30"/>
                    </a:cubicBezTo>
                    <a:cubicBezTo>
                      <a:pt x="20" y="38"/>
                      <a:pt x="7" y="41"/>
                      <a:pt x="4" y="36"/>
                    </a:cubicBezTo>
                    <a:cubicBezTo>
                      <a:pt x="0" y="31"/>
                      <a:pt x="8" y="20"/>
                      <a:pt x="22"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2" name="Freeform 117">
                <a:extLst>
                  <a:ext uri="{FF2B5EF4-FFF2-40B4-BE49-F238E27FC236}">
                    <a16:creationId xmlns:a16="http://schemas.microsoft.com/office/drawing/2014/main" id="{6172557C-0CA3-4344-B623-6C10FBF801E1}"/>
                  </a:ext>
                </a:extLst>
              </p:cNvPr>
              <p:cNvSpPr>
                <a:spLocks/>
              </p:cNvSpPr>
              <p:nvPr/>
            </p:nvSpPr>
            <p:spPr bwMode="auto">
              <a:xfrm>
                <a:off x="5371" y="1838"/>
                <a:ext cx="124" cy="95"/>
              </a:xfrm>
              <a:custGeom>
                <a:avLst/>
                <a:gdLst>
                  <a:gd name="T0" fmla="*/ 21 w 54"/>
                  <a:gd name="T1" fmla="*/ 11 h 41"/>
                  <a:gd name="T2" fmla="*/ 51 w 54"/>
                  <a:gd name="T3" fmla="*/ 5 h 41"/>
                  <a:gd name="T4" fmla="*/ 33 w 54"/>
                  <a:gd name="T5" fmla="*/ 30 h 41"/>
                  <a:gd name="T6" fmla="*/ 3 w 54"/>
                  <a:gd name="T7" fmla="*/ 36 h 41"/>
                  <a:gd name="T8" fmla="*/ 21 w 54"/>
                  <a:gd name="T9" fmla="*/ 11 h 41"/>
                </a:gdLst>
                <a:ahLst/>
                <a:cxnLst>
                  <a:cxn ang="0">
                    <a:pos x="T0" y="T1"/>
                  </a:cxn>
                  <a:cxn ang="0">
                    <a:pos x="T2" y="T3"/>
                  </a:cxn>
                  <a:cxn ang="0">
                    <a:pos x="T4" y="T5"/>
                  </a:cxn>
                  <a:cxn ang="0">
                    <a:pos x="T6" y="T7"/>
                  </a:cxn>
                  <a:cxn ang="0">
                    <a:pos x="T8" y="T9"/>
                  </a:cxn>
                </a:cxnLst>
                <a:rect l="0" t="0" r="r" b="b"/>
                <a:pathLst>
                  <a:path w="54" h="41">
                    <a:moveTo>
                      <a:pt x="21" y="11"/>
                    </a:moveTo>
                    <a:cubicBezTo>
                      <a:pt x="34" y="3"/>
                      <a:pt x="48" y="0"/>
                      <a:pt x="51" y="5"/>
                    </a:cubicBezTo>
                    <a:cubicBezTo>
                      <a:pt x="54" y="10"/>
                      <a:pt x="46" y="21"/>
                      <a:pt x="33" y="30"/>
                    </a:cubicBezTo>
                    <a:cubicBezTo>
                      <a:pt x="20" y="38"/>
                      <a:pt x="7" y="41"/>
                      <a:pt x="3" y="36"/>
                    </a:cubicBezTo>
                    <a:cubicBezTo>
                      <a:pt x="0" y="31"/>
                      <a:pt x="8" y="20"/>
                      <a:pt x="21" y="11"/>
                    </a:cubicBezTo>
                  </a:path>
                </a:pathLst>
              </a:custGeom>
              <a:solidFill>
                <a:srgbClr val="9182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3" name="Freeform 118">
                <a:extLst>
                  <a:ext uri="{FF2B5EF4-FFF2-40B4-BE49-F238E27FC236}">
                    <a16:creationId xmlns:a16="http://schemas.microsoft.com/office/drawing/2014/main" id="{8984F3C0-FBC0-46F6-AE9E-764BF6C738D4}"/>
                  </a:ext>
                </a:extLst>
              </p:cNvPr>
              <p:cNvSpPr>
                <a:spLocks/>
              </p:cNvSpPr>
              <p:nvPr/>
            </p:nvSpPr>
            <p:spPr bwMode="auto">
              <a:xfrm>
                <a:off x="5332" y="1789"/>
                <a:ext cx="64" cy="135"/>
              </a:xfrm>
              <a:custGeom>
                <a:avLst/>
                <a:gdLst>
                  <a:gd name="T0" fmla="*/ 25 w 28"/>
                  <a:gd name="T1" fmla="*/ 27 h 58"/>
                  <a:gd name="T2" fmla="*/ 20 w 28"/>
                  <a:gd name="T3" fmla="*/ 57 h 58"/>
                  <a:gd name="T4" fmla="*/ 4 w 28"/>
                  <a:gd name="T5" fmla="*/ 32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6"/>
                      <a:pt x="20" y="57"/>
                    </a:cubicBezTo>
                    <a:cubicBezTo>
                      <a:pt x="15" y="58"/>
                      <a:pt x="7" y="47"/>
                      <a:pt x="4" y="32"/>
                    </a:cubicBezTo>
                    <a:cubicBezTo>
                      <a:pt x="0" y="16"/>
                      <a:pt x="2" y="3"/>
                      <a:pt x="8" y="1"/>
                    </a:cubicBezTo>
                    <a:cubicBezTo>
                      <a:pt x="14" y="0"/>
                      <a:pt x="22" y="12"/>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4" name="Freeform 119">
                <a:extLst>
                  <a:ext uri="{FF2B5EF4-FFF2-40B4-BE49-F238E27FC236}">
                    <a16:creationId xmlns:a16="http://schemas.microsoft.com/office/drawing/2014/main" id="{386DF36E-E3D4-477E-AE4E-086B7CDCAF91}"/>
                  </a:ext>
                </a:extLst>
              </p:cNvPr>
              <p:cNvSpPr>
                <a:spLocks/>
              </p:cNvSpPr>
              <p:nvPr/>
            </p:nvSpPr>
            <p:spPr bwMode="auto">
              <a:xfrm>
                <a:off x="5360" y="1919"/>
                <a:ext cx="64" cy="135"/>
              </a:xfrm>
              <a:custGeom>
                <a:avLst/>
                <a:gdLst>
                  <a:gd name="T0" fmla="*/ 25 w 28"/>
                  <a:gd name="T1" fmla="*/ 27 h 58"/>
                  <a:gd name="T2" fmla="*/ 20 w 28"/>
                  <a:gd name="T3" fmla="*/ 57 h 58"/>
                  <a:gd name="T4" fmla="*/ 4 w 28"/>
                  <a:gd name="T5" fmla="*/ 31 h 58"/>
                  <a:gd name="T6" fmla="*/ 8 w 28"/>
                  <a:gd name="T7" fmla="*/ 1 h 58"/>
                  <a:gd name="T8" fmla="*/ 25 w 28"/>
                  <a:gd name="T9" fmla="*/ 27 h 58"/>
                </a:gdLst>
                <a:ahLst/>
                <a:cxnLst>
                  <a:cxn ang="0">
                    <a:pos x="T0" y="T1"/>
                  </a:cxn>
                  <a:cxn ang="0">
                    <a:pos x="T2" y="T3"/>
                  </a:cxn>
                  <a:cxn ang="0">
                    <a:pos x="T4" y="T5"/>
                  </a:cxn>
                  <a:cxn ang="0">
                    <a:pos x="T6" y="T7"/>
                  </a:cxn>
                  <a:cxn ang="0">
                    <a:pos x="T8" y="T9"/>
                  </a:cxn>
                </a:cxnLst>
                <a:rect l="0" t="0" r="r" b="b"/>
                <a:pathLst>
                  <a:path w="28" h="58">
                    <a:moveTo>
                      <a:pt x="25" y="27"/>
                    </a:moveTo>
                    <a:cubicBezTo>
                      <a:pt x="28" y="42"/>
                      <a:pt x="26" y="55"/>
                      <a:pt x="20" y="57"/>
                    </a:cubicBezTo>
                    <a:cubicBezTo>
                      <a:pt x="15" y="58"/>
                      <a:pt x="7" y="47"/>
                      <a:pt x="4" y="31"/>
                    </a:cubicBezTo>
                    <a:cubicBezTo>
                      <a:pt x="0" y="16"/>
                      <a:pt x="3" y="2"/>
                      <a:pt x="8" y="1"/>
                    </a:cubicBezTo>
                    <a:cubicBezTo>
                      <a:pt x="14" y="0"/>
                      <a:pt x="22" y="11"/>
                      <a:pt x="25" y="27"/>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5" name="Freeform 120">
                <a:extLst>
                  <a:ext uri="{FF2B5EF4-FFF2-40B4-BE49-F238E27FC236}">
                    <a16:creationId xmlns:a16="http://schemas.microsoft.com/office/drawing/2014/main" id="{2825A8E7-FAD5-40AC-8695-F0260206A16C}"/>
                  </a:ext>
                </a:extLst>
              </p:cNvPr>
              <p:cNvSpPr>
                <a:spLocks/>
              </p:cNvSpPr>
              <p:nvPr/>
            </p:nvSpPr>
            <p:spPr bwMode="auto">
              <a:xfrm>
                <a:off x="5249" y="1903"/>
                <a:ext cx="134" cy="65"/>
              </a:xfrm>
              <a:custGeom>
                <a:avLst/>
                <a:gdLst>
                  <a:gd name="T0" fmla="*/ 26 w 58"/>
                  <a:gd name="T1" fmla="*/ 3 h 28"/>
                  <a:gd name="T2" fmla="*/ 56 w 58"/>
                  <a:gd name="T3" fmla="*/ 8 h 28"/>
                  <a:gd name="T4" fmla="*/ 31 w 58"/>
                  <a:gd name="T5" fmla="*/ 25 h 28"/>
                  <a:gd name="T6" fmla="*/ 1 w 58"/>
                  <a:gd name="T7" fmla="*/ 20 h 28"/>
                  <a:gd name="T8" fmla="*/ 26 w 58"/>
                  <a:gd name="T9" fmla="*/ 3 h 28"/>
                </a:gdLst>
                <a:ahLst/>
                <a:cxnLst>
                  <a:cxn ang="0">
                    <a:pos x="T0" y="T1"/>
                  </a:cxn>
                  <a:cxn ang="0">
                    <a:pos x="T2" y="T3"/>
                  </a:cxn>
                  <a:cxn ang="0">
                    <a:pos x="T4" y="T5"/>
                  </a:cxn>
                  <a:cxn ang="0">
                    <a:pos x="T6" y="T7"/>
                  </a:cxn>
                  <a:cxn ang="0">
                    <a:pos x="T8" y="T9"/>
                  </a:cxn>
                </a:cxnLst>
                <a:rect l="0" t="0" r="r" b="b"/>
                <a:pathLst>
                  <a:path w="58" h="28">
                    <a:moveTo>
                      <a:pt x="26" y="3"/>
                    </a:moveTo>
                    <a:cubicBezTo>
                      <a:pt x="42" y="0"/>
                      <a:pt x="55" y="2"/>
                      <a:pt x="56" y="8"/>
                    </a:cubicBezTo>
                    <a:cubicBezTo>
                      <a:pt x="58" y="14"/>
                      <a:pt x="46" y="21"/>
                      <a:pt x="31" y="25"/>
                    </a:cubicBezTo>
                    <a:cubicBezTo>
                      <a:pt x="16" y="28"/>
                      <a:pt x="2" y="26"/>
                      <a:pt x="1" y="20"/>
                    </a:cubicBezTo>
                    <a:cubicBezTo>
                      <a:pt x="0" y="14"/>
                      <a:pt x="11" y="7"/>
                      <a:pt x="26"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6" name="Freeform 121">
                <a:extLst>
                  <a:ext uri="{FF2B5EF4-FFF2-40B4-BE49-F238E27FC236}">
                    <a16:creationId xmlns:a16="http://schemas.microsoft.com/office/drawing/2014/main" id="{FC043736-BEF7-4BD9-8006-380D67EEB893}"/>
                  </a:ext>
                </a:extLst>
              </p:cNvPr>
              <p:cNvSpPr>
                <a:spLocks/>
              </p:cNvSpPr>
              <p:nvPr/>
            </p:nvSpPr>
            <p:spPr bwMode="auto">
              <a:xfrm>
                <a:off x="5376" y="1875"/>
                <a:ext cx="133" cy="65"/>
              </a:xfrm>
              <a:custGeom>
                <a:avLst/>
                <a:gdLst>
                  <a:gd name="T0" fmla="*/ 27 w 58"/>
                  <a:gd name="T1" fmla="*/ 3 h 28"/>
                  <a:gd name="T2" fmla="*/ 57 w 58"/>
                  <a:gd name="T3" fmla="*/ 8 h 28"/>
                  <a:gd name="T4" fmla="*/ 32 w 58"/>
                  <a:gd name="T5" fmla="*/ 25 h 28"/>
                  <a:gd name="T6" fmla="*/ 1 w 58"/>
                  <a:gd name="T7" fmla="*/ 20 h 28"/>
                  <a:gd name="T8" fmla="*/ 27 w 58"/>
                  <a:gd name="T9" fmla="*/ 3 h 28"/>
                </a:gdLst>
                <a:ahLst/>
                <a:cxnLst>
                  <a:cxn ang="0">
                    <a:pos x="T0" y="T1"/>
                  </a:cxn>
                  <a:cxn ang="0">
                    <a:pos x="T2" y="T3"/>
                  </a:cxn>
                  <a:cxn ang="0">
                    <a:pos x="T4" y="T5"/>
                  </a:cxn>
                  <a:cxn ang="0">
                    <a:pos x="T6" y="T7"/>
                  </a:cxn>
                  <a:cxn ang="0">
                    <a:pos x="T8" y="T9"/>
                  </a:cxn>
                </a:cxnLst>
                <a:rect l="0" t="0" r="r" b="b"/>
                <a:pathLst>
                  <a:path w="58" h="28">
                    <a:moveTo>
                      <a:pt x="27" y="3"/>
                    </a:moveTo>
                    <a:cubicBezTo>
                      <a:pt x="42" y="0"/>
                      <a:pt x="56" y="2"/>
                      <a:pt x="57" y="8"/>
                    </a:cubicBezTo>
                    <a:cubicBezTo>
                      <a:pt x="58" y="14"/>
                      <a:pt x="47" y="21"/>
                      <a:pt x="32" y="25"/>
                    </a:cubicBezTo>
                    <a:cubicBezTo>
                      <a:pt x="16" y="28"/>
                      <a:pt x="3" y="26"/>
                      <a:pt x="1" y="20"/>
                    </a:cubicBezTo>
                    <a:cubicBezTo>
                      <a:pt x="0" y="14"/>
                      <a:pt x="12" y="7"/>
                      <a:pt x="27" y="3"/>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7" name="Freeform 122">
                <a:extLst>
                  <a:ext uri="{FF2B5EF4-FFF2-40B4-BE49-F238E27FC236}">
                    <a16:creationId xmlns:a16="http://schemas.microsoft.com/office/drawing/2014/main" id="{76A428C0-E341-4CA2-82B1-05EC3F8E2BF1}"/>
                  </a:ext>
                </a:extLst>
              </p:cNvPr>
              <p:cNvSpPr>
                <a:spLocks/>
              </p:cNvSpPr>
              <p:nvPr/>
            </p:nvSpPr>
            <p:spPr bwMode="auto">
              <a:xfrm>
                <a:off x="5260" y="1838"/>
                <a:ext cx="127" cy="95"/>
              </a:xfrm>
              <a:custGeom>
                <a:avLst/>
                <a:gdLst>
                  <a:gd name="T0" fmla="*/ 33 w 55"/>
                  <a:gd name="T1" fmla="*/ 11 h 41"/>
                  <a:gd name="T2" fmla="*/ 51 w 55"/>
                  <a:gd name="T3" fmla="*/ 36 h 41"/>
                  <a:gd name="T4" fmla="*/ 22 w 55"/>
                  <a:gd name="T5" fmla="*/ 30 h 41"/>
                  <a:gd name="T6" fmla="*/ 4 w 55"/>
                  <a:gd name="T7" fmla="*/ 5 h 41"/>
                  <a:gd name="T8" fmla="*/ 33 w 55"/>
                  <a:gd name="T9" fmla="*/ 11 h 41"/>
                </a:gdLst>
                <a:ahLst/>
                <a:cxnLst>
                  <a:cxn ang="0">
                    <a:pos x="T0" y="T1"/>
                  </a:cxn>
                  <a:cxn ang="0">
                    <a:pos x="T2" y="T3"/>
                  </a:cxn>
                  <a:cxn ang="0">
                    <a:pos x="T4" y="T5"/>
                  </a:cxn>
                  <a:cxn ang="0">
                    <a:pos x="T6" y="T7"/>
                  </a:cxn>
                  <a:cxn ang="0">
                    <a:pos x="T8" y="T9"/>
                  </a:cxn>
                </a:cxnLst>
                <a:rect l="0" t="0" r="r" b="b"/>
                <a:pathLst>
                  <a:path w="55" h="41">
                    <a:moveTo>
                      <a:pt x="33" y="11"/>
                    </a:moveTo>
                    <a:cubicBezTo>
                      <a:pt x="47" y="20"/>
                      <a:pt x="55" y="31"/>
                      <a:pt x="51" y="36"/>
                    </a:cubicBezTo>
                    <a:cubicBezTo>
                      <a:pt x="48" y="41"/>
                      <a:pt x="35" y="38"/>
                      <a:pt x="22" y="30"/>
                    </a:cubicBezTo>
                    <a:cubicBezTo>
                      <a:pt x="8" y="21"/>
                      <a:pt x="0" y="10"/>
                      <a:pt x="4"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8" name="Freeform 123">
                <a:extLst>
                  <a:ext uri="{FF2B5EF4-FFF2-40B4-BE49-F238E27FC236}">
                    <a16:creationId xmlns:a16="http://schemas.microsoft.com/office/drawing/2014/main" id="{F287FBEB-F1E2-4897-B52C-ACB40C9DF730}"/>
                  </a:ext>
                </a:extLst>
              </p:cNvPr>
              <p:cNvSpPr>
                <a:spLocks/>
              </p:cNvSpPr>
              <p:nvPr/>
            </p:nvSpPr>
            <p:spPr bwMode="auto">
              <a:xfrm>
                <a:off x="5371" y="1910"/>
                <a:ext cx="124" cy="95"/>
              </a:xfrm>
              <a:custGeom>
                <a:avLst/>
                <a:gdLst>
                  <a:gd name="T0" fmla="*/ 33 w 54"/>
                  <a:gd name="T1" fmla="*/ 11 h 41"/>
                  <a:gd name="T2" fmla="*/ 51 w 54"/>
                  <a:gd name="T3" fmla="*/ 36 h 41"/>
                  <a:gd name="T4" fmla="*/ 21 w 54"/>
                  <a:gd name="T5" fmla="*/ 30 h 41"/>
                  <a:gd name="T6" fmla="*/ 3 w 54"/>
                  <a:gd name="T7" fmla="*/ 5 h 41"/>
                  <a:gd name="T8" fmla="*/ 33 w 54"/>
                  <a:gd name="T9" fmla="*/ 11 h 41"/>
                </a:gdLst>
                <a:ahLst/>
                <a:cxnLst>
                  <a:cxn ang="0">
                    <a:pos x="T0" y="T1"/>
                  </a:cxn>
                  <a:cxn ang="0">
                    <a:pos x="T2" y="T3"/>
                  </a:cxn>
                  <a:cxn ang="0">
                    <a:pos x="T4" y="T5"/>
                  </a:cxn>
                  <a:cxn ang="0">
                    <a:pos x="T6" y="T7"/>
                  </a:cxn>
                  <a:cxn ang="0">
                    <a:pos x="T8" y="T9"/>
                  </a:cxn>
                </a:cxnLst>
                <a:rect l="0" t="0" r="r" b="b"/>
                <a:pathLst>
                  <a:path w="54" h="41">
                    <a:moveTo>
                      <a:pt x="33" y="11"/>
                    </a:moveTo>
                    <a:cubicBezTo>
                      <a:pt x="46" y="20"/>
                      <a:pt x="54" y="31"/>
                      <a:pt x="51" y="36"/>
                    </a:cubicBezTo>
                    <a:cubicBezTo>
                      <a:pt x="48" y="41"/>
                      <a:pt x="35" y="38"/>
                      <a:pt x="21" y="30"/>
                    </a:cubicBezTo>
                    <a:cubicBezTo>
                      <a:pt x="8" y="21"/>
                      <a:pt x="0" y="10"/>
                      <a:pt x="3" y="5"/>
                    </a:cubicBezTo>
                    <a:cubicBezTo>
                      <a:pt x="7" y="0"/>
                      <a:pt x="20" y="3"/>
                      <a:pt x="33" y="1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9" name="Freeform 124">
                <a:extLst>
                  <a:ext uri="{FF2B5EF4-FFF2-40B4-BE49-F238E27FC236}">
                    <a16:creationId xmlns:a16="http://schemas.microsoft.com/office/drawing/2014/main" id="{9F93D0E5-D554-4902-9504-112501E1C6FD}"/>
                  </a:ext>
                </a:extLst>
              </p:cNvPr>
              <p:cNvSpPr>
                <a:spLocks/>
              </p:cNvSpPr>
              <p:nvPr/>
            </p:nvSpPr>
            <p:spPr bwMode="auto">
              <a:xfrm>
                <a:off x="5297" y="1915"/>
                <a:ext cx="92" cy="125"/>
              </a:xfrm>
              <a:custGeom>
                <a:avLst/>
                <a:gdLst>
                  <a:gd name="T0" fmla="*/ 11 w 40"/>
                  <a:gd name="T1" fmla="*/ 21 h 54"/>
                  <a:gd name="T2" fmla="*/ 35 w 40"/>
                  <a:gd name="T3" fmla="*/ 3 h 54"/>
                  <a:gd name="T4" fmla="*/ 29 w 40"/>
                  <a:gd name="T5" fmla="*/ 33 h 54"/>
                  <a:gd name="T6" fmla="*/ 5 w 40"/>
                  <a:gd name="T7" fmla="*/ 51 h 54"/>
                  <a:gd name="T8" fmla="*/ 11 w 40"/>
                  <a:gd name="T9" fmla="*/ 21 h 54"/>
                </a:gdLst>
                <a:ahLst/>
                <a:cxnLst>
                  <a:cxn ang="0">
                    <a:pos x="T0" y="T1"/>
                  </a:cxn>
                  <a:cxn ang="0">
                    <a:pos x="T2" y="T3"/>
                  </a:cxn>
                  <a:cxn ang="0">
                    <a:pos x="T4" y="T5"/>
                  </a:cxn>
                  <a:cxn ang="0">
                    <a:pos x="T6" y="T7"/>
                  </a:cxn>
                  <a:cxn ang="0">
                    <a:pos x="T8" y="T9"/>
                  </a:cxn>
                </a:cxnLst>
                <a:rect l="0" t="0" r="r" b="b"/>
                <a:pathLst>
                  <a:path w="40" h="54">
                    <a:moveTo>
                      <a:pt x="11" y="21"/>
                    </a:moveTo>
                    <a:cubicBezTo>
                      <a:pt x="19" y="8"/>
                      <a:pt x="30" y="0"/>
                      <a:pt x="35" y="3"/>
                    </a:cubicBezTo>
                    <a:cubicBezTo>
                      <a:pt x="40" y="6"/>
                      <a:pt x="38" y="20"/>
                      <a:pt x="29" y="33"/>
                    </a:cubicBezTo>
                    <a:cubicBezTo>
                      <a:pt x="21" y="46"/>
                      <a:pt x="10" y="54"/>
                      <a:pt x="5" y="51"/>
                    </a:cubicBezTo>
                    <a:cubicBezTo>
                      <a:pt x="0" y="48"/>
                      <a:pt x="2" y="34"/>
                      <a:pt x="11"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0" name="Freeform 125">
                <a:extLst>
                  <a:ext uri="{FF2B5EF4-FFF2-40B4-BE49-F238E27FC236}">
                    <a16:creationId xmlns:a16="http://schemas.microsoft.com/office/drawing/2014/main" id="{E20728D7-2375-4C5E-A587-408DC90DDCF1}"/>
                  </a:ext>
                </a:extLst>
              </p:cNvPr>
              <p:cNvSpPr>
                <a:spLocks/>
              </p:cNvSpPr>
              <p:nvPr/>
            </p:nvSpPr>
            <p:spPr bwMode="auto">
              <a:xfrm>
                <a:off x="5366" y="1803"/>
                <a:ext cx="95" cy="126"/>
              </a:xfrm>
              <a:custGeom>
                <a:avLst/>
                <a:gdLst>
                  <a:gd name="T0" fmla="*/ 12 w 41"/>
                  <a:gd name="T1" fmla="*/ 21 h 54"/>
                  <a:gd name="T2" fmla="*/ 36 w 41"/>
                  <a:gd name="T3" fmla="*/ 3 h 54"/>
                  <a:gd name="T4" fmla="*/ 30 w 41"/>
                  <a:gd name="T5" fmla="*/ 33 h 54"/>
                  <a:gd name="T6" fmla="*/ 5 w 41"/>
                  <a:gd name="T7" fmla="*/ 51 h 54"/>
                  <a:gd name="T8" fmla="*/ 12 w 41"/>
                  <a:gd name="T9" fmla="*/ 21 h 54"/>
                </a:gdLst>
                <a:ahLst/>
                <a:cxnLst>
                  <a:cxn ang="0">
                    <a:pos x="T0" y="T1"/>
                  </a:cxn>
                  <a:cxn ang="0">
                    <a:pos x="T2" y="T3"/>
                  </a:cxn>
                  <a:cxn ang="0">
                    <a:pos x="T4" y="T5"/>
                  </a:cxn>
                  <a:cxn ang="0">
                    <a:pos x="T6" y="T7"/>
                  </a:cxn>
                  <a:cxn ang="0">
                    <a:pos x="T8" y="T9"/>
                  </a:cxn>
                </a:cxnLst>
                <a:rect l="0" t="0" r="r" b="b"/>
                <a:pathLst>
                  <a:path w="41" h="54">
                    <a:moveTo>
                      <a:pt x="12" y="21"/>
                    </a:moveTo>
                    <a:cubicBezTo>
                      <a:pt x="20" y="8"/>
                      <a:pt x="31" y="0"/>
                      <a:pt x="36" y="3"/>
                    </a:cubicBezTo>
                    <a:cubicBezTo>
                      <a:pt x="41" y="7"/>
                      <a:pt x="39" y="20"/>
                      <a:pt x="30" y="33"/>
                    </a:cubicBezTo>
                    <a:cubicBezTo>
                      <a:pt x="21" y="46"/>
                      <a:pt x="10" y="54"/>
                      <a:pt x="5" y="51"/>
                    </a:cubicBezTo>
                    <a:cubicBezTo>
                      <a:pt x="0" y="48"/>
                      <a:pt x="3" y="34"/>
                      <a:pt x="12" y="21"/>
                    </a:cubicBezTo>
                  </a:path>
                </a:pathLst>
              </a:custGeom>
              <a:solidFill>
                <a:srgbClr val="6D5DDE"/>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1" name="Freeform 126">
                <a:extLst>
                  <a:ext uri="{FF2B5EF4-FFF2-40B4-BE49-F238E27FC236}">
                    <a16:creationId xmlns:a16="http://schemas.microsoft.com/office/drawing/2014/main" id="{8BFAA816-ADE2-4E01-872C-6E2E98F61350}"/>
                  </a:ext>
                </a:extLst>
              </p:cNvPr>
              <p:cNvSpPr>
                <a:spLocks/>
              </p:cNvSpPr>
              <p:nvPr/>
            </p:nvSpPr>
            <p:spPr bwMode="auto">
              <a:xfrm>
                <a:off x="5334" y="1878"/>
                <a:ext cx="90" cy="88"/>
              </a:xfrm>
              <a:custGeom>
                <a:avLst/>
                <a:gdLst>
                  <a:gd name="T0" fmla="*/ 38 w 39"/>
                  <a:gd name="T1" fmla="*/ 22 h 38"/>
                  <a:gd name="T2" fmla="*/ 34 w 39"/>
                  <a:gd name="T3" fmla="*/ 18 h 38"/>
                  <a:gd name="T4" fmla="*/ 38 w 39"/>
                  <a:gd name="T5" fmla="*/ 14 h 38"/>
                  <a:gd name="T6" fmla="*/ 34 w 39"/>
                  <a:gd name="T7" fmla="*/ 12 h 38"/>
                  <a:gd name="T8" fmla="*/ 35 w 39"/>
                  <a:gd name="T9" fmla="*/ 8 h 38"/>
                  <a:gd name="T10" fmla="*/ 29 w 39"/>
                  <a:gd name="T11" fmla="*/ 8 h 38"/>
                  <a:gd name="T12" fmla="*/ 29 w 39"/>
                  <a:gd name="T13" fmla="*/ 2 h 38"/>
                  <a:gd name="T14" fmla="*/ 25 w 39"/>
                  <a:gd name="T15" fmla="*/ 4 h 38"/>
                  <a:gd name="T16" fmla="*/ 22 w 39"/>
                  <a:gd name="T17" fmla="*/ 0 h 38"/>
                  <a:gd name="T18" fmla="*/ 18 w 39"/>
                  <a:gd name="T19" fmla="*/ 4 h 38"/>
                  <a:gd name="T20" fmla="*/ 14 w 39"/>
                  <a:gd name="T21" fmla="*/ 1 h 38"/>
                  <a:gd name="T22" fmla="*/ 12 w 39"/>
                  <a:gd name="T23" fmla="*/ 5 h 38"/>
                  <a:gd name="T24" fmla="*/ 8 w 39"/>
                  <a:gd name="T25" fmla="*/ 4 h 38"/>
                  <a:gd name="T26" fmla="*/ 8 w 39"/>
                  <a:gd name="T27" fmla="*/ 9 h 38"/>
                  <a:gd name="T28" fmla="*/ 3 w 39"/>
                  <a:gd name="T29" fmla="*/ 10 h 38"/>
                  <a:gd name="T30" fmla="*/ 4 w 39"/>
                  <a:gd name="T31" fmla="*/ 14 h 38"/>
                  <a:gd name="T32" fmla="*/ 0 w 39"/>
                  <a:gd name="T33" fmla="*/ 16 h 38"/>
                  <a:gd name="T34" fmla="*/ 4 w 39"/>
                  <a:gd name="T35" fmla="*/ 20 h 38"/>
                  <a:gd name="T36" fmla="*/ 1 w 39"/>
                  <a:gd name="T37" fmla="*/ 24 h 38"/>
                  <a:gd name="T38" fmla="*/ 5 w 39"/>
                  <a:gd name="T39" fmla="*/ 26 h 38"/>
                  <a:gd name="T40" fmla="*/ 4 w 39"/>
                  <a:gd name="T41" fmla="*/ 31 h 38"/>
                  <a:gd name="T42" fmla="*/ 10 w 39"/>
                  <a:gd name="T43" fmla="*/ 30 h 38"/>
                  <a:gd name="T44" fmla="*/ 10 w 39"/>
                  <a:gd name="T45" fmla="*/ 36 h 38"/>
                  <a:gd name="T46" fmla="*/ 14 w 39"/>
                  <a:gd name="T47" fmla="*/ 34 h 38"/>
                  <a:gd name="T48" fmla="*/ 17 w 39"/>
                  <a:gd name="T49" fmla="*/ 38 h 38"/>
                  <a:gd name="T50" fmla="*/ 20 w 39"/>
                  <a:gd name="T51" fmla="*/ 34 h 38"/>
                  <a:gd name="T52" fmla="*/ 25 w 39"/>
                  <a:gd name="T53" fmla="*/ 38 h 38"/>
                  <a:gd name="T54" fmla="*/ 26 w 39"/>
                  <a:gd name="T55" fmla="*/ 33 h 38"/>
                  <a:gd name="T56" fmla="*/ 31 w 39"/>
                  <a:gd name="T57" fmla="*/ 34 h 38"/>
                  <a:gd name="T58" fmla="*/ 31 w 39"/>
                  <a:gd name="T59" fmla="*/ 29 h 38"/>
                  <a:gd name="T60" fmla="*/ 36 w 39"/>
                  <a:gd name="T61" fmla="*/ 28 h 38"/>
                  <a:gd name="T62" fmla="*/ 34 w 39"/>
                  <a:gd name="T63" fmla="*/ 24 h 38"/>
                  <a:gd name="T64" fmla="*/ 38 w 39"/>
                  <a:gd name="T65" fmla="*/ 22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9" h="38">
                    <a:moveTo>
                      <a:pt x="38" y="22"/>
                    </a:moveTo>
                    <a:cubicBezTo>
                      <a:pt x="39" y="21"/>
                      <a:pt x="37" y="19"/>
                      <a:pt x="34" y="18"/>
                    </a:cubicBezTo>
                    <a:cubicBezTo>
                      <a:pt x="37" y="17"/>
                      <a:pt x="38" y="15"/>
                      <a:pt x="38" y="14"/>
                    </a:cubicBezTo>
                    <a:cubicBezTo>
                      <a:pt x="38" y="13"/>
                      <a:pt x="36" y="12"/>
                      <a:pt x="34" y="12"/>
                    </a:cubicBezTo>
                    <a:cubicBezTo>
                      <a:pt x="35" y="10"/>
                      <a:pt x="36" y="9"/>
                      <a:pt x="35" y="8"/>
                    </a:cubicBezTo>
                    <a:cubicBezTo>
                      <a:pt x="34" y="7"/>
                      <a:pt x="32" y="7"/>
                      <a:pt x="29" y="8"/>
                    </a:cubicBezTo>
                    <a:cubicBezTo>
                      <a:pt x="30" y="5"/>
                      <a:pt x="30" y="3"/>
                      <a:pt x="29" y="2"/>
                    </a:cubicBezTo>
                    <a:cubicBezTo>
                      <a:pt x="28" y="2"/>
                      <a:pt x="26" y="2"/>
                      <a:pt x="25" y="4"/>
                    </a:cubicBezTo>
                    <a:cubicBezTo>
                      <a:pt x="24" y="2"/>
                      <a:pt x="23" y="0"/>
                      <a:pt x="22" y="0"/>
                    </a:cubicBezTo>
                    <a:cubicBezTo>
                      <a:pt x="21" y="0"/>
                      <a:pt x="19" y="1"/>
                      <a:pt x="18" y="4"/>
                    </a:cubicBezTo>
                    <a:cubicBezTo>
                      <a:pt x="17" y="2"/>
                      <a:pt x="15" y="0"/>
                      <a:pt x="14" y="1"/>
                    </a:cubicBezTo>
                    <a:cubicBezTo>
                      <a:pt x="13" y="1"/>
                      <a:pt x="12" y="3"/>
                      <a:pt x="12" y="5"/>
                    </a:cubicBezTo>
                    <a:cubicBezTo>
                      <a:pt x="11" y="3"/>
                      <a:pt x="9" y="3"/>
                      <a:pt x="8" y="4"/>
                    </a:cubicBezTo>
                    <a:cubicBezTo>
                      <a:pt x="7" y="4"/>
                      <a:pt x="7" y="7"/>
                      <a:pt x="8" y="9"/>
                    </a:cubicBezTo>
                    <a:cubicBezTo>
                      <a:pt x="5" y="8"/>
                      <a:pt x="3" y="9"/>
                      <a:pt x="3" y="10"/>
                    </a:cubicBezTo>
                    <a:cubicBezTo>
                      <a:pt x="2" y="11"/>
                      <a:pt x="3" y="12"/>
                      <a:pt x="4" y="14"/>
                    </a:cubicBezTo>
                    <a:cubicBezTo>
                      <a:pt x="2" y="14"/>
                      <a:pt x="1" y="15"/>
                      <a:pt x="0" y="16"/>
                    </a:cubicBezTo>
                    <a:cubicBezTo>
                      <a:pt x="0" y="18"/>
                      <a:pt x="2" y="19"/>
                      <a:pt x="4" y="20"/>
                    </a:cubicBezTo>
                    <a:cubicBezTo>
                      <a:pt x="2" y="21"/>
                      <a:pt x="1" y="23"/>
                      <a:pt x="1" y="24"/>
                    </a:cubicBezTo>
                    <a:cubicBezTo>
                      <a:pt x="1" y="25"/>
                      <a:pt x="3" y="26"/>
                      <a:pt x="5" y="26"/>
                    </a:cubicBezTo>
                    <a:cubicBezTo>
                      <a:pt x="4" y="28"/>
                      <a:pt x="3" y="30"/>
                      <a:pt x="4" y="31"/>
                    </a:cubicBezTo>
                    <a:cubicBezTo>
                      <a:pt x="5" y="32"/>
                      <a:pt x="7" y="31"/>
                      <a:pt x="10" y="30"/>
                    </a:cubicBezTo>
                    <a:cubicBezTo>
                      <a:pt x="9" y="33"/>
                      <a:pt x="9" y="35"/>
                      <a:pt x="10" y="36"/>
                    </a:cubicBezTo>
                    <a:cubicBezTo>
                      <a:pt x="11" y="36"/>
                      <a:pt x="13" y="36"/>
                      <a:pt x="14" y="34"/>
                    </a:cubicBezTo>
                    <a:cubicBezTo>
                      <a:pt x="15" y="36"/>
                      <a:pt x="15" y="38"/>
                      <a:pt x="17" y="38"/>
                    </a:cubicBezTo>
                    <a:cubicBezTo>
                      <a:pt x="18" y="38"/>
                      <a:pt x="19" y="37"/>
                      <a:pt x="20" y="34"/>
                    </a:cubicBezTo>
                    <a:cubicBezTo>
                      <a:pt x="22" y="36"/>
                      <a:pt x="23" y="38"/>
                      <a:pt x="25" y="38"/>
                    </a:cubicBezTo>
                    <a:cubicBezTo>
                      <a:pt x="26" y="37"/>
                      <a:pt x="26" y="36"/>
                      <a:pt x="26" y="33"/>
                    </a:cubicBezTo>
                    <a:cubicBezTo>
                      <a:pt x="28" y="35"/>
                      <a:pt x="30" y="35"/>
                      <a:pt x="31" y="34"/>
                    </a:cubicBezTo>
                    <a:cubicBezTo>
                      <a:pt x="32" y="34"/>
                      <a:pt x="32" y="32"/>
                      <a:pt x="31" y="29"/>
                    </a:cubicBezTo>
                    <a:cubicBezTo>
                      <a:pt x="33" y="30"/>
                      <a:pt x="36" y="30"/>
                      <a:pt x="36" y="28"/>
                    </a:cubicBezTo>
                    <a:cubicBezTo>
                      <a:pt x="37" y="27"/>
                      <a:pt x="36" y="26"/>
                      <a:pt x="34" y="24"/>
                    </a:cubicBezTo>
                    <a:cubicBezTo>
                      <a:pt x="37" y="24"/>
                      <a:pt x="38" y="23"/>
                      <a:pt x="38" y="22"/>
                    </a:cubicBezTo>
                  </a:path>
                </a:pathLst>
              </a:custGeom>
              <a:solidFill>
                <a:srgbClr val="FFD6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2" name="Freeform 127">
                <a:extLst>
                  <a:ext uri="{FF2B5EF4-FFF2-40B4-BE49-F238E27FC236}">
                    <a16:creationId xmlns:a16="http://schemas.microsoft.com/office/drawing/2014/main" id="{EFCF20BA-7208-46AD-B4AF-E64C13FFABEF}"/>
                  </a:ext>
                </a:extLst>
              </p:cNvPr>
              <p:cNvSpPr>
                <a:spLocks/>
              </p:cNvSpPr>
              <p:nvPr/>
            </p:nvSpPr>
            <p:spPr bwMode="auto">
              <a:xfrm>
                <a:off x="0" y="2454"/>
                <a:ext cx="7678" cy="109"/>
              </a:xfrm>
              <a:custGeom>
                <a:avLst/>
                <a:gdLst>
                  <a:gd name="T0" fmla="*/ 3332 w 3332"/>
                  <a:gd name="T1" fmla="*/ 23 h 47"/>
                  <a:gd name="T2" fmla="*/ 3309 w 3332"/>
                  <a:gd name="T3" fmla="*/ 47 h 47"/>
                  <a:gd name="T4" fmla="*/ 24 w 3332"/>
                  <a:gd name="T5" fmla="*/ 47 h 47"/>
                  <a:gd name="T6" fmla="*/ 0 w 3332"/>
                  <a:gd name="T7" fmla="*/ 23 h 47"/>
                  <a:gd name="T8" fmla="*/ 24 w 3332"/>
                  <a:gd name="T9" fmla="*/ 0 h 47"/>
                  <a:gd name="T10" fmla="*/ 3309 w 3332"/>
                  <a:gd name="T11" fmla="*/ 0 h 47"/>
                  <a:gd name="T12" fmla="*/ 3332 w 3332"/>
                  <a:gd name="T13" fmla="*/ 23 h 47"/>
                </a:gdLst>
                <a:ahLst/>
                <a:cxnLst>
                  <a:cxn ang="0">
                    <a:pos x="T0" y="T1"/>
                  </a:cxn>
                  <a:cxn ang="0">
                    <a:pos x="T2" y="T3"/>
                  </a:cxn>
                  <a:cxn ang="0">
                    <a:pos x="T4" y="T5"/>
                  </a:cxn>
                  <a:cxn ang="0">
                    <a:pos x="T6" y="T7"/>
                  </a:cxn>
                  <a:cxn ang="0">
                    <a:pos x="T8" y="T9"/>
                  </a:cxn>
                  <a:cxn ang="0">
                    <a:pos x="T10" y="T11"/>
                  </a:cxn>
                  <a:cxn ang="0">
                    <a:pos x="T12" y="T13"/>
                  </a:cxn>
                </a:cxnLst>
                <a:rect l="0" t="0" r="r" b="b"/>
                <a:pathLst>
                  <a:path w="3332" h="47">
                    <a:moveTo>
                      <a:pt x="3332" y="23"/>
                    </a:moveTo>
                    <a:cubicBezTo>
                      <a:pt x="3332" y="36"/>
                      <a:pt x="3322" y="47"/>
                      <a:pt x="3309" y="47"/>
                    </a:cubicBezTo>
                    <a:cubicBezTo>
                      <a:pt x="24" y="47"/>
                      <a:pt x="24" y="47"/>
                      <a:pt x="24" y="47"/>
                    </a:cubicBezTo>
                    <a:cubicBezTo>
                      <a:pt x="11" y="47"/>
                      <a:pt x="0" y="36"/>
                      <a:pt x="0" y="23"/>
                    </a:cubicBezTo>
                    <a:cubicBezTo>
                      <a:pt x="0" y="10"/>
                      <a:pt x="11" y="0"/>
                      <a:pt x="24" y="0"/>
                    </a:cubicBezTo>
                    <a:cubicBezTo>
                      <a:pt x="3309" y="0"/>
                      <a:pt x="3309" y="0"/>
                      <a:pt x="3309" y="0"/>
                    </a:cubicBezTo>
                    <a:cubicBezTo>
                      <a:pt x="3322" y="0"/>
                      <a:pt x="3332" y="10"/>
                      <a:pt x="3332" y="23"/>
                    </a:cubicBezTo>
                  </a:path>
                </a:pathLst>
              </a:custGeom>
              <a:solidFill>
                <a:srgbClr val="A8672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3" name="Freeform 128">
                <a:extLst>
                  <a:ext uri="{FF2B5EF4-FFF2-40B4-BE49-F238E27FC236}">
                    <a16:creationId xmlns:a16="http://schemas.microsoft.com/office/drawing/2014/main" id="{EB0FD74C-8CA2-4597-9DAA-F99DE19E5C01}"/>
                  </a:ext>
                </a:extLst>
              </p:cNvPr>
              <p:cNvSpPr>
                <a:spLocks/>
              </p:cNvSpPr>
              <p:nvPr/>
            </p:nvSpPr>
            <p:spPr bwMode="auto">
              <a:xfrm>
                <a:off x="106" y="2398"/>
                <a:ext cx="7466" cy="56"/>
              </a:xfrm>
              <a:custGeom>
                <a:avLst/>
                <a:gdLst>
                  <a:gd name="T0" fmla="*/ 3217 w 3240"/>
                  <a:gd name="T1" fmla="*/ 0 h 24"/>
                  <a:gd name="T2" fmla="*/ 24 w 3240"/>
                  <a:gd name="T3" fmla="*/ 0 h 24"/>
                  <a:gd name="T4" fmla="*/ 0 w 3240"/>
                  <a:gd name="T5" fmla="*/ 24 h 24"/>
                  <a:gd name="T6" fmla="*/ 3240 w 3240"/>
                  <a:gd name="T7" fmla="*/ 24 h 24"/>
                  <a:gd name="T8" fmla="*/ 3217 w 3240"/>
                  <a:gd name="T9" fmla="*/ 0 h 24"/>
                </a:gdLst>
                <a:ahLst/>
                <a:cxnLst>
                  <a:cxn ang="0">
                    <a:pos x="T0" y="T1"/>
                  </a:cxn>
                  <a:cxn ang="0">
                    <a:pos x="T2" y="T3"/>
                  </a:cxn>
                  <a:cxn ang="0">
                    <a:pos x="T4" y="T5"/>
                  </a:cxn>
                  <a:cxn ang="0">
                    <a:pos x="T6" y="T7"/>
                  </a:cxn>
                  <a:cxn ang="0">
                    <a:pos x="T8" y="T9"/>
                  </a:cxn>
                </a:cxnLst>
                <a:rect l="0" t="0" r="r" b="b"/>
                <a:pathLst>
                  <a:path w="3240" h="24">
                    <a:moveTo>
                      <a:pt x="3217" y="0"/>
                    </a:moveTo>
                    <a:cubicBezTo>
                      <a:pt x="24" y="0"/>
                      <a:pt x="24" y="0"/>
                      <a:pt x="24" y="0"/>
                    </a:cubicBezTo>
                    <a:cubicBezTo>
                      <a:pt x="11" y="0"/>
                      <a:pt x="0" y="11"/>
                      <a:pt x="0" y="24"/>
                    </a:cubicBezTo>
                    <a:cubicBezTo>
                      <a:pt x="3240" y="24"/>
                      <a:pt x="3240" y="24"/>
                      <a:pt x="3240" y="24"/>
                    </a:cubicBezTo>
                    <a:cubicBezTo>
                      <a:pt x="3240" y="11"/>
                      <a:pt x="3230" y="0"/>
                      <a:pt x="3217" y="0"/>
                    </a:cubicBezTo>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4" name="Freeform 129">
                <a:extLst>
                  <a:ext uri="{FF2B5EF4-FFF2-40B4-BE49-F238E27FC236}">
                    <a16:creationId xmlns:a16="http://schemas.microsoft.com/office/drawing/2014/main" id="{1075EDC7-01C1-4790-9DC1-034612499A76}"/>
                  </a:ext>
                </a:extLst>
              </p:cNvPr>
              <p:cNvSpPr>
                <a:spLocks/>
              </p:cNvSpPr>
              <p:nvPr/>
            </p:nvSpPr>
            <p:spPr bwMode="auto">
              <a:xfrm>
                <a:off x="196"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5" name="Freeform 130">
                <a:extLst>
                  <a:ext uri="{FF2B5EF4-FFF2-40B4-BE49-F238E27FC236}">
                    <a16:creationId xmlns:a16="http://schemas.microsoft.com/office/drawing/2014/main" id="{DCEECC97-9C9E-4531-987E-BEFB1EFD1EDB}"/>
                  </a:ext>
                </a:extLst>
              </p:cNvPr>
              <p:cNvSpPr>
                <a:spLocks/>
              </p:cNvSpPr>
              <p:nvPr/>
            </p:nvSpPr>
            <p:spPr bwMode="auto">
              <a:xfrm>
                <a:off x="405"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6" name="Freeform 131">
                <a:extLst>
                  <a:ext uri="{FF2B5EF4-FFF2-40B4-BE49-F238E27FC236}">
                    <a16:creationId xmlns:a16="http://schemas.microsoft.com/office/drawing/2014/main" id="{17D1D7B8-B47B-4D95-80DE-D7C817EAB709}"/>
                  </a:ext>
                </a:extLst>
              </p:cNvPr>
              <p:cNvSpPr>
                <a:spLocks/>
              </p:cNvSpPr>
              <p:nvPr/>
            </p:nvSpPr>
            <p:spPr bwMode="auto">
              <a:xfrm>
                <a:off x="29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7" name="Freeform 132">
                <a:extLst>
                  <a:ext uri="{FF2B5EF4-FFF2-40B4-BE49-F238E27FC236}">
                    <a16:creationId xmlns:a16="http://schemas.microsoft.com/office/drawing/2014/main" id="{04316606-AE2F-43A3-B962-8EAD388C605D}"/>
                  </a:ext>
                </a:extLst>
              </p:cNvPr>
              <p:cNvSpPr>
                <a:spLocks/>
              </p:cNvSpPr>
              <p:nvPr/>
            </p:nvSpPr>
            <p:spPr bwMode="auto">
              <a:xfrm>
                <a:off x="17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8" name="Freeform 133">
                <a:extLst>
                  <a:ext uri="{FF2B5EF4-FFF2-40B4-BE49-F238E27FC236}">
                    <a16:creationId xmlns:a16="http://schemas.microsoft.com/office/drawing/2014/main" id="{D9E6CD75-BBD0-412C-B666-CB6E544750F3}"/>
                  </a:ext>
                </a:extLst>
              </p:cNvPr>
              <p:cNvSpPr>
                <a:spLocks/>
              </p:cNvSpPr>
              <p:nvPr/>
            </p:nvSpPr>
            <p:spPr bwMode="auto">
              <a:xfrm>
                <a:off x="346"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9" name="Freeform 134">
                <a:extLst>
                  <a:ext uri="{FF2B5EF4-FFF2-40B4-BE49-F238E27FC236}">
                    <a16:creationId xmlns:a16="http://schemas.microsoft.com/office/drawing/2014/main" id="{4B8303EF-9B61-4885-B2B4-2CEB4699BFEB}"/>
                  </a:ext>
                </a:extLst>
              </p:cNvPr>
              <p:cNvSpPr>
                <a:spLocks/>
              </p:cNvSpPr>
              <p:nvPr/>
            </p:nvSpPr>
            <p:spPr bwMode="auto">
              <a:xfrm>
                <a:off x="484" y="2303"/>
                <a:ext cx="30" cy="100"/>
              </a:xfrm>
              <a:custGeom>
                <a:avLst/>
                <a:gdLst>
                  <a:gd name="T0" fmla="*/ 0 w 13"/>
                  <a:gd name="T1" fmla="*/ 43 h 43"/>
                  <a:gd name="T2" fmla="*/ 9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9" y="0"/>
                    </a:cubicBezTo>
                    <a:cubicBezTo>
                      <a:pt x="9"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0" name="Freeform 135">
                <a:extLst>
                  <a:ext uri="{FF2B5EF4-FFF2-40B4-BE49-F238E27FC236}">
                    <a16:creationId xmlns:a16="http://schemas.microsoft.com/office/drawing/2014/main" id="{831531D5-CC59-4F8F-AB77-233EC1AFF60A}"/>
                  </a:ext>
                </a:extLst>
              </p:cNvPr>
              <p:cNvSpPr>
                <a:spLocks/>
              </p:cNvSpPr>
              <p:nvPr/>
            </p:nvSpPr>
            <p:spPr bwMode="auto">
              <a:xfrm>
                <a:off x="456" y="2319"/>
                <a:ext cx="28" cy="84"/>
              </a:xfrm>
              <a:custGeom>
                <a:avLst/>
                <a:gdLst>
                  <a:gd name="T0" fmla="*/ 12 w 12"/>
                  <a:gd name="T1" fmla="*/ 36 h 36"/>
                  <a:gd name="T2" fmla="*/ 4 w 12"/>
                  <a:gd name="T3" fmla="*/ 0 h 36"/>
                  <a:gd name="T4" fmla="*/ 0 w 12"/>
                  <a:gd name="T5" fmla="*/ 36 h 36"/>
                  <a:gd name="T6" fmla="*/ 12 w 12"/>
                  <a:gd name="T7" fmla="*/ 36 h 36"/>
                </a:gdLst>
                <a:ahLst/>
                <a:cxnLst>
                  <a:cxn ang="0">
                    <a:pos x="T0" y="T1"/>
                  </a:cxn>
                  <a:cxn ang="0">
                    <a:pos x="T2" y="T3"/>
                  </a:cxn>
                  <a:cxn ang="0">
                    <a:pos x="T4" y="T5"/>
                  </a:cxn>
                  <a:cxn ang="0">
                    <a:pos x="T6" y="T7"/>
                  </a:cxn>
                </a:cxnLst>
                <a:rect l="0" t="0" r="r" b="b"/>
                <a:pathLst>
                  <a:path w="12" h="36">
                    <a:moveTo>
                      <a:pt x="12" y="36"/>
                    </a:moveTo>
                    <a:cubicBezTo>
                      <a:pt x="12" y="36"/>
                      <a:pt x="11" y="19"/>
                      <a:pt x="4" y="0"/>
                    </a:cubicBezTo>
                    <a:cubicBezTo>
                      <a:pt x="4" y="0"/>
                      <a:pt x="0" y="33"/>
                      <a:pt x="0" y="36"/>
                    </a:cubicBezTo>
                    <a:lnTo>
                      <a:pt x="12"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1" name="Freeform 136">
                <a:extLst>
                  <a:ext uri="{FF2B5EF4-FFF2-40B4-BE49-F238E27FC236}">
                    <a16:creationId xmlns:a16="http://schemas.microsoft.com/office/drawing/2014/main" id="{0A8B4080-62B7-47C6-A5BE-8F064B58BF68}"/>
                  </a:ext>
                </a:extLst>
              </p:cNvPr>
              <p:cNvSpPr>
                <a:spLocks/>
              </p:cNvSpPr>
              <p:nvPr/>
            </p:nvSpPr>
            <p:spPr bwMode="auto">
              <a:xfrm>
                <a:off x="359"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2" name="Freeform 137">
                <a:extLst>
                  <a:ext uri="{FF2B5EF4-FFF2-40B4-BE49-F238E27FC236}">
                    <a16:creationId xmlns:a16="http://schemas.microsoft.com/office/drawing/2014/main" id="{7C38755E-897B-4B98-A14A-D5A89C99FD33}"/>
                  </a:ext>
                </a:extLst>
              </p:cNvPr>
              <p:cNvSpPr>
                <a:spLocks/>
              </p:cNvSpPr>
              <p:nvPr/>
            </p:nvSpPr>
            <p:spPr bwMode="auto">
              <a:xfrm>
                <a:off x="246"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3" name="Freeform 138">
                <a:extLst>
                  <a:ext uri="{FF2B5EF4-FFF2-40B4-BE49-F238E27FC236}">
                    <a16:creationId xmlns:a16="http://schemas.microsoft.com/office/drawing/2014/main" id="{4D4C28CF-556C-4D75-B995-2F313257CC4A}"/>
                  </a:ext>
                </a:extLst>
              </p:cNvPr>
              <p:cNvSpPr>
                <a:spLocks/>
              </p:cNvSpPr>
              <p:nvPr/>
            </p:nvSpPr>
            <p:spPr bwMode="auto">
              <a:xfrm>
                <a:off x="539"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2"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4" name="Freeform 139">
                <a:extLst>
                  <a:ext uri="{FF2B5EF4-FFF2-40B4-BE49-F238E27FC236}">
                    <a16:creationId xmlns:a16="http://schemas.microsoft.com/office/drawing/2014/main" id="{7D967C3C-F508-40B5-A228-7DBF3A123383}"/>
                  </a:ext>
                </a:extLst>
              </p:cNvPr>
              <p:cNvSpPr>
                <a:spLocks/>
              </p:cNvSpPr>
              <p:nvPr/>
            </p:nvSpPr>
            <p:spPr bwMode="auto">
              <a:xfrm>
                <a:off x="79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5" name="Freeform 140">
                <a:extLst>
                  <a:ext uri="{FF2B5EF4-FFF2-40B4-BE49-F238E27FC236}">
                    <a16:creationId xmlns:a16="http://schemas.microsoft.com/office/drawing/2014/main" id="{03758C37-2A9B-46B2-8B73-E3202BEA3629}"/>
                  </a:ext>
                </a:extLst>
              </p:cNvPr>
              <p:cNvSpPr>
                <a:spLocks/>
              </p:cNvSpPr>
              <p:nvPr/>
            </p:nvSpPr>
            <p:spPr bwMode="auto">
              <a:xfrm>
                <a:off x="659"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6" name="Freeform 141">
                <a:extLst>
                  <a:ext uri="{FF2B5EF4-FFF2-40B4-BE49-F238E27FC236}">
                    <a16:creationId xmlns:a16="http://schemas.microsoft.com/office/drawing/2014/main" id="{3415ECFA-B295-42BE-B333-AA65FA391920}"/>
                  </a:ext>
                </a:extLst>
              </p:cNvPr>
              <p:cNvSpPr>
                <a:spLocks/>
              </p:cNvSpPr>
              <p:nvPr/>
            </p:nvSpPr>
            <p:spPr bwMode="auto">
              <a:xfrm>
                <a:off x="514"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7" name="Freeform 142">
                <a:extLst>
                  <a:ext uri="{FF2B5EF4-FFF2-40B4-BE49-F238E27FC236}">
                    <a16:creationId xmlns:a16="http://schemas.microsoft.com/office/drawing/2014/main" id="{F4FA7101-7DFE-43FC-BBD1-3F22E3A3E27C}"/>
                  </a:ext>
                </a:extLst>
              </p:cNvPr>
              <p:cNvSpPr>
                <a:spLocks/>
              </p:cNvSpPr>
              <p:nvPr/>
            </p:nvSpPr>
            <p:spPr bwMode="auto">
              <a:xfrm>
                <a:off x="726"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8" name="Freeform 143">
                <a:extLst>
                  <a:ext uri="{FF2B5EF4-FFF2-40B4-BE49-F238E27FC236}">
                    <a16:creationId xmlns:a16="http://schemas.microsoft.com/office/drawing/2014/main" id="{961A977F-9845-47BF-B32D-D71E6E28243D}"/>
                  </a:ext>
                </a:extLst>
              </p:cNvPr>
              <p:cNvSpPr>
                <a:spLocks/>
              </p:cNvSpPr>
              <p:nvPr/>
            </p:nvSpPr>
            <p:spPr bwMode="auto">
              <a:xfrm>
                <a:off x="899" y="2303"/>
                <a:ext cx="36"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9" name="Freeform 144">
                <a:extLst>
                  <a:ext uri="{FF2B5EF4-FFF2-40B4-BE49-F238E27FC236}">
                    <a16:creationId xmlns:a16="http://schemas.microsoft.com/office/drawing/2014/main" id="{4DA09335-C889-4DA5-9D2B-2E27B9314866}"/>
                  </a:ext>
                </a:extLst>
              </p:cNvPr>
              <p:cNvSpPr>
                <a:spLocks/>
              </p:cNvSpPr>
              <p:nvPr/>
            </p:nvSpPr>
            <p:spPr bwMode="auto">
              <a:xfrm>
                <a:off x="86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0" name="Freeform 145">
                <a:extLst>
                  <a:ext uri="{FF2B5EF4-FFF2-40B4-BE49-F238E27FC236}">
                    <a16:creationId xmlns:a16="http://schemas.microsoft.com/office/drawing/2014/main" id="{0790F8EA-0773-4E33-A82D-8F7E886774A3}"/>
                  </a:ext>
                </a:extLst>
              </p:cNvPr>
              <p:cNvSpPr>
                <a:spLocks/>
              </p:cNvSpPr>
              <p:nvPr/>
            </p:nvSpPr>
            <p:spPr bwMode="auto">
              <a:xfrm>
                <a:off x="744"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1" name="Freeform 146">
                <a:extLst>
                  <a:ext uri="{FF2B5EF4-FFF2-40B4-BE49-F238E27FC236}">
                    <a16:creationId xmlns:a16="http://schemas.microsoft.com/office/drawing/2014/main" id="{C043AC62-635A-410A-BB20-E805C1CF375D}"/>
                  </a:ext>
                </a:extLst>
              </p:cNvPr>
              <p:cNvSpPr>
                <a:spLocks/>
              </p:cNvSpPr>
              <p:nvPr/>
            </p:nvSpPr>
            <p:spPr bwMode="auto">
              <a:xfrm>
                <a:off x="604"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2" name="Freeform 147">
                <a:extLst>
                  <a:ext uri="{FF2B5EF4-FFF2-40B4-BE49-F238E27FC236}">
                    <a16:creationId xmlns:a16="http://schemas.microsoft.com/office/drawing/2014/main" id="{B2BFAA23-6E9E-4FCC-B5FC-01B5DB22A27D}"/>
                  </a:ext>
                </a:extLst>
              </p:cNvPr>
              <p:cNvSpPr>
                <a:spLocks/>
              </p:cNvSpPr>
              <p:nvPr/>
            </p:nvSpPr>
            <p:spPr bwMode="auto">
              <a:xfrm>
                <a:off x="954" y="2277"/>
                <a:ext cx="53" cy="126"/>
              </a:xfrm>
              <a:custGeom>
                <a:avLst/>
                <a:gdLst>
                  <a:gd name="T0" fmla="*/ 0 w 23"/>
                  <a:gd name="T1" fmla="*/ 54 h 54"/>
                  <a:gd name="T2" fmla="*/ 15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5" y="0"/>
                    </a:cubicBezTo>
                    <a:cubicBezTo>
                      <a:pt x="15"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3" name="Freeform 148">
                <a:extLst>
                  <a:ext uri="{FF2B5EF4-FFF2-40B4-BE49-F238E27FC236}">
                    <a16:creationId xmlns:a16="http://schemas.microsoft.com/office/drawing/2014/main" id="{F24536EE-1938-4ADD-8C5F-EEB1BDF4D739}"/>
                  </a:ext>
                </a:extLst>
              </p:cNvPr>
              <p:cNvSpPr>
                <a:spLocks/>
              </p:cNvSpPr>
              <p:nvPr/>
            </p:nvSpPr>
            <p:spPr bwMode="auto">
              <a:xfrm>
                <a:off x="116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4" name="Freeform 149">
                <a:extLst>
                  <a:ext uri="{FF2B5EF4-FFF2-40B4-BE49-F238E27FC236}">
                    <a16:creationId xmlns:a16="http://schemas.microsoft.com/office/drawing/2014/main" id="{C8614121-494C-440B-A5EF-8582D5B543DB}"/>
                  </a:ext>
                </a:extLst>
              </p:cNvPr>
              <p:cNvSpPr>
                <a:spLocks/>
              </p:cNvSpPr>
              <p:nvPr/>
            </p:nvSpPr>
            <p:spPr bwMode="auto">
              <a:xfrm>
                <a:off x="1053"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5" name="Freeform 150">
                <a:extLst>
                  <a:ext uri="{FF2B5EF4-FFF2-40B4-BE49-F238E27FC236}">
                    <a16:creationId xmlns:a16="http://schemas.microsoft.com/office/drawing/2014/main" id="{E4AE05C7-47BE-4D4F-9B99-B922999027CE}"/>
                  </a:ext>
                </a:extLst>
              </p:cNvPr>
              <p:cNvSpPr>
                <a:spLocks/>
              </p:cNvSpPr>
              <p:nvPr/>
            </p:nvSpPr>
            <p:spPr bwMode="auto">
              <a:xfrm>
                <a:off x="935" y="2303"/>
                <a:ext cx="35" cy="100"/>
              </a:xfrm>
              <a:custGeom>
                <a:avLst/>
                <a:gdLst>
                  <a:gd name="T0" fmla="*/ 0 w 15"/>
                  <a:gd name="T1" fmla="*/ 43 h 43"/>
                  <a:gd name="T2" fmla="*/ 9 w 15"/>
                  <a:gd name="T3" fmla="*/ 0 h 43"/>
                  <a:gd name="T4" fmla="*/ 15 w 15"/>
                  <a:gd name="T5" fmla="*/ 43 h 43"/>
                  <a:gd name="T6" fmla="*/ 0 w 15"/>
                  <a:gd name="T7" fmla="*/ 43 h 43"/>
                </a:gdLst>
                <a:ahLst/>
                <a:cxnLst>
                  <a:cxn ang="0">
                    <a:pos x="T0" y="T1"/>
                  </a:cxn>
                  <a:cxn ang="0">
                    <a:pos x="T2" y="T3"/>
                  </a:cxn>
                  <a:cxn ang="0">
                    <a:pos x="T4" y="T5"/>
                  </a:cxn>
                  <a:cxn ang="0">
                    <a:pos x="T6" y="T7"/>
                  </a:cxn>
                </a:cxnLst>
                <a:rect l="0" t="0" r="r" b="b"/>
                <a:pathLst>
                  <a:path w="15" h="43">
                    <a:moveTo>
                      <a:pt x="0" y="43"/>
                    </a:moveTo>
                    <a:cubicBezTo>
                      <a:pt x="0" y="43"/>
                      <a:pt x="2" y="26"/>
                      <a:pt x="9" y="0"/>
                    </a:cubicBezTo>
                    <a:cubicBezTo>
                      <a:pt x="9" y="0"/>
                      <a:pt x="15" y="39"/>
                      <a:pt x="15"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6" name="Freeform 151">
                <a:extLst>
                  <a:ext uri="{FF2B5EF4-FFF2-40B4-BE49-F238E27FC236}">
                    <a16:creationId xmlns:a16="http://schemas.microsoft.com/office/drawing/2014/main" id="{C8989F17-4AE4-40CD-A819-3CE0F435122C}"/>
                  </a:ext>
                </a:extLst>
              </p:cNvPr>
              <p:cNvSpPr>
                <a:spLocks/>
              </p:cNvSpPr>
              <p:nvPr/>
            </p:nvSpPr>
            <p:spPr bwMode="auto">
              <a:xfrm>
                <a:off x="1106"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7" name="Freeform 152">
                <a:extLst>
                  <a:ext uri="{FF2B5EF4-FFF2-40B4-BE49-F238E27FC236}">
                    <a16:creationId xmlns:a16="http://schemas.microsoft.com/office/drawing/2014/main" id="{D630E3E4-8460-4CFD-A2DE-AEA33659BE92}"/>
                  </a:ext>
                </a:extLst>
              </p:cNvPr>
              <p:cNvSpPr>
                <a:spLocks/>
              </p:cNvSpPr>
              <p:nvPr/>
            </p:nvSpPr>
            <p:spPr bwMode="auto">
              <a:xfrm>
                <a:off x="12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8" name="Freeform 153">
                <a:extLst>
                  <a:ext uri="{FF2B5EF4-FFF2-40B4-BE49-F238E27FC236}">
                    <a16:creationId xmlns:a16="http://schemas.microsoft.com/office/drawing/2014/main" id="{20508EDA-304E-4042-97CF-CD9EFA16FB75}"/>
                  </a:ext>
                </a:extLst>
              </p:cNvPr>
              <p:cNvSpPr>
                <a:spLocks/>
              </p:cNvSpPr>
              <p:nvPr/>
            </p:nvSpPr>
            <p:spPr bwMode="auto">
              <a:xfrm>
                <a:off x="121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9" name="Freeform 154">
                <a:extLst>
                  <a:ext uri="{FF2B5EF4-FFF2-40B4-BE49-F238E27FC236}">
                    <a16:creationId xmlns:a16="http://schemas.microsoft.com/office/drawing/2014/main" id="{79BAE213-3089-4384-B8F3-0EDC8EC9E43A}"/>
                  </a:ext>
                </a:extLst>
              </p:cNvPr>
              <p:cNvSpPr>
                <a:spLocks/>
              </p:cNvSpPr>
              <p:nvPr/>
            </p:nvSpPr>
            <p:spPr bwMode="auto">
              <a:xfrm>
                <a:off x="112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0" name="Freeform 155">
                <a:extLst>
                  <a:ext uri="{FF2B5EF4-FFF2-40B4-BE49-F238E27FC236}">
                    <a16:creationId xmlns:a16="http://schemas.microsoft.com/office/drawing/2014/main" id="{51DD3ED4-BE23-4790-896C-B15EE08073B9}"/>
                  </a:ext>
                </a:extLst>
              </p:cNvPr>
              <p:cNvSpPr>
                <a:spLocks/>
              </p:cNvSpPr>
              <p:nvPr/>
            </p:nvSpPr>
            <p:spPr bwMode="auto">
              <a:xfrm>
                <a:off x="100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1" name="Freeform 156">
                <a:extLst>
                  <a:ext uri="{FF2B5EF4-FFF2-40B4-BE49-F238E27FC236}">
                    <a16:creationId xmlns:a16="http://schemas.microsoft.com/office/drawing/2014/main" id="{7702BFB1-B84B-4C02-B1F4-77968E46A5C8}"/>
                  </a:ext>
                </a:extLst>
              </p:cNvPr>
              <p:cNvSpPr>
                <a:spLocks/>
              </p:cNvSpPr>
              <p:nvPr/>
            </p:nvSpPr>
            <p:spPr bwMode="auto">
              <a:xfrm>
                <a:off x="1297" y="2277"/>
                <a:ext cx="67" cy="126"/>
              </a:xfrm>
              <a:custGeom>
                <a:avLst/>
                <a:gdLst>
                  <a:gd name="T0" fmla="*/ 0 w 29"/>
                  <a:gd name="T1" fmla="*/ 54 h 54"/>
                  <a:gd name="T2" fmla="*/ 18 w 29"/>
                  <a:gd name="T3" fmla="*/ 0 h 54"/>
                  <a:gd name="T4" fmla="*/ 29 w 29"/>
                  <a:gd name="T5" fmla="*/ 54 h 54"/>
                  <a:gd name="T6" fmla="*/ 0 w 29"/>
                  <a:gd name="T7" fmla="*/ 54 h 54"/>
                </a:gdLst>
                <a:ahLst/>
                <a:cxnLst>
                  <a:cxn ang="0">
                    <a:pos x="T0" y="T1"/>
                  </a:cxn>
                  <a:cxn ang="0">
                    <a:pos x="T2" y="T3"/>
                  </a:cxn>
                  <a:cxn ang="0">
                    <a:pos x="T4" y="T5"/>
                  </a:cxn>
                  <a:cxn ang="0">
                    <a:pos x="T6" y="T7"/>
                  </a:cxn>
                </a:cxnLst>
                <a:rect l="0" t="0" r="r" b="b"/>
                <a:pathLst>
                  <a:path w="29" h="54">
                    <a:moveTo>
                      <a:pt x="0" y="54"/>
                    </a:moveTo>
                    <a:cubicBezTo>
                      <a:pt x="0" y="54"/>
                      <a:pt x="3" y="32"/>
                      <a:pt x="18" y="0"/>
                    </a:cubicBezTo>
                    <a:cubicBezTo>
                      <a:pt x="18" y="0"/>
                      <a:pt x="29" y="49"/>
                      <a:pt x="29"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2" name="Freeform 157">
                <a:extLst>
                  <a:ext uri="{FF2B5EF4-FFF2-40B4-BE49-F238E27FC236}">
                    <a16:creationId xmlns:a16="http://schemas.microsoft.com/office/drawing/2014/main" id="{FABC9D47-E649-4632-A800-ADEC41D50DB2}"/>
                  </a:ext>
                </a:extLst>
              </p:cNvPr>
              <p:cNvSpPr>
                <a:spLocks/>
              </p:cNvSpPr>
              <p:nvPr/>
            </p:nvSpPr>
            <p:spPr bwMode="auto">
              <a:xfrm>
                <a:off x="156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3" name="Freeform 158">
                <a:extLst>
                  <a:ext uri="{FF2B5EF4-FFF2-40B4-BE49-F238E27FC236}">
                    <a16:creationId xmlns:a16="http://schemas.microsoft.com/office/drawing/2014/main" id="{1F46F392-C27B-4B63-8FB2-69C3CA58AA4E}"/>
                  </a:ext>
                </a:extLst>
              </p:cNvPr>
              <p:cNvSpPr>
                <a:spLocks/>
              </p:cNvSpPr>
              <p:nvPr/>
            </p:nvSpPr>
            <p:spPr bwMode="auto">
              <a:xfrm>
                <a:off x="1419"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4" name="Freeform 159">
                <a:extLst>
                  <a:ext uri="{FF2B5EF4-FFF2-40B4-BE49-F238E27FC236}">
                    <a16:creationId xmlns:a16="http://schemas.microsoft.com/office/drawing/2014/main" id="{DFBCD8F9-A4F9-4DA2-9C45-006F0CD26C1E}"/>
                  </a:ext>
                </a:extLst>
              </p:cNvPr>
              <p:cNvSpPr>
                <a:spLocks/>
              </p:cNvSpPr>
              <p:nvPr/>
            </p:nvSpPr>
            <p:spPr bwMode="auto">
              <a:xfrm>
                <a:off x="1274"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5" name="Freeform 160">
                <a:extLst>
                  <a:ext uri="{FF2B5EF4-FFF2-40B4-BE49-F238E27FC236}">
                    <a16:creationId xmlns:a16="http://schemas.microsoft.com/office/drawing/2014/main" id="{EB1871E0-0355-465D-9B6D-3720FE2B176F}"/>
                  </a:ext>
                </a:extLst>
              </p:cNvPr>
              <p:cNvSpPr>
                <a:spLocks/>
              </p:cNvSpPr>
              <p:nvPr/>
            </p:nvSpPr>
            <p:spPr bwMode="auto">
              <a:xfrm>
                <a:off x="1484" y="2319"/>
                <a:ext cx="39" cy="84"/>
              </a:xfrm>
              <a:custGeom>
                <a:avLst/>
                <a:gdLst>
                  <a:gd name="T0" fmla="*/ 17 w 17"/>
                  <a:gd name="T1" fmla="*/ 36 h 36"/>
                  <a:gd name="T2" fmla="*/ 6 w 17"/>
                  <a:gd name="T3" fmla="*/ 0 h 36"/>
                  <a:gd name="T4" fmla="*/ 0 w 17"/>
                  <a:gd name="T5" fmla="*/ 36 h 36"/>
                  <a:gd name="T6" fmla="*/ 17 w 17"/>
                  <a:gd name="T7" fmla="*/ 36 h 36"/>
                </a:gdLst>
                <a:ahLst/>
                <a:cxnLst>
                  <a:cxn ang="0">
                    <a:pos x="T0" y="T1"/>
                  </a:cxn>
                  <a:cxn ang="0">
                    <a:pos x="T2" y="T3"/>
                  </a:cxn>
                  <a:cxn ang="0">
                    <a:pos x="T4" y="T5"/>
                  </a:cxn>
                  <a:cxn ang="0">
                    <a:pos x="T6" y="T7"/>
                  </a:cxn>
                </a:cxnLst>
                <a:rect l="0" t="0" r="r" b="b"/>
                <a:pathLst>
                  <a:path w="17" h="36">
                    <a:moveTo>
                      <a:pt x="17" y="36"/>
                    </a:moveTo>
                    <a:cubicBezTo>
                      <a:pt x="17" y="36"/>
                      <a:pt x="15" y="19"/>
                      <a:pt x="6" y="0"/>
                    </a:cubicBezTo>
                    <a:cubicBezTo>
                      <a:pt x="6" y="0"/>
                      <a:pt x="0" y="33"/>
                      <a:pt x="0" y="36"/>
                    </a:cubicBezTo>
                    <a:lnTo>
                      <a:pt x="17"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6" name="Freeform 161">
                <a:extLst>
                  <a:ext uri="{FF2B5EF4-FFF2-40B4-BE49-F238E27FC236}">
                    <a16:creationId xmlns:a16="http://schemas.microsoft.com/office/drawing/2014/main" id="{CAD4DB9D-5E98-4AB7-A9EC-5B0038F83155}"/>
                  </a:ext>
                </a:extLst>
              </p:cNvPr>
              <p:cNvSpPr>
                <a:spLocks/>
              </p:cNvSpPr>
              <p:nvPr/>
            </p:nvSpPr>
            <p:spPr bwMode="auto">
              <a:xfrm>
                <a:off x="165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7" name="Freeform 162">
                <a:extLst>
                  <a:ext uri="{FF2B5EF4-FFF2-40B4-BE49-F238E27FC236}">
                    <a16:creationId xmlns:a16="http://schemas.microsoft.com/office/drawing/2014/main" id="{9C18730F-9F6F-4897-A89E-2199FFD9B67D}"/>
                  </a:ext>
                </a:extLst>
              </p:cNvPr>
              <p:cNvSpPr>
                <a:spLocks/>
              </p:cNvSpPr>
              <p:nvPr/>
            </p:nvSpPr>
            <p:spPr bwMode="auto">
              <a:xfrm>
                <a:off x="162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8" name="Freeform 163">
                <a:extLst>
                  <a:ext uri="{FF2B5EF4-FFF2-40B4-BE49-F238E27FC236}">
                    <a16:creationId xmlns:a16="http://schemas.microsoft.com/office/drawing/2014/main" id="{EC60835D-1B2F-4B6E-8568-5A5BE58A6308}"/>
                  </a:ext>
                </a:extLst>
              </p:cNvPr>
              <p:cNvSpPr>
                <a:spLocks/>
              </p:cNvSpPr>
              <p:nvPr/>
            </p:nvSpPr>
            <p:spPr bwMode="auto">
              <a:xfrm>
                <a:off x="1502" y="2305"/>
                <a:ext cx="67" cy="98"/>
              </a:xfrm>
              <a:custGeom>
                <a:avLst/>
                <a:gdLst>
                  <a:gd name="T0" fmla="*/ 29 w 29"/>
                  <a:gd name="T1" fmla="*/ 42 h 42"/>
                  <a:gd name="T2" fmla="*/ 11 w 29"/>
                  <a:gd name="T3" fmla="*/ 0 h 42"/>
                  <a:gd name="T4" fmla="*/ 0 w 29"/>
                  <a:gd name="T5" fmla="*/ 42 h 42"/>
                  <a:gd name="T6" fmla="*/ 29 w 29"/>
                  <a:gd name="T7" fmla="*/ 42 h 42"/>
                </a:gdLst>
                <a:ahLst/>
                <a:cxnLst>
                  <a:cxn ang="0">
                    <a:pos x="T0" y="T1"/>
                  </a:cxn>
                  <a:cxn ang="0">
                    <a:pos x="T2" y="T3"/>
                  </a:cxn>
                  <a:cxn ang="0">
                    <a:pos x="T4" y="T5"/>
                  </a:cxn>
                  <a:cxn ang="0">
                    <a:pos x="T6" y="T7"/>
                  </a:cxn>
                </a:cxnLst>
                <a:rect l="0" t="0" r="r" b="b"/>
                <a:pathLst>
                  <a:path w="29" h="42">
                    <a:moveTo>
                      <a:pt x="29" y="42"/>
                    </a:moveTo>
                    <a:cubicBezTo>
                      <a:pt x="29" y="42"/>
                      <a:pt x="26" y="24"/>
                      <a:pt x="11" y="0"/>
                    </a:cubicBezTo>
                    <a:cubicBezTo>
                      <a:pt x="11" y="0"/>
                      <a:pt x="0" y="39"/>
                      <a:pt x="0" y="42"/>
                    </a:cubicBezTo>
                    <a:lnTo>
                      <a:pt x="29"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9" name="Freeform 164">
                <a:extLst>
                  <a:ext uri="{FF2B5EF4-FFF2-40B4-BE49-F238E27FC236}">
                    <a16:creationId xmlns:a16="http://schemas.microsoft.com/office/drawing/2014/main" id="{FE1D1A20-F213-47BD-A6C9-2613A415D1F2}"/>
                  </a:ext>
                </a:extLst>
              </p:cNvPr>
              <p:cNvSpPr>
                <a:spLocks/>
              </p:cNvSpPr>
              <p:nvPr/>
            </p:nvSpPr>
            <p:spPr bwMode="auto">
              <a:xfrm>
                <a:off x="1364"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0" name="Freeform 165">
                <a:extLst>
                  <a:ext uri="{FF2B5EF4-FFF2-40B4-BE49-F238E27FC236}">
                    <a16:creationId xmlns:a16="http://schemas.microsoft.com/office/drawing/2014/main" id="{B23794F4-FF86-4471-9898-C4F5E9068BED}"/>
                  </a:ext>
                </a:extLst>
              </p:cNvPr>
              <p:cNvSpPr>
                <a:spLocks/>
              </p:cNvSpPr>
              <p:nvPr/>
            </p:nvSpPr>
            <p:spPr bwMode="auto">
              <a:xfrm>
                <a:off x="1714"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1" name="Freeform 166">
                <a:extLst>
                  <a:ext uri="{FF2B5EF4-FFF2-40B4-BE49-F238E27FC236}">
                    <a16:creationId xmlns:a16="http://schemas.microsoft.com/office/drawing/2014/main" id="{B17AD9C9-608A-45E8-BC8D-F444C5112589}"/>
                  </a:ext>
                </a:extLst>
              </p:cNvPr>
              <p:cNvSpPr>
                <a:spLocks/>
              </p:cNvSpPr>
              <p:nvPr/>
            </p:nvSpPr>
            <p:spPr bwMode="auto">
              <a:xfrm>
                <a:off x="1926"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2" name="Freeform 167">
                <a:extLst>
                  <a:ext uri="{FF2B5EF4-FFF2-40B4-BE49-F238E27FC236}">
                    <a16:creationId xmlns:a16="http://schemas.microsoft.com/office/drawing/2014/main" id="{DE734902-A1BD-4D2D-8B4E-3C7F7F8E4EC5}"/>
                  </a:ext>
                </a:extLst>
              </p:cNvPr>
              <p:cNvSpPr>
                <a:spLocks/>
              </p:cNvSpPr>
              <p:nvPr/>
            </p:nvSpPr>
            <p:spPr bwMode="auto">
              <a:xfrm>
                <a:off x="1813"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3" name="Freeform 168">
                <a:extLst>
                  <a:ext uri="{FF2B5EF4-FFF2-40B4-BE49-F238E27FC236}">
                    <a16:creationId xmlns:a16="http://schemas.microsoft.com/office/drawing/2014/main" id="{F613EC00-B372-46DA-AEB8-6DB1BC9C0923}"/>
                  </a:ext>
                </a:extLst>
              </p:cNvPr>
              <p:cNvSpPr>
                <a:spLocks/>
              </p:cNvSpPr>
              <p:nvPr/>
            </p:nvSpPr>
            <p:spPr bwMode="auto">
              <a:xfrm>
                <a:off x="169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4" name="Freeform 169">
                <a:extLst>
                  <a:ext uri="{FF2B5EF4-FFF2-40B4-BE49-F238E27FC236}">
                    <a16:creationId xmlns:a16="http://schemas.microsoft.com/office/drawing/2014/main" id="{7BB42E02-5246-4479-89C7-5A9E6E4F5761}"/>
                  </a:ext>
                </a:extLst>
              </p:cNvPr>
              <p:cNvSpPr>
                <a:spLocks/>
              </p:cNvSpPr>
              <p:nvPr/>
            </p:nvSpPr>
            <p:spPr bwMode="auto">
              <a:xfrm>
                <a:off x="186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5" name="Freeform 170">
                <a:extLst>
                  <a:ext uri="{FF2B5EF4-FFF2-40B4-BE49-F238E27FC236}">
                    <a16:creationId xmlns:a16="http://schemas.microsoft.com/office/drawing/2014/main" id="{C6639A25-F2E2-4335-934A-6E94C4472BC9}"/>
                  </a:ext>
                </a:extLst>
              </p:cNvPr>
              <p:cNvSpPr>
                <a:spLocks/>
              </p:cNvSpPr>
              <p:nvPr/>
            </p:nvSpPr>
            <p:spPr bwMode="auto">
              <a:xfrm>
                <a:off x="200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2"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6" name="Freeform 171">
                <a:extLst>
                  <a:ext uri="{FF2B5EF4-FFF2-40B4-BE49-F238E27FC236}">
                    <a16:creationId xmlns:a16="http://schemas.microsoft.com/office/drawing/2014/main" id="{C59E2DD2-B562-411C-8959-0D0BCFA2ED90}"/>
                  </a:ext>
                </a:extLst>
              </p:cNvPr>
              <p:cNvSpPr>
                <a:spLocks/>
              </p:cNvSpPr>
              <p:nvPr/>
            </p:nvSpPr>
            <p:spPr bwMode="auto">
              <a:xfrm>
                <a:off x="197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7" name="Freeform 172">
                <a:extLst>
                  <a:ext uri="{FF2B5EF4-FFF2-40B4-BE49-F238E27FC236}">
                    <a16:creationId xmlns:a16="http://schemas.microsoft.com/office/drawing/2014/main" id="{76B11712-ABD3-4045-8056-BADEBF8E13A8}"/>
                  </a:ext>
                </a:extLst>
              </p:cNvPr>
              <p:cNvSpPr>
                <a:spLocks/>
              </p:cNvSpPr>
              <p:nvPr/>
            </p:nvSpPr>
            <p:spPr bwMode="auto">
              <a:xfrm>
                <a:off x="1880" y="2305"/>
                <a:ext cx="53" cy="98"/>
              </a:xfrm>
              <a:custGeom>
                <a:avLst/>
                <a:gdLst>
                  <a:gd name="T0" fmla="*/ 23 w 23"/>
                  <a:gd name="T1" fmla="*/ 42 h 42"/>
                  <a:gd name="T2" fmla="*/ 8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8" y="0"/>
                    </a:cubicBezTo>
                    <a:cubicBezTo>
                      <a:pt x="8"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8" name="Freeform 173">
                <a:extLst>
                  <a:ext uri="{FF2B5EF4-FFF2-40B4-BE49-F238E27FC236}">
                    <a16:creationId xmlns:a16="http://schemas.microsoft.com/office/drawing/2014/main" id="{14C4E23B-289F-46A9-96C5-81A99FB29DC1}"/>
                  </a:ext>
                </a:extLst>
              </p:cNvPr>
              <p:cNvSpPr>
                <a:spLocks/>
              </p:cNvSpPr>
              <p:nvPr/>
            </p:nvSpPr>
            <p:spPr bwMode="auto">
              <a:xfrm>
                <a:off x="1767"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9" name="Freeform 174">
                <a:extLst>
                  <a:ext uri="{FF2B5EF4-FFF2-40B4-BE49-F238E27FC236}">
                    <a16:creationId xmlns:a16="http://schemas.microsoft.com/office/drawing/2014/main" id="{1A07C2A3-9717-4B4C-A1D0-7C2EAA058AD0}"/>
                  </a:ext>
                </a:extLst>
              </p:cNvPr>
              <p:cNvSpPr>
                <a:spLocks/>
              </p:cNvSpPr>
              <p:nvPr/>
            </p:nvSpPr>
            <p:spPr bwMode="auto">
              <a:xfrm>
                <a:off x="205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0" name="Freeform 175">
                <a:extLst>
                  <a:ext uri="{FF2B5EF4-FFF2-40B4-BE49-F238E27FC236}">
                    <a16:creationId xmlns:a16="http://schemas.microsoft.com/office/drawing/2014/main" id="{F2EF4105-2CFE-46F1-9A84-F4E9F555511D}"/>
                  </a:ext>
                </a:extLst>
              </p:cNvPr>
              <p:cNvSpPr>
                <a:spLocks/>
              </p:cNvSpPr>
              <p:nvPr/>
            </p:nvSpPr>
            <p:spPr bwMode="auto">
              <a:xfrm>
                <a:off x="2320"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1" name="Freeform 176">
                <a:extLst>
                  <a:ext uri="{FF2B5EF4-FFF2-40B4-BE49-F238E27FC236}">
                    <a16:creationId xmlns:a16="http://schemas.microsoft.com/office/drawing/2014/main" id="{3CBC9553-9536-4DE7-9BEB-D91A0306C045}"/>
                  </a:ext>
                </a:extLst>
              </p:cNvPr>
              <p:cNvSpPr>
                <a:spLocks/>
              </p:cNvSpPr>
              <p:nvPr/>
            </p:nvSpPr>
            <p:spPr bwMode="auto">
              <a:xfrm>
                <a:off x="2180"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2" name="Freeform 177">
                <a:extLst>
                  <a:ext uri="{FF2B5EF4-FFF2-40B4-BE49-F238E27FC236}">
                    <a16:creationId xmlns:a16="http://schemas.microsoft.com/office/drawing/2014/main" id="{3765DFFC-07EF-4A4B-A8C7-D184F55CEF05}"/>
                  </a:ext>
                </a:extLst>
              </p:cNvPr>
              <p:cNvSpPr>
                <a:spLocks/>
              </p:cNvSpPr>
              <p:nvPr/>
            </p:nvSpPr>
            <p:spPr bwMode="auto">
              <a:xfrm>
                <a:off x="203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3" name="Freeform 178">
                <a:extLst>
                  <a:ext uri="{FF2B5EF4-FFF2-40B4-BE49-F238E27FC236}">
                    <a16:creationId xmlns:a16="http://schemas.microsoft.com/office/drawing/2014/main" id="{FEAEE8F4-F334-42E8-9C5D-7951B51E0D61}"/>
                  </a:ext>
                </a:extLst>
              </p:cNvPr>
              <p:cNvSpPr>
                <a:spLocks/>
              </p:cNvSpPr>
              <p:nvPr/>
            </p:nvSpPr>
            <p:spPr bwMode="auto">
              <a:xfrm>
                <a:off x="224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4" name="Freeform 179">
                <a:extLst>
                  <a:ext uri="{FF2B5EF4-FFF2-40B4-BE49-F238E27FC236}">
                    <a16:creationId xmlns:a16="http://schemas.microsoft.com/office/drawing/2014/main" id="{739CDF31-DBDB-4DBD-B5C3-0A53427BA5A5}"/>
                  </a:ext>
                </a:extLst>
              </p:cNvPr>
              <p:cNvSpPr>
                <a:spLocks/>
              </p:cNvSpPr>
              <p:nvPr/>
            </p:nvSpPr>
            <p:spPr bwMode="auto">
              <a:xfrm>
                <a:off x="2419"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5" name="Freeform 180">
                <a:extLst>
                  <a:ext uri="{FF2B5EF4-FFF2-40B4-BE49-F238E27FC236}">
                    <a16:creationId xmlns:a16="http://schemas.microsoft.com/office/drawing/2014/main" id="{43DDAFCD-7D87-482F-9B80-268BED942062}"/>
                  </a:ext>
                </a:extLst>
              </p:cNvPr>
              <p:cNvSpPr>
                <a:spLocks/>
              </p:cNvSpPr>
              <p:nvPr/>
            </p:nvSpPr>
            <p:spPr bwMode="auto">
              <a:xfrm>
                <a:off x="2382"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6" name="Freeform 181">
                <a:extLst>
                  <a:ext uri="{FF2B5EF4-FFF2-40B4-BE49-F238E27FC236}">
                    <a16:creationId xmlns:a16="http://schemas.microsoft.com/office/drawing/2014/main" id="{6ED55A25-643F-4FEC-913A-2F5671203AF0}"/>
                  </a:ext>
                </a:extLst>
              </p:cNvPr>
              <p:cNvSpPr>
                <a:spLocks/>
              </p:cNvSpPr>
              <p:nvPr/>
            </p:nvSpPr>
            <p:spPr bwMode="auto">
              <a:xfrm>
                <a:off x="2263" y="2305"/>
                <a:ext cx="64"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6"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7" name="Freeform 182">
                <a:extLst>
                  <a:ext uri="{FF2B5EF4-FFF2-40B4-BE49-F238E27FC236}">
                    <a16:creationId xmlns:a16="http://schemas.microsoft.com/office/drawing/2014/main" id="{DBB872C7-69C9-4A8B-BA7C-4FD5E5B97385}"/>
                  </a:ext>
                </a:extLst>
              </p:cNvPr>
              <p:cNvSpPr>
                <a:spLocks/>
              </p:cNvSpPr>
              <p:nvPr/>
            </p:nvSpPr>
            <p:spPr bwMode="auto">
              <a:xfrm>
                <a:off x="2122" y="2287"/>
                <a:ext cx="67"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8" name="Freeform 183">
                <a:extLst>
                  <a:ext uri="{FF2B5EF4-FFF2-40B4-BE49-F238E27FC236}">
                    <a16:creationId xmlns:a16="http://schemas.microsoft.com/office/drawing/2014/main" id="{BEC76E33-06A2-4593-87A6-ABB6CE9833E3}"/>
                  </a:ext>
                </a:extLst>
              </p:cNvPr>
              <p:cNvSpPr>
                <a:spLocks/>
              </p:cNvSpPr>
              <p:nvPr/>
            </p:nvSpPr>
            <p:spPr bwMode="auto">
              <a:xfrm>
                <a:off x="2475"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9" name="Freeform 184">
                <a:extLst>
                  <a:ext uri="{FF2B5EF4-FFF2-40B4-BE49-F238E27FC236}">
                    <a16:creationId xmlns:a16="http://schemas.microsoft.com/office/drawing/2014/main" id="{6DD3C405-8779-464B-A614-C540715863A3}"/>
                  </a:ext>
                </a:extLst>
              </p:cNvPr>
              <p:cNvSpPr>
                <a:spLocks/>
              </p:cNvSpPr>
              <p:nvPr/>
            </p:nvSpPr>
            <p:spPr bwMode="auto">
              <a:xfrm>
                <a:off x="268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0" name="Freeform 185">
                <a:extLst>
                  <a:ext uri="{FF2B5EF4-FFF2-40B4-BE49-F238E27FC236}">
                    <a16:creationId xmlns:a16="http://schemas.microsoft.com/office/drawing/2014/main" id="{61DBFF03-A114-469A-94CA-3F368008C01B}"/>
                  </a:ext>
                </a:extLst>
              </p:cNvPr>
              <p:cNvSpPr>
                <a:spLocks/>
              </p:cNvSpPr>
              <p:nvPr/>
            </p:nvSpPr>
            <p:spPr bwMode="auto">
              <a:xfrm>
                <a:off x="2574"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1" name="Freeform 186">
                <a:extLst>
                  <a:ext uri="{FF2B5EF4-FFF2-40B4-BE49-F238E27FC236}">
                    <a16:creationId xmlns:a16="http://schemas.microsoft.com/office/drawing/2014/main" id="{BAA1EA85-5B73-48C3-BCE9-A77EA4051AF3}"/>
                  </a:ext>
                </a:extLst>
              </p:cNvPr>
              <p:cNvSpPr>
                <a:spLocks/>
              </p:cNvSpPr>
              <p:nvPr/>
            </p:nvSpPr>
            <p:spPr bwMode="auto">
              <a:xfrm>
                <a:off x="2456"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2" name="Freeform 187">
                <a:extLst>
                  <a:ext uri="{FF2B5EF4-FFF2-40B4-BE49-F238E27FC236}">
                    <a16:creationId xmlns:a16="http://schemas.microsoft.com/office/drawing/2014/main" id="{3F5E92DE-5A8A-4525-9EC1-91D74427C0E6}"/>
                  </a:ext>
                </a:extLst>
              </p:cNvPr>
              <p:cNvSpPr>
                <a:spLocks/>
              </p:cNvSpPr>
              <p:nvPr/>
            </p:nvSpPr>
            <p:spPr bwMode="auto">
              <a:xfrm>
                <a:off x="262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3" name="Freeform 188">
                <a:extLst>
                  <a:ext uri="{FF2B5EF4-FFF2-40B4-BE49-F238E27FC236}">
                    <a16:creationId xmlns:a16="http://schemas.microsoft.com/office/drawing/2014/main" id="{362D6D21-B2B6-491B-9033-B8CCB2D03918}"/>
                  </a:ext>
                </a:extLst>
              </p:cNvPr>
              <p:cNvSpPr>
                <a:spLocks/>
              </p:cNvSpPr>
              <p:nvPr/>
            </p:nvSpPr>
            <p:spPr bwMode="auto">
              <a:xfrm>
                <a:off x="2765"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4" name="Freeform 189">
                <a:extLst>
                  <a:ext uri="{FF2B5EF4-FFF2-40B4-BE49-F238E27FC236}">
                    <a16:creationId xmlns:a16="http://schemas.microsoft.com/office/drawing/2014/main" id="{F4AD8FB9-4B2C-44A1-BA47-E2B799C67672}"/>
                  </a:ext>
                </a:extLst>
              </p:cNvPr>
              <p:cNvSpPr>
                <a:spLocks/>
              </p:cNvSpPr>
              <p:nvPr/>
            </p:nvSpPr>
            <p:spPr bwMode="auto">
              <a:xfrm>
                <a:off x="2735"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5" name="Freeform 190">
                <a:extLst>
                  <a:ext uri="{FF2B5EF4-FFF2-40B4-BE49-F238E27FC236}">
                    <a16:creationId xmlns:a16="http://schemas.microsoft.com/office/drawing/2014/main" id="{094CB7E4-C05F-4D11-BC2A-D59E2EB821E4}"/>
                  </a:ext>
                </a:extLst>
              </p:cNvPr>
              <p:cNvSpPr>
                <a:spLocks/>
              </p:cNvSpPr>
              <p:nvPr/>
            </p:nvSpPr>
            <p:spPr bwMode="auto">
              <a:xfrm>
                <a:off x="2641"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6" name="Freeform 191">
                <a:extLst>
                  <a:ext uri="{FF2B5EF4-FFF2-40B4-BE49-F238E27FC236}">
                    <a16:creationId xmlns:a16="http://schemas.microsoft.com/office/drawing/2014/main" id="{1A91B92E-4DAC-4E32-BF96-041455F20F0E}"/>
                  </a:ext>
                </a:extLst>
              </p:cNvPr>
              <p:cNvSpPr>
                <a:spLocks/>
              </p:cNvSpPr>
              <p:nvPr/>
            </p:nvSpPr>
            <p:spPr bwMode="auto">
              <a:xfrm>
                <a:off x="2528"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7" name="Freeform 192">
                <a:extLst>
                  <a:ext uri="{FF2B5EF4-FFF2-40B4-BE49-F238E27FC236}">
                    <a16:creationId xmlns:a16="http://schemas.microsoft.com/office/drawing/2014/main" id="{2BB97105-8195-4780-A964-2AAF57C74A7C}"/>
                  </a:ext>
                </a:extLst>
              </p:cNvPr>
              <p:cNvSpPr>
                <a:spLocks/>
              </p:cNvSpPr>
              <p:nvPr/>
            </p:nvSpPr>
            <p:spPr bwMode="auto">
              <a:xfrm>
                <a:off x="2818" y="2277"/>
                <a:ext cx="64"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8" name="Freeform 193">
                <a:extLst>
                  <a:ext uri="{FF2B5EF4-FFF2-40B4-BE49-F238E27FC236}">
                    <a16:creationId xmlns:a16="http://schemas.microsoft.com/office/drawing/2014/main" id="{B42E86D6-89D0-40FA-BD2B-53060C093429}"/>
                  </a:ext>
                </a:extLst>
              </p:cNvPr>
              <p:cNvSpPr>
                <a:spLocks/>
              </p:cNvSpPr>
              <p:nvPr/>
            </p:nvSpPr>
            <p:spPr bwMode="auto">
              <a:xfrm>
                <a:off x="3081"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9" name="Freeform 194">
                <a:extLst>
                  <a:ext uri="{FF2B5EF4-FFF2-40B4-BE49-F238E27FC236}">
                    <a16:creationId xmlns:a16="http://schemas.microsoft.com/office/drawing/2014/main" id="{4DC3B883-D679-4F21-9918-8B042D74E866}"/>
                  </a:ext>
                </a:extLst>
              </p:cNvPr>
              <p:cNvSpPr>
                <a:spLocks/>
              </p:cNvSpPr>
              <p:nvPr/>
            </p:nvSpPr>
            <p:spPr bwMode="auto">
              <a:xfrm>
                <a:off x="2940"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0" name="Freeform 195">
                <a:extLst>
                  <a:ext uri="{FF2B5EF4-FFF2-40B4-BE49-F238E27FC236}">
                    <a16:creationId xmlns:a16="http://schemas.microsoft.com/office/drawing/2014/main" id="{BAF3C083-DDF0-4256-B8F2-F1BD7F1393FB}"/>
                  </a:ext>
                </a:extLst>
              </p:cNvPr>
              <p:cNvSpPr>
                <a:spLocks/>
              </p:cNvSpPr>
              <p:nvPr/>
            </p:nvSpPr>
            <p:spPr bwMode="auto">
              <a:xfrm>
                <a:off x="2795"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1" name="Freeform 196">
                <a:extLst>
                  <a:ext uri="{FF2B5EF4-FFF2-40B4-BE49-F238E27FC236}">
                    <a16:creationId xmlns:a16="http://schemas.microsoft.com/office/drawing/2014/main" id="{F12EE5A8-1CA7-4C1D-BBDA-CC87F188190D}"/>
                  </a:ext>
                </a:extLst>
              </p:cNvPr>
              <p:cNvSpPr>
                <a:spLocks/>
              </p:cNvSpPr>
              <p:nvPr/>
            </p:nvSpPr>
            <p:spPr bwMode="auto">
              <a:xfrm>
                <a:off x="3005"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2" name="Freeform 197">
                <a:extLst>
                  <a:ext uri="{FF2B5EF4-FFF2-40B4-BE49-F238E27FC236}">
                    <a16:creationId xmlns:a16="http://schemas.microsoft.com/office/drawing/2014/main" id="{31D41BD4-9934-4393-B58F-F26FE2684F16}"/>
                  </a:ext>
                </a:extLst>
              </p:cNvPr>
              <p:cNvSpPr>
                <a:spLocks/>
              </p:cNvSpPr>
              <p:nvPr/>
            </p:nvSpPr>
            <p:spPr bwMode="auto">
              <a:xfrm>
                <a:off x="3180"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3" name="Freeform 198">
                <a:extLst>
                  <a:ext uri="{FF2B5EF4-FFF2-40B4-BE49-F238E27FC236}">
                    <a16:creationId xmlns:a16="http://schemas.microsoft.com/office/drawing/2014/main" id="{2E91D217-D13A-4CAA-9A28-A2B00B7A6B75}"/>
                  </a:ext>
                </a:extLst>
              </p:cNvPr>
              <p:cNvSpPr>
                <a:spLocks/>
              </p:cNvSpPr>
              <p:nvPr/>
            </p:nvSpPr>
            <p:spPr bwMode="auto">
              <a:xfrm>
                <a:off x="3143"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4" name="Freeform 199">
                <a:extLst>
                  <a:ext uri="{FF2B5EF4-FFF2-40B4-BE49-F238E27FC236}">
                    <a16:creationId xmlns:a16="http://schemas.microsoft.com/office/drawing/2014/main" id="{8B910884-E37D-4A31-882E-2E9B8216EFB3}"/>
                  </a:ext>
                </a:extLst>
              </p:cNvPr>
              <p:cNvSpPr>
                <a:spLocks/>
              </p:cNvSpPr>
              <p:nvPr/>
            </p:nvSpPr>
            <p:spPr bwMode="auto">
              <a:xfrm>
                <a:off x="3023"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5" name="Freeform 200">
                <a:extLst>
                  <a:ext uri="{FF2B5EF4-FFF2-40B4-BE49-F238E27FC236}">
                    <a16:creationId xmlns:a16="http://schemas.microsoft.com/office/drawing/2014/main" id="{9B3848EC-D3EC-4E1C-877C-0D9309C34FE4}"/>
                  </a:ext>
                </a:extLst>
              </p:cNvPr>
              <p:cNvSpPr>
                <a:spLocks/>
              </p:cNvSpPr>
              <p:nvPr/>
            </p:nvSpPr>
            <p:spPr bwMode="auto">
              <a:xfrm>
                <a:off x="2882"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6" name="Freeform 201">
                <a:extLst>
                  <a:ext uri="{FF2B5EF4-FFF2-40B4-BE49-F238E27FC236}">
                    <a16:creationId xmlns:a16="http://schemas.microsoft.com/office/drawing/2014/main" id="{57CCC3DC-C073-4B53-BED3-A784AA0B6F60}"/>
                  </a:ext>
                </a:extLst>
              </p:cNvPr>
              <p:cNvSpPr>
                <a:spLocks/>
              </p:cNvSpPr>
              <p:nvPr/>
            </p:nvSpPr>
            <p:spPr bwMode="auto">
              <a:xfrm>
                <a:off x="321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3"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7" name="Freeform 202">
                <a:extLst>
                  <a:ext uri="{FF2B5EF4-FFF2-40B4-BE49-F238E27FC236}">
                    <a16:creationId xmlns:a16="http://schemas.microsoft.com/office/drawing/2014/main" id="{B485A619-653E-47A3-82CA-D085E4AE2195}"/>
                  </a:ext>
                </a:extLst>
              </p:cNvPr>
              <p:cNvSpPr>
                <a:spLocks/>
              </p:cNvSpPr>
              <p:nvPr/>
            </p:nvSpPr>
            <p:spPr bwMode="auto">
              <a:xfrm>
                <a:off x="3422"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8" name="Freeform 203">
                <a:extLst>
                  <a:ext uri="{FF2B5EF4-FFF2-40B4-BE49-F238E27FC236}">
                    <a16:creationId xmlns:a16="http://schemas.microsoft.com/office/drawing/2014/main" id="{83391D3F-A282-410C-9B38-F29C22D31C0C}"/>
                  </a:ext>
                </a:extLst>
              </p:cNvPr>
              <p:cNvSpPr>
                <a:spLocks/>
              </p:cNvSpPr>
              <p:nvPr/>
            </p:nvSpPr>
            <p:spPr bwMode="auto">
              <a:xfrm>
                <a:off x="3309" y="2277"/>
                <a:ext cx="50"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9" name="Freeform 204">
                <a:extLst>
                  <a:ext uri="{FF2B5EF4-FFF2-40B4-BE49-F238E27FC236}">
                    <a16:creationId xmlns:a16="http://schemas.microsoft.com/office/drawing/2014/main" id="{AF5A6CC7-C4A0-4707-AF9E-3CD57E038DD4}"/>
                  </a:ext>
                </a:extLst>
              </p:cNvPr>
              <p:cNvSpPr>
                <a:spLocks/>
              </p:cNvSpPr>
              <p:nvPr/>
            </p:nvSpPr>
            <p:spPr bwMode="auto">
              <a:xfrm>
                <a:off x="3191" y="2303"/>
                <a:ext cx="33"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2"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
          <p:nvSpPr>
            <p:cNvPr id="20" name="Freeform 206">
              <a:extLst>
                <a:ext uri="{FF2B5EF4-FFF2-40B4-BE49-F238E27FC236}">
                  <a16:creationId xmlns:a16="http://schemas.microsoft.com/office/drawing/2014/main" id="{EABD3E35-C7B0-4EE4-98D8-76DB2A0812C9}"/>
                </a:ext>
              </a:extLst>
            </p:cNvPr>
            <p:cNvSpPr>
              <a:spLocks/>
            </p:cNvSpPr>
            <p:nvPr/>
          </p:nvSpPr>
          <p:spPr bwMode="auto">
            <a:xfrm>
              <a:off x="335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1" name="Freeform 207">
              <a:extLst>
                <a:ext uri="{FF2B5EF4-FFF2-40B4-BE49-F238E27FC236}">
                  <a16:creationId xmlns:a16="http://schemas.microsoft.com/office/drawing/2014/main" id="{AEBAE833-D96C-4C67-A5F2-D82361A13289}"/>
                </a:ext>
              </a:extLst>
            </p:cNvPr>
            <p:cNvSpPr>
              <a:spLocks/>
            </p:cNvSpPr>
            <p:nvPr/>
          </p:nvSpPr>
          <p:spPr bwMode="auto">
            <a:xfrm>
              <a:off x="350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2" name="Freeform 208">
              <a:extLst>
                <a:ext uri="{FF2B5EF4-FFF2-40B4-BE49-F238E27FC236}">
                  <a16:creationId xmlns:a16="http://schemas.microsoft.com/office/drawing/2014/main" id="{A27A868F-C8C1-4D13-A89C-798D3D59D265}"/>
                </a:ext>
              </a:extLst>
            </p:cNvPr>
            <p:cNvSpPr>
              <a:spLocks/>
            </p:cNvSpPr>
            <p:nvPr/>
          </p:nvSpPr>
          <p:spPr bwMode="auto">
            <a:xfrm>
              <a:off x="347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3" name="Freeform 209">
              <a:extLst>
                <a:ext uri="{FF2B5EF4-FFF2-40B4-BE49-F238E27FC236}">
                  <a16:creationId xmlns:a16="http://schemas.microsoft.com/office/drawing/2014/main" id="{D72D4850-CCDE-4CDF-9110-4356A5804E18}"/>
                </a:ext>
              </a:extLst>
            </p:cNvPr>
            <p:cNvSpPr>
              <a:spLocks/>
            </p:cNvSpPr>
            <p:nvPr/>
          </p:nvSpPr>
          <p:spPr bwMode="auto">
            <a:xfrm>
              <a:off x="3376" y="2305"/>
              <a:ext cx="50"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4" name="Freeform 210">
              <a:extLst>
                <a:ext uri="{FF2B5EF4-FFF2-40B4-BE49-F238E27FC236}">
                  <a16:creationId xmlns:a16="http://schemas.microsoft.com/office/drawing/2014/main" id="{B90A4148-D9C9-4244-A5CA-79D7CF1333B0}"/>
                </a:ext>
              </a:extLst>
            </p:cNvPr>
            <p:cNvSpPr>
              <a:spLocks/>
            </p:cNvSpPr>
            <p:nvPr/>
          </p:nvSpPr>
          <p:spPr bwMode="auto">
            <a:xfrm>
              <a:off x="3263"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2"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5" name="Freeform 211">
              <a:extLst>
                <a:ext uri="{FF2B5EF4-FFF2-40B4-BE49-F238E27FC236}">
                  <a16:creationId xmlns:a16="http://schemas.microsoft.com/office/drawing/2014/main" id="{9DBBCE5E-7C28-49E1-A6F5-BA77242613B3}"/>
                </a:ext>
              </a:extLst>
            </p:cNvPr>
            <p:cNvSpPr>
              <a:spLocks/>
            </p:cNvSpPr>
            <p:nvPr/>
          </p:nvSpPr>
          <p:spPr bwMode="auto">
            <a:xfrm>
              <a:off x="355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6" name="Freeform 212">
              <a:extLst>
                <a:ext uri="{FF2B5EF4-FFF2-40B4-BE49-F238E27FC236}">
                  <a16:creationId xmlns:a16="http://schemas.microsoft.com/office/drawing/2014/main" id="{96652EF1-00B4-42E8-8A55-5EE4150D2BE1}"/>
                </a:ext>
              </a:extLst>
            </p:cNvPr>
            <p:cNvSpPr>
              <a:spLocks/>
            </p:cNvSpPr>
            <p:nvPr/>
          </p:nvSpPr>
          <p:spPr bwMode="auto">
            <a:xfrm>
              <a:off x="381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7" name="Freeform 213">
              <a:extLst>
                <a:ext uri="{FF2B5EF4-FFF2-40B4-BE49-F238E27FC236}">
                  <a16:creationId xmlns:a16="http://schemas.microsoft.com/office/drawing/2014/main" id="{52313CA5-5644-4E31-B556-7FDA51DF41F1}"/>
                </a:ext>
              </a:extLst>
            </p:cNvPr>
            <p:cNvSpPr>
              <a:spLocks/>
            </p:cNvSpPr>
            <p:nvPr/>
          </p:nvSpPr>
          <p:spPr bwMode="auto">
            <a:xfrm>
              <a:off x="3675" y="2277"/>
              <a:ext cx="65"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8" name="Freeform 214">
              <a:extLst>
                <a:ext uri="{FF2B5EF4-FFF2-40B4-BE49-F238E27FC236}">
                  <a16:creationId xmlns:a16="http://schemas.microsoft.com/office/drawing/2014/main" id="{0732B938-DBD6-49ED-9993-E37BFEFCA4E2}"/>
                </a:ext>
              </a:extLst>
            </p:cNvPr>
            <p:cNvSpPr>
              <a:spLocks/>
            </p:cNvSpPr>
            <p:nvPr/>
          </p:nvSpPr>
          <p:spPr bwMode="auto">
            <a:xfrm>
              <a:off x="3530" y="2303"/>
              <a:ext cx="41"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29" name="Freeform 215">
              <a:extLst>
                <a:ext uri="{FF2B5EF4-FFF2-40B4-BE49-F238E27FC236}">
                  <a16:creationId xmlns:a16="http://schemas.microsoft.com/office/drawing/2014/main" id="{5DA09C0E-651A-49ED-9A0A-5A1BB87E6CB2}"/>
                </a:ext>
              </a:extLst>
            </p:cNvPr>
            <p:cNvSpPr>
              <a:spLocks/>
            </p:cNvSpPr>
            <p:nvPr/>
          </p:nvSpPr>
          <p:spPr bwMode="auto">
            <a:xfrm>
              <a:off x="374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0" name="Freeform 216">
              <a:extLst>
                <a:ext uri="{FF2B5EF4-FFF2-40B4-BE49-F238E27FC236}">
                  <a16:creationId xmlns:a16="http://schemas.microsoft.com/office/drawing/2014/main" id="{6D861889-A8A2-4702-A403-A462A6CBABD9}"/>
                </a:ext>
              </a:extLst>
            </p:cNvPr>
            <p:cNvSpPr>
              <a:spLocks/>
            </p:cNvSpPr>
            <p:nvPr/>
          </p:nvSpPr>
          <p:spPr bwMode="auto">
            <a:xfrm>
              <a:off x="391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1" name="Freeform 217">
              <a:extLst>
                <a:ext uri="{FF2B5EF4-FFF2-40B4-BE49-F238E27FC236}">
                  <a16:creationId xmlns:a16="http://schemas.microsoft.com/office/drawing/2014/main" id="{A3E8ED66-D680-4E44-8DB2-FC707A5F5C34}"/>
                </a:ext>
              </a:extLst>
            </p:cNvPr>
            <p:cNvSpPr>
              <a:spLocks/>
            </p:cNvSpPr>
            <p:nvPr/>
          </p:nvSpPr>
          <p:spPr bwMode="auto">
            <a:xfrm>
              <a:off x="387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2" name="Freeform 218">
              <a:extLst>
                <a:ext uri="{FF2B5EF4-FFF2-40B4-BE49-F238E27FC236}">
                  <a16:creationId xmlns:a16="http://schemas.microsoft.com/office/drawing/2014/main" id="{7C5D4DAC-945C-43CC-BC57-56CCB86ADC14}"/>
                </a:ext>
              </a:extLst>
            </p:cNvPr>
            <p:cNvSpPr>
              <a:spLocks/>
            </p:cNvSpPr>
            <p:nvPr/>
          </p:nvSpPr>
          <p:spPr bwMode="auto">
            <a:xfrm>
              <a:off x="375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3" name="Freeform 219">
              <a:extLst>
                <a:ext uri="{FF2B5EF4-FFF2-40B4-BE49-F238E27FC236}">
                  <a16:creationId xmlns:a16="http://schemas.microsoft.com/office/drawing/2014/main" id="{C70A71C2-19FF-4FA8-AAEE-D5273BE45F0A}"/>
                </a:ext>
              </a:extLst>
            </p:cNvPr>
            <p:cNvSpPr>
              <a:spLocks/>
            </p:cNvSpPr>
            <p:nvPr/>
          </p:nvSpPr>
          <p:spPr bwMode="auto">
            <a:xfrm>
              <a:off x="3618" y="2287"/>
              <a:ext cx="66" cy="116"/>
            </a:xfrm>
            <a:custGeom>
              <a:avLst/>
              <a:gdLst>
                <a:gd name="T0" fmla="*/ 0 w 29"/>
                <a:gd name="T1" fmla="*/ 50 h 50"/>
                <a:gd name="T2" fmla="*/ 18 w 29"/>
                <a:gd name="T3" fmla="*/ 0 h 50"/>
                <a:gd name="T4" fmla="*/ 29 w 29"/>
                <a:gd name="T5" fmla="*/ 50 h 50"/>
                <a:gd name="T6" fmla="*/ 0 w 29"/>
                <a:gd name="T7" fmla="*/ 50 h 50"/>
              </a:gdLst>
              <a:ahLst/>
              <a:cxnLst>
                <a:cxn ang="0">
                  <a:pos x="T0" y="T1"/>
                </a:cxn>
                <a:cxn ang="0">
                  <a:pos x="T2" y="T3"/>
                </a:cxn>
                <a:cxn ang="0">
                  <a:pos x="T4" y="T5"/>
                </a:cxn>
                <a:cxn ang="0">
                  <a:pos x="T6" y="T7"/>
                </a:cxn>
              </a:cxnLst>
              <a:rect l="0" t="0" r="r" b="b"/>
              <a:pathLst>
                <a:path w="29" h="50">
                  <a:moveTo>
                    <a:pt x="0" y="50"/>
                  </a:moveTo>
                  <a:cubicBezTo>
                    <a:pt x="0" y="50"/>
                    <a:pt x="3" y="30"/>
                    <a:pt x="18" y="0"/>
                  </a:cubicBezTo>
                  <a:cubicBezTo>
                    <a:pt x="18" y="0"/>
                    <a:pt x="29" y="46"/>
                    <a:pt x="29"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4" name="Freeform 220">
              <a:extLst>
                <a:ext uri="{FF2B5EF4-FFF2-40B4-BE49-F238E27FC236}">
                  <a16:creationId xmlns:a16="http://schemas.microsoft.com/office/drawing/2014/main" id="{6AAECBBB-F252-4828-907E-E15B58A06EC8}"/>
                </a:ext>
              </a:extLst>
            </p:cNvPr>
            <p:cNvSpPr>
              <a:spLocks/>
            </p:cNvSpPr>
            <p:nvPr/>
          </p:nvSpPr>
          <p:spPr bwMode="auto">
            <a:xfrm>
              <a:off x="3970" y="2277"/>
              <a:ext cx="53" cy="126"/>
            </a:xfrm>
            <a:custGeom>
              <a:avLst/>
              <a:gdLst>
                <a:gd name="T0" fmla="*/ 0 w 23"/>
                <a:gd name="T1" fmla="*/ 54 h 54"/>
                <a:gd name="T2" fmla="*/ 14 w 23"/>
                <a:gd name="T3" fmla="*/ 0 h 54"/>
                <a:gd name="T4" fmla="*/ 23 w 23"/>
                <a:gd name="T5" fmla="*/ 54 h 54"/>
                <a:gd name="T6" fmla="*/ 0 w 23"/>
                <a:gd name="T7" fmla="*/ 54 h 54"/>
              </a:gdLst>
              <a:ahLst/>
              <a:cxnLst>
                <a:cxn ang="0">
                  <a:pos x="T0" y="T1"/>
                </a:cxn>
                <a:cxn ang="0">
                  <a:pos x="T2" y="T3"/>
                </a:cxn>
                <a:cxn ang="0">
                  <a:pos x="T4" y="T5"/>
                </a:cxn>
                <a:cxn ang="0">
                  <a:pos x="T6" y="T7"/>
                </a:cxn>
              </a:cxnLst>
              <a:rect l="0" t="0" r="r" b="b"/>
              <a:pathLst>
                <a:path w="23" h="54">
                  <a:moveTo>
                    <a:pt x="0" y="54"/>
                  </a:moveTo>
                  <a:cubicBezTo>
                    <a:pt x="0" y="54"/>
                    <a:pt x="2" y="32"/>
                    <a:pt x="14" y="0"/>
                  </a:cubicBezTo>
                  <a:cubicBezTo>
                    <a:pt x="14" y="0"/>
                    <a:pt x="23" y="49"/>
                    <a:pt x="23"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5" name="Freeform 221">
              <a:extLst>
                <a:ext uri="{FF2B5EF4-FFF2-40B4-BE49-F238E27FC236}">
                  <a16:creationId xmlns:a16="http://schemas.microsoft.com/office/drawing/2014/main" id="{D2276E10-A756-4226-893C-B953507953EC}"/>
                </a:ext>
              </a:extLst>
            </p:cNvPr>
            <p:cNvSpPr>
              <a:spLocks/>
            </p:cNvSpPr>
            <p:nvPr/>
          </p:nvSpPr>
          <p:spPr bwMode="auto">
            <a:xfrm>
              <a:off x="418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6" name="Freeform 222">
              <a:extLst>
                <a:ext uri="{FF2B5EF4-FFF2-40B4-BE49-F238E27FC236}">
                  <a16:creationId xmlns:a16="http://schemas.microsoft.com/office/drawing/2014/main" id="{D1A3EE41-497B-44F3-9E8A-F55514D0A889}"/>
                </a:ext>
              </a:extLst>
            </p:cNvPr>
            <p:cNvSpPr>
              <a:spLocks/>
            </p:cNvSpPr>
            <p:nvPr/>
          </p:nvSpPr>
          <p:spPr bwMode="auto">
            <a:xfrm>
              <a:off x="4069" y="2277"/>
              <a:ext cx="51" cy="126"/>
            </a:xfrm>
            <a:custGeom>
              <a:avLst/>
              <a:gdLst>
                <a:gd name="T0" fmla="*/ 22 w 22"/>
                <a:gd name="T1" fmla="*/ 54 h 54"/>
                <a:gd name="T2" fmla="*/ 8 w 22"/>
                <a:gd name="T3" fmla="*/ 0 h 54"/>
                <a:gd name="T4" fmla="*/ 0 w 22"/>
                <a:gd name="T5" fmla="*/ 54 h 54"/>
                <a:gd name="T6" fmla="*/ 22 w 22"/>
                <a:gd name="T7" fmla="*/ 54 h 54"/>
              </a:gdLst>
              <a:ahLst/>
              <a:cxnLst>
                <a:cxn ang="0">
                  <a:pos x="T0" y="T1"/>
                </a:cxn>
                <a:cxn ang="0">
                  <a:pos x="T2" y="T3"/>
                </a:cxn>
                <a:cxn ang="0">
                  <a:pos x="T4" y="T5"/>
                </a:cxn>
                <a:cxn ang="0">
                  <a:pos x="T6" y="T7"/>
                </a:cxn>
              </a:cxnLst>
              <a:rect l="0" t="0" r="r" b="b"/>
              <a:pathLst>
                <a:path w="22" h="54">
                  <a:moveTo>
                    <a:pt x="22" y="54"/>
                  </a:moveTo>
                  <a:cubicBezTo>
                    <a:pt x="22" y="54"/>
                    <a:pt x="20" y="32"/>
                    <a:pt x="8" y="0"/>
                  </a:cubicBezTo>
                  <a:cubicBezTo>
                    <a:pt x="8" y="0"/>
                    <a:pt x="0" y="49"/>
                    <a:pt x="0" y="54"/>
                  </a:cubicBezTo>
                  <a:lnTo>
                    <a:pt x="22"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7" name="Freeform 223">
              <a:extLst>
                <a:ext uri="{FF2B5EF4-FFF2-40B4-BE49-F238E27FC236}">
                  <a16:creationId xmlns:a16="http://schemas.microsoft.com/office/drawing/2014/main" id="{0F7B3EBA-F4D3-4AF3-953A-C17BB74EDE19}"/>
                </a:ext>
              </a:extLst>
            </p:cNvPr>
            <p:cNvSpPr>
              <a:spLocks/>
            </p:cNvSpPr>
            <p:nvPr/>
          </p:nvSpPr>
          <p:spPr bwMode="auto">
            <a:xfrm>
              <a:off x="3952"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8" name="Freeform 224">
              <a:extLst>
                <a:ext uri="{FF2B5EF4-FFF2-40B4-BE49-F238E27FC236}">
                  <a16:creationId xmlns:a16="http://schemas.microsoft.com/office/drawing/2014/main" id="{0A8D970D-E410-4ED9-ADF2-0E429F612557}"/>
                </a:ext>
              </a:extLst>
            </p:cNvPr>
            <p:cNvSpPr>
              <a:spLocks/>
            </p:cNvSpPr>
            <p:nvPr/>
          </p:nvSpPr>
          <p:spPr bwMode="auto">
            <a:xfrm>
              <a:off x="412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39" name="Freeform 225">
              <a:extLst>
                <a:ext uri="{FF2B5EF4-FFF2-40B4-BE49-F238E27FC236}">
                  <a16:creationId xmlns:a16="http://schemas.microsoft.com/office/drawing/2014/main" id="{47C7B823-F04F-4171-9C74-473C50078C03}"/>
                </a:ext>
              </a:extLst>
            </p:cNvPr>
            <p:cNvSpPr>
              <a:spLocks/>
            </p:cNvSpPr>
            <p:nvPr/>
          </p:nvSpPr>
          <p:spPr bwMode="auto">
            <a:xfrm>
              <a:off x="4260"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0" name="Freeform 226">
              <a:extLst>
                <a:ext uri="{FF2B5EF4-FFF2-40B4-BE49-F238E27FC236}">
                  <a16:creationId xmlns:a16="http://schemas.microsoft.com/office/drawing/2014/main" id="{7B55E44D-290F-46B5-AE26-96FBC2400FC0}"/>
                </a:ext>
              </a:extLst>
            </p:cNvPr>
            <p:cNvSpPr>
              <a:spLocks/>
            </p:cNvSpPr>
            <p:nvPr/>
          </p:nvSpPr>
          <p:spPr bwMode="auto">
            <a:xfrm>
              <a:off x="4230"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1" name="Freeform 227">
              <a:extLst>
                <a:ext uri="{FF2B5EF4-FFF2-40B4-BE49-F238E27FC236}">
                  <a16:creationId xmlns:a16="http://schemas.microsoft.com/office/drawing/2014/main" id="{06D1A045-3A1E-49EA-B01D-8EA24D43391C}"/>
                </a:ext>
              </a:extLst>
            </p:cNvPr>
            <p:cNvSpPr>
              <a:spLocks/>
            </p:cNvSpPr>
            <p:nvPr/>
          </p:nvSpPr>
          <p:spPr bwMode="auto">
            <a:xfrm>
              <a:off x="4136" y="2305"/>
              <a:ext cx="51" cy="98"/>
            </a:xfrm>
            <a:custGeom>
              <a:avLst/>
              <a:gdLst>
                <a:gd name="T0" fmla="*/ 22 w 22"/>
                <a:gd name="T1" fmla="*/ 42 h 42"/>
                <a:gd name="T2" fmla="*/ 8 w 22"/>
                <a:gd name="T3" fmla="*/ 0 h 42"/>
                <a:gd name="T4" fmla="*/ 0 w 22"/>
                <a:gd name="T5" fmla="*/ 42 h 42"/>
                <a:gd name="T6" fmla="*/ 22 w 22"/>
                <a:gd name="T7" fmla="*/ 42 h 42"/>
              </a:gdLst>
              <a:ahLst/>
              <a:cxnLst>
                <a:cxn ang="0">
                  <a:pos x="T0" y="T1"/>
                </a:cxn>
                <a:cxn ang="0">
                  <a:pos x="T2" y="T3"/>
                </a:cxn>
                <a:cxn ang="0">
                  <a:pos x="T4" y="T5"/>
                </a:cxn>
                <a:cxn ang="0">
                  <a:pos x="T6" y="T7"/>
                </a:cxn>
              </a:cxnLst>
              <a:rect l="0" t="0" r="r" b="b"/>
              <a:pathLst>
                <a:path w="22" h="42">
                  <a:moveTo>
                    <a:pt x="22" y="42"/>
                  </a:moveTo>
                  <a:cubicBezTo>
                    <a:pt x="22" y="42"/>
                    <a:pt x="20" y="24"/>
                    <a:pt x="8" y="0"/>
                  </a:cubicBezTo>
                  <a:cubicBezTo>
                    <a:pt x="8" y="0"/>
                    <a:pt x="0" y="39"/>
                    <a:pt x="0" y="42"/>
                  </a:cubicBezTo>
                  <a:lnTo>
                    <a:pt x="22"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2" name="Freeform 228">
              <a:extLst>
                <a:ext uri="{FF2B5EF4-FFF2-40B4-BE49-F238E27FC236}">
                  <a16:creationId xmlns:a16="http://schemas.microsoft.com/office/drawing/2014/main" id="{A046B578-2AFC-438B-97D3-6774BF21804D}"/>
                </a:ext>
              </a:extLst>
            </p:cNvPr>
            <p:cNvSpPr>
              <a:spLocks/>
            </p:cNvSpPr>
            <p:nvPr/>
          </p:nvSpPr>
          <p:spPr bwMode="auto">
            <a:xfrm>
              <a:off x="4023" y="2287"/>
              <a:ext cx="51"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3" name="Freeform 229">
              <a:extLst>
                <a:ext uri="{FF2B5EF4-FFF2-40B4-BE49-F238E27FC236}">
                  <a16:creationId xmlns:a16="http://schemas.microsoft.com/office/drawing/2014/main" id="{CA49E734-27FC-4BD2-98A0-4A92159FE2B9}"/>
                </a:ext>
              </a:extLst>
            </p:cNvPr>
            <p:cNvSpPr>
              <a:spLocks/>
            </p:cNvSpPr>
            <p:nvPr/>
          </p:nvSpPr>
          <p:spPr bwMode="auto">
            <a:xfrm>
              <a:off x="4313" y="2277"/>
              <a:ext cx="65" cy="126"/>
            </a:xfrm>
            <a:custGeom>
              <a:avLst/>
              <a:gdLst>
                <a:gd name="T0" fmla="*/ 0 w 28"/>
                <a:gd name="T1" fmla="*/ 54 h 54"/>
                <a:gd name="T2" fmla="*/ 18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8" y="0"/>
                  </a:cubicBezTo>
                  <a:cubicBezTo>
                    <a:pt x="18"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4" name="Freeform 230">
              <a:extLst>
                <a:ext uri="{FF2B5EF4-FFF2-40B4-BE49-F238E27FC236}">
                  <a16:creationId xmlns:a16="http://schemas.microsoft.com/office/drawing/2014/main" id="{FE0E4AEF-9A9B-4522-995A-71649F717F4B}"/>
                </a:ext>
              </a:extLst>
            </p:cNvPr>
            <p:cNvSpPr>
              <a:spLocks/>
            </p:cNvSpPr>
            <p:nvPr/>
          </p:nvSpPr>
          <p:spPr bwMode="auto">
            <a:xfrm>
              <a:off x="4576"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5" name="Freeform 231">
              <a:extLst>
                <a:ext uri="{FF2B5EF4-FFF2-40B4-BE49-F238E27FC236}">
                  <a16:creationId xmlns:a16="http://schemas.microsoft.com/office/drawing/2014/main" id="{CA5BA31B-6DAD-4A30-A01E-D47C46DD72B9}"/>
                </a:ext>
              </a:extLst>
            </p:cNvPr>
            <p:cNvSpPr>
              <a:spLocks/>
            </p:cNvSpPr>
            <p:nvPr/>
          </p:nvSpPr>
          <p:spPr bwMode="auto">
            <a:xfrm>
              <a:off x="4436" y="2277"/>
              <a:ext cx="64"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6" name="Freeform 232">
              <a:extLst>
                <a:ext uri="{FF2B5EF4-FFF2-40B4-BE49-F238E27FC236}">
                  <a16:creationId xmlns:a16="http://schemas.microsoft.com/office/drawing/2014/main" id="{6255F007-D115-4869-BDFF-6A58443EDF39}"/>
                </a:ext>
              </a:extLst>
            </p:cNvPr>
            <p:cNvSpPr>
              <a:spLocks/>
            </p:cNvSpPr>
            <p:nvPr/>
          </p:nvSpPr>
          <p:spPr bwMode="auto">
            <a:xfrm>
              <a:off x="4290" y="2303"/>
              <a:ext cx="42" cy="100"/>
            </a:xfrm>
            <a:custGeom>
              <a:avLst/>
              <a:gdLst>
                <a:gd name="T0" fmla="*/ 0 w 18"/>
                <a:gd name="T1" fmla="*/ 43 h 43"/>
                <a:gd name="T2" fmla="*/ 11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1" y="0"/>
                  </a:cubicBezTo>
                  <a:cubicBezTo>
                    <a:pt x="11"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7" name="Freeform 233">
              <a:extLst>
                <a:ext uri="{FF2B5EF4-FFF2-40B4-BE49-F238E27FC236}">
                  <a16:creationId xmlns:a16="http://schemas.microsoft.com/office/drawing/2014/main" id="{77A40817-06CD-4990-8BF6-D04DA67D1636}"/>
                </a:ext>
              </a:extLst>
            </p:cNvPr>
            <p:cNvSpPr>
              <a:spLocks/>
            </p:cNvSpPr>
            <p:nvPr/>
          </p:nvSpPr>
          <p:spPr bwMode="auto">
            <a:xfrm>
              <a:off x="450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8" name="Freeform 234">
              <a:extLst>
                <a:ext uri="{FF2B5EF4-FFF2-40B4-BE49-F238E27FC236}">
                  <a16:creationId xmlns:a16="http://schemas.microsoft.com/office/drawing/2014/main" id="{5230E45A-7403-4011-9BAC-192F841322DD}"/>
                </a:ext>
              </a:extLst>
            </p:cNvPr>
            <p:cNvSpPr>
              <a:spLocks/>
            </p:cNvSpPr>
            <p:nvPr/>
          </p:nvSpPr>
          <p:spPr bwMode="auto">
            <a:xfrm>
              <a:off x="4675"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1"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49" name="Freeform 235">
              <a:extLst>
                <a:ext uri="{FF2B5EF4-FFF2-40B4-BE49-F238E27FC236}">
                  <a16:creationId xmlns:a16="http://schemas.microsoft.com/office/drawing/2014/main" id="{98B567C3-0EB3-457C-B9BD-938F097D2BAE}"/>
                </a:ext>
              </a:extLst>
            </p:cNvPr>
            <p:cNvSpPr>
              <a:spLocks/>
            </p:cNvSpPr>
            <p:nvPr/>
          </p:nvSpPr>
          <p:spPr bwMode="auto">
            <a:xfrm>
              <a:off x="4638"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0" name="Freeform 236">
              <a:extLst>
                <a:ext uri="{FF2B5EF4-FFF2-40B4-BE49-F238E27FC236}">
                  <a16:creationId xmlns:a16="http://schemas.microsoft.com/office/drawing/2014/main" id="{765A5C3D-A38E-4231-B4EE-C11326D538EF}"/>
                </a:ext>
              </a:extLst>
            </p:cNvPr>
            <p:cNvSpPr>
              <a:spLocks/>
            </p:cNvSpPr>
            <p:nvPr/>
          </p:nvSpPr>
          <p:spPr bwMode="auto">
            <a:xfrm>
              <a:off x="4518" y="2305"/>
              <a:ext cx="65" cy="98"/>
            </a:xfrm>
            <a:custGeom>
              <a:avLst/>
              <a:gdLst>
                <a:gd name="T0" fmla="*/ 28 w 28"/>
                <a:gd name="T1" fmla="*/ 42 h 42"/>
                <a:gd name="T2" fmla="*/ 11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1" y="0"/>
                  </a:cubicBezTo>
                  <a:cubicBezTo>
                    <a:pt x="11"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1" name="Freeform 237">
              <a:extLst>
                <a:ext uri="{FF2B5EF4-FFF2-40B4-BE49-F238E27FC236}">
                  <a16:creationId xmlns:a16="http://schemas.microsoft.com/office/drawing/2014/main" id="{DAA37AE3-CB8B-49B9-804C-19543E5256FA}"/>
                </a:ext>
              </a:extLst>
            </p:cNvPr>
            <p:cNvSpPr>
              <a:spLocks/>
            </p:cNvSpPr>
            <p:nvPr/>
          </p:nvSpPr>
          <p:spPr bwMode="auto">
            <a:xfrm>
              <a:off x="4378"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2" name="Freeform 238">
              <a:extLst>
                <a:ext uri="{FF2B5EF4-FFF2-40B4-BE49-F238E27FC236}">
                  <a16:creationId xmlns:a16="http://schemas.microsoft.com/office/drawing/2014/main" id="{DF01442F-CEE1-467C-A44F-B71258CB4CDC}"/>
                </a:ext>
              </a:extLst>
            </p:cNvPr>
            <p:cNvSpPr>
              <a:spLocks/>
            </p:cNvSpPr>
            <p:nvPr/>
          </p:nvSpPr>
          <p:spPr bwMode="auto">
            <a:xfrm>
              <a:off x="4694" y="2277"/>
              <a:ext cx="50"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3" name="Freeform 239">
              <a:extLst>
                <a:ext uri="{FF2B5EF4-FFF2-40B4-BE49-F238E27FC236}">
                  <a16:creationId xmlns:a16="http://schemas.microsoft.com/office/drawing/2014/main" id="{2B613D84-A5EB-4E94-9306-0AC3F8287F64}"/>
                </a:ext>
              </a:extLst>
            </p:cNvPr>
            <p:cNvSpPr>
              <a:spLocks/>
            </p:cNvSpPr>
            <p:nvPr/>
          </p:nvSpPr>
          <p:spPr bwMode="auto">
            <a:xfrm>
              <a:off x="4903"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4" name="Freeform 240">
              <a:extLst>
                <a:ext uri="{FF2B5EF4-FFF2-40B4-BE49-F238E27FC236}">
                  <a16:creationId xmlns:a16="http://schemas.microsoft.com/office/drawing/2014/main" id="{E018DE82-C0C0-4675-94D0-4A1AD6727C50}"/>
                </a:ext>
              </a:extLst>
            </p:cNvPr>
            <p:cNvSpPr>
              <a:spLocks/>
            </p:cNvSpPr>
            <p:nvPr/>
          </p:nvSpPr>
          <p:spPr bwMode="auto">
            <a:xfrm>
              <a:off x="4790"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5" name="Freeform 241">
              <a:extLst>
                <a:ext uri="{FF2B5EF4-FFF2-40B4-BE49-F238E27FC236}">
                  <a16:creationId xmlns:a16="http://schemas.microsoft.com/office/drawing/2014/main" id="{9A96CCD6-B53F-4F48-AD38-6A7B7099CE4A}"/>
                </a:ext>
              </a:extLst>
            </p:cNvPr>
            <p:cNvSpPr>
              <a:spLocks/>
            </p:cNvSpPr>
            <p:nvPr/>
          </p:nvSpPr>
          <p:spPr bwMode="auto">
            <a:xfrm>
              <a:off x="4675"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6" name="Freeform 242">
              <a:extLst>
                <a:ext uri="{FF2B5EF4-FFF2-40B4-BE49-F238E27FC236}">
                  <a16:creationId xmlns:a16="http://schemas.microsoft.com/office/drawing/2014/main" id="{B1DEB4BB-C6F6-4932-9361-44D0044FCDC0}"/>
                </a:ext>
              </a:extLst>
            </p:cNvPr>
            <p:cNvSpPr>
              <a:spLocks/>
            </p:cNvSpPr>
            <p:nvPr/>
          </p:nvSpPr>
          <p:spPr bwMode="auto">
            <a:xfrm>
              <a:off x="4843"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7" name="Freeform 243">
              <a:extLst>
                <a:ext uri="{FF2B5EF4-FFF2-40B4-BE49-F238E27FC236}">
                  <a16:creationId xmlns:a16="http://schemas.microsoft.com/office/drawing/2014/main" id="{88B3820F-E575-45D4-9E45-148EBA0D646E}"/>
                </a:ext>
              </a:extLst>
            </p:cNvPr>
            <p:cNvSpPr>
              <a:spLocks/>
            </p:cNvSpPr>
            <p:nvPr/>
          </p:nvSpPr>
          <p:spPr bwMode="auto">
            <a:xfrm>
              <a:off x="498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8" name="Freeform 244">
              <a:extLst>
                <a:ext uri="{FF2B5EF4-FFF2-40B4-BE49-F238E27FC236}">
                  <a16:creationId xmlns:a16="http://schemas.microsoft.com/office/drawing/2014/main" id="{981B44BD-21F3-449B-B76C-A8BFA0A8D357}"/>
                </a:ext>
              </a:extLst>
            </p:cNvPr>
            <p:cNvSpPr>
              <a:spLocks/>
            </p:cNvSpPr>
            <p:nvPr/>
          </p:nvSpPr>
          <p:spPr bwMode="auto">
            <a:xfrm>
              <a:off x="495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59" name="Freeform 245">
              <a:extLst>
                <a:ext uri="{FF2B5EF4-FFF2-40B4-BE49-F238E27FC236}">
                  <a16:creationId xmlns:a16="http://schemas.microsoft.com/office/drawing/2014/main" id="{B7DF98C7-5E9F-4E0B-B697-7825EE730772}"/>
                </a:ext>
              </a:extLst>
            </p:cNvPr>
            <p:cNvSpPr>
              <a:spLocks/>
            </p:cNvSpPr>
            <p:nvPr/>
          </p:nvSpPr>
          <p:spPr bwMode="auto">
            <a:xfrm>
              <a:off x="4857"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0" name="Freeform 246">
              <a:extLst>
                <a:ext uri="{FF2B5EF4-FFF2-40B4-BE49-F238E27FC236}">
                  <a16:creationId xmlns:a16="http://schemas.microsoft.com/office/drawing/2014/main" id="{AE373B76-9EFF-43BE-87C8-77E0D7E84EB2}"/>
                </a:ext>
              </a:extLst>
            </p:cNvPr>
            <p:cNvSpPr>
              <a:spLocks/>
            </p:cNvSpPr>
            <p:nvPr/>
          </p:nvSpPr>
          <p:spPr bwMode="auto">
            <a:xfrm>
              <a:off x="4747" y="2287"/>
              <a:ext cx="50" cy="116"/>
            </a:xfrm>
            <a:custGeom>
              <a:avLst/>
              <a:gdLst>
                <a:gd name="T0" fmla="*/ 0 w 22"/>
                <a:gd name="T1" fmla="*/ 50 h 50"/>
                <a:gd name="T2" fmla="*/ 14 w 22"/>
                <a:gd name="T3" fmla="*/ 0 h 50"/>
                <a:gd name="T4" fmla="*/ 22 w 22"/>
                <a:gd name="T5" fmla="*/ 50 h 50"/>
                <a:gd name="T6" fmla="*/ 0 w 22"/>
                <a:gd name="T7" fmla="*/ 50 h 50"/>
              </a:gdLst>
              <a:ahLst/>
              <a:cxnLst>
                <a:cxn ang="0">
                  <a:pos x="T0" y="T1"/>
                </a:cxn>
                <a:cxn ang="0">
                  <a:pos x="T2" y="T3"/>
                </a:cxn>
                <a:cxn ang="0">
                  <a:pos x="T4" y="T5"/>
                </a:cxn>
                <a:cxn ang="0">
                  <a:pos x="T6" y="T7"/>
                </a:cxn>
              </a:cxnLst>
              <a:rect l="0" t="0" r="r" b="b"/>
              <a:pathLst>
                <a:path w="22" h="50">
                  <a:moveTo>
                    <a:pt x="0" y="50"/>
                  </a:moveTo>
                  <a:cubicBezTo>
                    <a:pt x="0" y="50"/>
                    <a:pt x="2" y="30"/>
                    <a:pt x="14" y="0"/>
                  </a:cubicBezTo>
                  <a:cubicBezTo>
                    <a:pt x="14" y="0"/>
                    <a:pt x="22" y="46"/>
                    <a:pt x="22"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1" name="Freeform 247">
              <a:extLst>
                <a:ext uri="{FF2B5EF4-FFF2-40B4-BE49-F238E27FC236}">
                  <a16:creationId xmlns:a16="http://schemas.microsoft.com/office/drawing/2014/main" id="{AD2225D0-7AAF-4557-9C4C-2D1A698CEA96}"/>
                </a:ext>
              </a:extLst>
            </p:cNvPr>
            <p:cNvSpPr>
              <a:spLocks/>
            </p:cNvSpPr>
            <p:nvPr/>
          </p:nvSpPr>
          <p:spPr bwMode="auto">
            <a:xfrm>
              <a:off x="5037"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2" name="Freeform 248">
              <a:extLst>
                <a:ext uri="{FF2B5EF4-FFF2-40B4-BE49-F238E27FC236}">
                  <a16:creationId xmlns:a16="http://schemas.microsoft.com/office/drawing/2014/main" id="{34B8F9D5-BB89-4981-B8C0-11517FCDBDDE}"/>
                </a:ext>
              </a:extLst>
            </p:cNvPr>
            <p:cNvSpPr>
              <a:spLocks/>
            </p:cNvSpPr>
            <p:nvPr/>
          </p:nvSpPr>
          <p:spPr bwMode="auto">
            <a:xfrm>
              <a:off x="529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3" name="Freeform 249">
              <a:extLst>
                <a:ext uri="{FF2B5EF4-FFF2-40B4-BE49-F238E27FC236}">
                  <a16:creationId xmlns:a16="http://schemas.microsoft.com/office/drawing/2014/main" id="{691248AB-0988-4D08-858D-69E91AD6D9AD}"/>
                </a:ext>
              </a:extLst>
            </p:cNvPr>
            <p:cNvSpPr>
              <a:spLocks/>
            </p:cNvSpPr>
            <p:nvPr/>
          </p:nvSpPr>
          <p:spPr bwMode="auto">
            <a:xfrm>
              <a:off x="5159"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4" name="Freeform 250">
              <a:extLst>
                <a:ext uri="{FF2B5EF4-FFF2-40B4-BE49-F238E27FC236}">
                  <a16:creationId xmlns:a16="http://schemas.microsoft.com/office/drawing/2014/main" id="{8276BB28-6704-4751-9B55-05EECBB039DB}"/>
                </a:ext>
              </a:extLst>
            </p:cNvPr>
            <p:cNvSpPr>
              <a:spLocks/>
            </p:cNvSpPr>
            <p:nvPr/>
          </p:nvSpPr>
          <p:spPr bwMode="auto">
            <a:xfrm>
              <a:off x="501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5" name="Freeform 251">
              <a:extLst>
                <a:ext uri="{FF2B5EF4-FFF2-40B4-BE49-F238E27FC236}">
                  <a16:creationId xmlns:a16="http://schemas.microsoft.com/office/drawing/2014/main" id="{E86768EC-5FCE-4174-B88F-A6DEA6390C76}"/>
                </a:ext>
              </a:extLst>
            </p:cNvPr>
            <p:cNvSpPr>
              <a:spLocks/>
            </p:cNvSpPr>
            <p:nvPr/>
          </p:nvSpPr>
          <p:spPr bwMode="auto">
            <a:xfrm>
              <a:off x="5224"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6" name="Freeform 252">
              <a:extLst>
                <a:ext uri="{FF2B5EF4-FFF2-40B4-BE49-F238E27FC236}">
                  <a16:creationId xmlns:a16="http://schemas.microsoft.com/office/drawing/2014/main" id="{F2BA1C1E-D91F-492B-B6F3-1DE9AE83051E}"/>
                </a:ext>
              </a:extLst>
            </p:cNvPr>
            <p:cNvSpPr>
              <a:spLocks/>
            </p:cNvSpPr>
            <p:nvPr/>
          </p:nvSpPr>
          <p:spPr bwMode="auto">
            <a:xfrm>
              <a:off x="5396" y="2303"/>
              <a:ext cx="40"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1" y="0"/>
                  </a:cubicBezTo>
                  <a:cubicBezTo>
                    <a:pt x="11"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7" name="Freeform 253">
              <a:extLst>
                <a:ext uri="{FF2B5EF4-FFF2-40B4-BE49-F238E27FC236}">
                  <a16:creationId xmlns:a16="http://schemas.microsoft.com/office/drawing/2014/main" id="{99875C78-DACA-4E24-B7A5-8A43F75DFE79}"/>
                </a:ext>
              </a:extLst>
            </p:cNvPr>
            <p:cNvSpPr>
              <a:spLocks/>
            </p:cNvSpPr>
            <p:nvPr/>
          </p:nvSpPr>
          <p:spPr bwMode="auto">
            <a:xfrm>
              <a:off x="5360" y="2319"/>
              <a:ext cx="36"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8" name="Freeform 254">
              <a:extLst>
                <a:ext uri="{FF2B5EF4-FFF2-40B4-BE49-F238E27FC236}">
                  <a16:creationId xmlns:a16="http://schemas.microsoft.com/office/drawing/2014/main" id="{4A2ACBED-65C9-4468-A64F-987AD565B0EB}"/>
                </a:ext>
              </a:extLst>
            </p:cNvPr>
            <p:cNvSpPr>
              <a:spLocks/>
            </p:cNvSpPr>
            <p:nvPr/>
          </p:nvSpPr>
          <p:spPr bwMode="auto">
            <a:xfrm>
              <a:off x="524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69" name="Freeform 255">
              <a:extLst>
                <a:ext uri="{FF2B5EF4-FFF2-40B4-BE49-F238E27FC236}">
                  <a16:creationId xmlns:a16="http://schemas.microsoft.com/office/drawing/2014/main" id="{79173BEB-C58B-4035-9723-8489E8EE2B4C}"/>
                </a:ext>
              </a:extLst>
            </p:cNvPr>
            <p:cNvSpPr>
              <a:spLocks/>
            </p:cNvSpPr>
            <p:nvPr/>
          </p:nvSpPr>
          <p:spPr bwMode="auto">
            <a:xfrm>
              <a:off x="5101" y="2287"/>
              <a:ext cx="65"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0" name="Freeform 256">
              <a:extLst>
                <a:ext uri="{FF2B5EF4-FFF2-40B4-BE49-F238E27FC236}">
                  <a16:creationId xmlns:a16="http://schemas.microsoft.com/office/drawing/2014/main" id="{D248F03E-DDCB-4C03-8F4E-C2F9E25F3403}"/>
                </a:ext>
              </a:extLst>
            </p:cNvPr>
            <p:cNvSpPr>
              <a:spLocks/>
            </p:cNvSpPr>
            <p:nvPr/>
          </p:nvSpPr>
          <p:spPr bwMode="auto">
            <a:xfrm>
              <a:off x="5454"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1" name="Freeform 257">
              <a:extLst>
                <a:ext uri="{FF2B5EF4-FFF2-40B4-BE49-F238E27FC236}">
                  <a16:creationId xmlns:a16="http://schemas.microsoft.com/office/drawing/2014/main" id="{C8C4A4C3-5C99-4923-A437-B9F1F3074580}"/>
                </a:ext>
              </a:extLst>
            </p:cNvPr>
            <p:cNvSpPr>
              <a:spLocks/>
            </p:cNvSpPr>
            <p:nvPr/>
          </p:nvSpPr>
          <p:spPr bwMode="auto">
            <a:xfrm>
              <a:off x="5664"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2" name="Freeform 258">
              <a:extLst>
                <a:ext uri="{FF2B5EF4-FFF2-40B4-BE49-F238E27FC236}">
                  <a16:creationId xmlns:a16="http://schemas.microsoft.com/office/drawing/2014/main" id="{065828D4-DF0A-4308-8B37-CAADDDFF1B7C}"/>
                </a:ext>
              </a:extLst>
            </p:cNvPr>
            <p:cNvSpPr>
              <a:spLocks/>
            </p:cNvSpPr>
            <p:nvPr/>
          </p:nvSpPr>
          <p:spPr bwMode="auto">
            <a:xfrm>
              <a:off x="5551"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3" name="Freeform 259">
              <a:extLst>
                <a:ext uri="{FF2B5EF4-FFF2-40B4-BE49-F238E27FC236}">
                  <a16:creationId xmlns:a16="http://schemas.microsoft.com/office/drawing/2014/main" id="{EF531473-177F-4A10-85D5-D1605625CE9E}"/>
                </a:ext>
              </a:extLst>
            </p:cNvPr>
            <p:cNvSpPr>
              <a:spLocks/>
            </p:cNvSpPr>
            <p:nvPr/>
          </p:nvSpPr>
          <p:spPr bwMode="auto">
            <a:xfrm>
              <a:off x="5436"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4" name="Freeform 260">
              <a:extLst>
                <a:ext uri="{FF2B5EF4-FFF2-40B4-BE49-F238E27FC236}">
                  <a16:creationId xmlns:a16="http://schemas.microsoft.com/office/drawing/2014/main" id="{1576CD83-DA3D-4565-A4C1-6F0D40ECF06A}"/>
                </a:ext>
              </a:extLst>
            </p:cNvPr>
            <p:cNvSpPr>
              <a:spLocks/>
            </p:cNvSpPr>
            <p:nvPr/>
          </p:nvSpPr>
          <p:spPr bwMode="auto">
            <a:xfrm>
              <a:off x="5604"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5" name="Freeform 261">
              <a:extLst>
                <a:ext uri="{FF2B5EF4-FFF2-40B4-BE49-F238E27FC236}">
                  <a16:creationId xmlns:a16="http://schemas.microsoft.com/office/drawing/2014/main" id="{24688FCA-9AAC-4FA5-8338-DB66613B9ACE}"/>
                </a:ext>
              </a:extLst>
            </p:cNvPr>
            <p:cNvSpPr>
              <a:spLocks/>
            </p:cNvSpPr>
            <p:nvPr/>
          </p:nvSpPr>
          <p:spPr bwMode="auto">
            <a:xfrm>
              <a:off x="5744"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6" name="Freeform 262">
              <a:extLst>
                <a:ext uri="{FF2B5EF4-FFF2-40B4-BE49-F238E27FC236}">
                  <a16:creationId xmlns:a16="http://schemas.microsoft.com/office/drawing/2014/main" id="{DCA692AA-21D3-4B1D-B7CC-79B7CD5668BF}"/>
                </a:ext>
              </a:extLst>
            </p:cNvPr>
            <p:cNvSpPr>
              <a:spLocks/>
            </p:cNvSpPr>
            <p:nvPr/>
          </p:nvSpPr>
          <p:spPr bwMode="auto">
            <a:xfrm>
              <a:off x="5714"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7" name="Freeform 263">
              <a:extLst>
                <a:ext uri="{FF2B5EF4-FFF2-40B4-BE49-F238E27FC236}">
                  <a16:creationId xmlns:a16="http://schemas.microsoft.com/office/drawing/2014/main" id="{65D65BF8-C61A-4528-9C36-E837F721E8F1}"/>
                </a:ext>
              </a:extLst>
            </p:cNvPr>
            <p:cNvSpPr>
              <a:spLocks/>
            </p:cNvSpPr>
            <p:nvPr/>
          </p:nvSpPr>
          <p:spPr bwMode="auto">
            <a:xfrm>
              <a:off x="5618"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8" name="Freeform 264">
              <a:extLst>
                <a:ext uri="{FF2B5EF4-FFF2-40B4-BE49-F238E27FC236}">
                  <a16:creationId xmlns:a16="http://schemas.microsoft.com/office/drawing/2014/main" id="{0C8DB2BE-256E-4FBD-A17E-460E275830CC}"/>
                </a:ext>
              </a:extLst>
            </p:cNvPr>
            <p:cNvSpPr>
              <a:spLocks/>
            </p:cNvSpPr>
            <p:nvPr/>
          </p:nvSpPr>
          <p:spPr bwMode="auto">
            <a:xfrm>
              <a:off x="5505"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79" name="Freeform 265">
              <a:extLst>
                <a:ext uri="{FF2B5EF4-FFF2-40B4-BE49-F238E27FC236}">
                  <a16:creationId xmlns:a16="http://schemas.microsoft.com/office/drawing/2014/main" id="{158CCF00-9C42-419A-8799-2F956D42CEB7}"/>
                </a:ext>
              </a:extLst>
            </p:cNvPr>
            <p:cNvSpPr>
              <a:spLocks/>
            </p:cNvSpPr>
            <p:nvPr/>
          </p:nvSpPr>
          <p:spPr bwMode="auto">
            <a:xfrm>
              <a:off x="5797"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0" name="Freeform 266">
              <a:extLst>
                <a:ext uri="{FF2B5EF4-FFF2-40B4-BE49-F238E27FC236}">
                  <a16:creationId xmlns:a16="http://schemas.microsoft.com/office/drawing/2014/main" id="{C56ABAC4-51B6-4B1A-9DCC-CDE7BB3716AB}"/>
                </a:ext>
              </a:extLst>
            </p:cNvPr>
            <p:cNvSpPr>
              <a:spLocks/>
            </p:cNvSpPr>
            <p:nvPr/>
          </p:nvSpPr>
          <p:spPr bwMode="auto">
            <a:xfrm>
              <a:off x="6058" y="2277"/>
              <a:ext cx="64" cy="126"/>
            </a:xfrm>
            <a:custGeom>
              <a:avLst/>
              <a:gdLst>
                <a:gd name="T0" fmla="*/ 28 w 28"/>
                <a:gd name="T1" fmla="*/ 54 h 54"/>
                <a:gd name="T2" fmla="*/ 11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6" y="32"/>
                    <a:pt x="11" y="0"/>
                  </a:cubicBezTo>
                  <a:cubicBezTo>
                    <a:pt x="11"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1" name="Freeform 267">
              <a:extLst>
                <a:ext uri="{FF2B5EF4-FFF2-40B4-BE49-F238E27FC236}">
                  <a16:creationId xmlns:a16="http://schemas.microsoft.com/office/drawing/2014/main" id="{4F38971E-A0EB-46A1-93CB-B1AC5DBE6AD9}"/>
                </a:ext>
              </a:extLst>
            </p:cNvPr>
            <p:cNvSpPr>
              <a:spLocks/>
            </p:cNvSpPr>
            <p:nvPr/>
          </p:nvSpPr>
          <p:spPr bwMode="auto">
            <a:xfrm>
              <a:off x="5917"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2" name="Freeform 268">
              <a:extLst>
                <a:ext uri="{FF2B5EF4-FFF2-40B4-BE49-F238E27FC236}">
                  <a16:creationId xmlns:a16="http://schemas.microsoft.com/office/drawing/2014/main" id="{198474DE-F457-4E67-BEB4-F81287819486}"/>
                </a:ext>
              </a:extLst>
            </p:cNvPr>
            <p:cNvSpPr>
              <a:spLocks/>
            </p:cNvSpPr>
            <p:nvPr/>
          </p:nvSpPr>
          <p:spPr bwMode="auto">
            <a:xfrm>
              <a:off x="5774"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3" name="Freeform 269">
              <a:extLst>
                <a:ext uri="{FF2B5EF4-FFF2-40B4-BE49-F238E27FC236}">
                  <a16:creationId xmlns:a16="http://schemas.microsoft.com/office/drawing/2014/main" id="{A09AC936-2596-453F-99E9-228DF7460E6E}"/>
                </a:ext>
              </a:extLst>
            </p:cNvPr>
            <p:cNvSpPr>
              <a:spLocks/>
            </p:cNvSpPr>
            <p:nvPr/>
          </p:nvSpPr>
          <p:spPr bwMode="auto">
            <a:xfrm>
              <a:off x="5984"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4" name="Freeform 270">
              <a:extLst>
                <a:ext uri="{FF2B5EF4-FFF2-40B4-BE49-F238E27FC236}">
                  <a16:creationId xmlns:a16="http://schemas.microsoft.com/office/drawing/2014/main" id="{1910D610-AA19-4D66-B9D9-6A2E2713158E}"/>
                </a:ext>
              </a:extLst>
            </p:cNvPr>
            <p:cNvSpPr>
              <a:spLocks/>
            </p:cNvSpPr>
            <p:nvPr/>
          </p:nvSpPr>
          <p:spPr bwMode="auto">
            <a:xfrm>
              <a:off x="6157" y="2303"/>
              <a:ext cx="37" cy="100"/>
            </a:xfrm>
            <a:custGeom>
              <a:avLst/>
              <a:gdLst>
                <a:gd name="T0" fmla="*/ 0 w 16"/>
                <a:gd name="T1" fmla="*/ 43 h 43"/>
                <a:gd name="T2" fmla="*/ 10 w 16"/>
                <a:gd name="T3" fmla="*/ 0 h 43"/>
                <a:gd name="T4" fmla="*/ 16 w 16"/>
                <a:gd name="T5" fmla="*/ 43 h 43"/>
                <a:gd name="T6" fmla="*/ 0 w 16"/>
                <a:gd name="T7" fmla="*/ 43 h 43"/>
              </a:gdLst>
              <a:ahLst/>
              <a:cxnLst>
                <a:cxn ang="0">
                  <a:pos x="T0" y="T1"/>
                </a:cxn>
                <a:cxn ang="0">
                  <a:pos x="T2" y="T3"/>
                </a:cxn>
                <a:cxn ang="0">
                  <a:pos x="T4" y="T5"/>
                </a:cxn>
                <a:cxn ang="0">
                  <a:pos x="T6" y="T7"/>
                </a:cxn>
              </a:cxnLst>
              <a:rect l="0" t="0" r="r" b="b"/>
              <a:pathLst>
                <a:path w="16" h="43">
                  <a:moveTo>
                    <a:pt x="0" y="43"/>
                  </a:moveTo>
                  <a:cubicBezTo>
                    <a:pt x="0" y="43"/>
                    <a:pt x="2" y="23"/>
                    <a:pt x="10" y="0"/>
                  </a:cubicBezTo>
                  <a:cubicBezTo>
                    <a:pt x="10" y="0"/>
                    <a:pt x="16" y="40"/>
                    <a:pt x="16"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5" name="Freeform 271">
              <a:extLst>
                <a:ext uri="{FF2B5EF4-FFF2-40B4-BE49-F238E27FC236}">
                  <a16:creationId xmlns:a16="http://schemas.microsoft.com/office/drawing/2014/main" id="{637A7DFE-FE78-40B6-A64F-E15AFF772508}"/>
                </a:ext>
              </a:extLst>
            </p:cNvPr>
            <p:cNvSpPr>
              <a:spLocks/>
            </p:cNvSpPr>
            <p:nvPr/>
          </p:nvSpPr>
          <p:spPr bwMode="auto">
            <a:xfrm>
              <a:off x="6120"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6" name="Freeform 272">
              <a:extLst>
                <a:ext uri="{FF2B5EF4-FFF2-40B4-BE49-F238E27FC236}">
                  <a16:creationId xmlns:a16="http://schemas.microsoft.com/office/drawing/2014/main" id="{440056CA-33A1-44CC-89CF-E62AD43AD7A3}"/>
                </a:ext>
              </a:extLst>
            </p:cNvPr>
            <p:cNvSpPr>
              <a:spLocks/>
            </p:cNvSpPr>
            <p:nvPr/>
          </p:nvSpPr>
          <p:spPr bwMode="auto">
            <a:xfrm>
              <a:off x="6002"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7" name="Freeform 273">
              <a:extLst>
                <a:ext uri="{FF2B5EF4-FFF2-40B4-BE49-F238E27FC236}">
                  <a16:creationId xmlns:a16="http://schemas.microsoft.com/office/drawing/2014/main" id="{4A513BF5-EE93-430E-A40E-B41DB0F88F91}"/>
                </a:ext>
              </a:extLst>
            </p:cNvPr>
            <p:cNvSpPr>
              <a:spLocks/>
            </p:cNvSpPr>
            <p:nvPr/>
          </p:nvSpPr>
          <p:spPr bwMode="auto">
            <a:xfrm>
              <a:off x="5862" y="2287"/>
              <a:ext cx="64"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8" name="Freeform 274">
              <a:extLst>
                <a:ext uri="{FF2B5EF4-FFF2-40B4-BE49-F238E27FC236}">
                  <a16:creationId xmlns:a16="http://schemas.microsoft.com/office/drawing/2014/main" id="{F4F8AC6F-AC3A-4E60-B9D1-5D7021CD9EC6}"/>
                </a:ext>
              </a:extLst>
            </p:cNvPr>
            <p:cNvSpPr>
              <a:spLocks/>
            </p:cNvSpPr>
            <p:nvPr/>
          </p:nvSpPr>
          <p:spPr bwMode="auto">
            <a:xfrm>
              <a:off x="618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89" name="Freeform 275">
              <a:extLst>
                <a:ext uri="{FF2B5EF4-FFF2-40B4-BE49-F238E27FC236}">
                  <a16:creationId xmlns:a16="http://schemas.microsoft.com/office/drawing/2014/main" id="{EB77965A-B487-4EEB-855D-687101494B1A}"/>
                </a:ext>
              </a:extLst>
            </p:cNvPr>
            <p:cNvSpPr>
              <a:spLocks/>
            </p:cNvSpPr>
            <p:nvPr/>
          </p:nvSpPr>
          <p:spPr bwMode="auto">
            <a:xfrm>
              <a:off x="6399"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0" name="Freeform 276">
              <a:extLst>
                <a:ext uri="{FF2B5EF4-FFF2-40B4-BE49-F238E27FC236}">
                  <a16:creationId xmlns:a16="http://schemas.microsoft.com/office/drawing/2014/main" id="{EB897AE9-A771-4561-888C-C392D6BA1550}"/>
                </a:ext>
              </a:extLst>
            </p:cNvPr>
            <p:cNvSpPr>
              <a:spLocks/>
            </p:cNvSpPr>
            <p:nvPr/>
          </p:nvSpPr>
          <p:spPr bwMode="auto">
            <a:xfrm>
              <a:off x="628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1"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1" name="Freeform 277">
              <a:extLst>
                <a:ext uri="{FF2B5EF4-FFF2-40B4-BE49-F238E27FC236}">
                  <a16:creationId xmlns:a16="http://schemas.microsoft.com/office/drawing/2014/main" id="{21040155-8E54-4CBF-9A80-992D6F965746}"/>
                </a:ext>
              </a:extLst>
            </p:cNvPr>
            <p:cNvSpPr>
              <a:spLocks/>
            </p:cNvSpPr>
            <p:nvPr/>
          </p:nvSpPr>
          <p:spPr bwMode="auto">
            <a:xfrm>
              <a:off x="6171" y="2303"/>
              <a:ext cx="32" cy="100"/>
            </a:xfrm>
            <a:custGeom>
              <a:avLst/>
              <a:gdLst>
                <a:gd name="T0" fmla="*/ 0 w 14"/>
                <a:gd name="T1" fmla="*/ 43 h 43"/>
                <a:gd name="T2" fmla="*/ 9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9" y="0"/>
                  </a:cubicBezTo>
                  <a:cubicBezTo>
                    <a:pt x="9"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2" name="Freeform 278">
              <a:extLst>
                <a:ext uri="{FF2B5EF4-FFF2-40B4-BE49-F238E27FC236}">
                  <a16:creationId xmlns:a16="http://schemas.microsoft.com/office/drawing/2014/main" id="{DDAB9C51-E381-4B67-A5C8-AF6B865DBAD7}"/>
                </a:ext>
              </a:extLst>
            </p:cNvPr>
            <p:cNvSpPr>
              <a:spLocks/>
            </p:cNvSpPr>
            <p:nvPr/>
          </p:nvSpPr>
          <p:spPr bwMode="auto">
            <a:xfrm>
              <a:off x="633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2"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3" name="Freeform 279">
              <a:extLst>
                <a:ext uri="{FF2B5EF4-FFF2-40B4-BE49-F238E27FC236}">
                  <a16:creationId xmlns:a16="http://schemas.microsoft.com/office/drawing/2014/main" id="{758E90C3-234A-4D0E-9C3F-740FD1828C6E}"/>
                </a:ext>
              </a:extLst>
            </p:cNvPr>
            <p:cNvSpPr>
              <a:spLocks/>
            </p:cNvSpPr>
            <p:nvPr/>
          </p:nvSpPr>
          <p:spPr bwMode="auto">
            <a:xfrm>
              <a:off x="6479" y="2303"/>
              <a:ext cx="30" cy="100"/>
            </a:xfrm>
            <a:custGeom>
              <a:avLst/>
              <a:gdLst>
                <a:gd name="T0" fmla="*/ 0 w 13"/>
                <a:gd name="T1" fmla="*/ 43 h 43"/>
                <a:gd name="T2" fmla="*/ 8 w 13"/>
                <a:gd name="T3" fmla="*/ 0 h 43"/>
                <a:gd name="T4" fmla="*/ 13 w 13"/>
                <a:gd name="T5" fmla="*/ 43 h 43"/>
                <a:gd name="T6" fmla="*/ 0 w 13"/>
                <a:gd name="T7" fmla="*/ 43 h 43"/>
              </a:gdLst>
              <a:ahLst/>
              <a:cxnLst>
                <a:cxn ang="0">
                  <a:pos x="T0" y="T1"/>
                </a:cxn>
                <a:cxn ang="0">
                  <a:pos x="T2" y="T3"/>
                </a:cxn>
                <a:cxn ang="0">
                  <a:pos x="T4" y="T5"/>
                </a:cxn>
                <a:cxn ang="0">
                  <a:pos x="T6" y="T7"/>
                </a:cxn>
              </a:cxnLst>
              <a:rect l="0" t="0" r="r" b="b"/>
              <a:pathLst>
                <a:path w="13" h="43">
                  <a:moveTo>
                    <a:pt x="0" y="43"/>
                  </a:moveTo>
                  <a:cubicBezTo>
                    <a:pt x="0" y="43"/>
                    <a:pt x="1" y="23"/>
                    <a:pt x="8" y="0"/>
                  </a:cubicBezTo>
                  <a:cubicBezTo>
                    <a:pt x="8" y="0"/>
                    <a:pt x="13" y="40"/>
                    <a:pt x="13"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4" name="Freeform 280">
              <a:extLst>
                <a:ext uri="{FF2B5EF4-FFF2-40B4-BE49-F238E27FC236}">
                  <a16:creationId xmlns:a16="http://schemas.microsoft.com/office/drawing/2014/main" id="{D8CE768F-B928-4ED6-9352-E19BE903C771}"/>
                </a:ext>
              </a:extLst>
            </p:cNvPr>
            <p:cNvSpPr>
              <a:spLocks/>
            </p:cNvSpPr>
            <p:nvPr/>
          </p:nvSpPr>
          <p:spPr bwMode="auto">
            <a:xfrm>
              <a:off x="644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5" name="Freeform 281">
              <a:extLst>
                <a:ext uri="{FF2B5EF4-FFF2-40B4-BE49-F238E27FC236}">
                  <a16:creationId xmlns:a16="http://schemas.microsoft.com/office/drawing/2014/main" id="{341A2601-A732-49FE-83CC-552087B9BEB3}"/>
                </a:ext>
              </a:extLst>
            </p:cNvPr>
            <p:cNvSpPr>
              <a:spLocks/>
            </p:cNvSpPr>
            <p:nvPr/>
          </p:nvSpPr>
          <p:spPr bwMode="auto">
            <a:xfrm>
              <a:off x="635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1"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6" name="Freeform 282">
              <a:extLst>
                <a:ext uri="{FF2B5EF4-FFF2-40B4-BE49-F238E27FC236}">
                  <a16:creationId xmlns:a16="http://schemas.microsoft.com/office/drawing/2014/main" id="{227830DE-D6B5-438E-B319-49F57586B36C}"/>
                </a:ext>
              </a:extLst>
            </p:cNvPr>
            <p:cNvSpPr>
              <a:spLocks/>
            </p:cNvSpPr>
            <p:nvPr/>
          </p:nvSpPr>
          <p:spPr bwMode="auto">
            <a:xfrm>
              <a:off x="6240" y="2287"/>
              <a:ext cx="53" cy="116"/>
            </a:xfrm>
            <a:custGeom>
              <a:avLst/>
              <a:gdLst>
                <a:gd name="T0" fmla="*/ 0 w 23"/>
                <a:gd name="T1" fmla="*/ 50 h 50"/>
                <a:gd name="T2" fmla="*/ 15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5" y="0"/>
                  </a:cubicBezTo>
                  <a:cubicBezTo>
                    <a:pt x="15"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7" name="Freeform 283">
              <a:extLst>
                <a:ext uri="{FF2B5EF4-FFF2-40B4-BE49-F238E27FC236}">
                  <a16:creationId xmlns:a16="http://schemas.microsoft.com/office/drawing/2014/main" id="{944C371C-2C7C-4C01-8B09-42B6B318F0CF}"/>
                </a:ext>
              </a:extLst>
            </p:cNvPr>
            <p:cNvSpPr>
              <a:spLocks/>
            </p:cNvSpPr>
            <p:nvPr/>
          </p:nvSpPr>
          <p:spPr bwMode="auto">
            <a:xfrm>
              <a:off x="6532" y="2277"/>
              <a:ext cx="65"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8" name="Freeform 284">
              <a:extLst>
                <a:ext uri="{FF2B5EF4-FFF2-40B4-BE49-F238E27FC236}">
                  <a16:creationId xmlns:a16="http://schemas.microsoft.com/office/drawing/2014/main" id="{B7C91B49-C7D8-4194-B5D7-373BE3B7E3E5}"/>
                </a:ext>
              </a:extLst>
            </p:cNvPr>
            <p:cNvSpPr>
              <a:spLocks/>
            </p:cNvSpPr>
            <p:nvPr/>
          </p:nvSpPr>
          <p:spPr bwMode="auto">
            <a:xfrm>
              <a:off x="6793" y="2277"/>
              <a:ext cx="67"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99" name="Freeform 285">
              <a:extLst>
                <a:ext uri="{FF2B5EF4-FFF2-40B4-BE49-F238E27FC236}">
                  <a16:creationId xmlns:a16="http://schemas.microsoft.com/office/drawing/2014/main" id="{E8F708D4-764E-4158-970C-E7F46BB17FA6}"/>
                </a:ext>
              </a:extLst>
            </p:cNvPr>
            <p:cNvSpPr>
              <a:spLocks/>
            </p:cNvSpPr>
            <p:nvPr/>
          </p:nvSpPr>
          <p:spPr bwMode="auto">
            <a:xfrm>
              <a:off x="6654" y="2277"/>
              <a:ext cx="65" cy="126"/>
            </a:xfrm>
            <a:custGeom>
              <a:avLst/>
              <a:gdLst>
                <a:gd name="T0" fmla="*/ 28 w 28"/>
                <a:gd name="T1" fmla="*/ 54 h 54"/>
                <a:gd name="T2" fmla="*/ 10 w 28"/>
                <a:gd name="T3" fmla="*/ 0 h 54"/>
                <a:gd name="T4" fmla="*/ 0 w 28"/>
                <a:gd name="T5" fmla="*/ 54 h 54"/>
                <a:gd name="T6" fmla="*/ 28 w 28"/>
                <a:gd name="T7" fmla="*/ 54 h 54"/>
              </a:gdLst>
              <a:ahLst/>
              <a:cxnLst>
                <a:cxn ang="0">
                  <a:pos x="T0" y="T1"/>
                </a:cxn>
                <a:cxn ang="0">
                  <a:pos x="T2" y="T3"/>
                </a:cxn>
                <a:cxn ang="0">
                  <a:pos x="T4" y="T5"/>
                </a:cxn>
                <a:cxn ang="0">
                  <a:pos x="T6" y="T7"/>
                </a:cxn>
              </a:cxnLst>
              <a:rect l="0" t="0" r="r" b="b"/>
              <a:pathLst>
                <a:path w="28" h="54">
                  <a:moveTo>
                    <a:pt x="28" y="54"/>
                  </a:moveTo>
                  <a:cubicBezTo>
                    <a:pt x="28" y="54"/>
                    <a:pt x="25" y="32"/>
                    <a:pt x="10" y="0"/>
                  </a:cubicBezTo>
                  <a:cubicBezTo>
                    <a:pt x="10" y="0"/>
                    <a:pt x="0" y="49"/>
                    <a:pt x="0" y="54"/>
                  </a:cubicBezTo>
                  <a:lnTo>
                    <a:pt x="28"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0" name="Freeform 286">
              <a:extLst>
                <a:ext uri="{FF2B5EF4-FFF2-40B4-BE49-F238E27FC236}">
                  <a16:creationId xmlns:a16="http://schemas.microsoft.com/office/drawing/2014/main" id="{B6EB617C-5A10-4DAC-8D00-961543D9CC6E}"/>
                </a:ext>
              </a:extLst>
            </p:cNvPr>
            <p:cNvSpPr>
              <a:spLocks/>
            </p:cNvSpPr>
            <p:nvPr/>
          </p:nvSpPr>
          <p:spPr bwMode="auto">
            <a:xfrm>
              <a:off x="6509" y="2303"/>
              <a:ext cx="39" cy="100"/>
            </a:xfrm>
            <a:custGeom>
              <a:avLst/>
              <a:gdLst>
                <a:gd name="T0" fmla="*/ 0 w 17"/>
                <a:gd name="T1" fmla="*/ 43 h 43"/>
                <a:gd name="T2" fmla="*/ 11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1" y="26"/>
                    <a:pt x="11" y="0"/>
                  </a:cubicBezTo>
                  <a:cubicBezTo>
                    <a:pt x="11" y="0"/>
                    <a:pt x="17" y="39"/>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1" name="Freeform 287">
              <a:extLst>
                <a:ext uri="{FF2B5EF4-FFF2-40B4-BE49-F238E27FC236}">
                  <a16:creationId xmlns:a16="http://schemas.microsoft.com/office/drawing/2014/main" id="{F70C8E5E-6D4B-4FDD-8BDB-AEA7CDA6AB34}"/>
                </a:ext>
              </a:extLst>
            </p:cNvPr>
            <p:cNvSpPr>
              <a:spLocks/>
            </p:cNvSpPr>
            <p:nvPr/>
          </p:nvSpPr>
          <p:spPr bwMode="auto">
            <a:xfrm>
              <a:off x="671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2" name="Freeform 288">
              <a:extLst>
                <a:ext uri="{FF2B5EF4-FFF2-40B4-BE49-F238E27FC236}">
                  <a16:creationId xmlns:a16="http://schemas.microsoft.com/office/drawing/2014/main" id="{7654929B-ECE0-4153-ABB5-0414FB9F9B3E}"/>
                </a:ext>
              </a:extLst>
            </p:cNvPr>
            <p:cNvSpPr>
              <a:spLocks/>
            </p:cNvSpPr>
            <p:nvPr/>
          </p:nvSpPr>
          <p:spPr bwMode="auto">
            <a:xfrm>
              <a:off x="6892" y="2303"/>
              <a:ext cx="39" cy="100"/>
            </a:xfrm>
            <a:custGeom>
              <a:avLst/>
              <a:gdLst>
                <a:gd name="T0" fmla="*/ 0 w 17"/>
                <a:gd name="T1" fmla="*/ 43 h 43"/>
                <a:gd name="T2" fmla="*/ 10 w 17"/>
                <a:gd name="T3" fmla="*/ 0 h 43"/>
                <a:gd name="T4" fmla="*/ 17 w 17"/>
                <a:gd name="T5" fmla="*/ 43 h 43"/>
                <a:gd name="T6" fmla="*/ 0 w 17"/>
                <a:gd name="T7" fmla="*/ 43 h 43"/>
              </a:gdLst>
              <a:ahLst/>
              <a:cxnLst>
                <a:cxn ang="0">
                  <a:pos x="T0" y="T1"/>
                </a:cxn>
                <a:cxn ang="0">
                  <a:pos x="T2" y="T3"/>
                </a:cxn>
                <a:cxn ang="0">
                  <a:pos x="T4" y="T5"/>
                </a:cxn>
                <a:cxn ang="0">
                  <a:pos x="T6" y="T7"/>
                </a:cxn>
              </a:cxnLst>
              <a:rect l="0" t="0" r="r" b="b"/>
              <a:pathLst>
                <a:path w="17" h="43">
                  <a:moveTo>
                    <a:pt x="0" y="43"/>
                  </a:moveTo>
                  <a:cubicBezTo>
                    <a:pt x="0" y="43"/>
                    <a:pt x="2" y="23"/>
                    <a:pt x="10" y="0"/>
                  </a:cubicBezTo>
                  <a:cubicBezTo>
                    <a:pt x="10" y="0"/>
                    <a:pt x="17" y="40"/>
                    <a:pt x="17"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3" name="Freeform 289">
              <a:extLst>
                <a:ext uri="{FF2B5EF4-FFF2-40B4-BE49-F238E27FC236}">
                  <a16:creationId xmlns:a16="http://schemas.microsoft.com/office/drawing/2014/main" id="{A0B9B79D-7D53-4D03-A4E9-00C6EB8BDEB7}"/>
                </a:ext>
              </a:extLst>
            </p:cNvPr>
            <p:cNvSpPr>
              <a:spLocks/>
            </p:cNvSpPr>
            <p:nvPr/>
          </p:nvSpPr>
          <p:spPr bwMode="auto">
            <a:xfrm>
              <a:off x="6855"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5"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4" name="Freeform 290">
              <a:extLst>
                <a:ext uri="{FF2B5EF4-FFF2-40B4-BE49-F238E27FC236}">
                  <a16:creationId xmlns:a16="http://schemas.microsoft.com/office/drawing/2014/main" id="{8F9E8127-2635-4DA1-81F1-1E5B7E2FA8C0}"/>
                </a:ext>
              </a:extLst>
            </p:cNvPr>
            <p:cNvSpPr>
              <a:spLocks/>
            </p:cNvSpPr>
            <p:nvPr/>
          </p:nvSpPr>
          <p:spPr bwMode="auto">
            <a:xfrm>
              <a:off x="6737" y="2305"/>
              <a:ext cx="65" cy="98"/>
            </a:xfrm>
            <a:custGeom>
              <a:avLst/>
              <a:gdLst>
                <a:gd name="T0" fmla="*/ 28 w 28"/>
                <a:gd name="T1" fmla="*/ 42 h 42"/>
                <a:gd name="T2" fmla="*/ 10 w 28"/>
                <a:gd name="T3" fmla="*/ 0 h 42"/>
                <a:gd name="T4" fmla="*/ 0 w 28"/>
                <a:gd name="T5" fmla="*/ 42 h 42"/>
                <a:gd name="T6" fmla="*/ 28 w 28"/>
                <a:gd name="T7" fmla="*/ 42 h 42"/>
              </a:gdLst>
              <a:ahLst/>
              <a:cxnLst>
                <a:cxn ang="0">
                  <a:pos x="T0" y="T1"/>
                </a:cxn>
                <a:cxn ang="0">
                  <a:pos x="T2" y="T3"/>
                </a:cxn>
                <a:cxn ang="0">
                  <a:pos x="T4" y="T5"/>
                </a:cxn>
                <a:cxn ang="0">
                  <a:pos x="T6" y="T7"/>
                </a:cxn>
              </a:cxnLst>
              <a:rect l="0" t="0" r="r" b="b"/>
              <a:pathLst>
                <a:path w="28" h="42">
                  <a:moveTo>
                    <a:pt x="28" y="42"/>
                  </a:moveTo>
                  <a:cubicBezTo>
                    <a:pt x="28" y="42"/>
                    <a:pt x="25" y="24"/>
                    <a:pt x="10" y="0"/>
                  </a:cubicBezTo>
                  <a:cubicBezTo>
                    <a:pt x="10" y="0"/>
                    <a:pt x="0" y="39"/>
                    <a:pt x="0" y="42"/>
                  </a:cubicBezTo>
                  <a:lnTo>
                    <a:pt x="28"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5" name="Freeform 291">
              <a:extLst>
                <a:ext uri="{FF2B5EF4-FFF2-40B4-BE49-F238E27FC236}">
                  <a16:creationId xmlns:a16="http://schemas.microsoft.com/office/drawing/2014/main" id="{00B78C97-E5E0-455A-BE2D-35667C959782}"/>
                </a:ext>
              </a:extLst>
            </p:cNvPr>
            <p:cNvSpPr>
              <a:spLocks/>
            </p:cNvSpPr>
            <p:nvPr/>
          </p:nvSpPr>
          <p:spPr bwMode="auto">
            <a:xfrm>
              <a:off x="6597" y="2287"/>
              <a:ext cx="64" cy="116"/>
            </a:xfrm>
            <a:custGeom>
              <a:avLst/>
              <a:gdLst>
                <a:gd name="T0" fmla="*/ 0 w 28"/>
                <a:gd name="T1" fmla="*/ 50 h 50"/>
                <a:gd name="T2" fmla="*/ 18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8" y="0"/>
                  </a:cubicBezTo>
                  <a:cubicBezTo>
                    <a:pt x="18"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6" name="Freeform 292">
              <a:extLst>
                <a:ext uri="{FF2B5EF4-FFF2-40B4-BE49-F238E27FC236}">
                  <a16:creationId xmlns:a16="http://schemas.microsoft.com/office/drawing/2014/main" id="{4B769716-F811-4AB7-8D21-3BC15808B0AD}"/>
                </a:ext>
              </a:extLst>
            </p:cNvPr>
            <p:cNvSpPr>
              <a:spLocks/>
            </p:cNvSpPr>
            <p:nvPr/>
          </p:nvSpPr>
          <p:spPr bwMode="auto">
            <a:xfrm>
              <a:off x="6949" y="2277"/>
              <a:ext cx="51" cy="126"/>
            </a:xfrm>
            <a:custGeom>
              <a:avLst/>
              <a:gdLst>
                <a:gd name="T0" fmla="*/ 0 w 22"/>
                <a:gd name="T1" fmla="*/ 54 h 54"/>
                <a:gd name="T2" fmla="*/ 14 w 22"/>
                <a:gd name="T3" fmla="*/ 0 h 54"/>
                <a:gd name="T4" fmla="*/ 22 w 22"/>
                <a:gd name="T5" fmla="*/ 54 h 54"/>
                <a:gd name="T6" fmla="*/ 0 w 22"/>
                <a:gd name="T7" fmla="*/ 54 h 54"/>
              </a:gdLst>
              <a:ahLst/>
              <a:cxnLst>
                <a:cxn ang="0">
                  <a:pos x="T0" y="T1"/>
                </a:cxn>
                <a:cxn ang="0">
                  <a:pos x="T2" y="T3"/>
                </a:cxn>
                <a:cxn ang="0">
                  <a:pos x="T4" y="T5"/>
                </a:cxn>
                <a:cxn ang="0">
                  <a:pos x="T6" y="T7"/>
                </a:cxn>
              </a:cxnLst>
              <a:rect l="0" t="0" r="r" b="b"/>
              <a:pathLst>
                <a:path w="22" h="54">
                  <a:moveTo>
                    <a:pt x="0" y="54"/>
                  </a:moveTo>
                  <a:cubicBezTo>
                    <a:pt x="0" y="54"/>
                    <a:pt x="2" y="32"/>
                    <a:pt x="14" y="0"/>
                  </a:cubicBezTo>
                  <a:cubicBezTo>
                    <a:pt x="14" y="0"/>
                    <a:pt x="22" y="49"/>
                    <a:pt x="22"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7" name="Freeform 293">
              <a:extLst>
                <a:ext uri="{FF2B5EF4-FFF2-40B4-BE49-F238E27FC236}">
                  <a16:creationId xmlns:a16="http://schemas.microsoft.com/office/drawing/2014/main" id="{7325CBB8-4452-47EA-B06D-A0797A075110}"/>
                </a:ext>
              </a:extLst>
            </p:cNvPr>
            <p:cNvSpPr>
              <a:spLocks/>
            </p:cNvSpPr>
            <p:nvPr/>
          </p:nvSpPr>
          <p:spPr bwMode="auto">
            <a:xfrm>
              <a:off x="7159" y="2277"/>
              <a:ext cx="53" cy="126"/>
            </a:xfrm>
            <a:custGeom>
              <a:avLst/>
              <a:gdLst>
                <a:gd name="T0" fmla="*/ 23 w 23"/>
                <a:gd name="T1" fmla="*/ 54 h 54"/>
                <a:gd name="T2" fmla="*/ 8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8" y="0"/>
                  </a:cubicBezTo>
                  <a:cubicBezTo>
                    <a:pt x="8"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8" name="Freeform 294">
              <a:extLst>
                <a:ext uri="{FF2B5EF4-FFF2-40B4-BE49-F238E27FC236}">
                  <a16:creationId xmlns:a16="http://schemas.microsoft.com/office/drawing/2014/main" id="{98BFA92A-AC4E-46F0-B1C5-C253AE7562C2}"/>
                </a:ext>
              </a:extLst>
            </p:cNvPr>
            <p:cNvSpPr>
              <a:spLocks/>
            </p:cNvSpPr>
            <p:nvPr/>
          </p:nvSpPr>
          <p:spPr bwMode="auto">
            <a:xfrm>
              <a:off x="7046" y="2277"/>
              <a:ext cx="53" cy="126"/>
            </a:xfrm>
            <a:custGeom>
              <a:avLst/>
              <a:gdLst>
                <a:gd name="T0" fmla="*/ 23 w 23"/>
                <a:gd name="T1" fmla="*/ 54 h 54"/>
                <a:gd name="T2" fmla="*/ 9 w 23"/>
                <a:gd name="T3" fmla="*/ 0 h 54"/>
                <a:gd name="T4" fmla="*/ 0 w 23"/>
                <a:gd name="T5" fmla="*/ 54 h 54"/>
                <a:gd name="T6" fmla="*/ 23 w 23"/>
                <a:gd name="T7" fmla="*/ 54 h 54"/>
              </a:gdLst>
              <a:ahLst/>
              <a:cxnLst>
                <a:cxn ang="0">
                  <a:pos x="T0" y="T1"/>
                </a:cxn>
                <a:cxn ang="0">
                  <a:pos x="T2" y="T3"/>
                </a:cxn>
                <a:cxn ang="0">
                  <a:pos x="T4" y="T5"/>
                </a:cxn>
                <a:cxn ang="0">
                  <a:pos x="T6" y="T7"/>
                </a:cxn>
              </a:cxnLst>
              <a:rect l="0" t="0" r="r" b="b"/>
              <a:pathLst>
                <a:path w="23" h="54">
                  <a:moveTo>
                    <a:pt x="23" y="54"/>
                  </a:moveTo>
                  <a:cubicBezTo>
                    <a:pt x="23" y="54"/>
                    <a:pt x="20" y="32"/>
                    <a:pt x="9" y="0"/>
                  </a:cubicBezTo>
                  <a:cubicBezTo>
                    <a:pt x="9" y="0"/>
                    <a:pt x="0" y="49"/>
                    <a:pt x="0" y="54"/>
                  </a:cubicBezTo>
                  <a:lnTo>
                    <a:pt x="23"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09" name="Freeform 295">
              <a:extLst>
                <a:ext uri="{FF2B5EF4-FFF2-40B4-BE49-F238E27FC236}">
                  <a16:creationId xmlns:a16="http://schemas.microsoft.com/office/drawing/2014/main" id="{30E84ABF-01C7-49B3-A4BC-95472D44DBF0}"/>
                </a:ext>
              </a:extLst>
            </p:cNvPr>
            <p:cNvSpPr>
              <a:spLocks/>
            </p:cNvSpPr>
            <p:nvPr/>
          </p:nvSpPr>
          <p:spPr bwMode="auto">
            <a:xfrm>
              <a:off x="6931" y="2303"/>
              <a:ext cx="32" cy="100"/>
            </a:xfrm>
            <a:custGeom>
              <a:avLst/>
              <a:gdLst>
                <a:gd name="T0" fmla="*/ 0 w 14"/>
                <a:gd name="T1" fmla="*/ 43 h 43"/>
                <a:gd name="T2" fmla="*/ 8 w 14"/>
                <a:gd name="T3" fmla="*/ 0 h 43"/>
                <a:gd name="T4" fmla="*/ 14 w 14"/>
                <a:gd name="T5" fmla="*/ 43 h 43"/>
                <a:gd name="T6" fmla="*/ 0 w 14"/>
                <a:gd name="T7" fmla="*/ 43 h 43"/>
              </a:gdLst>
              <a:ahLst/>
              <a:cxnLst>
                <a:cxn ang="0">
                  <a:pos x="T0" y="T1"/>
                </a:cxn>
                <a:cxn ang="0">
                  <a:pos x="T2" y="T3"/>
                </a:cxn>
                <a:cxn ang="0">
                  <a:pos x="T4" y="T5"/>
                </a:cxn>
                <a:cxn ang="0">
                  <a:pos x="T6" y="T7"/>
                </a:cxn>
              </a:cxnLst>
              <a:rect l="0" t="0" r="r" b="b"/>
              <a:pathLst>
                <a:path w="14" h="43">
                  <a:moveTo>
                    <a:pt x="0" y="43"/>
                  </a:moveTo>
                  <a:cubicBezTo>
                    <a:pt x="0" y="43"/>
                    <a:pt x="1" y="26"/>
                    <a:pt x="8" y="0"/>
                  </a:cubicBezTo>
                  <a:cubicBezTo>
                    <a:pt x="8" y="0"/>
                    <a:pt x="14" y="39"/>
                    <a:pt x="14"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0" name="Freeform 296">
              <a:extLst>
                <a:ext uri="{FF2B5EF4-FFF2-40B4-BE49-F238E27FC236}">
                  <a16:creationId xmlns:a16="http://schemas.microsoft.com/office/drawing/2014/main" id="{6A3DA2F0-894E-42FD-A4B0-258FC8C874CD}"/>
                </a:ext>
              </a:extLst>
            </p:cNvPr>
            <p:cNvSpPr>
              <a:spLocks/>
            </p:cNvSpPr>
            <p:nvPr/>
          </p:nvSpPr>
          <p:spPr bwMode="auto">
            <a:xfrm>
              <a:off x="7099" y="2319"/>
              <a:ext cx="30" cy="84"/>
            </a:xfrm>
            <a:custGeom>
              <a:avLst/>
              <a:gdLst>
                <a:gd name="T0" fmla="*/ 13 w 13"/>
                <a:gd name="T1" fmla="*/ 36 h 36"/>
                <a:gd name="T2" fmla="*/ 5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5" y="0"/>
                  </a:cubicBezTo>
                  <a:cubicBezTo>
                    <a:pt x="5"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1" name="Freeform 297">
              <a:extLst>
                <a:ext uri="{FF2B5EF4-FFF2-40B4-BE49-F238E27FC236}">
                  <a16:creationId xmlns:a16="http://schemas.microsoft.com/office/drawing/2014/main" id="{FC35C545-A76B-47A2-8A98-C4B72E661619}"/>
                </a:ext>
              </a:extLst>
            </p:cNvPr>
            <p:cNvSpPr>
              <a:spLocks/>
            </p:cNvSpPr>
            <p:nvPr/>
          </p:nvSpPr>
          <p:spPr bwMode="auto">
            <a:xfrm>
              <a:off x="7240" y="2303"/>
              <a:ext cx="27" cy="100"/>
            </a:xfrm>
            <a:custGeom>
              <a:avLst/>
              <a:gdLst>
                <a:gd name="T0" fmla="*/ 0 w 12"/>
                <a:gd name="T1" fmla="*/ 43 h 43"/>
                <a:gd name="T2" fmla="*/ 8 w 12"/>
                <a:gd name="T3" fmla="*/ 0 h 43"/>
                <a:gd name="T4" fmla="*/ 12 w 12"/>
                <a:gd name="T5" fmla="*/ 43 h 43"/>
                <a:gd name="T6" fmla="*/ 0 w 12"/>
                <a:gd name="T7" fmla="*/ 43 h 43"/>
              </a:gdLst>
              <a:ahLst/>
              <a:cxnLst>
                <a:cxn ang="0">
                  <a:pos x="T0" y="T1"/>
                </a:cxn>
                <a:cxn ang="0">
                  <a:pos x="T2" y="T3"/>
                </a:cxn>
                <a:cxn ang="0">
                  <a:pos x="T4" y="T5"/>
                </a:cxn>
                <a:cxn ang="0">
                  <a:pos x="T6" y="T7"/>
                </a:cxn>
              </a:cxnLst>
              <a:rect l="0" t="0" r="r" b="b"/>
              <a:pathLst>
                <a:path w="12" h="43">
                  <a:moveTo>
                    <a:pt x="0" y="43"/>
                  </a:moveTo>
                  <a:cubicBezTo>
                    <a:pt x="0" y="43"/>
                    <a:pt x="1" y="23"/>
                    <a:pt x="8" y="0"/>
                  </a:cubicBezTo>
                  <a:cubicBezTo>
                    <a:pt x="8" y="0"/>
                    <a:pt x="12" y="40"/>
                    <a:pt x="12"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2" name="Freeform 298">
              <a:extLst>
                <a:ext uri="{FF2B5EF4-FFF2-40B4-BE49-F238E27FC236}">
                  <a16:creationId xmlns:a16="http://schemas.microsoft.com/office/drawing/2014/main" id="{6F2D5959-86A7-4CDD-A5F9-EA1CBFF30736}"/>
                </a:ext>
              </a:extLst>
            </p:cNvPr>
            <p:cNvSpPr>
              <a:spLocks/>
            </p:cNvSpPr>
            <p:nvPr/>
          </p:nvSpPr>
          <p:spPr bwMode="auto">
            <a:xfrm>
              <a:off x="7210" y="2319"/>
              <a:ext cx="30" cy="84"/>
            </a:xfrm>
            <a:custGeom>
              <a:avLst/>
              <a:gdLst>
                <a:gd name="T0" fmla="*/ 13 w 13"/>
                <a:gd name="T1" fmla="*/ 36 h 36"/>
                <a:gd name="T2" fmla="*/ 4 w 13"/>
                <a:gd name="T3" fmla="*/ 0 h 36"/>
                <a:gd name="T4" fmla="*/ 0 w 13"/>
                <a:gd name="T5" fmla="*/ 36 h 36"/>
                <a:gd name="T6" fmla="*/ 13 w 13"/>
                <a:gd name="T7" fmla="*/ 36 h 36"/>
              </a:gdLst>
              <a:ahLst/>
              <a:cxnLst>
                <a:cxn ang="0">
                  <a:pos x="T0" y="T1"/>
                </a:cxn>
                <a:cxn ang="0">
                  <a:pos x="T2" y="T3"/>
                </a:cxn>
                <a:cxn ang="0">
                  <a:pos x="T4" y="T5"/>
                </a:cxn>
                <a:cxn ang="0">
                  <a:pos x="T6" y="T7"/>
                </a:cxn>
              </a:cxnLst>
              <a:rect l="0" t="0" r="r" b="b"/>
              <a:pathLst>
                <a:path w="13" h="36">
                  <a:moveTo>
                    <a:pt x="13" y="36"/>
                  </a:moveTo>
                  <a:cubicBezTo>
                    <a:pt x="13" y="36"/>
                    <a:pt x="11" y="19"/>
                    <a:pt x="4" y="0"/>
                  </a:cubicBezTo>
                  <a:cubicBezTo>
                    <a:pt x="4" y="0"/>
                    <a:pt x="0" y="33"/>
                    <a:pt x="0" y="36"/>
                  </a:cubicBezTo>
                  <a:lnTo>
                    <a:pt x="13"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3" name="Freeform 299">
              <a:extLst>
                <a:ext uri="{FF2B5EF4-FFF2-40B4-BE49-F238E27FC236}">
                  <a16:creationId xmlns:a16="http://schemas.microsoft.com/office/drawing/2014/main" id="{60290581-5BB8-435B-A07A-4E8C19C8AF68}"/>
                </a:ext>
              </a:extLst>
            </p:cNvPr>
            <p:cNvSpPr>
              <a:spLocks/>
            </p:cNvSpPr>
            <p:nvPr/>
          </p:nvSpPr>
          <p:spPr bwMode="auto">
            <a:xfrm>
              <a:off x="7113" y="2305"/>
              <a:ext cx="53" cy="98"/>
            </a:xfrm>
            <a:custGeom>
              <a:avLst/>
              <a:gdLst>
                <a:gd name="T0" fmla="*/ 23 w 23"/>
                <a:gd name="T1" fmla="*/ 42 h 42"/>
                <a:gd name="T2" fmla="*/ 9 w 23"/>
                <a:gd name="T3" fmla="*/ 0 h 42"/>
                <a:gd name="T4" fmla="*/ 0 w 23"/>
                <a:gd name="T5" fmla="*/ 42 h 42"/>
                <a:gd name="T6" fmla="*/ 23 w 23"/>
                <a:gd name="T7" fmla="*/ 42 h 42"/>
              </a:gdLst>
              <a:ahLst/>
              <a:cxnLst>
                <a:cxn ang="0">
                  <a:pos x="T0" y="T1"/>
                </a:cxn>
                <a:cxn ang="0">
                  <a:pos x="T2" y="T3"/>
                </a:cxn>
                <a:cxn ang="0">
                  <a:pos x="T4" y="T5"/>
                </a:cxn>
                <a:cxn ang="0">
                  <a:pos x="T6" y="T7"/>
                </a:cxn>
              </a:cxnLst>
              <a:rect l="0" t="0" r="r" b="b"/>
              <a:pathLst>
                <a:path w="23" h="42">
                  <a:moveTo>
                    <a:pt x="23" y="42"/>
                  </a:moveTo>
                  <a:cubicBezTo>
                    <a:pt x="23" y="42"/>
                    <a:pt x="20" y="24"/>
                    <a:pt x="9" y="0"/>
                  </a:cubicBezTo>
                  <a:cubicBezTo>
                    <a:pt x="9" y="0"/>
                    <a:pt x="0" y="39"/>
                    <a:pt x="0" y="42"/>
                  </a:cubicBezTo>
                  <a:lnTo>
                    <a:pt x="23" y="42"/>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4" name="Freeform 300">
              <a:extLst>
                <a:ext uri="{FF2B5EF4-FFF2-40B4-BE49-F238E27FC236}">
                  <a16:creationId xmlns:a16="http://schemas.microsoft.com/office/drawing/2014/main" id="{8F8C3DE8-C5AF-4FA2-A68A-947104AF0369}"/>
                </a:ext>
              </a:extLst>
            </p:cNvPr>
            <p:cNvSpPr>
              <a:spLocks/>
            </p:cNvSpPr>
            <p:nvPr/>
          </p:nvSpPr>
          <p:spPr bwMode="auto">
            <a:xfrm>
              <a:off x="7000" y="2287"/>
              <a:ext cx="53" cy="116"/>
            </a:xfrm>
            <a:custGeom>
              <a:avLst/>
              <a:gdLst>
                <a:gd name="T0" fmla="*/ 0 w 23"/>
                <a:gd name="T1" fmla="*/ 50 h 50"/>
                <a:gd name="T2" fmla="*/ 14 w 23"/>
                <a:gd name="T3" fmla="*/ 0 h 50"/>
                <a:gd name="T4" fmla="*/ 23 w 23"/>
                <a:gd name="T5" fmla="*/ 50 h 50"/>
                <a:gd name="T6" fmla="*/ 0 w 23"/>
                <a:gd name="T7" fmla="*/ 50 h 50"/>
              </a:gdLst>
              <a:ahLst/>
              <a:cxnLst>
                <a:cxn ang="0">
                  <a:pos x="T0" y="T1"/>
                </a:cxn>
                <a:cxn ang="0">
                  <a:pos x="T2" y="T3"/>
                </a:cxn>
                <a:cxn ang="0">
                  <a:pos x="T4" y="T5"/>
                </a:cxn>
                <a:cxn ang="0">
                  <a:pos x="T6" y="T7"/>
                </a:cxn>
              </a:cxnLst>
              <a:rect l="0" t="0" r="r" b="b"/>
              <a:pathLst>
                <a:path w="23" h="50">
                  <a:moveTo>
                    <a:pt x="0" y="50"/>
                  </a:moveTo>
                  <a:cubicBezTo>
                    <a:pt x="0" y="50"/>
                    <a:pt x="3" y="30"/>
                    <a:pt x="14" y="0"/>
                  </a:cubicBezTo>
                  <a:cubicBezTo>
                    <a:pt x="14" y="0"/>
                    <a:pt x="23" y="46"/>
                    <a:pt x="23"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5" name="Freeform 301">
              <a:extLst>
                <a:ext uri="{FF2B5EF4-FFF2-40B4-BE49-F238E27FC236}">
                  <a16:creationId xmlns:a16="http://schemas.microsoft.com/office/drawing/2014/main" id="{895484EF-DB9B-4CC6-B0D0-44A3F5EAB287}"/>
                </a:ext>
              </a:extLst>
            </p:cNvPr>
            <p:cNvSpPr>
              <a:spLocks/>
            </p:cNvSpPr>
            <p:nvPr/>
          </p:nvSpPr>
          <p:spPr bwMode="auto">
            <a:xfrm>
              <a:off x="7293" y="2277"/>
              <a:ext cx="64" cy="126"/>
            </a:xfrm>
            <a:custGeom>
              <a:avLst/>
              <a:gdLst>
                <a:gd name="T0" fmla="*/ 0 w 28"/>
                <a:gd name="T1" fmla="*/ 54 h 54"/>
                <a:gd name="T2" fmla="*/ 17 w 28"/>
                <a:gd name="T3" fmla="*/ 0 h 54"/>
                <a:gd name="T4" fmla="*/ 28 w 28"/>
                <a:gd name="T5" fmla="*/ 54 h 54"/>
                <a:gd name="T6" fmla="*/ 0 w 28"/>
                <a:gd name="T7" fmla="*/ 54 h 54"/>
              </a:gdLst>
              <a:ahLst/>
              <a:cxnLst>
                <a:cxn ang="0">
                  <a:pos x="T0" y="T1"/>
                </a:cxn>
                <a:cxn ang="0">
                  <a:pos x="T2" y="T3"/>
                </a:cxn>
                <a:cxn ang="0">
                  <a:pos x="T4" y="T5"/>
                </a:cxn>
                <a:cxn ang="0">
                  <a:pos x="T6" y="T7"/>
                </a:cxn>
              </a:cxnLst>
              <a:rect l="0" t="0" r="r" b="b"/>
              <a:pathLst>
                <a:path w="28" h="54">
                  <a:moveTo>
                    <a:pt x="0" y="54"/>
                  </a:moveTo>
                  <a:cubicBezTo>
                    <a:pt x="0" y="54"/>
                    <a:pt x="3" y="32"/>
                    <a:pt x="17" y="0"/>
                  </a:cubicBezTo>
                  <a:cubicBezTo>
                    <a:pt x="17" y="0"/>
                    <a:pt x="28" y="49"/>
                    <a:pt x="28" y="54"/>
                  </a:cubicBezTo>
                  <a:lnTo>
                    <a:pt x="0"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6" name="Freeform 302">
              <a:extLst>
                <a:ext uri="{FF2B5EF4-FFF2-40B4-BE49-F238E27FC236}">
                  <a16:creationId xmlns:a16="http://schemas.microsoft.com/office/drawing/2014/main" id="{769CD946-965B-4CD0-AEC9-EF0E4BD157E4}"/>
                </a:ext>
              </a:extLst>
            </p:cNvPr>
            <p:cNvSpPr>
              <a:spLocks/>
            </p:cNvSpPr>
            <p:nvPr/>
          </p:nvSpPr>
          <p:spPr bwMode="auto">
            <a:xfrm>
              <a:off x="7413" y="2277"/>
              <a:ext cx="66" cy="126"/>
            </a:xfrm>
            <a:custGeom>
              <a:avLst/>
              <a:gdLst>
                <a:gd name="T0" fmla="*/ 29 w 29"/>
                <a:gd name="T1" fmla="*/ 54 h 54"/>
                <a:gd name="T2" fmla="*/ 11 w 29"/>
                <a:gd name="T3" fmla="*/ 0 h 54"/>
                <a:gd name="T4" fmla="*/ 0 w 29"/>
                <a:gd name="T5" fmla="*/ 54 h 54"/>
                <a:gd name="T6" fmla="*/ 29 w 29"/>
                <a:gd name="T7" fmla="*/ 54 h 54"/>
              </a:gdLst>
              <a:ahLst/>
              <a:cxnLst>
                <a:cxn ang="0">
                  <a:pos x="T0" y="T1"/>
                </a:cxn>
                <a:cxn ang="0">
                  <a:pos x="T2" y="T3"/>
                </a:cxn>
                <a:cxn ang="0">
                  <a:pos x="T4" y="T5"/>
                </a:cxn>
                <a:cxn ang="0">
                  <a:pos x="T6" y="T7"/>
                </a:cxn>
              </a:cxnLst>
              <a:rect l="0" t="0" r="r" b="b"/>
              <a:pathLst>
                <a:path w="29" h="54">
                  <a:moveTo>
                    <a:pt x="29" y="54"/>
                  </a:moveTo>
                  <a:cubicBezTo>
                    <a:pt x="29" y="54"/>
                    <a:pt x="26" y="32"/>
                    <a:pt x="11" y="0"/>
                  </a:cubicBezTo>
                  <a:cubicBezTo>
                    <a:pt x="11" y="0"/>
                    <a:pt x="0" y="49"/>
                    <a:pt x="0" y="54"/>
                  </a:cubicBezTo>
                  <a:lnTo>
                    <a:pt x="29" y="54"/>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7" name="Freeform 303">
              <a:extLst>
                <a:ext uri="{FF2B5EF4-FFF2-40B4-BE49-F238E27FC236}">
                  <a16:creationId xmlns:a16="http://schemas.microsoft.com/office/drawing/2014/main" id="{65AD46F2-A74F-4CFC-B821-F46ABC2FBE66}"/>
                </a:ext>
              </a:extLst>
            </p:cNvPr>
            <p:cNvSpPr>
              <a:spLocks/>
            </p:cNvSpPr>
            <p:nvPr/>
          </p:nvSpPr>
          <p:spPr bwMode="auto">
            <a:xfrm>
              <a:off x="7267" y="2303"/>
              <a:ext cx="42" cy="100"/>
            </a:xfrm>
            <a:custGeom>
              <a:avLst/>
              <a:gdLst>
                <a:gd name="T0" fmla="*/ 0 w 18"/>
                <a:gd name="T1" fmla="*/ 43 h 43"/>
                <a:gd name="T2" fmla="*/ 12 w 18"/>
                <a:gd name="T3" fmla="*/ 0 h 43"/>
                <a:gd name="T4" fmla="*/ 18 w 18"/>
                <a:gd name="T5" fmla="*/ 43 h 43"/>
                <a:gd name="T6" fmla="*/ 0 w 18"/>
                <a:gd name="T7" fmla="*/ 43 h 43"/>
              </a:gdLst>
              <a:ahLst/>
              <a:cxnLst>
                <a:cxn ang="0">
                  <a:pos x="T0" y="T1"/>
                </a:cxn>
                <a:cxn ang="0">
                  <a:pos x="T2" y="T3"/>
                </a:cxn>
                <a:cxn ang="0">
                  <a:pos x="T4" y="T5"/>
                </a:cxn>
                <a:cxn ang="0">
                  <a:pos x="T6" y="T7"/>
                </a:cxn>
              </a:cxnLst>
              <a:rect l="0" t="0" r="r" b="b"/>
              <a:pathLst>
                <a:path w="18" h="43">
                  <a:moveTo>
                    <a:pt x="0" y="43"/>
                  </a:moveTo>
                  <a:cubicBezTo>
                    <a:pt x="0" y="43"/>
                    <a:pt x="2" y="26"/>
                    <a:pt x="12" y="0"/>
                  </a:cubicBezTo>
                  <a:cubicBezTo>
                    <a:pt x="12" y="0"/>
                    <a:pt x="18" y="39"/>
                    <a:pt x="18" y="43"/>
                  </a:cubicBezTo>
                  <a:lnTo>
                    <a:pt x="0" y="43"/>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8" name="Freeform 304">
              <a:extLst>
                <a:ext uri="{FF2B5EF4-FFF2-40B4-BE49-F238E27FC236}">
                  <a16:creationId xmlns:a16="http://schemas.microsoft.com/office/drawing/2014/main" id="{8FBBBADC-89A7-4F82-9D0F-029393A7C86C}"/>
                </a:ext>
              </a:extLst>
            </p:cNvPr>
            <p:cNvSpPr>
              <a:spLocks/>
            </p:cNvSpPr>
            <p:nvPr/>
          </p:nvSpPr>
          <p:spPr bwMode="auto">
            <a:xfrm>
              <a:off x="7479" y="2319"/>
              <a:ext cx="37" cy="84"/>
            </a:xfrm>
            <a:custGeom>
              <a:avLst/>
              <a:gdLst>
                <a:gd name="T0" fmla="*/ 16 w 16"/>
                <a:gd name="T1" fmla="*/ 36 h 36"/>
                <a:gd name="T2" fmla="*/ 6 w 16"/>
                <a:gd name="T3" fmla="*/ 0 h 36"/>
                <a:gd name="T4" fmla="*/ 0 w 16"/>
                <a:gd name="T5" fmla="*/ 36 h 36"/>
                <a:gd name="T6" fmla="*/ 16 w 16"/>
                <a:gd name="T7" fmla="*/ 36 h 36"/>
              </a:gdLst>
              <a:ahLst/>
              <a:cxnLst>
                <a:cxn ang="0">
                  <a:pos x="T0" y="T1"/>
                </a:cxn>
                <a:cxn ang="0">
                  <a:pos x="T2" y="T3"/>
                </a:cxn>
                <a:cxn ang="0">
                  <a:pos x="T4" y="T5"/>
                </a:cxn>
                <a:cxn ang="0">
                  <a:pos x="T6" y="T7"/>
                </a:cxn>
              </a:cxnLst>
              <a:rect l="0" t="0" r="r" b="b"/>
              <a:pathLst>
                <a:path w="16" h="36">
                  <a:moveTo>
                    <a:pt x="16" y="36"/>
                  </a:moveTo>
                  <a:cubicBezTo>
                    <a:pt x="16" y="36"/>
                    <a:pt x="14" y="19"/>
                    <a:pt x="6" y="0"/>
                  </a:cubicBezTo>
                  <a:cubicBezTo>
                    <a:pt x="6" y="0"/>
                    <a:pt x="0" y="33"/>
                    <a:pt x="0" y="36"/>
                  </a:cubicBezTo>
                  <a:lnTo>
                    <a:pt x="16" y="36"/>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sp>
          <p:nvSpPr>
            <p:cNvPr id="119" name="Freeform 305">
              <a:extLst>
                <a:ext uri="{FF2B5EF4-FFF2-40B4-BE49-F238E27FC236}">
                  <a16:creationId xmlns:a16="http://schemas.microsoft.com/office/drawing/2014/main" id="{378DA0E0-3A9B-48D4-A722-ACBFB05629FB}"/>
                </a:ext>
              </a:extLst>
            </p:cNvPr>
            <p:cNvSpPr>
              <a:spLocks/>
            </p:cNvSpPr>
            <p:nvPr/>
          </p:nvSpPr>
          <p:spPr bwMode="auto">
            <a:xfrm>
              <a:off x="7357" y="2287"/>
              <a:ext cx="65" cy="116"/>
            </a:xfrm>
            <a:custGeom>
              <a:avLst/>
              <a:gdLst>
                <a:gd name="T0" fmla="*/ 0 w 28"/>
                <a:gd name="T1" fmla="*/ 50 h 50"/>
                <a:gd name="T2" fmla="*/ 17 w 28"/>
                <a:gd name="T3" fmla="*/ 0 h 50"/>
                <a:gd name="T4" fmla="*/ 28 w 28"/>
                <a:gd name="T5" fmla="*/ 50 h 50"/>
                <a:gd name="T6" fmla="*/ 0 w 28"/>
                <a:gd name="T7" fmla="*/ 50 h 50"/>
              </a:gdLst>
              <a:ahLst/>
              <a:cxnLst>
                <a:cxn ang="0">
                  <a:pos x="T0" y="T1"/>
                </a:cxn>
                <a:cxn ang="0">
                  <a:pos x="T2" y="T3"/>
                </a:cxn>
                <a:cxn ang="0">
                  <a:pos x="T4" y="T5"/>
                </a:cxn>
                <a:cxn ang="0">
                  <a:pos x="T6" y="T7"/>
                </a:cxn>
              </a:cxnLst>
              <a:rect l="0" t="0" r="r" b="b"/>
              <a:pathLst>
                <a:path w="28" h="50">
                  <a:moveTo>
                    <a:pt x="0" y="50"/>
                  </a:moveTo>
                  <a:cubicBezTo>
                    <a:pt x="0" y="50"/>
                    <a:pt x="3" y="30"/>
                    <a:pt x="17" y="0"/>
                  </a:cubicBezTo>
                  <a:cubicBezTo>
                    <a:pt x="17" y="0"/>
                    <a:pt x="28" y="46"/>
                    <a:pt x="28" y="50"/>
                  </a:cubicBezTo>
                  <a:lnTo>
                    <a:pt x="0" y="50"/>
                  </a:lnTo>
                  <a:close/>
                </a:path>
              </a:pathLst>
            </a:custGeom>
            <a:solidFill>
              <a:srgbClr val="91BF2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zh-CN" altLang="en-US"/>
            </a:p>
          </p:txBody>
        </p:sp>
      </p:grpSp>
    </p:spTree>
    <p:extLst>
      <p:ext uri="{BB962C8B-B14F-4D97-AF65-F5344CB8AC3E}">
        <p14:creationId xmlns:p14="http://schemas.microsoft.com/office/powerpoint/2010/main" val="63484422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1304276270"/>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文本框 6"/>
          <p:cNvSpPr txBox="1"/>
          <p:nvPr userDrawn="1"/>
        </p:nvSpPr>
        <p:spPr>
          <a:xfrm>
            <a:off x="4318000" y="2971800"/>
            <a:ext cx="3556000" cy="229870"/>
          </a:xfrm>
          <a:prstGeom prst="rect">
            <a:avLst/>
          </a:prstGeom>
          <a:noFill/>
        </p:spPr>
        <p:txBody>
          <a:bodyPr wrap="square" rtlCol="0">
            <a:spAutoFit/>
          </a:bodyPr>
          <a:lstStyle/>
          <a:p>
            <a:r>
              <a:rPr lang="zh-CN" altLang="en-US" sz="300" dirty="0">
                <a:solidFill>
                  <a:schemeClr val="bg1"/>
                </a:solidFill>
                <a:latin typeface="微软雅黑" panose="020B0503020204020204" pitchFamily="34" charset="-122"/>
                <a:ea typeface="微软雅黑" panose="020B0503020204020204" pitchFamily="34" charset="-122"/>
                <a:sym typeface="+mn-ea"/>
              </a:rPr>
              <a:t>感谢您下载包图网平台上提供的</a:t>
            </a:r>
            <a:r>
              <a:rPr lang="en-US" altLang="zh-CN" sz="300" dirty="0">
                <a:solidFill>
                  <a:schemeClr val="bg1"/>
                </a:solidFill>
                <a:latin typeface="微软雅黑" panose="020B0503020204020204" pitchFamily="34" charset="-122"/>
                <a:ea typeface="微软雅黑" panose="020B0503020204020204" pitchFamily="34" charset="-122"/>
                <a:sym typeface="+mn-ea"/>
              </a:rPr>
              <a:t>PPT</a:t>
            </a:r>
            <a:r>
              <a:rPr lang="zh-CN" altLang="en-US" sz="300" dirty="0">
                <a:solidFill>
                  <a:schemeClr val="bg1"/>
                </a:solidFill>
                <a:latin typeface="微软雅黑" panose="020B0503020204020204" pitchFamily="34" charset="-122"/>
                <a:ea typeface="微软雅黑" panose="020B0503020204020204" pitchFamily="34" charset="-122"/>
                <a:sym typeface="+mn-ea"/>
              </a:rPr>
              <a:t>作品，为了您和包图网以及原创作者的利益，请勿复制、传播、销售，否则将承担法律责任！包图网将对作品进行维权，按照传播下载次数进行十倍的索取赔偿！</a:t>
            </a:r>
          </a:p>
          <a:p>
            <a:r>
              <a:rPr lang="en-US" altLang="zh-CN" sz="600" dirty="0">
                <a:solidFill>
                  <a:schemeClr val="bg1"/>
                </a:solidFill>
                <a:latin typeface="微软雅黑" panose="020B0503020204020204" pitchFamily="34" charset="-122"/>
                <a:ea typeface="微软雅黑" panose="020B0503020204020204" pitchFamily="34" charset="-122"/>
                <a:sym typeface="+mn-ea"/>
              </a:rPr>
              <a:t>ibaotu.com</a:t>
            </a:r>
          </a:p>
        </p:txBody>
      </p:sp>
      <p:pic>
        <p:nvPicPr>
          <p:cNvPr id="3" name="图片 2">
            <a:extLst>
              <a:ext uri="{FF2B5EF4-FFF2-40B4-BE49-F238E27FC236}">
                <a16:creationId xmlns:a16="http://schemas.microsoft.com/office/drawing/2014/main" id="{A8802AE3-308E-4422-B79E-C651C1BCB1D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grpSp>
        <p:nvGrpSpPr>
          <p:cNvPr id="4" name="组合 3">
            <a:extLst>
              <a:ext uri="{FF2B5EF4-FFF2-40B4-BE49-F238E27FC236}">
                <a16:creationId xmlns:a16="http://schemas.microsoft.com/office/drawing/2014/main" id="{6BE7ADC6-66A0-46C2-B52A-D252928C2B08}"/>
              </a:ext>
            </a:extLst>
          </p:cNvPr>
          <p:cNvGrpSpPr/>
          <p:nvPr userDrawn="1"/>
        </p:nvGrpSpPr>
        <p:grpSpPr>
          <a:xfrm>
            <a:off x="1" y="0"/>
            <a:ext cx="11770535" cy="6344264"/>
            <a:chOff x="1" y="0"/>
            <a:chExt cx="11770535" cy="6344264"/>
          </a:xfrm>
        </p:grpSpPr>
        <p:sp>
          <p:nvSpPr>
            <p:cNvPr id="5" name="Rectangle 4">
              <a:extLst>
                <a:ext uri="{FF2B5EF4-FFF2-40B4-BE49-F238E27FC236}">
                  <a16:creationId xmlns:a16="http://schemas.microsoft.com/office/drawing/2014/main" id="{0332F3D5-C14B-4C80-87BE-0D8BC7A51E4D}"/>
                </a:ext>
              </a:extLst>
            </p:cNvPr>
            <p:cNvSpPr/>
            <p:nvPr/>
          </p:nvSpPr>
          <p:spPr>
            <a:xfrm>
              <a:off x="421464" y="513735"/>
              <a:ext cx="11349072" cy="5830529"/>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图片 5">
              <a:extLst>
                <a:ext uri="{FF2B5EF4-FFF2-40B4-BE49-F238E27FC236}">
                  <a16:creationId xmlns:a16="http://schemas.microsoft.com/office/drawing/2014/main" id="{E559CF6B-7D31-46B7-B2C2-4176D0A55FB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0965" t="8949" r="34237" b="80979"/>
            <a:stretch/>
          </p:blipFill>
          <p:spPr>
            <a:xfrm>
              <a:off x="1" y="0"/>
              <a:ext cx="3034293" cy="1317523"/>
            </a:xfrm>
            <a:prstGeom prst="rect">
              <a:avLst/>
            </a:prstGeom>
          </p:spPr>
        </p:pic>
        <p:sp>
          <p:nvSpPr>
            <p:cNvPr id="8" name="Rectangle 4">
              <a:extLst>
                <a:ext uri="{FF2B5EF4-FFF2-40B4-BE49-F238E27FC236}">
                  <a16:creationId xmlns:a16="http://schemas.microsoft.com/office/drawing/2014/main" id="{F237DA5C-D2F7-4773-B6BF-731FDC646349}"/>
                </a:ext>
              </a:extLst>
            </p:cNvPr>
            <p:cNvSpPr/>
            <p:nvPr/>
          </p:nvSpPr>
          <p:spPr>
            <a:xfrm>
              <a:off x="11163106" y="0"/>
              <a:ext cx="350469" cy="1849289"/>
            </a:xfrm>
            <a:prstGeom prst="rect">
              <a:avLst/>
            </a:prstGeom>
            <a:solidFill>
              <a:srgbClr val="EF6838"/>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vert="eaVert" rtlCol="0" anchor="ctr"/>
            <a:lstStyle/>
            <a:p>
              <a:pPr algn="ctr"/>
              <a:r>
                <a:rPr lang="zh-CN" altLang="en-US" sz="2000" dirty="0">
                  <a:solidFill>
                    <a:schemeClr val="bg1"/>
                  </a:solidFill>
                  <a:latin typeface="小白" panose="02010601030101010101" pitchFamily="2" charset="-122"/>
                  <a:ea typeface="小白" panose="02010601030101010101" pitchFamily="2" charset="-122"/>
                </a:rPr>
                <a:t>请输入标题</a:t>
              </a:r>
              <a:endParaRPr lang="en-US" sz="2000" dirty="0">
                <a:solidFill>
                  <a:schemeClr val="bg1"/>
                </a:solidFill>
                <a:latin typeface="小白" panose="02010601030101010101" pitchFamily="2" charset="-122"/>
                <a:ea typeface="小白" panose="02010601030101010101" pitchFamily="2" charset="-122"/>
              </a:endParaRPr>
            </a:p>
          </p:txBody>
        </p:sp>
      </p:grpSp>
    </p:spTree>
    <p:extLst>
      <p:ext uri="{BB962C8B-B14F-4D97-AF65-F5344CB8AC3E}">
        <p14:creationId xmlns:p14="http://schemas.microsoft.com/office/powerpoint/2010/main" val="1810088604"/>
      </p:ext>
    </p:extLst>
  </p:cSld>
  <p:clrMap bg1="lt1" tx1="dk1" bg2="lt2" tx2="dk2" accent1="accent1" accent2="accent2" accent3="accent3" accent4="accent4" accent5="accent5" accent6="accent6" hlink="hlink" folHlink="folHlink"/>
  <p:sldLayoutIdLst>
    <p:sldLayoutId id="2147483714" r:id="rId1"/>
  </p:sldLayoutIdLst>
  <mc:AlternateContent xmlns:mc="http://schemas.openxmlformats.org/markup-compatibility/2006" xmlns:p14="http://schemas.microsoft.com/office/powerpoint/2010/main">
    <mc:Choice Requires="p14">
      <p:transition spd="slow" p14:dur="3500" advTm="3000">
        <p:random/>
      </p:transition>
    </mc:Choice>
    <mc:Fallback xmlns="">
      <p:transition spd="slow" advTm="3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B241E1-CB4A-4623-A25C-465F86E63872}" type="datetimeFigureOut">
              <a:rPr lang="en-US" smtClean="0"/>
              <a:t>3/18/2024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4CC5982-F119-4A18-81C4-61D6B908B73F}" type="slidenum">
              <a:rPr lang="en-US" smtClean="0"/>
              <a:t>‹#›</a:t>
            </a:fld>
            <a:endParaRPr lang="en-US"/>
          </a:p>
        </p:txBody>
      </p:sp>
    </p:spTree>
    <p:extLst>
      <p:ext uri="{BB962C8B-B14F-4D97-AF65-F5344CB8AC3E}">
        <p14:creationId xmlns:p14="http://schemas.microsoft.com/office/powerpoint/2010/main" val="204395981"/>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9040FC0-4FD3-4246-AAF5-2082E50F0BE6}"/>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2DB22C5-7F64-4CD8-8BC4-D32E0A2EAA8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2381F2-B9E8-4D14-BAFE-6EF808CF25DB}"/>
              </a:ext>
            </a:extLst>
          </p:cNvPr>
          <p:cNvSpPr>
            <a:spLocks noGrp="1"/>
          </p:cNvSpPr>
          <p:nvPr>
            <p:ph type="dt" sz="half" idx="2"/>
          </p:nvPr>
        </p:nvSpPr>
        <p:spPr>
          <a:xfrm>
            <a:off x="838201"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2B8AC976-F0F5-438A-A4BB-3BAAC2D1A4DD}" type="datetimeFigureOut">
              <a:rPr lang="en-US" smtClean="0">
                <a:solidFill>
                  <a:prstClr val="black">
                    <a:tint val="75000"/>
                  </a:prstClr>
                </a:solidFill>
              </a:rPr>
              <a:pPr defTabSz="914400"/>
              <a:t>3/18/2024</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95A469B-8471-4898-B282-749957BDA404}"/>
              </a:ext>
            </a:extLst>
          </p:cNvPr>
          <p:cNvSpPr>
            <a:spLocks noGrp="1"/>
          </p:cNvSpPr>
          <p:nvPr>
            <p:ph type="ftr" sz="quarter" idx="3"/>
          </p:nvPr>
        </p:nvSpPr>
        <p:spPr>
          <a:xfrm>
            <a:off x="4038601"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8A99F61B-436C-4F68-BDD4-D331987F21A7}"/>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F70BFC39-336F-402B-8BB1-7F2D84F98217}"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2624151983"/>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Lst>
  <p:txStyles>
    <p:titleStyle>
      <a:lvl1pPr algn="l" defTabSz="914309"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77" indent="-228577" algn="l" defTabSz="914309"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31" indent="-228577" algn="l" defTabSz="914309"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886" indent="-228577" algn="l" defTabSz="914309"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040"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194"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349"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503"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657"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5811" indent="-228577" algn="l" defTabSz="914309"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09" rtl="0" eaLnBrk="1" latinLnBrk="0" hangingPunct="1">
        <a:defRPr sz="1800" kern="1200">
          <a:solidFill>
            <a:schemeClr val="tx1"/>
          </a:solidFill>
          <a:latin typeface="+mn-lt"/>
          <a:ea typeface="+mn-ea"/>
          <a:cs typeface="+mn-cs"/>
        </a:defRPr>
      </a:lvl1pPr>
      <a:lvl2pPr marL="457154" algn="l" defTabSz="914309" rtl="0" eaLnBrk="1" latinLnBrk="0" hangingPunct="1">
        <a:defRPr sz="1800" kern="1200">
          <a:solidFill>
            <a:schemeClr val="tx1"/>
          </a:solidFill>
          <a:latin typeface="+mn-lt"/>
          <a:ea typeface="+mn-ea"/>
          <a:cs typeface="+mn-cs"/>
        </a:defRPr>
      </a:lvl2pPr>
      <a:lvl3pPr marL="914309" algn="l" defTabSz="914309" rtl="0" eaLnBrk="1" latinLnBrk="0" hangingPunct="1">
        <a:defRPr sz="1800" kern="1200">
          <a:solidFill>
            <a:schemeClr val="tx1"/>
          </a:solidFill>
          <a:latin typeface="+mn-lt"/>
          <a:ea typeface="+mn-ea"/>
          <a:cs typeface="+mn-cs"/>
        </a:defRPr>
      </a:lvl3pPr>
      <a:lvl4pPr marL="1371463" algn="l" defTabSz="914309" rtl="0" eaLnBrk="1" latinLnBrk="0" hangingPunct="1">
        <a:defRPr sz="1800" kern="1200">
          <a:solidFill>
            <a:schemeClr val="tx1"/>
          </a:solidFill>
          <a:latin typeface="+mn-lt"/>
          <a:ea typeface="+mn-ea"/>
          <a:cs typeface="+mn-cs"/>
        </a:defRPr>
      </a:lvl4pPr>
      <a:lvl5pPr marL="1828617" algn="l" defTabSz="914309" rtl="0" eaLnBrk="1" latinLnBrk="0" hangingPunct="1">
        <a:defRPr sz="1800" kern="1200">
          <a:solidFill>
            <a:schemeClr val="tx1"/>
          </a:solidFill>
          <a:latin typeface="+mn-lt"/>
          <a:ea typeface="+mn-ea"/>
          <a:cs typeface="+mn-cs"/>
        </a:defRPr>
      </a:lvl5pPr>
      <a:lvl6pPr marL="2285771" algn="l" defTabSz="914309" rtl="0" eaLnBrk="1" latinLnBrk="0" hangingPunct="1">
        <a:defRPr sz="1800" kern="1200">
          <a:solidFill>
            <a:schemeClr val="tx1"/>
          </a:solidFill>
          <a:latin typeface="+mn-lt"/>
          <a:ea typeface="+mn-ea"/>
          <a:cs typeface="+mn-cs"/>
        </a:defRPr>
      </a:lvl6pPr>
      <a:lvl7pPr marL="2742926" algn="l" defTabSz="914309" rtl="0" eaLnBrk="1" latinLnBrk="0" hangingPunct="1">
        <a:defRPr sz="1800" kern="1200">
          <a:solidFill>
            <a:schemeClr val="tx1"/>
          </a:solidFill>
          <a:latin typeface="+mn-lt"/>
          <a:ea typeface="+mn-ea"/>
          <a:cs typeface="+mn-cs"/>
        </a:defRPr>
      </a:lvl7pPr>
      <a:lvl8pPr marL="3200080" algn="l" defTabSz="914309" rtl="0" eaLnBrk="1" latinLnBrk="0" hangingPunct="1">
        <a:defRPr sz="1800" kern="1200">
          <a:solidFill>
            <a:schemeClr val="tx1"/>
          </a:solidFill>
          <a:latin typeface="+mn-lt"/>
          <a:ea typeface="+mn-ea"/>
          <a:cs typeface="+mn-cs"/>
        </a:defRPr>
      </a:lvl8pPr>
      <a:lvl9pPr marL="3657234" algn="l" defTabSz="914309"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ACA37975-6AF7-4301-9DC5-87C074AA59D1}" type="datetimeFigureOut">
              <a:rPr lang="zh-CN" altLang="en-US" smtClean="0"/>
              <a:pPr/>
              <a:t>2024/3/18</a:t>
            </a:fld>
            <a:endParaRPr lang="zh-CN" alt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endParaRPr lang="zh-CN" alt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latin typeface="字魂59号-创粗黑" panose="00000500000000000000" pitchFamily="2" charset="-122"/>
                <a:ea typeface="字魂59号-创粗黑" panose="00000500000000000000" pitchFamily="2" charset="-122"/>
              </a:defRPr>
            </a:lvl1pPr>
          </a:lstStyle>
          <a:p>
            <a:fld id="{D27987A4-0198-42B4-AAAE-EDBADA4485AB}" type="slidenum">
              <a:rPr lang="zh-CN" altLang="en-US" smtClean="0"/>
              <a:pPr/>
              <a:t>‹#›</a:t>
            </a:fld>
            <a:endParaRPr lang="zh-CN" altLang="en-US" dirty="0"/>
          </a:p>
        </p:txBody>
      </p:sp>
    </p:spTree>
    <p:extLst>
      <p:ext uri="{BB962C8B-B14F-4D97-AF65-F5344CB8AC3E}">
        <p14:creationId xmlns:p14="http://schemas.microsoft.com/office/powerpoint/2010/main" val="451628504"/>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 id="2147483753" r:id="rId12"/>
    <p:sldLayoutId id="2147483754" r:id="rId13"/>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377" rtl="0" eaLnBrk="1" latinLnBrk="0" hangingPunct="1">
        <a:lnSpc>
          <a:spcPct val="90000"/>
        </a:lnSpc>
        <a:spcBef>
          <a:spcPct val="0"/>
        </a:spcBef>
        <a:buNone/>
        <a:defRPr sz="4400" kern="1200">
          <a:solidFill>
            <a:schemeClr val="tx1"/>
          </a:solidFill>
          <a:latin typeface="字魂59号-创粗黑" panose="00000500000000000000" pitchFamily="2" charset="-122"/>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字魂59号-创粗黑" panose="00000500000000000000" pitchFamily="2" charset="-122"/>
          <a:ea typeface="字魂59号-创粗黑"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字魂59号-创粗黑" panose="00000500000000000000" pitchFamily="2" charset="-122"/>
          <a:ea typeface="字魂59号-创粗黑"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字魂59号-创粗黑" panose="00000500000000000000" pitchFamily="2" charset="-122"/>
          <a:ea typeface="字魂59号-创粗黑"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字魂59号-创粗黑" panose="00000500000000000000" pitchFamily="2" charset="-122"/>
          <a:ea typeface="字魂59号-创粗黑"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40"/>
            <a:ext cx="10972800" cy="1143000"/>
          </a:xfrm>
          <a:prstGeom prst="rect">
            <a:avLst/>
          </a:prstGeom>
        </p:spPr>
        <p:txBody>
          <a:bodyPr vert="horz" lIns="91436" tIns="45718" rIns="91436" bIns="45718"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3"/>
            <a:ext cx="10972800" cy="4525963"/>
          </a:xfrm>
          <a:prstGeom prst="rect">
            <a:avLst/>
          </a:prstGeom>
        </p:spPr>
        <p:txBody>
          <a:bodyPr vert="horz" lIns="91436" tIns="45718" rIns="91436" bIns="4571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4"/>
            <a:ext cx="2844800" cy="365125"/>
          </a:xfrm>
          <a:prstGeom prst="rect">
            <a:avLst/>
          </a:prstGeom>
        </p:spPr>
        <p:txBody>
          <a:bodyPr vert="horz" lIns="91436" tIns="45718" rIns="91436" bIns="45718" rtlCol="0" anchor="ctr"/>
          <a:lstStyle>
            <a:lvl1pPr algn="l">
              <a:defRPr sz="1600">
                <a:solidFill>
                  <a:schemeClr val="tx1">
                    <a:tint val="75000"/>
                  </a:schemeClr>
                </a:solidFill>
              </a:defRPr>
            </a:lvl1pPr>
          </a:lstStyle>
          <a:p>
            <a:pPr defTabSz="914133">
              <a:defRPr/>
            </a:pPr>
            <a:fld id="{9196EC2F-0988-4314-AD4B-24FF16D7B45E}" type="datetime1">
              <a:rPr lang="en-US" altLang="zh-CN" smtClean="0">
                <a:solidFill>
                  <a:prstClr val="black">
                    <a:tint val="75000"/>
                  </a:prstClr>
                </a:solidFill>
                <a:cs typeface="Arial"/>
                <a:sym typeface="Arial"/>
              </a:rPr>
              <a:pPr defTabSz="914133">
                <a:defRPr/>
              </a:pPr>
              <a:t>3/18/2024</a:t>
            </a:fld>
            <a:endParaRPr lang="en-US" dirty="0">
              <a:solidFill>
                <a:prstClr val="black">
                  <a:tint val="75000"/>
                </a:prstClr>
              </a:solidFill>
              <a:cs typeface="Arial"/>
              <a:sym typeface="Arial"/>
            </a:endParaRPr>
          </a:p>
        </p:txBody>
      </p:sp>
      <p:sp>
        <p:nvSpPr>
          <p:cNvPr id="5" name="Footer Placeholder 4"/>
          <p:cNvSpPr>
            <a:spLocks noGrp="1"/>
          </p:cNvSpPr>
          <p:nvPr>
            <p:ph type="ftr" sz="quarter" idx="3"/>
          </p:nvPr>
        </p:nvSpPr>
        <p:spPr>
          <a:xfrm>
            <a:off x="4165601" y="6356354"/>
            <a:ext cx="3860800" cy="365125"/>
          </a:xfrm>
          <a:prstGeom prst="rect">
            <a:avLst/>
          </a:prstGeom>
        </p:spPr>
        <p:txBody>
          <a:bodyPr vert="horz" lIns="91436" tIns="45718" rIns="91436" bIns="45718" rtlCol="0" anchor="ctr"/>
          <a:lstStyle>
            <a:lvl1pPr algn="ctr">
              <a:defRPr sz="1600">
                <a:solidFill>
                  <a:schemeClr val="tx1">
                    <a:tint val="75000"/>
                  </a:schemeClr>
                </a:solidFill>
              </a:defRPr>
            </a:lvl1pPr>
          </a:lstStyle>
          <a:p>
            <a:pPr defTabSz="914133">
              <a:defRPr/>
            </a:pPr>
            <a:endParaRPr lang="en-US" dirty="0">
              <a:solidFill>
                <a:prstClr val="black">
                  <a:tint val="75000"/>
                </a:prstClr>
              </a:solidFill>
              <a:cs typeface="Arial"/>
              <a:sym typeface="Arial"/>
            </a:endParaRPr>
          </a:p>
        </p:txBody>
      </p:sp>
      <p:sp>
        <p:nvSpPr>
          <p:cNvPr id="6" name="Slide Number Placeholder 5"/>
          <p:cNvSpPr>
            <a:spLocks noGrp="1"/>
          </p:cNvSpPr>
          <p:nvPr>
            <p:ph type="sldNum" sz="quarter" idx="4"/>
          </p:nvPr>
        </p:nvSpPr>
        <p:spPr>
          <a:xfrm>
            <a:off x="8737600" y="6356354"/>
            <a:ext cx="2844800" cy="365125"/>
          </a:xfrm>
          <a:prstGeom prst="rect">
            <a:avLst/>
          </a:prstGeom>
        </p:spPr>
        <p:txBody>
          <a:bodyPr vert="horz" lIns="91436" tIns="45718" rIns="91436" bIns="45718" rtlCol="0" anchor="ctr"/>
          <a:lstStyle>
            <a:lvl1pPr algn="r">
              <a:defRPr sz="1600">
                <a:solidFill>
                  <a:schemeClr val="tx1">
                    <a:tint val="75000"/>
                  </a:schemeClr>
                </a:solidFill>
              </a:defRPr>
            </a:lvl1pPr>
          </a:lstStyle>
          <a:p>
            <a:pPr defTabSz="914133">
              <a:defRPr/>
            </a:pPr>
            <a:fld id="{601EE9E8-4134-49B0-9AA7-3089E6521627}" type="slidenum">
              <a:rPr lang="en-US" smtClean="0">
                <a:solidFill>
                  <a:prstClr val="black">
                    <a:tint val="75000"/>
                  </a:prstClr>
                </a:solidFill>
                <a:cs typeface="Arial"/>
                <a:sym typeface="Arial"/>
              </a:rPr>
              <a:pPr defTabSz="914133">
                <a:defRPr/>
              </a:pPr>
              <a:t>‹#›</a:t>
            </a:fld>
            <a:endParaRPr lang="en-US" dirty="0">
              <a:solidFill>
                <a:prstClr val="black">
                  <a:tint val="75000"/>
                </a:prstClr>
              </a:solidFill>
              <a:cs typeface="Arial"/>
              <a:sym typeface="Arial"/>
            </a:endParaRPr>
          </a:p>
        </p:txBody>
      </p:sp>
    </p:spTree>
    <p:extLst>
      <p:ext uri="{BB962C8B-B14F-4D97-AF65-F5344CB8AC3E}">
        <p14:creationId xmlns:p14="http://schemas.microsoft.com/office/powerpoint/2010/main" val="1028388537"/>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58" r:id="rId3"/>
    <p:sldLayoutId id="2147483759" r:id="rId4"/>
    <p:sldLayoutId id="2147483760" r:id="rId5"/>
    <p:sldLayoutId id="2147483761" r:id="rId6"/>
    <p:sldLayoutId id="2147483762" r:id="rId7"/>
    <p:sldLayoutId id="2147483763" r:id="rId8"/>
    <p:sldLayoutId id="2147483764" r:id="rId9"/>
    <p:sldLayoutId id="2147483765" r:id="rId10"/>
    <p:sldLayoutId id="2147483766" r:id="rId11"/>
    <p:sldLayoutId id="2147483767" r:id="rId12"/>
    <p:sldLayoutId id="2147483768" r:id="rId13"/>
  </p:sldLayoutIdLst>
  <p:hf hdr="0" ftr="0" dt="0"/>
  <p:txStyles>
    <p:titleStyle>
      <a:lvl1pPr algn="ctr" defTabSz="1218815" rtl="0" eaLnBrk="1" latinLnBrk="0" hangingPunct="1">
        <a:spcBef>
          <a:spcPct val="0"/>
        </a:spcBef>
        <a:buNone/>
        <a:defRPr sz="5899" kern="1200">
          <a:solidFill>
            <a:schemeClr val="tx1"/>
          </a:solidFill>
          <a:latin typeface="+mj-lt"/>
          <a:ea typeface="+mj-ea"/>
          <a:cs typeface="+mj-cs"/>
        </a:defRPr>
      </a:lvl1pPr>
    </p:titleStyle>
    <p:bodyStyle>
      <a:lvl1pPr marL="457055" indent="-457055" algn="l" defTabSz="1218815" rtl="0" eaLnBrk="1" latinLnBrk="0" hangingPunct="1">
        <a:spcBef>
          <a:spcPct val="20000"/>
        </a:spcBef>
        <a:buFont typeface="Arial" pitchFamily="34" charset="0"/>
        <a:buChar char="•"/>
        <a:defRPr sz="4299" kern="1200">
          <a:solidFill>
            <a:schemeClr val="tx1"/>
          </a:solidFill>
          <a:latin typeface="+mn-lt"/>
          <a:ea typeface="+mn-ea"/>
          <a:cs typeface="+mn-cs"/>
        </a:defRPr>
      </a:lvl1pPr>
      <a:lvl2pPr marL="990286" indent="-380878" algn="l" defTabSz="1218815" rtl="0" eaLnBrk="1" latinLnBrk="0" hangingPunct="1">
        <a:spcBef>
          <a:spcPct val="20000"/>
        </a:spcBef>
        <a:buFont typeface="Arial" pitchFamily="34" charset="0"/>
        <a:buChar char="–"/>
        <a:defRPr sz="3799" kern="1200">
          <a:solidFill>
            <a:schemeClr val="tx1"/>
          </a:solidFill>
          <a:latin typeface="+mn-lt"/>
          <a:ea typeface="+mn-ea"/>
          <a:cs typeface="+mn-cs"/>
        </a:defRPr>
      </a:lvl2pPr>
      <a:lvl3pPr marL="1523518" indent="-304703" algn="l" defTabSz="1218815"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2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4pPr>
      <a:lvl5pPr marL="2742331"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5pPr>
      <a:lvl6pPr marL="335173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6pPr>
      <a:lvl7pPr marL="3961145"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7pPr>
      <a:lvl8pPr marL="4570552"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8pPr>
      <a:lvl9pPr marL="5179958" indent="-304703" algn="l" defTabSz="1218815" rtl="0" eaLnBrk="1" latinLnBrk="0" hangingPunct="1">
        <a:spcBef>
          <a:spcPct val="20000"/>
        </a:spcBef>
        <a:buFont typeface="Arial" pitchFamily="34" charset="0"/>
        <a:buChar char="•"/>
        <a:defRPr sz="2699" kern="1200">
          <a:solidFill>
            <a:schemeClr val="tx1"/>
          </a:solidFill>
          <a:latin typeface="+mn-lt"/>
          <a:ea typeface="+mn-ea"/>
          <a:cs typeface="+mn-cs"/>
        </a:defRPr>
      </a:lvl9pPr>
    </p:bodyStyle>
    <p:otherStyle>
      <a:defPPr>
        <a:defRPr lang="en-US"/>
      </a:defPPr>
      <a:lvl1pPr marL="0" algn="l" defTabSz="1218815" rtl="0" eaLnBrk="1" latinLnBrk="0" hangingPunct="1">
        <a:defRPr sz="2400" kern="1200">
          <a:solidFill>
            <a:schemeClr val="tx1"/>
          </a:solidFill>
          <a:latin typeface="+mn-lt"/>
          <a:ea typeface="+mn-ea"/>
          <a:cs typeface="+mn-cs"/>
        </a:defRPr>
      </a:lvl1pPr>
      <a:lvl2pPr marL="609407" algn="l" defTabSz="1218815" rtl="0" eaLnBrk="1" latinLnBrk="0" hangingPunct="1">
        <a:defRPr sz="2400" kern="1200">
          <a:solidFill>
            <a:schemeClr val="tx1"/>
          </a:solidFill>
          <a:latin typeface="+mn-lt"/>
          <a:ea typeface="+mn-ea"/>
          <a:cs typeface="+mn-cs"/>
        </a:defRPr>
      </a:lvl2pPr>
      <a:lvl3pPr marL="1218815" algn="l" defTabSz="1218815" rtl="0" eaLnBrk="1" latinLnBrk="0" hangingPunct="1">
        <a:defRPr sz="2400" kern="1200">
          <a:solidFill>
            <a:schemeClr val="tx1"/>
          </a:solidFill>
          <a:latin typeface="+mn-lt"/>
          <a:ea typeface="+mn-ea"/>
          <a:cs typeface="+mn-cs"/>
        </a:defRPr>
      </a:lvl3pPr>
      <a:lvl4pPr marL="1828221" algn="l" defTabSz="1218815" rtl="0" eaLnBrk="1" latinLnBrk="0" hangingPunct="1">
        <a:defRPr sz="2400" kern="1200">
          <a:solidFill>
            <a:schemeClr val="tx1"/>
          </a:solidFill>
          <a:latin typeface="+mn-lt"/>
          <a:ea typeface="+mn-ea"/>
          <a:cs typeface="+mn-cs"/>
        </a:defRPr>
      </a:lvl4pPr>
      <a:lvl5pPr marL="2437628" algn="l" defTabSz="1218815" rtl="0" eaLnBrk="1" latinLnBrk="0" hangingPunct="1">
        <a:defRPr sz="2400" kern="1200">
          <a:solidFill>
            <a:schemeClr val="tx1"/>
          </a:solidFill>
          <a:latin typeface="+mn-lt"/>
          <a:ea typeface="+mn-ea"/>
          <a:cs typeface="+mn-cs"/>
        </a:defRPr>
      </a:lvl5pPr>
      <a:lvl6pPr marL="3047034" algn="l" defTabSz="1218815" rtl="0" eaLnBrk="1" latinLnBrk="0" hangingPunct="1">
        <a:defRPr sz="2400" kern="1200">
          <a:solidFill>
            <a:schemeClr val="tx1"/>
          </a:solidFill>
          <a:latin typeface="+mn-lt"/>
          <a:ea typeface="+mn-ea"/>
          <a:cs typeface="+mn-cs"/>
        </a:defRPr>
      </a:lvl6pPr>
      <a:lvl7pPr marL="3656442" algn="l" defTabSz="1218815" rtl="0" eaLnBrk="1" latinLnBrk="0" hangingPunct="1">
        <a:defRPr sz="2400" kern="1200">
          <a:solidFill>
            <a:schemeClr val="tx1"/>
          </a:solidFill>
          <a:latin typeface="+mn-lt"/>
          <a:ea typeface="+mn-ea"/>
          <a:cs typeface="+mn-cs"/>
        </a:defRPr>
      </a:lvl7pPr>
      <a:lvl8pPr marL="4265848" algn="l" defTabSz="1218815" rtl="0" eaLnBrk="1" latinLnBrk="0" hangingPunct="1">
        <a:defRPr sz="2400" kern="1200">
          <a:solidFill>
            <a:schemeClr val="tx1"/>
          </a:solidFill>
          <a:latin typeface="+mn-lt"/>
          <a:ea typeface="+mn-ea"/>
          <a:cs typeface="+mn-cs"/>
        </a:defRPr>
      </a:lvl8pPr>
      <a:lvl9pPr marL="4875255" algn="l" defTabSz="1218815" rtl="0" eaLnBrk="1" latinLnBrk="0" hangingPunct="1">
        <a:defRPr sz="24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1011700" y="521645"/>
            <a:ext cx="10168400" cy="7636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1pPr>
            <a:lvl2pPr lvl="1"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2pPr>
            <a:lvl3pPr lvl="2"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3pPr>
            <a:lvl4pPr lvl="3"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4pPr>
            <a:lvl5pPr lvl="4"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5pPr>
            <a:lvl6pPr lvl="5"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6pPr>
            <a:lvl7pPr lvl="6"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7pPr>
            <a:lvl8pPr lvl="7"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8pPr>
            <a:lvl9pPr lvl="8" algn="ctr">
              <a:spcBef>
                <a:spcPts val="0"/>
              </a:spcBef>
              <a:spcAft>
                <a:spcPts val="0"/>
              </a:spcAft>
              <a:buClr>
                <a:schemeClr val="dk1"/>
              </a:buClr>
              <a:buSzPts val="3500"/>
              <a:buFont typeface="Rajdhani"/>
              <a:buNone/>
              <a:defRPr sz="3500" b="1">
                <a:solidFill>
                  <a:schemeClr val="dk1"/>
                </a:solidFill>
                <a:latin typeface="Rajdhani"/>
                <a:ea typeface="Rajdhani"/>
                <a:cs typeface="Rajdhani"/>
                <a:sym typeface="Rajdhani"/>
              </a:defRPr>
            </a:lvl9pPr>
          </a:lstStyle>
          <a:p>
            <a:endParaRPr/>
          </a:p>
        </p:txBody>
      </p:sp>
      <p:sp>
        <p:nvSpPr>
          <p:cNvPr id="7" name="Google Shape;7;p1"/>
          <p:cNvSpPr txBox="1">
            <a:spLocks noGrp="1"/>
          </p:cNvSpPr>
          <p:nvPr>
            <p:ph type="body" idx="1"/>
          </p:nvPr>
        </p:nvSpPr>
        <p:spPr>
          <a:xfrm>
            <a:off x="1011700" y="1912600"/>
            <a:ext cx="10168400" cy="4179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1pPr>
            <a:lvl2pPr marL="914400" lvl="1"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2pPr>
            <a:lvl3pPr marL="1371600" lvl="2"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3pPr>
            <a:lvl4pPr marL="1828800" lvl="3"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4pPr>
            <a:lvl5pPr marL="2286000" lvl="4"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5pPr>
            <a:lvl6pPr marL="2743200" lvl="5"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6pPr>
            <a:lvl7pPr marL="3200400" lvl="6"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7pPr>
            <a:lvl8pPr marL="3657600" lvl="7"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8pPr>
            <a:lvl9pPr marL="4114800" lvl="8" indent="-317500">
              <a:lnSpc>
                <a:spcPct val="100000"/>
              </a:lnSpc>
              <a:spcBef>
                <a:spcPts val="0"/>
              </a:spcBef>
              <a:spcAft>
                <a:spcPts val="0"/>
              </a:spcAft>
              <a:buClr>
                <a:schemeClr val="dk2"/>
              </a:buClr>
              <a:buSzPts val="1400"/>
              <a:buFont typeface="Assistant Medium"/>
              <a:buChar char="■"/>
              <a:defRPr>
                <a:solidFill>
                  <a:schemeClr val="dk2"/>
                </a:solidFill>
                <a:latin typeface="Assistant Medium"/>
                <a:ea typeface="Assistant Medium"/>
                <a:cs typeface="Assistant Medium"/>
                <a:sym typeface="Assistant Medium"/>
              </a:defRPr>
            </a:lvl9pPr>
          </a:lstStyle>
          <a:p>
            <a:endParaRPr/>
          </a:p>
        </p:txBody>
      </p:sp>
    </p:spTree>
    <p:extLst>
      <p:ext uri="{BB962C8B-B14F-4D97-AF65-F5344CB8AC3E}">
        <p14:creationId xmlns:p14="http://schemas.microsoft.com/office/powerpoint/2010/main" val="2540427593"/>
      </p:ext>
    </p:extLst>
  </p:cSld>
  <p:clrMap bg1="lt1" tx1="dk1" bg2="dk2" tx2="lt2" accent1="accent1" accent2="accent2" accent3="accent3" accent4="accent4" accent5="accent5" accent6="accent6" hlink="hlink" folHlink="folHlink"/>
  <p:sldLayoutIdLst>
    <p:sldLayoutId id="2147483770" r:id="rId1"/>
    <p:sldLayoutId id="2147483771" r:id="rId2"/>
    <p:sldLayoutId id="2147483772" r:id="rId3"/>
    <p:sldLayoutId id="2147483773" r:id="rId4"/>
    <p:sldLayoutId id="2147483774" r:id="rId5"/>
    <p:sldLayoutId id="2147483775" r:id="rId6"/>
    <p:sldLayoutId id="2147483776" r:id="rId7"/>
    <p:sldLayoutId id="2147483777" r:id="rId8"/>
    <p:sldLayoutId id="2147483778" r:id="rId9"/>
    <p:sldLayoutId id="2147483779" r:id="rId10"/>
    <p:sldLayoutId id="2147483780"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07F965-6FBF-4E4A-99CF-0D8736C95F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F441528-4D68-4198-AA39-08CEF828A993}"/>
              </a:ext>
            </a:extLst>
          </p:cNvPr>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895987-3F38-4722-83D8-2292FDC38203}"/>
              </a:ext>
            </a:extLst>
          </p:cNvPr>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8C012C-B1B7-47F6-B168-A941E97A73A9}" type="datetimeFigureOut">
              <a:rPr lang="en-US" smtClean="0"/>
              <a:t>3/18/2024</a:t>
            </a:fld>
            <a:endParaRPr lang="en-US"/>
          </a:p>
        </p:txBody>
      </p:sp>
      <p:sp>
        <p:nvSpPr>
          <p:cNvPr id="5" name="Footer Placeholder 4">
            <a:extLst>
              <a:ext uri="{FF2B5EF4-FFF2-40B4-BE49-F238E27FC236}">
                <a16:creationId xmlns:a16="http://schemas.microsoft.com/office/drawing/2014/main" id="{68B2F808-3920-4A01-9D82-C1D249E0363E}"/>
              </a:ext>
            </a:extLst>
          </p:cNvPr>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76A23AC-28FD-47E2-A9E1-1773F854380D}"/>
              </a:ext>
            </a:extLst>
          </p:cNvPr>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1EC7793-07B9-4429-92E8-8730EA770269}" type="slidenum">
              <a:rPr lang="en-US" smtClean="0"/>
              <a:t>‹#›</a:t>
            </a:fld>
            <a:endParaRPr lang="en-US"/>
          </a:p>
        </p:txBody>
      </p:sp>
    </p:spTree>
    <p:extLst>
      <p:ext uri="{BB962C8B-B14F-4D97-AF65-F5344CB8AC3E}">
        <p14:creationId xmlns:p14="http://schemas.microsoft.com/office/powerpoint/2010/main" val="1177798740"/>
      </p:ext>
    </p:extLst>
  </p:cSld>
  <p:clrMap bg1="lt1" tx1="dk1" bg2="lt2" tx2="dk2" accent1="accent1" accent2="accent2" accent3="accent3" accent4="accent4" accent5="accent5" accent6="accent6" hlink="hlink" folHlink="folHlink"/>
  <p:sldLayoutIdLst>
    <p:sldLayoutId id="2147483782" r:id="rId1"/>
    <p:sldLayoutId id="2147483783" r:id="rId2"/>
    <p:sldLayoutId id="2147483784" r:id="rId3"/>
    <p:sldLayoutId id="2147483785" r:id="rId4"/>
    <p:sldLayoutId id="2147483786" r:id="rId5"/>
    <p:sldLayoutId id="2147483787" r:id="rId6"/>
    <p:sldLayoutId id="2147483788" r:id="rId7"/>
    <p:sldLayoutId id="2147483789" r:id="rId8"/>
    <p:sldLayoutId id="2147483790" r:id="rId9"/>
    <p:sldLayoutId id="2147483791" r:id="rId10"/>
    <p:sldLayoutId id="2147483792"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24.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40.gif"/><Relationship Id="rId3" Type="http://schemas.openxmlformats.org/officeDocument/2006/relationships/image" Target="../media/image36.png"/><Relationship Id="rId7" Type="http://schemas.openxmlformats.org/officeDocument/2006/relationships/image" Target="../media/image39.png"/><Relationship Id="rId2" Type="http://schemas.openxmlformats.org/officeDocument/2006/relationships/image" Target="../media/image35.jpg"/><Relationship Id="rId1" Type="http://schemas.openxmlformats.org/officeDocument/2006/relationships/slideLayout" Target="../slideLayouts/slideLayout19.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25.png"/></Relationships>
</file>

<file path=ppt/slides/_rels/slide1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48.xml"/></Relationships>
</file>

<file path=ppt/slides/_rels/slide1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slide" Target="slide34.xml"/><Relationship Id="rId13" Type="http://schemas.openxmlformats.org/officeDocument/2006/relationships/image" Target="../media/image15.png"/><Relationship Id="rId3" Type="http://schemas.openxmlformats.org/officeDocument/2006/relationships/slideLayout" Target="../slideLayouts/slideLayout26.xml"/><Relationship Id="rId7" Type="http://schemas.openxmlformats.org/officeDocument/2006/relationships/image" Target="../media/image12.png"/><Relationship Id="rId12" Type="http://schemas.openxmlformats.org/officeDocument/2006/relationships/slide" Target="slide3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slide" Target="slide33.xml"/><Relationship Id="rId11" Type="http://schemas.openxmlformats.org/officeDocument/2006/relationships/image" Target="../media/image14.png"/><Relationship Id="rId5" Type="http://schemas.openxmlformats.org/officeDocument/2006/relationships/image" Target="../media/image11.gif"/><Relationship Id="rId10" Type="http://schemas.openxmlformats.org/officeDocument/2006/relationships/slide" Target="slide35.xml"/><Relationship Id="rId4" Type="http://schemas.openxmlformats.org/officeDocument/2006/relationships/image" Target="../media/image10.png"/><Relationship Id="rId9" Type="http://schemas.openxmlformats.org/officeDocument/2006/relationships/image" Target="../media/image13.png"/><Relationship Id="rId14" Type="http://schemas.openxmlformats.org/officeDocument/2006/relationships/image" Target="../media/image16.png"/></Relationships>
</file>

<file path=ppt/slides/_rels/slide2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jpeg"/></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7.xml"/><Relationship Id="rId5" Type="http://schemas.openxmlformats.org/officeDocument/2006/relationships/image" Target="../media/image53.jpeg"/><Relationship Id="rId4" Type="http://schemas.openxmlformats.org/officeDocument/2006/relationships/image" Target="../media/image52.jpeg"/></Relationships>
</file>

<file path=ppt/slides/_rels/slide2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tags" Target="../tags/tag8.xml"/><Relationship Id="rId13" Type="http://schemas.openxmlformats.org/officeDocument/2006/relationships/image" Target="../media/image56.png"/><Relationship Id="rId3" Type="http://schemas.openxmlformats.org/officeDocument/2006/relationships/tags" Target="../tags/tag3.xml"/><Relationship Id="rId7" Type="http://schemas.openxmlformats.org/officeDocument/2006/relationships/tags" Target="../tags/tag7.xml"/><Relationship Id="rId12" Type="http://schemas.openxmlformats.org/officeDocument/2006/relationships/image" Target="../media/image55.png"/><Relationship Id="rId17" Type="http://schemas.openxmlformats.org/officeDocument/2006/relationships/image" Target="../media/image60.png"/><Relationship Id="rId2" Type="http://schemas.openxmlformats.org/officeDocument/2006/relationships/tags" Target="../tags/tag2.xml"/><Relationship Id="rId16" Type="http://schemas.openxmlformats.org/officeDocument/2006/relationships/image" Target="../media/image59.png"/><Relationship Id="rId1" Type="http://schemas.openxmlformats.org/officeDocument/2006/relationships/tags" Target="../tags/tag1.xml"/><Relationship Id="rId6" Type="http://schemas.openxmlformats.org/officeDocument/2006/relationships/tags" Target="../tags/tag6.xml"/><Relationship Id="rId11" Type="http://schemas.openxmlformats.org/officeDocument/2006/relationships/slideLayout" Target="../slideLayouts/slideLayout48.xml"/><Relationship Id="rId5" Type="http://schemas.openxmlformats.org/officeDocument/2006/relationships/tags" Target="../tags/tag5.xml"/><Relationship Id="rId15" Type="http://schemas.openxmlformats.org/officeDocument/2006/relationships/image" Target="../media/image58.png"/><Relationship Id="rId10" Type="http://schemas.openxmlformats.org/officeDocument/2006/relationships/tags" Target="../tags/tag10.xml"/><Relationship Id="rId4" Type="http://schemas.openxmlformats.org/officeDocument/2006/relationships/tags" Target="../tags/tag4.xml"/><Relationship Id="rId9" Type="http://schemas.openxmlformats.org/officeDocument/2006/relationships/tags" Target="../tags/tag9.xml"/><Relationship Id="rId14" Type="http://schemas.openxmlformats.org/officeDocument/2006/relationships/image" Target="../media/image57.png"/></Relationships>
</file>

<file path=ppt/slides/_rels/slide24.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xml"/><Relationship Id="rId1" Type="http://schemas.openxmlformats.org/officeDocument/2006/relationships/slideLayout" Target="../slideLayouts/slideLayout82.xml"/><Relationship Id="rId5" Type="http://schemas.openxmlformats.org/officeDocument/2006/relationships/image" Target="../media/image63.png"/><Relationship Id="rId4" Type="http://schemas.openxmlformats.org/officeDocument/2006/relationships/image" Target="../media/image62.gif"/></Relationships>
</file>

<file path=ppt/slides/_rels/slide25.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6.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7.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8.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29.xml.rels><?xml version="1.0" encoding="UTF-8" standalone="yes"?>
<Relationships xmlns="http://schemas.openxmlformats.org/package/2006/relationships"><Relationship Id="rId8" Type="http://schemas.openxmlformats.org/officeDocument/2006/relationships/audio" Target="../media/media5.mp3"/><Relationship Id="rId3" Type="http://schemas.microsoft.com/office/2007/relationships/media" Target="../media/media3.mp3"/><Relationship Id="rId7" Type="http://schemas.microsoft.com/office/2007/relationships/media" Target="../media/media5.mp3"/><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audio" Target="../media/media4.mp3"/><Relationship Id="rId11" Type="http://schemas.openxmlformats.org/officeDocument/2006/relationships/image" Target="../media/image16.png"/><Relationship Id="rId5" Type="http://schemas.microsoft.com/office/2007/relationships/media" Target="../media/media4.mp3"/><Relationship Id="rId10" Type="http://schemas.openxmlformats.org/officeDocument/2006/relationships/image" Target="../media/image61.png"/><Relationship Id="rId4" Type="http://schemas.openxmlformats.org/officeDocument/2006/relationships/audio" Target="../media/media3.mp3"/><Relationship Id="rId9" Type="http://schemas.openxmlformats.org/officeDocument/2006/relationships/slideLayout" Target="../slideLayouts/slideLayout86.xml"/></Relationships>
</file>

<file path=ppt/slides/_rels/slide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27.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3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64.jpg"/><Relationship Id="rId7" Type="http://schemas.openxmlformats.org/officeDocument/2006/relationships/image" Target="../media/image68.png"/><Relationship Id="rId2" Type="http://schemas.openxmlformats.org/officeDocument/2006/relationships/notesSlide" Target="../notesSlides/notesSlide5.xml"/><Relationship Id="rId1" Type="http://schemas.openxmlformats.org/officeDocument/2006/relationships/slideLayout" Target="../slideLayouts/slideLayout69.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61.xml"/><Relationship Id="rId5" Type="http://schemas.openxmlformats.org/officeDocument/2006/relationships/image" Target="../media/image72.png"/><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7.xml"/><Relationship Id="rId1" Type="http://schemas.openxmlformats.org/officeDocument/2006/relationships/slideLayout" Target="../slideLayouts/slideLayout24.xml"/><Relationship Id="rId5" Type="http://schemas.openxmlformats.org/officeDocument/2006/relationships/image" Target="../media/image75.png"/><Relationship Id="rId4" Type="http://schemas.openxmlformats.org/officeDocument/2006/relationships/image" Target="../media/image74.jpeg"/></Relationships>
</file>

<file path=ppt/slides/_rels/slide33.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8.png"/><Relationship Id="rId11" Type="http://schemas.openxmlformats.org/officeDocument/2006/relationships/slide" Target="slide2.xml"/><Relationship Id="rId5" Type="http://schemas.openxmlformats.org/officeDocument/2006/relationships/image" Target="../media/image77.png"/><Relationship Id="rId10" Type="http://schemas.openxmlformats.org/officeDocument/2006/relationships/image" Target="../media/image82.gif"/><Relationship Id="rId4" Type="http://schemas.openxmlformats.org/officeDocument/2006/relationships/image" Target="../media/image76.jpg"/><Relationship Id="rId9" Type="http://schemas.openxmlformats.org/officeDocument/2006/relationships/image" Target="../media/image81.png"/></Relationships>
</file>

<file path=ppt/slides/_rels/slide34.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85.png"/><Relationship Id="rId11" Type="http://schemas.openxmlformats.org/officeDocument/2006/relationships/slide" Target="slide2.xml"/><Relationship Id="rId5" Type="http://schemas.openxmlformats.org/officeDocument/2006/relationships/image" Target="../media/image84.png"/><Relationship Id="rId10" Type="http://schemas.openxmlformats.org/officeDocument/2006/relationships/image" Target="../media/image82.gif"/><Relationship Id="rId4" Type="http://schemas.openxmlformats.org/officeDocument/2006/relationships/image" Target="../media/image76.jpg"/><Relationship Id="rId9" Type="http://schemas.openxmlformats.org/officeDocument/2006/relationships/image" Target="../media/image81.png"/></Relationships>
</file>

<file path=ppt/slides/_rels/slide35.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87.png"/><Relationship Id="rId11" Type="http://schemas.openxmlformats.org/officeDocument/2006/relationships/slide" Target="slide2.xml"/><Relationship Id="rId5" Type="http://schemas.openxmlformats.org/officeDocument/2006/relationships/image" Target="../media/image86.png"/><Relationship Id="rId10" Type="http://schemas.openxmlformats.org/officeDocument/2006/relationships/image" Target="../media/image82.gif"/><Relationship Id="rId4" Type="http://schemas.openxmlformats.org/officeDocument/2006/relationships/image" Target="../media/image76.jpg"/><Relationship Id="rId9" Type="http://schemas.openxmlformats.org/officeDocument/2006/relationships/image" Target="../media/image81.png"/></Relationships>
</file>

<file path=ppt/slides/_rels/slide36.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audio" Target="../media/audio2.wav"/><Relationship Id="rId7" Type="http://schemas.openxmlformats.org/officeDocument/2006/relationships/image" Target="../media/image79.png"/><Relationship Id="rId12" Type="http://schemas.openxmlformats.org/officeDocument/2006/relationships/image" Target="../media/image83.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89.png"/><Relationship Id="rId11" Type="http://schemas.openxmlformats.org/officeDocument/2006/relationships/slide" Target="slide2.xml"/><Relationship Id="rId5" Type="http://schemas.openxmlformats.org/officeDocument/2006/relationships/image" Target="../media/image88.png"/><Relationship Id="rId10" Type="http://schemas.openxmlformats.org/officeDocument/2006/relationships/image" Target="../media/image82.gif"/><Relationship Id="rId4" Type="http://schemas.openxmlformats.org/officeDocument/2006/relationships/image" Target="../media/image76.jpg"/><Relationship Id="rId9" Type="http://schemas.openxmlformats.org/officeDocument/2006/relationships/image" Target="../media/image81.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43F2182-AAF3-4F0A-BCDD-E54E33DAA3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667000" y="-2667000"/>
            <a:ext cx="6858000" cy="12192000"/>
          </a:xfrm>
          <a:prstGeom prst="rect">
            <a:avLst/>
          </a:prstGeom>
        </p:spPr>
      </p:pic>
      <p:sp>
        <p:nvSpPr>
          <p:cNvPr id="6" name="Rectangle 4">
            <a:extLst>
              <a:ext uri="{FF2B5EF4-FFF2-40B4-BE49-F238E27FC236}">
                <a16:creationId xmlns:a16="http://schemas.microsoft.com/office/drawing/2014/main" id="{98607774-F536-43A1-9B35-B4899D7052A7}"/>
              </a:ext>
            </a:extLst>
          </p:cNvPr>
          <p:cNvSpPr/>
          <p:nvPr/>
        </p:nvSpPr>
        <p:spPr>
          <a:xfrm>
            <a:off x="1324708" y="1633213"/>
            <a:ext cx="9542584" cy="4204982"/>
          </a:xfrm>
          <a:prstGeom prst="rect">
            <a:avLst/>
          </a:prstGeom>
          <a:solidFill>
            <a:schemeClr val="bg1"/>
          </a:solidFill>
          <a:ln>
            <a:noFill/>
          </a:ln>
          <a:effectLst>
            <a:outerShdw blurRad="152400" sx="102000" sy="102000" algn="ctr"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7"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3446" t="-1" r="316" b="68387"/>
          <a:stretch/>
        </p:blipFill>
        <p:spPr>
          <a:xfrm>
            <a:off x="10751127" y="-35038"/>
            <a:ext cx="1440873" cy="4208108"/>
          </a:xfrm>
          <a:prstGeom prst="rect">
            <a:avLst/>
          </a:prstGeom>
        </p:spPr>
      </p:pic>
      <p:pic>
        <p:nvPicPr>
          <p:cNvPr id="14"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5576" t="8216" r="33076" b="80788"/>
          <a:stretch/>
        </p:blipFill>
        <p:spPr>
          <a:xfrm flipH="1" flipV="1">
            <a:off x="7020231" y="4801411"/>
            <a:ext cx="5171767" cy="2063217"/>
          </a:xfrm>
          <a:prstGeom prst="rect">
            <a:avLst/>
          </a:prstGeom>
        </p:spPr>
      </p:pic>
      <p:pic>
        <p:nvPicPr>
          <p:cNvPr id="8"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8216" r="33076" b="80788"/>
          <a:stretch/>
        </p:blipFill>
        <p:spPr>
          <a:xfrm>
            <a:off x="-355532" y="0"/>
            <a:ext cx="7185823" cy="1771151"/>
          </a:xfrm>
          <a:prstGeom prst="rect">
            <a:avLst/>
          </a:prstGeom>
        </p:spPr>
      </p:pic>
      <p:pic>
        <p:nvPicPr>
          <p:cNvPr id="1026" name="Picture 2" descr="Bé tập thể dục buổi sáng - Lớp 1-2 trường TH, THCS, THPT Albert Einstei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24708" y="1983236"/>
            <a:ext cx="4310980" cy="330998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0">
            <a:extLst>
              <a:ext uri="{FF2B5EF4-FFF2-40B4-BE49-F238E27FC236}">
                <a16:creationId xmlns:a16="http://schemas.microsoft.com/office/drawing/2014/main" id="{578606CD-2AB8-456A-93B9-4FD25D980205}"/>
              </a:ext>
            </a:extLst>
          </p:cNvPr>
          <p:cNvSpPr/>
          <p:nvPr/>
        </p:nvSpPr>
        <p:spPr>
          <a:xfrm>
            <a:off x="4600945" y="3957523"/>
            <a:ext cx="2011247" cy="2011246"/>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5" name="矩形 14">
            <a:extLst>
              <a:ext uri="{FF2B5EF4-FFF2-40B4-BE49-F238E27FC236}">
                <a16:creationId xmlns:a16="http://schemas.microsoft.com/office/drawing/2014/main" id="{1DF890F2-8D13-44FB-8718-534AEBB3C8F1}"/>
              </a:ext>
            </a:extLst>
          </p:cNvPr>
          <p:cNvSpPr/>
          <p:nvPr/>
        </p:nvSpPr>
        <p:spPr>
          <a:xfrm>
            <a:off x="1710813" y="1952625"/>
            <a:ext cx="8819535" cy="3455668"/>
          </a:xfrm>
          <a:prstGeom prst="rect">
            <a:avLst/>
          </a:prstGeom>
          <a:noFill/>
          <a:ln w="38100"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sp>
        <p:nvSpPr>
          <p:cNvPr id="11" name="Oval 10">
            <a:extLst>
              <a:ext uri="{FF2B5EF4-FFF2-40B4-BE49-F238E27FC236}">
                <a16:creationId xmlns:a16="http://schemas.microsoft.com/office/drawing/2014/main" id="{578606CD-2AB8-456A-93B9-4FD25D980205}"/>
              </a:ext>
            </a:extLst>
          </p:cNvPr>
          <p:cNvSpPr/>
          <p:nvPr/>
        </p:nvSpPr>
        <p:spPr>
          <a:xfrm>
            <a:off x="5319009" y="4567804"/>
            <a:ext cx="645963" cy="775487"/>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Oval 10">
            <a:extLst>
              <a:ext uri="{FF2B5EF4-FFF2-40B4-BE49-F238E27FC236}">
                <a16:creationId xmlns:a16="http://schemas.microsoft.com/office/drawing/2014/main" id="{578606CD-2AB8-456A-93B9-4FD25D980205}"/>
              </a:ext>
            </a:extLst>
          </p:cNvPr>
          <p:cNvSpPr/>
          <p:nvPr/>
        </p:nvSpPr>
        <p:spPr>
          <a:xfrm>
            <a:off x="4905746" y="4262323"/>
            <a:ext cx="1417782" cy="1575872"/>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6" name="Oval 10">
            <a:extLst>
              <a:ext uri="{FF2B5EF4-FFF2-40B4-BE49-F238E27FC236}">
                <a16:creationId xmlns:a16="http://schemas.microsoft.com/office/drawing/2014/main" id="{578606CD-2AB8-456A-93B9-4FD25D980205}"/>
              </a:ext>
            </a:extLst>
          </p:cNvPr>
          <p:cNvSpPr/>
          <p:nvPr/>
        </p:nvSpPr>
        <p:spPr>
          <a:xfrm>
            <a:off x="5058145" y="4414723"/>
            <a:ext cx="1136593" cy="1141750"/>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 name="TextBox 2">
            <a:extLst>
              <a:ext uri="{FF2B5EF4-FFF2-40B4-BE49-F238E27FC236}">
                <a16:creationId xmlns:a16="http://schemas.microsoft.com/office/drawing/2014/main" id="{AB1881B5-2C7E-344C-9820-BC97FC33677C}"/>
              </a:ext>
            </a:extLst>
          </p:cNvPr>
          <p:cNvSpPr txBox="1"/>
          <p:nvPr/>
        </p:nvSpPr>
        <p:spPr>
          <a:xfrm>
            <a:off x="3850105" y="-1299411"/>
            <a:ext cx="184731"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TextBox 3">
            <a:extLst>
              <a:ext uri="{FF2B5EF4-FFF2-40B4-BE49-F238E27FC236}">
                <a16:creationId xmlns:a16="http://schemas.microsoft.com/office/drawing/2014/main" id="{8A52E739-A128-D347-B1FF-CADFEEBA84DC}"/>
              </a:ext>
            </a:extLst>
          </p:cNvPr>
          <p:cNvSpPr txBox="1"/>
          <p:nvPr/>
        </p:nvSpPr>
        <p:spPr>
          <a:xfrm>
            <a:off x="6830291" y="2340864"/>
            <a:ext cx="3319549"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7200" b="1" i="0" u="none" strike="noStrike" kern="1200" cap="none" spc="0" normalizeH="0" baseline="0" noProof="0" dirty="0">
                <a:ln>
                  <a:noFill/>
                </a:ln>
                <a:solidFill>
                  <a:srgbClr val="C00000"/>
                </a:solidFill>
                <a:effectLst/>
                <a:uLnTx/>
                <a:uFillTx/>
                <a:latin typeface="Times New Roman" panose="02020603050405020304" pitchFamily="18" charset="0"/>
                <a:ea typeface="+mn-ea"/>
                <a:cs typeface="Times New Roman" panose="02020603050405020304" pitchFamily="18" charset="0"/>
              </a:rPr>
              <a:t>KHỞI ĐỘNG</a:t>
            </a:r>
          </a:p>
        </p:txBody>
      </p:sp>
    </p:spTree>
    <p:extLst>
      <p:ext uri="{BB962C8B-B14F-4D97-AF65-F5344CB8AC3E}">
        <p14:creationId xmlns:p14="http://schemas.microsoft.com/office/powerpoint/2010/main" val="16521244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par>
                                <p:cTn id="10" presetID="53" presetClass="entr" presetSubtype="16"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500" fill="hold"/>
                                        <p:tgtEl>
                                          <p:spTgt spid="8"/>
                                        </p:tgtEl>
                                        <p:attrNameLst>
                                          <p:attrName>ppt_w</p:attrName>
                                        </p:attrNameLst>
                                      </p:cBhvr>
                                      <p:tavLst>
                                        <p:tav tm="0">
                                          <p:val>
                                            <p:fltVal val="0"/>
                                          </p:val>
                                        </p:tav>
                                        <p:tav tm="100000">
                                          <p:val>
                                            <p:strVal val="#ppt_w"/>
                                          </p:val>
                                        </p:tav>
                                      </p:tavLst>
                                    </p:anim>
                                    <p:anim calcmode="lin" valueType="num">
                                      <p:cBhvr>
                                        <p:cTn id="13" dur="500" fill="hold"/>
                                        <p:tgtEl>
                                          <p:spTgt spid="8"/>
                                        </p:tgtEl>
                                        <p:attrNameLst>
                                          <p:attrName>ppt_h</p:attrName>
                                        </p:attrNameLst>
                                      </p:cBhvr>
                                      <p:tavLst>
                                        <p:tav tm="0">
                                          <p:val>
                                            <p:fltVal val="0"/>
                                          </p:val>
                                        </p:tav>
                                        <p:tav tm="100000">
                                          <p:val>
                                            <p:strVal val="#ppt_h"/>
                                          </p:val>
                                        </p:tav>
                                      </p:tavLst>
                                    </p:anim>
                                    <p:animEffect transition="in" filter="fade">
                                      <p:cBhvr>
                                        <p:cTn id="14" dur="500"/>
                                        <p:tgtEl>
                                          <p:spTgt spid="8"/>
                                        </p:tgtEl>
                                      </p:cBhvr>
                                    </p:animEffect>
                                  </p:childTnLst>
                                </p:cTn>
                              </p:par>
                              <p:par>
                                <p:cTn id="15" presetID="53" presetClass="entr" presetSubtype="16"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p:cTn id="17" dur="500" fill="hold"/>
                                        <p:tgtEl>
                                          <p:spTgt spid="14"/>
                                        </p:tgtEl>
                                        <p:attrNameLst>
                                          <p:attrName>ppt_w</p:attrName>
                                        </p:attrNameLst>
                                      </p:cBhvr>
                                      <p:tavLst>
                                        <p:tav tm="0">
                                          <p:val>
                                            <p:fltVal val="0"/>
                                          </p:val>
                                        </p:tav>
                                        <p:tav tm="100000">
                                          <p:val>
                                            <p:strVal val="#ppt_w"/>
                                          </p:val>
                                        </p:tav>
                                      </p:tavLst>
                                    </p:anim>
                                    <p:anim calcmode="lin" valueType="num">
                                      <p:cBhvr>
                                        <p:cTn id="18" dur="500" fill="hold"/>
                                        <p:tgtEl>
                                          <p:spTgt spid="14"/>
                                        </p:tgtEl>
                                        <p:attrNameLst>
                                          <p:attrName>ppt_h</p:attrName>
                                        </p:attrNameLst>
                                      </p:cBhvr>
                                      <p:tavLst>
                                        <p:tav tm="0">
                                          <p:val>
                                            <p:fltVal val="0"/>
                                          </p:val>
                                        </p:tav>
                                        <p:tav tm="100000">
                                          <p:val>
                                            <p:strVal val="#ppt_h"/>
                                          </p:val>
                                        </p:tav>
                                      </p:tavLst>
                                    </p:anim>
                                    <p:animEffect transition="in" filter="fade">
                                      <p:cBhvr>
                                        <p:cTn id="19" dur="500"/>
                                        <p:tgtEl>
                                          <p:spTgt spid="14"/>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p:cTn id="27" dur="500" fill="hold"/>
                                        <p:tgtEl>
                                          <p:spTgt spid="15"/>
                                        </p:tgtEl>
                                        <p:attrNameLst>
                                          <p:attrName>ppt_w</p:attrName>
                                        </p:attrNameLst>
                                      </p:cBhvr>
                                      <p:tavLst>
                                        <p:tav tm="0">
                                          <p:val>
                                            <p:fltVal val="0"/>
                                          </p:val>
                                        </p:tav>
                                        <p:tav tm="100000">
                                          <p:val>
                                            <p:strVal val="#ppt_w"/>
                                          </p:val>
                                        </p:tav>
                                      </p:tavLst>
                                    </p:anim>
                                    <p:anim calcmode="lin" valueType="num">
                                      <p:cBhvr>
                                        <p:cTn id="28" dur="500" fill="hold"/>
                                        <p:tgtEl>
                                          <p:spTgt spid="15"/>
                                        </p:tgtEl>
                                        <p:attrNameLst>
                                          <p:attrName>ppt_h</p:attrName>
                                        </p:attrNameLst>
                                      </p:cBhvr>
                                      <p:tavLst>
                                        <p:tav tm="0">
                                          <p:val>
                                            <p:fltVal val="0"/>
                                          </p:val>
                                        </p:tav>
                                        <p:tav tm="100000">
                                          <p:val>
                                            <p:strVal val="#ppt_h"/>
                                          </p:val>
                                        </p:tav>
                                      </p:tavLst>
                                    </p:anim>
                                    <p:animEffect transition="in" filter="fade">
                                      <p:cBhvr>
                                        <p:cTn id="29" dur="500"/>
                                        <p:tgtEl>
                                          <p:spTgt spid="15"/>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 calcmode="lin" valueType="num">
                                      <p:cBhvr>
                                        <p:cTn id="32" dur="500" fill="hold"/>
                                        <p:tgtEl>
                                          <p:spTgt spid="19"/>
                                        </p:tgtEl>
                                        <p:attrNameLst>
                                          <p:attrName>ppt_w</p:attrName>
                                        </p:attrNameLst>
                                      </p:cBhvr>
                                      <p:tavLst>
                                        <p:tav tm="0">
                                          <p:val>
                                            <p:fltVal val="0"/>
                                          </p:val>
                                        </p:tav>
                                        <p:tav tm="100000">
                                          <p:val>
                                            <p:strVal val="#ppt_w"/>
                                          </p:val>
                                        </p:tav>
                                      </p:tavLst>
                                    </p:anim>
                                    <p:anim calcmode="lin" valueType="num">
                                      <p:cBhvr>
                                        <p:cTn id="33" dur="500" fill="hold"/>
                                        <p:tgtEl>
                                          <p:spTgt spid="19"/>
                                        </p:tgtEl>
                                        <p:attrNameLst>
                                          <p:attrName>ppt_h</p:attrName>
                                        </p:attrNameLst>
                                      </p:cBhvr>
                                      <p:tavLst>
                                        <p:tav tm="0">
                                          <p:val>
                                            <p:fltVal val="0"/>
                                          </p:val>
                                        </p:tav>
                                        <p:tav tm="100000">
                                          <p:val>
                                            <p:strVal val="#ppt_h"/>
                                          </p:val>
                                        </p:tav>
                                      </p:tavLst>
                                    </p:anim>
                                    <p:animEffect transition="in" filter="fade">
                                      <p:cBhvr>
                                        <p:cTn id="34" dur="500"/>
                                        <p:tgtEl>
                                          <p:spTgt spid="19"/>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 calcmode="lin" valueType="num">
                                      <p:cBhvr>
                                        <p:cTn id="42" dur="500" fill="hold"/>
                                        <p:tgtEl>
                                          <p:spTgt spid="13"/>
                                        </p:tgtEl>
                                        <p:attrNameLst>
                                          <p:attrName>ppt_w</p:attrName>
                                        </p:attrNameLst>
                                      </p:cBhvr>
                                      <p:tavLst>
                                        <p:tav tm="0">
                                          <p:val>
                                            <p:fltVal val="0"/>
                                          </p:val>
                                        </p:tav>
                                        <p:tav tm="100000">
                                          <p:val>
                                            <p:strVal val="#ppt_w"/>
                                          </p:val>
                                        </p:tav>
                                      </p:tavLst>
                                    </p:anim>
                                    <p:anim calcmode="lin" valueType="num">
                                      <p:cBhvr>
                                        <p:cTn id="43" dur="500" fill="hold"/>
                                        <p:tgtEl>
                                          <p:spTgt spid="13"/>
                                        </p:tgtEl>
                                        <p:attrNameLst>
                                          <p:attrName>ppt_h</p:attrName>
                                        </p:attrNameLst>
                                      </p:cBhvr>
                                      <p:tavLst>
                                        <p:tav tm="0">
                                          <p:val>
                                            <p:fltVal val="0"/>
                                          </p:val>
                                        </p:tav>
                                        <p:tav tm="100000">
                                          <p:val>
                                            <p:strVal val="#ppt_h"/>
                                          </p:val>
                                        </p:tav>
                                      </p:tavLst>
                                    </p:anim>
                                    <p:animEffect transition="in" filter="fade">
                                      <p:cBhvr>
                                        <p:cTn id="44" dur="500"/>
                                        <p:tgtEl>
                                          <p:spTgt spid="1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6"/>
                                        </p:tgtEl>
                                        <p:attrNameLst>
                                          <p:attrName>style.visibility</p:attrName>
                                        </p:attrNameLst>
                                      </p:cBhvr>
                                      <p:to>
                                        <p:strVal val="visible"/>
                                      </p:to>
                                    </p:set>
                                    <p:anim calcmode="lin" valueType="num">
                                      <p:cBhvr>
                                        <p:cTn id="47" dur="500" fill="hold"/>
                                        <p:tgtEl>
                                          <p:spTgt spid="16"/>
                                        </p:tgtEl>
                                        <p:attrNameLst>
                                          <p:attrName>ppt_w</p:attrName>
                                        </p:attrNameLst>
                                      </p:cBhvr>
                                      <p:tavLst>
                                        <p:tav tm="0">
                                          <p:val>
                                            <p:fltVal val="0"/>
                                          </p:val>
                                        </p:tav>
                                        <p:tav tm="100000">
                                          <p:val>
                                            <p:strVal val="#ppt_w"/>
                                          </p:val>
                                        </p:tav>
                                      </p:tavLst>
                                    </p:anim>
                                    <p:anim calcmode="lin" valueType="num">
                                      <p:cBhvr>
                                        <p:cTn id="48" dur="500" fill="hold"/>
                                        <p:tgtEl>
                                          <p:spTgt spid="16"/>
                                        </p:tgtEl>
                                        <p:attrNameLst>
                                          <p:attrName>ppt_h</p:attrName>
                                        </p:attrNameLst>
                                      </p:cBhvr>
                                      <p:tavLst>
                                        <p:tav tm="0">
                                          <p:val>
                                            <p:fltVal val="0"/>
                                          </p:val>
                                        </p:tav>
                                        <p:tav tm="100000">
                                          <p:val>
                                            <p:strVal val="#ppt_h"/>
                                          </p:val>
                                        </p:tav>
                                      </p:tavLst>
                                    </p:anim>
                                    <p:animEffect transition="in" filter="fade">
                                      <p:cBhvr>
                                        <p:cTn id="49" dur="500"/>
                                        <p:tgtEl>
                                          <p:spTgt spid="16"/>
                                        </p:tgtEl>
                                      </p:cBhvr>
                                    </p:animEffect>
                                  </p:childTnLst>
                                </p:cTn>
                              </p:par>
                              <p:par>
                                <p:cTn id="50" presetID="16" presetClass="entr" presetSubtype="42" fill="hold" nodeType="withEffect">
                                  <p:stCondLst>
                                    <p:cond delay="0"/>
                                  </p:stCondLst>
                                  <p:childTnLst>
                                    <p:set>
                                      <p:cBhvr>
                                        <p:cTn id="51" dur="1" fill="hold">
                                          <p:stCondLst>
                                            <p:cond delay="0"/>
                                          </p:stCondLst>
                                        </p:cTn>
                                        <p:tgtEl>
                                          <p:spTgt spid="4">
                                            <p:txEl>
                                              <p:pRg st="0" end="0"/>
                                            </p:txEl>
                                          </p:spTgt>
                                        </p:tgtEl>
                                        <p:attrNameLst>
                                          <p:attrName>style.visibility</p:attrName>
                                        </p:attrNameLst>
                                      </p:cBhvr>
                                      <p:to>
                                        <p:strVal val="visible"/>
                                      </p:to>
                                    </p:set>
                                    <p:animEffect transition="in" filter="barn(outHorizontal)">
                                      <p:cBhvr>
                                        <p:cTn id="5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9" grpId="0" animBg="1"/>
      <p:bldP spid="15" grpId="0" animBg="1"/>
      <p:bldP spid="11" grpId="0" animBg="1"/>
      <p:bldP spid="13" grpId="0" animBg="1"/>
      <p:bldP spid="1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659844"/>
          </a:xfrm>
          <a:prstGeom prst="roundRect">
            <a:avLst>
              <a:gd name="adj" fmla="val 36168"/>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542443"/>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0" name="TextBox 9">
            <a:extLst>
              <a:ext uri="{FF2B5EF4-FFF2-40B4-BE49-F238E27FC236}">
                <a16:creationId xmlns:a16="http://schemas.microsoft.com/office/drawing/2014/main" id="{DCBED5A3-041F-B846-95C7-DED8E22B4DE6}"/>
              </a:ext>
            </a:extLst>
          </p:cNvPr>
          <p:cNvSpPr txBox="1"/>
          <p:nvPr/>
        </p:nvSpPr>
        <p:spPr>
          <a:xfrm>
            <a:off x="474519" y="2743961"/>
            <a:ext cx="11136909" cy="523220"/>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C</a:t>
            </a:r>
            <a:r>
              <a:rPr lang="en-VN" sz="2800" dirty="0">
                <a:latin typeface="Times New Roman" panose="02020603050405020304" pitchFamily="18" charset="0"/>
                <a:cs typeface="Times New Roman" panose="02020603050405020304" pitchFamily="18" charset="0"/>
              </a:rPr>
              <a:t>hính sách cai trị hà khắc của chính quyền đô hộ nhà Hán.</a:t>
            </a:r>
          </a:p>
        </p:txBody>
      </p:sp>
      <p:sp>
        <p:nvSpPr>
          <p:cNvPr id="11" name="TextBox 10">
            <a:extLst>
              <a:ext uri="{FF2B5EF4-FFF2-40B4-BE49-F238E27FC236}">
                <a16:creationId xmlns:a16="http://schemas.microsoft.com/office/drawing/2014/main" id="{E68D84D7-B19C-BD49-A452-1C9631470174}"/>
              </a:ext>
            </a:extLst>
          </p:cNvPr>
          <p:cNvSpPr txBox="1"/>
          <p:nvPr/>
        </p:nvSpPr>
        <p:spPr>
          <a:xfrm>
            <a:off x="442996" y="3577069"/>
            <a:ext cx="5215080" cy="523220"/>
          </a:xfrm>
          <a:prstGeom prst="rect">
            <a:avLst/>
          </a:prstGeom>
          <a:noFill/>
        </p:spPr>
        <p:txBody>
          <a:bodyPr wrap="square" rtlCol="0">
            <a:spAutoFit/>
          </a:bodyPr>
          <a:lstStyle/>
          <a:p>
            <a:pPr algn="just"/>
            <a:r>
              <a:rPr lang="vi-VN" sz="2800" b="1" dirty="0">
                <a:solidFill>
                  <a:srgbClr val="C00000"/>
                </a:solidFill>
                <a:latin typeface="Times New Roman" panose="02020603050405020304" pitchFamily="18" charset="0"/>
                <a:cs typeface="Times New Roman" panose="02020603050405020304" pitchFamily="18" charset="0"/>
              </a:rPr>
              <a:t>- Nguyên nhân trực tiếp:</a:t>
            </a:r>
            <a:endParaRPr lang="en-VN" sz="2800" b="1" dirty="0">
              <a:solidFill>
                <a:srgbClr val="C00000"/>
              </a:solidFill>
              <a:latin typeface="Times New Roman" panose="02020603050405020304" pitchFamily="18" charset="0"/>
              <a:cs typeface="Times New Roman" panose="02020603050405020304" pitchFamily="18" charset="0"/>
            </a:endParaRPr>
          </a:p>
        </p:txBody>
      </p:sp>
      <p:sp>
        <p:nvSpPr>
          <p:cNvPr id="12" name="TextBox 11">
            <a:extLst>
              <a:ext uri="{FF2B5EF4-FFF2-40B4-BE49-F238E27FC236}">
                <a16:creationId xmlns:a16="http://schemas.microsoft.com/office/drawing/2014/main" id="{D1F4A129-640D-F14F-B068-9FC2BA3B5FEC}"/>
              </a:ext>
            </a:extLst>
          </p:cNvPr>
          <p:cNvSpPr txBox="1"/>
          <p:nvPr/>
        </p:nvSpPr>
        <p:spPr>
          <a:xfrm>
            <a:off x="474520" y="2233450"/>
            <a:ext cx="3740292" cy="523220"/>
          </a:xfrm>
          <a:prstGeom prst="rect">
            <a:avLst/>
          </a:prstGeom>
          <a:noFill/>
        </p:spPr>
        <p:txBody>
          <a:bodyPr wrap="square" rtlCol="0">
            <a:spAutoFit/>
          </a:bodyPr>
          <a:lstStyle/>
          <a:p>
            <a:pPr algn="just"/>
            <a:r>
              <a:rPr lang="vi-VN" sz="2800" b="1" dirty="0">
                <a:solidFill>
                  <a:srgbClr val="C00000"/>
                </a:solidFill>
                <a:latin typeface="Times New Roman" panose="02020603050405020304" pitchFamily="18" charset="0"/>
                <a:cs typeface="Times New Roman" panose="02020603050405020304" pitchFamily="18" charset="0"/>
              </a:rPr>
              <a:t>- Nguyên nhân sâu xa:</a:t>
            </a:r>
            <a:endParaRPr lang="en-VN" sz="2800" b="1" dirty="0">
              <a:solidFill>
                <a:srgbClr val="C00000"/>
              </a:solidFill>
              <a:latin typeface="Times New Roman" panose="02020603050405020304" pitchFamily="18" charset="0"/>
              <a:cs typeface="Times New Roman" panose="02020603050405020304" pitchFamily="18" charset="0"/>
            </a:endParaRPr>
          </a:p>
        </p:txBody>
      </p:sp>
      <p:sp>
        <p:nvSpPr>
          <p:cNvPr id="13" name="TextBox 12">
            <a:extLst>
              <a:ext uri="{FF2B5EF4-FFF2-40B4-BE49-F238E27FC236}">
                <a16:creationId xmlns:a16="http://schemas.microsoft.com/office/drawing/2014/main" id="{C4C2C73A-4F75-7F4C-932F-3E0FCDCD148A}"/>
              </a:ext>
            </a:extLst>
          </p:cNvPr>
          <p:cNvSpPr txBox="1"/>
          <p:nvPr/>
        </p:nvSpPr>
        <p:spPr>
          <a:xfrm>
            <a:off x="648691" y="4361529"/>
            <a:ext cx="6859013" cy="523220"/>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Cái chết của Thi Sách chồng của Trưng Trắc</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258287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out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wipe(down)">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624423"/>
          </a:xfrm>
          <a:prstGeom prst="roundRect">
            <a:avLst>
              <a:gd name="adj" fmla="val 28368"/>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90E690A7-4B39-1C44-92E2-71B4A685D5C8}"/>
              </a:ext>
            </a:extLst>
          </p:cNvPr>
          <p:cNvSpPr txBox="1">
            <a:spLocks/>
          </p:cNvSpPr>
          <p:nvPr/>
        </p:nvSpPr>
        <p:spPr>
          <a:xfrm>
            <a:off x="593967" y="2298022"/>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b.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Diễn</a:t>
            </a: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biến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cxnSp>
        <p:nvCxnSpPr>
          <p:cNvPr id="3" name="Straight Connector 2">
            <a:extLst>
              <a:ext uri="{FF2B5EF4-FFF2-40B4-BE49-F238E27FC236}">
                <a16:creationId xmlns:a16="http://schemas.microsoft.com/office/drawing/2014/main" id="{41C9A760-7B70-334A-A10D-70E130DB69F0}"/>
              </a:ext>
            </a:extLst>
          </p:cNvPr>
          <p:cNvCxnSpPr>
            <a:cxnSpLocks/>
            <a:stCxn id="5" idx="2"/>
          </p:cNvCxnSpPr>
          <p:nvPr/>
        </p:nvCxnSpPr>
        <p:spPr>
          <a:xfrm flipH="1">
            <a:off x="6096001" y="595205"/>
            <a:ext cx="47208" cy="5834170"/>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9" name="Terminator 8">
            <a:extLst>
              <a:ext uri="{FF2B5EF4-FFF2-40B4-BE49-F238E27FC236}">
                <a16:creationId xmlns:a16="http://schemas.microsoft.com/office/drawing/2014/main" id="{05768587-1D1E-884A-AD72-3CC2EECE1295}"/>
              </a:ext>
            </a:extLst>
          </p:cNvPr>
          <p:cNvSpPr/>
          <p:nvPr/>
        </p:nvSpPr>
        <p:spPr>
          <a:xfrm>
            <a:off x="513348" y="3429000"/>
            <a:ext cx="5240095" cy="957263"/>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err="1">
                <a:solidFill>
                  <a:srgbClr val="C00000"/>
                </a:solidFill>
                <a:latin typeface="Times New Roman" panose="02020603050405020304" pitchFamily="18" charset="0"/>
                <a:cs typeface="Times New Roman" panose="02020603050405020304" pitchFamily="18" charset="0"/>
              </a:rPr>
              <a:t>Thảo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luận</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theo</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cặp</a:t>
            </a:r>
            <a:r>
              <a:rPr lang="en-US" sz="2800" dirty="0">
                <a:solidFill>
                  <a:srgbClr val="C00000"/>
                </a:solidFill>
                <a:latin typeface="Times New Roman" panose="02020603050405020304" pitchFamily="18" charset="0"/>
                <a:cs typeface="Times New Roman" panose="02020603050405020304" pitchFamily="18" charset="0"/>
              </a:rPr>
              <a:t> </a:t>
            </a:r>
            <a:r>
              <a:rPr lang="en-US" sz="2800" dirty="0" err="1">
                <a:solidFill>
                  <a:srgbClr val="C00000"/>
                </a:solidFill>
                <a:latin typeface="Times New Roman" panose="02020603050405020304" pitchFamily="18" charset="0"/>
                <a:cs typeface="Times New Roman" panose="02020603050405020304" pitchFamily="18" charset="0"/>
              </a:rPr>
              <a:t>đôi</a:t>
            </a:r>
            <a:r>
              <a:rPr lang="en-US" sz="2800" dirty="0">
                <a:solidFill>
                  <a:srgbClr val="C00000"/>
                </a:solidFill>
                <a:latin typeface="Times New Roman" panose="02020603050405020304" pitchFamily="18" charset="0"/>
                <a:cs typeface="Times New Roman" panose="02020603050405020304" pitchFamily="18" charset="0"/>
              </a:rPr>
              <a:t> h</a:t>
            </a:r>
            <a:r>
              <a:rPr lang="en-VN" sz="2800" dirty="0">
                <a:solidFill>
                  <a:srgbClr val="C00000"/>
                </a:solidFill>
                <a:latin typeface="Times New Roman" panose="02020603050405020304" pitchFamily="18" charset="0"/>
                <a:cs typeface="Times New Roman" panose="02020603050405020304" pitchFamily="18" charset="0"/>
              </a:rPr>
              <a:t>oàn thành phiếu học tập sau </a:t>
            </a:r>
          </a:p>
        </p:txBody>
      </p:sp>
      <p:pic>
        <p:nvPicPr>
          <p:cNvPr id="10" name="Picture 9">
            <a:extLst>
              <a:ext uri="{FF2B5EF4-FFF2-40B4-BE49-F238E27FC236}">
                <a16:creationId xmlns:a16="http://schemas.microsoft.com/office/drawing/2014/main" id="{AF8EEA54-038B-B143-92BE-5F96930950D2}"/>
              </a:ext>
            </a:extLst>
          </p:cNvPr>
          <p:cNvPicPr>
            <a:picLocks noChangeAspect="1"/>
          </p:cNvPicPr>
          <p:nvPr/>
        </p:nvPicPr>
        <p:blipFill rotWithShape="1">
          <a:blip r:embed="rId2"/>
          <a:srcRect l="2779" t="2972" r="2984" b="1411"/>
          <a:stretch/>
        </p:blipFill>
        <p:spPr>
          <a:xfrm>
            <a:off x="6190415" y="767644"/>
            <a:ext cx="5407617" cy="5520267"/>
          </a:xfrm>
          <a:prstGeom prst="roundRect">
            <a:avLst>
              <a:gd name="adj" fmla="val 9091"/>
            </a:avLst>
          </a:prstGeom>
        </p:spPr>
      </p:pic>
    </p:spTree>
    <p:extLst>
      <p:ext uri="{BB962C8B-B14F-4D97-AF65-F5344CB8AC3E}">
        <p14:creationId xmlns:p14="http://schemas.microsoft.com/office/powerpoint/2010/main" val="284083073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10" dur="1000" fill="hold"/>
                                        <p:tgtEl>
                                          <p:spTgt spid="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602CDE0-0FF7-544C-A874-F8F9F959E31C}"/>
              </a:ext>
            </a:extLst>
          </p:cNvPr>
          <p:cNvPicPr>
            <a:picLocks noChangeAspect="1"/>
          </p:cNvPicPr>
          <p:nvPr/>
        </p:nvPicPr>
        <p:blipFill>
          <a:blip r:embed="rId2"/>
          <a:stretch>
            <a:fillRect/>
          </a:stretch>
        </p:blipFill>
        <p:spPr>
          <a:xfrm>
            <a:off x="4280610" y="0"/>
            <a:ext cx="7855862" cy="6439379"/>
          </a:xfrm>
          <a:prstGeom prst="rect">
            <a:avLst/>
          </a:prstGeom>
        </p:spPr>
      </p:pic>
      <p:sp>
        <p:nvSpPr>
          <p:cNvPr id="7" name="TextBox 6">
            <a:extLst>
              <a:ext uri="{FF2B5EF4-FFF2-40B4-BE49-F238E27FC236}">
                <a16:creationId xmlns:a16="http://schemas.microsoft.com/office/drawing/2014/main" id="{ED430EEC-9D46-0E4F-9DEF-419345FE95ED}"/>
              </a:ext>
            </a:extLst>
          </p:cNvPr>
          <p:cNvSpPr txBox="1"/>
          <p:nvPr/>
        </p:nvSpPr>
        <p:spPr>
          <a:xfrm>
            <a:off x="6114043" y="6419650"/>
            <a:ext cx="502683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VN" sz="2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Lược đồ cuộc khởi nghĩa Hai Bà Trưng</a:t>
            </a:r>
          </a:p>
        </p:txBody>
      </p:sp>
      <p:sp>
        <p:nvSpPr>
          <p:cNvPr id="14" name="Terminator 13">
            <a:extLst>
              <a:ext uri="{FF2B5EF4-FFF2-40B4-BE49-F238E27FC236}">
                <a16:creationId xmlns:a16="http://schemas.microsoft.com/office/drawing/2014/main" id="{13DE3B90-598F-9443-B60D-A74A002414B6}"/>
              </a:ext>
            </a:extLst>
          </p:cNvPr>
          <p:cNvSpPr/>
          <p:nvPr/>
        </p:nvSpPr>
        <p:spPr>
          <a:xfrm>
            <a:off x="-16894" y="40777"/>
            <a:ext cx="4229100" cy="685800"/>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sz="3600" dirty="0">
                <a:solidFill>
                  <a:srgbClr val="C00000"/>
                </a:solidFill>
                <a:latin typeface="Times New Roman" panose="02020603050405020304" pitchFamily="18" charset="0"/>
                <a:cs typeface="Times New Roman" panose="02020603050405020304" pitchFamily="18" charset="0"/>
              </a:rPr>
              <a:t>Diễn biến</a:t>
            </a:r>
            <a:endParaRPr lang="en-VN" sz="3600" dirty="0">
              <a:solidFill>
                <a:srgbClr val="C00000"/>
              </a:solidFill>
              <a:latin typeface="Times New Roman" panose="02020603050405020304" pitchFamily="18" charset="0"/>
              <a:cs typeface="Times New Roman" panose="02020603050405020304" pitchFamily="18" charset="0"/>
            </a:endParaRPr>
          </a:p>
        </p:txBody>
      </p:sp>
      <p:sp>
        <p:nvSpPr>
          <p:cNvPr id="15" name="Pentagon 14">
            <a:extLst>
              <a:ext uri="{FF2B5EF4-FFF2-40B4-BE49-F238E27FC236}">
                <a16:creationId xmlns:a16="http://schemas.microsoft.com/office/drawing/2014/main" id="{CE210FC5-F3ED-3A42-82B5-B81C67B82650}"/>
              </a:ext>
            </a:extLst>
          </p:cNvPr>
          <p:cNvSpPr/>
          <p:nvPr/>
        </p:nvSpPr>
        <p:spPr>
          <a:xfrm>
            <a:off x="-16044" y="885046"/>
            <a:ext cx="4212208" cy="643717"/>
          </a:xfrm>
          <a:prstGeom prst="homePlate">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Khởi</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nghĩa</a:t>
            </a:r>
            <a:r>
              <a:rPr lang="en-US" sz="2400" dirty="0">
                <a:solidFill>
                  <a:srgbClr val="FF0000"/>
                </a:solidFill>
                <a:latin typeface="Times New Roman" panose="02020603050405020304" pitchFamily="18" charset="0"/>
                <a:cs typeface="Times New Roman" panose="02020603050405020304" pitchFamily="18" charset="0"/>
              </a:rPr>
              <a:t> b</a:t>
            </a:r>
            <a:r>
              <a:rPr lang="en-VN" sz="2400" dirty="0">
                <a:solidFill>
                  <a:srgbClr val="FF0000"/>
                </a:solidFill>
                <a:latin typeface="Times New Roman" panose="02020603050405020304" pitchFamily="18" charset="0"/>
                <a:cs typeface="Times New Roman" panose="02020603050405020304" pitchFamily="18" charset="0"/>
              </a:rPr>
              <a:t>ùng nổ ở đâu?</a:t>
            </a:r>
          </a:p>
        </p:txBody>
      </p:sp>
      <p:sp>
        <p:nvSpPr>
          <p:cNvPr id="16" name="Pentagon 15">
            <a:extLst>
              <a:ext uri="{FF2B5EF4-FFF2-40B4-BE49-F238E27FC236}">
                <a16:creationId xmlns:a16="http://schemas.microsoft.com/office/drawing/2014/main" id="{6F43A607-CFE0-A443-A858-056AD2034210}"/>
              </a:ext>
            </a:extLst>
          </p:cNvPr>
          <p:cNvSpPr/>
          <p:nvPr/>
        </p:nvSpPr>
        <p:spPr>
          <a:xfrm>
            <a:off x="-16894" y="2307365"/>
            <a:ext cx="4086227" cy="757582"/>
          </a:xfrm>
          <a:prstGeom prst="homePlate">
            <a:avLst/>
          </a:prstGeom>
          <a:solidFill>
            <a:schemeClr val="accent5">
              <a:lumMod val="20000"/>
              <a:lumOff val="80000"/>
            </a:schemeClr>
          </a:solidFill>
          <a:ln>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400" dirty="0" err="1">
                <a:solidFill>
                  <a:srgbClr val="FF0000"/>
                </a:solidFill>
                <a:latin typeface="Times New Roman" panose="02020603050405020304" pitchFamily="18" charset="0"/>
                <a:cs typeface="Times New Roman" panose="02020603050405020304" pitchFamily="18" charset="0"/>
              </a:rPr>
              <a:t>Tiến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xuống</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đánh</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chiếm</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căn</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cứ</a:t>
            </a:r>
            <a:r>
              <a:rPr lang="en-US" sz="2400" dirty="0">
                <a:solidFill>
                  <a:srgbClr val="FF0000"/>
                </a:solidFill>
                <a:latin typeface="Times New Roman" panose="02020603050405020304" pitchFamily="18" charset="0"/>
                <a:cs typeface="Times New Roman" panose="02020603050405020304" pitchFamily="18" charset="0"/>
              </a:rPr>
              <a:t> </a:t>
            </a:r>
            <a:r>
              <a:rPr lang="en-US" sz="2400" dirty="0" err="1">
                <a:solidFill>
                  <a:srgbClr val="FF0000"/>
                </a:solidFill>
                <a:latin typeface="Times New Roman" panose="02020603050405020304" pitchFamily="18" charset="0"/>
                <a:cs typeface="Times New Roman" panose="02020603050405020304" pitchFamily="18" charset="0"/>
              </a:rPr>
              <a:t>nào</a:t>
            </a:r>
            <a:r>
              <a:rPr lang="en-US" sz="2400" dirty="0">
                <a:solidFill>
                  <a:srgbClr val="FF0000"/>
                </a:solidFill>
                <a:latin typeface="Times New Roman" panose="02020603050405020304" pitchFamily="18" charset="0"/>
                <a:cs typeface="Times New Roman" panose="02020603050405020304" pitchFamily="18" charset="0"/>
              </a:rPr>
              <a:t>?</a:t>
            </a:r>
          </a:p>
        </p:txBody>
      </p:sp>
      <p:sp>
        <p:nvSpPr>
          <p:cNvPr id="17" name="Pentagon 16">
            <a:extLst>
              <a:ext uri="{FF2B5EF4-FFF2-40B4-BE49-F238E27FC236}">
                <a16:creationId xmlns:a16="http://schemas.microsoft.com/office/drawing/2014/main" id="{CB8E8488-E79E-8840-B211-EA199FDCB892}"/>
              </a:ext>
            </a:extLst>
          </p:cNvPr>
          <p:cNvSpPr/>
          <p:nvPr/>
        </p:nvSpPr>
        <p:spPr>
          <a:xfrm>
            <a:off x="-13194" y="3710627"/>
            <a:ext cx="4052447" cy="676112"/>
          </a:xfrm>
          <a:prstGeom prst="homePlate">
            <a:avLst/>
          </a:prstGeom>
          <a:solidFill>
            <a:schemeClr val="accent6">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vi-VN" sz="2400" dirty="0">
                <a:solidFill>
                  <a:srgbClr val="FF0000"/>
                </a:solidFill>
                <a:latin typeface="Times New Roman" panose="02020603050405020304" pitchFamily="18" charset="0"/>
                <a:cs typeface="Times New Roman" panose="02020603050405020304" pitchFamily="18" charset="0"/>
              </a:rPr>
              <a:t>Nghĩa quân tiếp tục tấn công ở đâu?</a:t>
            </a:r>
          </a:p>
        </p:txBody>
      </p:sp>
      <p:sp>
        <p:nvSpPr>
          <p:cNvPr id="18" name="Pentagon 17">
            <a:extLst>
              <a:ext uri="{FF2B5EF4-FFF2-40B4-BE49-F238E27FC236}">
                <a16:creationId xmlns:a16="http://schemas.microsoft.com/office/drawing/2014/main" id="{3C5DCB6B-ABE8-8E48-B9A5-390908171D73}"/>
              </a:ext>
            </a:extLst>
          </p:cNvPr>
          <p:cNvSpPr/>
          <p:nvPr/>
        </p:nvSpPr>
        <p:spPr>
          <a:xfrm>
            <a:off x="1" y="5061982"/>
            <a:ext cx="4229099" cy="765654"/>
          </a:xfrm>
          <a:prstGeom prst="homePlate">
            <a:avLst/>
          </a:prstGeom>
          <a:solidFill>
            <a:schemeClr val="accent2">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400" dirty="0">
                <a:solidFill>
                  <a:srgbClr val="FF0000"/>
                </a:solidFill>
                <a:latin typeface="Times New Roman" panose="02020603050405020304" pitchFamily="18" charset="0"/>
                <a:cs typeface="Times New Roman" panose="02020603050405020304" pitchFamily="18" charset="0"/>
              </a:rPr>
              <a:t>Khởi nghĩa thắng lợi ai được tôn làm vua? Đóng đô ở đâu?</a:t>
            </a:r>
            <a:endParaRPr lang="en-VN" sz="2400" dirty="0">
              <a:solidFill>
                <a:srgbClr val="FF000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40FF5441-FFE2-DE4A-AADA-709B20C0677D}"/>
              </a:ext>
            </a:extLst>
          </p:cNvPr>
          <p:cNvSpPr txBox="1"/>
          <p:nvPr/>
        </p:nvSpPr>
        <p:spPr>
          <a:xfrm>
            <a:off x="55528" y="1687231"/>
            <a:ext cx="2900363" cy="461665"/>
          </a:xfrm>
          <a:prstGeom prst="rect">
            <a:avLst/>
          </a:prstGeom>
          <a:noFill/>
        </p:spPr>
        <p:txBody>
          <a:bodyPr wrap="square" rtlCol="0">
            <a:spAutoFit/>
          </a:bodyPr>
          <a:lstStyle/>
          <a:p>
            <a:r>
              <a:rPr lang="en-VN" sz="2400" b="1" dirty="0">
                <a:solidFill>
                  <a:srgbClr val="0070C0"/>
                </a:solidFill>
                <a:latin typeface="Times New Roman" panose="02020603050405020304" pitchFamily="18" charset="0"/>
                <a:cs typeface="Times New Roman" panose="02020603050405020304" pitchFamily="18" charset="0"/>
              </a:rPr>
              <a:t>Hát Môn (Hà Nội)</a:t>
            </a:r>
          </a:p>
        </p:txBody>
      </p:sp>
      <p:sp>
        <p:nvSpPr>
          <p:cNvPr id="20" name="TextBox 19">
            <a:extLst>
              <a:ext uri="{FF2B5EF4-FFF2-40B4-BE49-F238E27FC236}">
                <a16:creationId xmlns:a16="http://schemas.microsoft.com/office/drawing/2014/main" id="{11ED26AA-4C17-8040-B924-197A2409764A}"/>
              </a:ext>
            </a:extLst>
          </p:cNvPr>
          <p:cNvSpPr txBox="1"/>
          <p:nvPr/>
        </p:nvSpPr>
        <p:spPr>
          <a:xfrm>
            <a:off x="32691" y="3180634"/>
            <a:ext cx="3282492"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M</a:t>
            </a:r>
            <a:r>
              <a:rPr lang="en-VN" sz="2400" b="1" dirty="0">
                <a:solidFill>
                  <a:srgbClr val="0070C0"/>
                </a:solidFill>
                <a:latin typeface="Times New Roman" panose="02020603050405020304" pitchFamily="18" charset="0"/>
                <a:cs typeface="Times New Roman" panose="02020603050405020304" pitchFamily="18" charset="0"/>
              </a:rPr>
              <a:t>ê Linh, Cổ Loa</a:t>
            </a:r>
            <a:endParaRPr lang="en-VN" sz="2400" dirty="0"/>
          </a:p>
        </p:txBody>
      </p:sp>
      <p:sp>
        <p:nvSpPr>
          <p:cNvPr id="21" name="TextBox 20">
            <a:extLst>
              <a:ext uri="{FF2B5EF4-FFF2-40B4-BE49-F238E27FC236}">
                <a16:creationId xmlns:a16="http://schemas.microsoft.com/office/drawing/2014/main" id="{743EB00D-3CC1-9C41-8E30-07D6247B20D2}"/>
              </a:ext>
            </a:extLst>
          </p:cNvPr>
          <p:cNvSpPr txBox="1"/>
          <p:nvPr/>
        </p:nvSpPr>
        <p:spPr>
          <a:xfrm>
            <a:off x="687408" y="4493528"/>
            <a:ext cx="1709959" cy="461665"/>
          </a:xfrm>
          <a:prstGeom prst="rect">
            <a:avLst/>
          </a:prstGeom>
          <a:noFill/>
        </p:spPr>
        <p:txBody>
          <a:bodyPr wrap="square" rtlCol="0">
            <a:spAutoFit/>
          </a:bodyPr>
          <a:lstStyle/>
          <a:p>
            <a:r>
              <a:rPr lang="vi-VN" sz="2400" b="1" dirty="0">
                <a:solidFill>
                  <a:srgbClr val="0070C0"/>
                </a:solidFill>
                <a:latin typeface="Times New Roman" panose="02020603050405020304" pitchFamily="18" charset="0"/>
                <a:cs typeface="Times New Roman" panose="02020603050405020304" pitchFamily="18" charset="0"/>
              </a:rPr>
              <a:t>Luy Lâu</a:t>
            </a:r>
            <a:endParaRPr lang="en-VN" sz="2400" b="1" dirty="0">
              <a:solidFill>
                <a:srgbClr val="0070C0"/>
              </a:solidFill>
              <a:latin typeface="Times New Roman" panose="02020603050405020304" pitchFamily="18" charset="0"/>
              <a:cs typeface="Times New Roman" panose="02020603050405020304" pitchFamily="18" charset="0"/>
            </a:endParaRPr>
          </a:p>
        </p:txBody>
      </p:sp>
      <p:pic>
        <p:nvPicPr>
          <p:cNvPr id="34" name="Picture 33">
            <a:extLst>
              <a:ext uri="{FF2B5EF4-FFF2-40B4-BE49-F238E27FC236}">
                <a16:creationId xmlns:a16="http://schemas.microsoft.com/office/drawing/2014/main" id="{58143C0F-B5CE-3346-AA7B-195B43C99A12}"/>
              </a:ext>
            </a:extLst>
          </p:cNvPr>
          <p:cNvPicPr>
            <a:picLocks noChangeAspect="1"/>
          </p:cNvPicPr>
          <p:nvPr/>
        </p:nvPicPr>
        <p:blipFill rotWithShape="1">
          <a:blip r:embed="rId3"/>
          <a:srcRect t="12854" r="50000"/>
          <a:stretch/>
        </p:blipFill>
        <p:spPr>
          <a:xfrm flipH="1">
            <a:off x="5829747" y="2419421"/>
            <a:ext cx="533554" cy="831849"/>
          </a:xfrm>
          <a:prstGeom prst="rect">
            <a:avLst/>
          </a:prstGeom>
        </p:spPr>
      </p:pic>
      <p:pic>
        <p:nvPicPr>
          <p:cNvPr id="35" name="Picture 2">
            <a:extLst>
              <a:ext uri="{FF2B5EF4-FFF2-40B4-BE49-F238E27FC236}">
                <a16:creationId xmlns:a16="http://schemas.microsoft.com/office/drawing/2014/main" id="{9A0D74B0-CD6F-064A-A4B2-E18572B21D2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4655" t="24081" b="17187"/>
          <a:stretch/>
        </p:blipFill>
        <p:spPr bwMode="auto">
          <a:xfrm>
            <a:off x="5218440" y="3185404"/>
            <a:ext cx="738813" cy="637942"/>
          </a:xfrm>
          <a:prstGeom prst="rect">
            <a:avLst/>
          </a:prstGeom>
          <a:noFill/>
          <a:extLst>
            <a:ext uri="{909E8E84-426E-40DD-AFC4-6F175D3DCCD1}">
              <a14:hiddenFill xmlns:a14="http://schemas.microsoft.com/office/drawing/2010/main">
                <a:solidFill>
                  <a:srgbClr val="FFFFFF"/>
                </a:solidFill>
              </a14:hiddenFill>
            </a:ext>
          </a:extLst>
        </p:spPr>
      </p:pic>
      <p:pic>
        <p:nvPicPr>
          <p:cNvPr id="36" name="Graphic 35" descr="Arrow Slight curve">
            <a:extLst>
              <a:ext uri="{FF2B5EF4-FFF2-40B4-BE49-F238E27FC236}">
                <a16:creationId xmlns:a16="http://schemas.microsoft.com/office/drawing/2014/main" id="{39CAE90C-9E8E-FF43-83A0-9B1DA354A59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895151" flipH="1">
            <a:off x="6998759" y="2921380"/>
            <a:ext cx="560984" cy="540188"/>
          </a:xfrm>
          <a:prstGeom prst="rect">
            <a:avLst/>
          </a:prstGeom>
        </p:spPr>
      </p:pic>
      <p:pic>
        <p:nvPicPr>
          <p:cNvPr id="38" name="Graphic 37" descr="Arrow Slight curve">
            <a:extLst>
              <a:ext uri="{FF2B5EF4-FFF2-40B4-BE49-F238E27FC236}">
                <a16:creationId xmlns:a16="http://schemas.microsoft.com/office/drawing/2014/main" id="{A334F8F9-6AFD-3D41-BCA2-434EFFC3FA0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68269">
            <a:off x="7748887" y="2953203"/>
            <a:ext cx="716010" cy="612787"/>
          </a:xfrm>
          <a:prstGeom prst="rect">
            <a:avLst/>
          </a:prstGeom>
        </p:spPr>
      </p:pic>
      <p:pic>
        <p:nvPicPr>
          <p:cNvPr id="39" name="Graphic 38" descr="Arrow Slight curve">
            <a:extLst>
              <a:ext uri="{FF2B5EF4-FFF2-40B4-BE49-F238E27FC236}">
                <a16:creationId xmlns:a16="http://schemas.microsoft.com/office/drawing/2014/main" id="{FA2BA993-F626-A647-B3B1-F1E759F47FF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462224">
            <a:off x="9036575" y="3485408"/>
            <a:ext cx="918866" cy="711547"/>
          </a:xfrm>
          <a:prstGeom prst="rect">
            <a:avLst/>
          </a:prstGeom>
        </p:spPr>
      </p:pic>
      <p:cxnSp>
        <p:nvCxnSpPr>
          <p:cNvPr id="40" name="Straight Arrow Connector 39">
            <a:extLst>
              <a:ext uri="{FF2B5EF4-FFF2-40B4-BE49-F238E27FC236}">
                <a16:creationId xmlns:a16="http://schemas.microsoft.com/office/drawing/2014/main" id="{63246C2D-9518-314B-A316-BF87E50C060E}"/>
              </a:ext>
            </a:extLst>
          </p:cNvPr>
          <p:cNvCxnSpPr/>
          <p:nvPr/>
        </p:nvCxnSpPr>
        <p:spPr>
          <a:xfrm flipV="1">
            <a:off x="10697523" y="3588668"/>
            <a:ext cx="600075" cy="528637"/>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260AC686-9660-3840-81A1-479388004C12}"/>
              </a:ext>
            </a:extLst>
          </p:cNvPr>
          <p:cNvCxnSpPr/>
          <p:nvPr/>
        </p:nvCxnSpPr>
        <p:spPr>
          <a:xfrm flipV="1">
            <a:off x="11411647" y="2955371"/>
            <a:ext cx="600075" cy="528637"/>
          </a:xfrm>
          <a:prstGeom prst="straightConnector1">
            <a:avLst/>
          </a:prstGeom>
          <a:ln w="76200">
            <a:solidFill>
              <a:schemeClr val="tx1"/>
            </a:solidFill>
            <a:prstDash val="sysDash"/>
            <a:tailEnd type="triangle"/>
          </a:ln>
        </p:spPr>
        <p:style>
          <a:lnRef idx="1">
            <a:schemeClr val="accent1"/>
          </a:lnRef>
          <a:fillRef idx="0">
            <a:schemeClr val="accent1"/>
          </a:fillRef>
          <a:effectRef idx="0">
            <a:schemeClr val="accent1"/>
          </a:effectRef>
          <a:fontRef idx="minor">
            <a:schemeClr val="tx1"/>
          </a:fontRef>
        </p:style>
      </p:cxnSp>
      <p:pic>
        <p:nvPicPr>
          <p:cNvPr id="42" name="Picture 41">
            <a:extLst>
              <a:ext uri="{FF2B5EF4-FFF2-40B4-BE49-F238E27FC236}">
                <a16:creationId xmlns:a16="http://schemas.microsoft.com/office/drawing/2014/main" id="{76F64C2B-94E8-3345-B4A1-01DB4279DFCC}"/>
              </a:ext>
            </a:extLst>
          </p:cNvPr>
          <p:cNvPicPr>
            <a:picLocks noChangeAspect="1"/>
          </p:cNvPicPr>
          <p:nvPr/>
        </p:nvPicPr>
        <p:blipFill rotWithShape="1">
          <a:blip r:embed="rId7"/>
          <a:srcRect l="58381" t="20262" r="8520" b="30361"/>
          <a:stretch/>
        </p:blipFill>
        <p:spPr>
          <a:xfrm flipH="1">
            <a:off x="10652365" y="3353893"/>
            <a:ext cx="459940" cy="442347"/>
          </a:xfrm>
          <a:prstGeom prst="rect">
            <a:avLst/>
          </a:prstGeom>
        </p:spPr>
      </p:pic>
      <p:pic>
        <p:nvPicPr>
          <p:cNvPr id="43" name="Picture 42">
            <a:extLst>
              <a:ext uri="{FF2B5EF4-FFF2-40B4-BE49-F238E27FC236}">
                <a16:creationId xmlns:a16="http://schemas.microsoft.com/office/drawing/2014/main" id="{CA6FA035-F439-D84C-8A5E-7830618054AC}"/>
              </a:ext>
            </a:extLst>
          </p:cNvPr>
          <p:cNvPicPr>
            <a:picLocks noChangeAspect="1"/>
          </p:cNvPicPr>
          <p:nvPr/>
        </p:nvPicPr>
        <p:blipFill rotWithShape="1">
          <a:blip r:embed="rId7"/>
          <a:srcRect l="58381" t="20262" r="8520" b="30361"/>
          <a:stretch/>
        </p:blipFill>
        <p:spPr>
          <a:xfrm flipH="1">
            <a:off x="10370887" y="3734996"/>
            <a:ext cx="459939" cy="442346"/>
          </a:xfrm>
          <a:prstGeom prst="rect">
            <a:avLst/>
          </a:prstGeom>
        </p:spPr>
      </p:pic>
      <p:sp>
        <p:nvSpPr>
          <p:cNvPr id="44" name="Rectangle 43">
            <a:extLst>
              <a:ext uri="{FF2B5EF4-FFF2-40B4-BE49-F238E27FC236}">
                <a16:creationId xmlns:a16="http://schemas.microsoft.com/office/drawing/2014/main" id="{C203C9D7-5437-4F40-B2C5-2659DF76B3B4}"/>
              </a:ext>
            </a:extLst>
          </p:cNvPr>
          <p:cNvSpPr/>
          <p:nvPr/>
        </p:nvSpPr>
        <p:spPr>
          <a:xfrm>
            <a:off x="5583680" y="3244334"/>
            <a:ext cx="184731" cy="369332"/>
          </a:xfrm>
          <a:prstGeom prst="rect">
            <a:avLst/>
          </a:prstGeom>
        </p:spPr>
        <p:txBody>
          <a:bodyPr wrap="none">
            <a:spAutoFit/>
          </a:bodyPr>
          <a:lstStyle/>
          <a:p>
            <a:endParaRPr lang="en-VN" dirty="0"/>
          </a:p>
        </p:txBody>
      </p:sp>
      <p:pic>
        <p:nvPicPr>
          <p:cNvPr id="46" name="Picture 4">
            <a:extLst>
              <a:ext uri="{FF2B5EF4-FFF2-40B4-BE49-F238E27FC236}">
                <a16:creationId xmlns:a16="http://schemas.microsoft.com/office/drawing/2014/main" id="{8F92FF20-1A59-A949-8EDF-50B0742CF0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522141" y="2402300"/>
            <a:ext cx="416069" cy="676112"/>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a:extLst>
              <a:ext uri="{FF2B5EF4-FFF2-40B4-BE49-F238E27FC236}">
                <a16:creationId xmlns:a16="http://schemas.microsoft.com/office/drawing/2014/main" id="{0D646391-0CC9-C146-932A-5CF38F7892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27461" y="2989474"/>
            <a:ext cx="416069" cy="676112"/>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a:extLst>
              <a:ext uri="{FF2B5EF4-FFF2-40B4-BE49-F238E27FC236}">
                <a16:creationId xmlns:a16="http://schemas.microsoft.com/office/drawing/2014/main" id="{2636CE92-6C62-494C-AF85-433BA73B22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53289" y="3785951"/>
            <a:ext cx="416069" cy="676112"/>
          </a:xfrm>
          <a:prstGeom prst="rect">
            <a:avLst/>
          </a:prstGeom>
          <a:noFill/>
          <a:extLst>
            <a:ext uri="{909E8E84-426E-40DD-AFC4-6F175D3DCCD1}">
              <a14:hiddenFill xmlns:a14="http://schemas.microsoft.com/office/drawing/2010/main">
                <a:solidFill>
                  <a:srgbClr val="FFFFFF"/>
                </a:solidFill>
              </a14:hiddenFill>
            </a:ext>
          </a:extLst>
        </p:spPr>
      </p:pic>
      <p:pic>
        <p:nvPicPr>
          <p:cNvPr id="37" name="Graphic 36" descr="Arrow Slight curve">
            <a:extLst>
              <a:ext uri="{FF2B5EF4-FFF2-40B4-BE49-F238E27FC236}">
                <a16:creationId xmlns:a16="http://schemas.microsoft.com/office/drawing/2014/main" id="{C47BA784-0E06-4E45-8747-6247E77AC85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21160113">
            <a:off x="9011023" y="4180069"/>
            <a:ext cx="918866" cy="627712"/>
          </a:xfrm>
          <a:prstGeom prst="rect">
            <a:avLst/>
          </a:prstGeom>
        </p:spPr>
      </p:pic>
      <p:sp>
        <p:nvSpPr>
          <p:cNvPr id="29" name="TextBox 28">
            <a:extLst>
              <a:ext uri="{FF2B5EF4-FFF2-40B4-BE49-F238E27FC236}">
                <a16:creationId xmlns:a16="http://schemas.microsoft.com/office/drawing/2014/main" id="{C0B54377-E7BD-A147-9CC0-ACF1DAA278C7}"/>
              </a:ext>
            </a:extLst>
          </p:cNvPr>
          <p:cNvSpPr txBox="1"/>
          <p:nvPr/>
        </p:nvSpPr>
        <p:spPr>
          <a:xfrm>
            <a:off x="-175967" y="5934425"/>
            <a:ext cx="3973863" cy="830997"/>
          </a:xfrm>
          <a:prstGeom prst="rect">
            <a:avLst/>
          </a:prstGeom>
          <a:noFill/>
        </p:spPr>
        <p:txBody>
          <a:bodyPr wrap="square" rtlCol="0">
            <a:spAutoFit/>
          </a:bodyPr>
          <a:lstStyle/>
          <a:p>
            <a:pPr algn="ctr"/>
            <a:r>
              <a:rPr lang="vi-VN" sz="2400" b="1" dirty="0">
                <a:solidFill>
                  <a:srgbClr val="0070C0"/>
                </a:solidFill>
                <a:latin typeface="Times New Roman" panose="02020603050405020304" pitchFamily="18" charset="0"/>
                <a:cs typeface="Times New Roman" panose="02020603050405020304" pitchFamily="18" charset="0"/>
              </a:rPr>
              <a:t>Trưng Trắc được tôn lên ngôi, đóng đô ở Mê Linh</a:t>
            </a:r>
            <a:endParaRPr lang="en-VN" sz="2400" b="1" dirty="0">
              <a:solidFill>
                <a:srgbClr val="0070C0"/>
              </a:solidFill>
              <a:latin typeface="Times New Roman" panose="02020603050405020304" pitchFamily="18" charset="0"/>
              <a:cs typeface="Times New Roman" panose="02020603050405020304" pitchFamily="18" charset="0"/>
            </a:endParaRPr>
          </a:p>
        </p:txBody>
      </p:sp>
      <p:pic>
        <p:nvPicPr>
          <p:cNvPr id="32" name="Picture 31">
            <a:extLst>
              <a:ext uri="{FF2B5EF4-FFF2-40B4-BE49-F238E27FC236}">
                <a16:creationId xmlns:a16="http://schemas.microsoft.com/office/drawing/2014/main" id="{D437E632-8E08-9D4B-888A-692A36CD942D}"/>
              </a:ext>
            </a:extLst>
          </p:cNvPr>
          <p:cNvPicPr>
            <a:picLocks noChangeAspect="1"/>
          </p:cNvPicPr>
          <p:nvPr/>
        </p:nvPicPr>
        <p:blipFill rotWithShape="1">
          <a:blip r:embed="rId3"/>
          <a:srcRect t="12854" r="50000"/>
          <a:stretch/>
        </p:blipFill>
        <p:spPr>
          <a:xfrm flipH="1">
            <a:off x="7121567" y="1962052"/>
            <a:ext cx="533554" cy="831849"/>
          </a:xfrm>
          <a:prstGeom prst="rect">
            <a:avLst/>
          </a:prstGeom>
        </p:spPr>
      </p:pic>
    </p:spTree>
    <p:extLst>
      <p:ext uri="{BB962C8B-B14F-4D97-AF65-F5344CB8AC3E}">
        <p14:creationId xmlns:p14="http://schemas.microsoft.com/office/powerpoint/2010/main" val="93124871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outHorizontal)">
                                      <p:cBhvr>
                                        <p:cTn id="7" dur="500"/>
                                        <p:tgtEl>
                                          <p:spTgt spid="14"/>
                                        </p:tgtEl>
                                      </p:cBhvr>
                                    </p:animEffect>
                                  </p:childTnLst>
                                </p:cTn>
                              </p:par>
                              <p:par>
                                <p:cTn id="8" presetID="16" presetClass="entr" presetSubtype="4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outHorizontal)">
                                      <p:cBhvr>
                                        <p:cTn id="10" dur="500"/>
                                        <p:tgtEl>
                                          <p:spTgt spid="4"/>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wipe(left)">
                                      <p:cBhvr>
                                        <p:cTn id="14" dur="500"/>
                                        <p:tgtEl>
                                          <p:spTgt spid="1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wipe(left)">
                                      <p:cBhvr>
                                        <p:cTn id="18" dur="500"/>
                                        <p:tgtEl>
                                          <p:spTgt spid="16"/>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ipe(left)">
                                      <p:cBhvr>
                                        <p:cTn id="22" dur="500"/>
                                        <p:tgtEl>
                                          <p:spTgt spid="17"/>
                                        </p:tgtEl>
                                      </p:cBhvr>
                                    </p:animEffect>
                                  </p:childTnLst>
                                </p:cTn>
                              </p:par>
                            </p:childTnLst>
                          </p:cTn>
                        </p:par>
                        <p:par>
                          <p:cTn id="23" fill="hold">
                            <p:stCondLst>
                              <p:cond delay="2000"/>
                            </p:stCondLst>
                            <p:childTnLst>
                              <p:par>
                                <p:cTn id="24" presetID="22" presetClass="entr" presetSubtype="8"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wipe(left)">
                                      <p:cBhvr>
                                        <p:cTn id="26" dur="500"/>
                                        <p:tgtEl>
                                          <p:spTgt spid="18"/>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barn(outVertical)">
                                      <p:cBhvr>
                                        <p:cTn id="31" dur="500"/>
                                        <p:tgtEl>
                                          <p:spTgt spid="19"/>
                                        </p:tgtEl>
                                      </p:cBhvr>
                                    </p:animEffect>
                                  </p:childTnLst>
                                </p:cTn>
                              </p:par>
                              <p:par>
                                <p:cTn id="32" presetID="22" presetClass="entr" presetSubtype="4" fill="hold" nodeType="with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down)">
                                      <p:cBhvr>
                                        <p:cTn id="34" dur="500"/>
                                        <p:tgtEl>
                                          <p:spTgt spid="35"/>
                                        </p:tgtEl>
                                      </p:cBhvr>
                                    </p:animEffect>
                                  </p:childTnLst>
                                </p:cTn>
                              </p:par>
                              <p:par>
                                <p:cTn id="35" presetID="22" presetClass="entr" presetSubtype="4" repeatCount="3000" fill="hold" nodeType="withEffect">
                                  <p:stCondLst>
                                    <p:cond delay="0"/>
                                  </p:stCondLst>
                                  <p:childTnLst>
                                    <p:set>
                                      <p:cBhvr>
                                        <p:cTn id="36" dur="1" fill="hold">
                                          <p:stCondLst>
                                            <p:cond delay="0"/>
                                          </p:stCondLst>
                                        </p:cTn>
                                        <p:tgtEl>
                                          <p:spTgt spid="34"/>
                                        </p:tgtEl>
                                        <p:attrNameLst>
                                          <p:attrName>style.visibility</p:attrName>
                                        </p:attrNameLst>
                                      </p:cBhvr>
                                      <p:to>
                                        <p:strVal val="visible"/>
                                      </p:to>
                                    </p:set>
                                    <p:animEffect transition="in" filter="wipe(down)">
                                      <p:cBhvr>
                                        <p:cTn id="37" dur="500"/>
                                        <p:tgtEl>
                                          <p:spTgt spid="34"/>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37" fill="hold" grpId="0" nodeType="click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barn(outVertical)">
                                      <p:cBhvr>
                                        <p:cTn id="42" dur="500"/>
                                        <p:tgtEl>
                                          <p:spTgt spid="20"/>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down)">
                                      <p:cBhvr>
                                        <p:cTn id="47" dur="500"/>
                                        <p:tgtEl>
                                          <p:spTgt spid="36"/>
                                        </p:tgtEl>
                                      </p:cBhvr>
                                    </p:animEffect>
                                  </p:childTnLst>
                                </p:cTn>
                              </p:par>
                            </p:childTnLst>
                          </p:cTn>
                        </p:par>
                        <p:par>
                          <p:cTn id="48" fill="hold">
                            <p:stCondLst>
                              <p:cond delay="500"/>
                            </p:stCondLst>
                            <p:childTnLst>
                              <p:par>
                                <p:cTn id="49" presetID="22" presetClass="entr" presetSubtype="4" fill="hold" nodeType="afterEffect">
                                  <p:stCondLst>
                                    <p:cond delay="0"/>
                                  </p:stCondLst>
                                  <p:childTnLst>
                                    <p:set>
                                      <p:cBhvr>
                                        <p:cTn id="50" dur="1" fill="hold">
                                          <p:stCondLst>
                                            <p:cond delay="0"/>
                                          </p:stCondLst>
                                        </p:cTn>
                                        <p:tgtEl>
                                          <p:spTgt spid="46"/>
                                        </p:tgtEl>
                                        <p:attrNameLst>
                                          <p:attrName>style.visibility</p:attrName>
                                        </p:attrNameLst>
                                      </p:cBhvr>
                                      <p:to>
                                        <p:strVal val="visible"/>
                                      </p:to>
                                    </p:set>
                                    <p:animEffect transition="in" filter="wipe(down)">
                                      <p:cBhvr>
                                        <p:cTn id="51" dur="500"/>
                                        <p:tgtEl>
                                          <p:spTgt spid="46"/>
                                        </p:tgtEl>
                                      </p:cBhvr>
                                    </p:animEffect>
                                  </p:childTnLst>
                                </p:cTn>
                              </p:par>
                            </p:childTnLst>
                          </p:cTn>
                        </p:par>
                        <p:par>
                          <p:cTn id="52" fill="hold">
                            <p:stCondLst>
                              <p:cond delay="1000"/>
                            </p:stCondLst>
                            <p:childTnLst>
                              <p:par>
                                <p:cTn id="53" presetID="22" presetClass="entr" presetSubtype="4" fill="hold" nodeType="after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down)">
                                      <p:cBhvr>
                                        <p:cTn id="55" dur="500"/>
                                        <p:tgtEl>
                                          <p:spTgt spid="38"/>
                                        </p:tgtEl>
                                      </p:cBhvr>
                                    </p:animEffect>
                                  </p:childTnLst>
                                </p:cTn>
                              </p:par>
                            </p:childTnLst>
                          </p:cTn>
                        </p:par>
                        <p:par>
                          <p:cTn id="56" fill="hold">
                            <p:stCondLst>
                              <p:cond delay="1500"/>
                            </p:stCondLst>
                            <p:childTnLst>
                              <p:par>
                                <p:cTn id="57" presetID="22" presetClass="entr" presetSubtype="4" fill="hold"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ipe(down)">
                                      <p:cBhvr>
                                        <p:cTn id="59" dur="500"/>
                                        <p:tgtEl>
                                          <p:spTgt spid="47"/>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37" fill="hold" grpId="0" nodeType="clickEffect">
                                  <p:stCondLst>
                                    <p:cond delay="0"/>
                                  </p:stCondLst>
                                  <p:childTnLst>
                                    <p:set>
                                      <p:cBhvr>
                                        <p:cTn id="63" dur="1" fill="hold">
                                          <p:stCondLst>
                                            <p:cond delay="0"/>
                                          </p:stCondLst>
                                        </p:cTn>
                                        <p:tgtEl>
                                          <p:spTgt spid="21"/>
                                        </p:tgtEl>
                                        <p:attrNameLst>
                                          <p:attrName>style.visibility</p:attrName>
                                        </p:attrNameLst>
                                      </p:cBhvr>
                                      <p:to>
                                        <p:strVal val="visible"/>
                                      </p:to>
                                    </p:set>
                                    <p:animEffect transition="in" filter="barn(outVertical)">
                                      <p:cBhvr>
                                        <p:cTn id="64" dur="500"/>
                                        <p:tgtEl>
                                          <p:spTgt spid="21"/>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8" repeatCount="3000" fill="hold" nodeType="clickEffect">
                                  <p:stCondLst>
                                    <p:cond delay="0"/>
                                  </p:stCondLst>
                                  <p:childTnLst>
                                    <p:set>
                                      <p:cBhvr>
                                        <p:cTn id="68" dur="1" fill="hold">
                                          <p:stCondLst>
                                            <p:cond delay="0"/>
                                          </p:stCondLst>
                                        </p:cTn>
                                        <p:tgtEl>
                                          <p:spTgt spid="39"/>
                                        </p:tgtEl>
                                        <p:attrNameLst>
                                          <p:attrName>style.visibility</p:attrName>
                                        </p:attrNameLst>
                                      </p:cBhvr>
                                      <p:to>
                                        <p:strVal val="visible"/>
                                      </p:to>
                                    </p:set>
                                    <p:animEffect transition="in" filter="wipe(left)">
                                      <p:cBhvr>
                                        <p:cTn id="69" dur="500"/>
                                        <p:tgtEl>
                                          <p:spTgt spid="39"/>
                                        </p:tgtEl>
                                      </p:cBhvr>
                                    </p:animEffect>
                                  </p:childTnLst>
                                </p:cTn>
                              </p:par>
                              <p:par>
                                <p:cTn id="70" presetID="22" presetClass="entr" presetSubtype="8" repeatCount="3000" fill="hold" nodeType="withEffect">
                                  <p:stCondLst>
                                    <p:cond delay="0"/>
                                  </p:stCondLst>
                                  <p:childTnLst>
                                    <p:set>
                                      <p:cBhvr>
                                        <p:cTn id="71" dur="1" fill="hold">
                                          <p:stCondLst>
                                            <p:cond delay="0"/>
                                          </p:stCondLst>
                                        </p:cTn>
                                        <p:tgtEl>
                                          <p:spTgt spid="37"/>
                                        </p:tgtEl>
                                        <p:attrNameLst>
                                          <p:attrName>style.visibility</p:attrName>
                                        </p:attrNameLst>
                                      </p:cBhvr>
                                      <p:to>
                                        <p:strVal val="visible"/>
                                      </p:to>
                                    </p:set>
                                    <p:animEffect transition="in" filter="wipe(left)">
                                      <p:cBhvr>
                                        <p:cTn id="72" dur="500"/>
                                        <p:tgtEl>
                                          <p:spTgt spid="37"/>
                                        </p:tgtEl>
                                      </p:cBhvr>
                                    </p:animEffect>
                                  </p:childTnLst>
                                </p:cTn>
                              </p:par>
                              <p:par>
                                <p:cTn id="73" presetID="22" presetClass="entr" presetSubtype="4"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animEffect transition="in" filter="wipe(down)">
                                      <p:cBhvr>
                                        <p:cTn id="75" dur="500"/>
                                        <p:tgtEl>
                                          <p:spTgt spid="48"/>
                                        </p:tgtEl>
                                      </p:cBhvr>
                                    </p:animEffect>
                                  </p:childTnLst>
                                </p:cTn>
                              </p:par>
                              <p:par>
                                <p:cTn id="76" presetID="16" presetClass="entr" presetSubtype="21" fill="hold" nodeType="withEffect">
                                  <p:stCondLst>
                                    <p:cond delay="0"/>
                                  </p:stCondLst>
                                  <p:childTnLst>
                                    <p:set>
                                      <p:cBhvr>
                                        <p:cTn id="77" dur="1" fill="hold">
                                          <p:stCondLst>
                                            <p:cond delay="0"/>
                                          </p:stCondLst>
                                        </p:cTn>
                                        <p:tgtEl>
                                          <p:spTgt spid="43"/>
                                        </p:tgtEl>
                                        <p:attrNameLst>
                                          <p:attrName>style.visibility</p:attrName>
                                        </p:attrNameLst>
                                      </p:cBhvr>
                                      <p:to>
                                        <p:strVal val="visible"/>
                                      </p:to>
                                    </p:set>
                                    <p:animEffect transition="in" filter="barn(inVertical)">
                                      <p:cBhvr>
                                        <p:cTn id="78" dur="500"/>
                                        <p:tgtEl>
                                          <p:spTgt spid="43"/>
                                        </p:tgtEl>
                                      </p:cBhvr>
                                    </p:animEffect>
                                  </p:childTnLst>
                                </p:cTn>
                              </p:par>
                            </p:childTnLst>
                          </p:cTn>
                        </p:par>
                        <p:par>
                          <p:cTn id="79" fill="hold">
                            <p:stCondLst>
                              <p:cond delay="1500"/>
                            </p:stCondLst>
                            <p:childTnLst>
                              <p:par>
                                <p:cTn id="80" presetID="22" presetClass="entr" presetSubtype="4" fill="hold" nodeType="after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down)">
                                      <p:cBhvr>
                                        <p:cTn id="82" dur="1000"/>
                                        <p:tgtEl>
                                          <p:spTgt spid="40"/>
                                        </p:tgtEl>
                                      </p:cBhvr>
                                    </p:animEffect>
                                  </p:childTnLst>
                                </p:cTn>
                              </p:par>
                              <p:par>
                                <p:cTn id="83" presetID="16" presetClass="entr" presetSubtype="21" fill="hold" nodeType="withEffect">
                                  <p:stCondLst>
                                    <p:cond delay="0"/>
                                  </p:stCondLst>
                                  <p:childTnLst>
                                    <p:set>
                                      <p:cBhvr>
                                        <p:cTn id="84" dur="1" fill="hold">
                                          <p:stCondLst>
                                            <p:cond delay="0"/>
                                          </p:stCondLst>
                                        </p:cTn>
                                        <p:tgtEl>
                                          <p:spTgt spid="42"/>
                                        </p:tgtEl>
                                        <p:attrNameLst>
                                          <p:attrName>style.visibility</p:attrName>
                                        </p:attrNameLst>
                                      </p:cBhvr>
                                      <p:to>
                                        <p:strVal val="visible"/>
                                      </p:to>
                                    </p:set>
                                    <p:animEffect transition="in" filter="barn(inVertical)">
                                      <p:cBhvr>
                                        <p:cTn id="85" dur="500"/>
                                        <p:tgtEl>
                                          <p:spTgt spid="42"/>
                                        </p:tgtEl>
                                      </p:cBhvr>
                                    </p:animEffect>
                                  </p:childTnLst>
                                </p:cTn>
                              </p:par>
                            </p:childTnLst>
                          </p:cTn>
                        </p:par>
                        <p:par>
                          <p:cTn id="86" fill="hold">
                            <p:stCondLst>
                              <p:cond delay="2500"/>
                            </p:stCondLst>
                            <p:childTnLst>
                              <p:par>
                                <p:cTn id="87" presetID="22" presetClass="entr" presetSubtype="4" fill="hold" nodeType="afterEffect">
                                  <p:stCondLst>
                                    <p:cond delay="0"/>
                                  </p:stCondLst>
                                  <p:childTnLst>
                                    <p:set>
                                      <p:cBhvr>
                                        <p:cTn id="88" dur="1" fill="hold">
                                          <p:stCondLst>
                                            <p:cond delay="0"/>
                                          </p:stCondLst>
                                        </p:cTn>
                                        <p:tgtEl>
                                          <p:spTgt spid="41"/>
                                        </p:tgtEl>
                                        <p:attrNameLst>
                                          <p:attrName>style.visibility</p:attrName>
                                        </p:attrNameLst>
                                      </p:cBhvr>
                                      <p:to>
                                        <p:strVal val="visible"/>
                                      </p:to>
                                    </p:set>
                                    <p:animEffect transition="in" filter="wipe(down)">
                                      <p:cBhvr>
                                        <p:cTn id="89" dur="1000"/>
                                        <p:tgtEl>
                                          <p:spTgt spid="41"/>
                                        </p:tgtEl>
                                      </p:cBhvr>
                                    </p:animEffect>
                                  </p:childTnLst>
                                </p:cTn>
                              </p:par>
                            </p:childTnLst>
                          </p:cTn>
                        </p:par>
                        <p:par>
                          <p:cTn id="90" fill="hold">
                            <p:stCondLst>
                              <p:cond delay="3500"/>
                            </p:stCondLst>
                            <p:childTnLst>
                              <p:par>
                                <p:cTn id="91" presetID="42" presetClass="path" presetSubtype="0" accel="50000" decel="50000" fill="hold" nodeType="afterEffect">
                                  <p:stCondLst>
                                    <p:cond delay="0"/>
                                  </p:stCondLst>
                                  <p:childTnLst>
                                    <p:animMotion origin="layout" path="M 1.875E-6 3.7037E-6 L 0.17982 -0.27524 " pathEditMode="relative" rAng="0" ptsTypes="AA">
                                      <p:cBhvr>
                                        <p:cTn id="92" dur="2000" fill="hold"/>
                                        <p:tgtEl>
                                          <p:spTgt spid="42"/>
                                        </p:tgtEl>
                                        <p:attrNameLst>
                                          <p:attrName>ppt_x</p:attrName>
                                          <p:attrName>ppt_y</p:attrName>
                                        </p:attrNameLst>
                                      </p:cBhvr>
                                      <p:rCtr x="8984" y="-13773"/>
                                    </p:animMotion>
                                  </p:childTnLst>
                                </p:cTn>
                              </p:par>
                              <p:par>
                                <p:cTn id="93" presetID="42" presetClass="path" presetSubtype="0" accel="50000" decel="50000" fill="hold" nodeType="withEffect">
                                  <p:stCondLst>
                                    <p:cond delay="0"/>
                                  </p:stCondLst>
                                  <p:childTnLst>
                                    <p:animMotion origin="layout" path="M -1.25E-6 -1.85185E-6 L 0.16302 -0.22662 " pathEditMode="relative" rAng="0" ptsTypes="AA">
                                      <p:cBhvr>
                                        <p:cTn id="94" dur="2250" fill="hold"/>
                                        <p:tgtEl>
                                          <p:spTgt spid="43"/>
                                        </p:tgtEl>
                                        <p:attrNameLst>
                                          <p:attrName>ppt_x</p:attrName>
                                          <p:attrName>ppt_y</p:attrName>
                                        </p:attrNameLst>
                                      </p:cBhvr>
                                      <p:rCtr x="8151" y="-11343"/>
                                    </p:animMotion>
                                  </p:childTnLst>
                                </p:cTn>
                              </p:par>
                            </p:childTnLst>
                          </p:cTn>
                        </p:par>
                      </p:childTnLst>
                    </p:cTn>
                  </p:par>
                  <p:par>
                    <p:cTn id="95" fill="hold">
                      <p:stCondLst>
                        <p:cond delay="indefinite"/>
                      </p:stCondLst>
                      <p:childTnLst>
                        <p:par>
                          <p:cTn id="96" fill="hold">
                            <p:stCondLst>
                              <p:cond delay="0"/>
                            </p:stCondLst>
                            <p:childTnLst>
                              <p:par>
                                <p:cTn id="97" presetID="16" presetClass="entr" presetSubtype="37" fill="hold" grpId="0" nodeType="click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barn(outVertical)">
                                      <p:cBhvr>
                                        <p:cTn id="99" dur="500"/>
                                        <p:tgtEl>
                                          <p:spTgt spid="29"/>
                                        </p:tgtEl>
                                      </p:cBhvr>
                                    </p:animEffect>
                                  </p:childTnLst>
                                </p:cTn>
                              </p:par>
                              <p:par>
                                <p:cTn id="100" presetID="5" presetClass="exit" presetSubtype="10" fill="hold" nodeType="withEffect">
                                  <p:stCondLst>
                                    <p:cond delay="0"/>
                                  </p:stCondLst>
                                  <p:childTnLst>
                                    <p:animEffect transition="out" filter="checkerboard(across)">
                                      <p:cBhvr>
                                        <p:cTn id="101" dur="500"/>
                                        <p:tgtEl>
                                          <p:spTgt spid="48"/>
                                        </p:tgtEl>
                                      </p:cBhvr>
                                    </p:animEffect>
                                    <p:set>
                                      <p:cBhvr>
                                        <p:cTn id="102" dur="1" fill="hold">
                                          <p:stCondLst>
                                            <p:cond delay="499"/>
                                          </p:stCondLst>
                                        </p:cTn>
                                        <p:tgtEl>
                                          <p:spTgt spid="48"/>
                                        </p:tgtEl>
                                        <p:attrNameLst>
                                          <p:attrName>style.visibility</p:attrName>
                                        </p:attrNameLst>
                                      </p:cBhvr>
                                      <p:to>
                                        <p:strVal val="hidden"/>
                                      </p:to>
                                    </p:set>
                                  </p:childTnLst>
                                </p:cTn>
                              </p:par>
                              <p:par>
                                <p:cTn id="103" presetID="5" presetClass="exit" presetSubtype="10" fill="hold" nodeType="withEffect">
                                  <p:stCondLst>
                                    <p:cond delay="0"/>
                                  </p:stCondLst>
                                  <p:childTnLst>
                                    <p:animEffect transition="out" filter="checkerboard(across)">
                                      <p:cBhvr>
                                        <p:cTn id="104" dur="500"/>
                                        <p:tgtEl>
                                          <p:spTgt spid="47"/>
                                        </p:tgtEl>
                                      </p:cBhvr>
                                    </p:animEffect>
                                    <p:set>
                                      <p:cBhvr>
                                        <p:cTn id="105" dur="1" fill="hold">
                                          <p:stCondLst>
                                            <p:cond delay="499"/>
                                          </p:stCondLst>
                                        </p:cTn>
                                        <p:tgtEl>
                                          <p:spTgt spid="47"/>
                                        </p:tgtEl>
                                        <p:attrNameLst>
                                          <p:attrName>style.visibility</p:attrName>
                                        </p:attrNameLst>
                                      </p:cBhvr>
                                      <p:to>
                                        <p:strVal val="hidden"/>
                                      </p:to>
                                    </p:set>
                                  </p:childTnLst>
                                </p:cTn>
                              </p:par>
                              <p:par>
                                <p:cTn id="106" presetID="5" presetClass="exit" presetSubtype="10" fill="hold" nodeType="withEffect">
                                  <p:stCondLst>
                                    <p:cond delay="0"/>
                                  </p:stCondLst>
                                  <p:childTnLst>
                                    <p:animEffect transition="out" filter="checkerboard(across)">
                                      <p:cBhvr>
                                        <p:cTn id="107" dur="500"/>
                                        <p:tgtEl>
                                          <p:spTgt spid="46"/>
                                        </p:tgtEl>
                                      </p:cBhvr>
                                    </p:animEffect>
                                    <p:set>
                                      <p:cBhvr>
                                        <p:cTn id="108" dur="1" fill="hold">
                                          <p:stCondLst>
                                            <p:cond delay="499"/>
                                          </p:stCondLst>
                                        </p:cTn>
                                        <p:tgtEl>
                                          <p:spTgt spid="46"/>
                                        </p:tgtEl>
                                        <p:attrNameLst>
                                          <p:attrName>style.visibility</p:attrName>
                                        </p:attrNameLst>
                                      </p:cBhvr>
                                      <p:to>
                                        <p:strVal val="hidden"/>
                                      </p:to>
                                    </p:set>
                                  </p:childTnLst>
                                </p:cTn>
                              </p:par>
                              <p:par>
                                <p:cTn id="109" presetID="22" presetClass="entr" presetSubtype="4" repeatCount="3000" fill="hold" nodeType="withEffect">
                                  <p:stCondLst>
                                    <p:cond delay="0"/>
                                  </p:stCondLst>
                                  <p:childTnLst>
                                    <p:set>
                                      <p:cBhvr>
                                        <p:cTn id="110" dur="1" fill="hold">
                                          <p:stCondLst>
                                            <p:cond delay="0"/>
                                          </p:stCondLst>
                                        </p:cTn>
                                        <p:tgtEl>
                                          <p:spTgt spid="32"/>
                                        </p:tgtEl>
                                        <p:attrNameLst>
                                          <p:attrName>style.visibility</p:attrName>
                                        </p:attrNameLst>
                                      </p:cBhvr>
                                      <p:to>
                                        <p:strVal val="visible"/>
                                      </p:to>
                                    </p:set>
                                    <p:animEffect transition="in" filter="wipe(down)">
                                      <p:cBhvr>
                                        <p:cTn id="111" dur="500"/>
                                        <p:tgtEl>
                                          <p:spTgt spid="32"/>
                                        </p:tgtEl>
                                      </p:cBhvr>
                                    </p:animEffect>
                                  </p:childTnLst>
                                </p:cTn>
                              </p:par>
                              <p:par>
                                <p:cTn id="112" presetID="5" presetClass="exit" presetSubtype="10" fill="hold" nodeType="withEffect">
                                  <p:stCondLst>
                                    <p:cond delay="0"/>
                                  </p:stCondLst>
                                  <p:childTnLst>
                                    <p:animEffect transition="out" filter="checkerboard(across)">
                                      <p:cBhvr>
                                        <p:cTn id="113" dur="500"/>
                                        <p:tgtEl>
                                          <p:spTgt spid="34"/>
                                        </p:tgtEl>
                                      </p:cBhvr>
                                    </p:animEffect>
                                    <p:set>
                                      <p:cBhvr>
                                        <p:cTn id="114" dur="1" fill="hold">
                                          <p:stCondLst>
                                            <p:cond delay="499"/>
                                          </p:stCondLst>
                                        </p:cTn>
                                        <p:tgtEl>
                                          <p:spTgt spid="34"/>
                                        </p:tgtEl>
                                        <p:attrNameLst>
                                          <p:attrName>style.visibility</p:attrName>
                                        </p:attrNameLst>
                                      </p:cBhvr>
                                      <p:to>
                                        <p:strVal val="hidden"/>
                                      </p:to>
                                    </p:set>
                                  </p:childTnLst>
                                </p:cTn>
                              </p:par>
                              <p:par>
                                <p:cTn id="115" presetID="5" presetClass="exit" presetSubtype="10" fill="hold" nodeType="withEffect">
                                  <p:stCondLst>
                                    <p:cond delay="0"/>
                                  </p:stCondLst>
                                  <p:childTnLst>
                                    <p:animEffect transition="out" filter="checkerboard(across)">
                                      <p:cBhvr>
                                        <p:cTn id="116" dur="500"/>
                                        <p:tgtEl>
                                          <p:spTgt spid="35"/>
                                        </p:tgtEl>
                                      </p:cBhvr>
                                    </p:animEffect>
                                    <p:set>
                                      <p:cBhvr>
                                        <p:cTn id="117" dur="1" fill="hold">
                                          <p:stCondLst>
                                            <p:cond delay="499"/>
                                          </p:stCondLst>
                                        </p:cTn>
                                        <p:tgtEl>
                                          <p:spTgt spid="3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P spid="18" grpId="0" animBg="1"/>
      <p:bldP spid="19" grpId="0"/>
      <p:bldP spid="20" grpId="0"/>
      <p:bldP spid="21" grpId="0"/>
      <p:bldP spid="2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0DCCF62-1B93-3740-8E72-FBC49FCE25D9}"/>
              </a:ext>
            </a:extLst>
          </p:cNvPr>
          <p:cNvPicPr>
            <a:picLocks noChangeAspect="1"/>
          </p:cNvPicPr>
          <p:nvPr/>
        </p:nvPicPr>
        <p:blipFill>
          <a:blip r:embed="rId2"/>
          <a:stretch>
            <a:fillRect/>
          </a:stretch>
        </p:blipFill>
        <p:spPr>
          <a:xfrm>
            <a:off x="18861" y="0"/>
            <a:ext cx="12173139" cy="6858000"/>
          </a:xfrm>
          <a:prstGeom prst="rect">
            <a:avLst/>
          </a:prstGeom>
        </p:spPr>
      </p:pic>
      <p:sp>
        <p:nvSpPr>
          <p:cNvPr id="4" name="TextBox 3">
            <a:extLst>
              <a:ext uri="{FF2B5EF4-FFF2-40B4-BE49-F238E27FC236}">
                <a16:creationId xmlns:a16="http://schemas.microsoft.com/office/drawing/2014/main" id="{A79C73DB-8861-D640-A9B1-0555E77336D4}"/>
              </a:ext>
            </a:extLst>
          </p:cNvPr>
          <p:cNvSpPr txBox="1"/>
          <p:nvPr/>
        </p:nvSpPr>
        <p:spPr>
          <a:xfrm>
            <a:off x="518626" y="5272032"/>
            <a:ext cx="1787033" cy="461665"/>
          </a:xfrm>
          <a:prstGeom prst="rect">
            <a:avLst/>
          </a:prstGeom>
          <a:noFill/>
        </p:spPr>
        <p:txBody>
          <a:bodyPr wrap="square" rtlCol="0">
            <a:spAutoFit/>
          </a:bodyPr>
          <a:lstStyle/>
          <a:p>
            <a:pPr algn="ctr"/>
            <a:r>
              <a:rPr lang="en-VN" sz="2400" b="1" dirty="0">
                <a:solidFill>
                  <a:srgbClr val="0070C0"/>
                </a:solidFill>
                <a:latin typeface="Times New Roman" panose="02020603050405020304" pitchFamily="18" charset="0"/>
                <a:cs typeface="Times New Roman" panose="02020603050405020304" pitchFamily="18" charset="0"/>
              </a:rPr>
              <a:t>Hát Môn</a:t>
            </a:r>
          </a:p>
        </p:txBody>
      </p:sp>
      <p:sp>
        <p:nvSpPr>
          <p:cNvPr id="5" name="TextBox 4">
            <a:extLst>
              <a:ext uri="{FF2B5EF4-FFF2-40B4-BE49-F238E27FC236}">
                <a16:creationId xmlns:a16="http://schemas.microsoft.com/office/drawing/2014/main" id="{0995BACA-415B-3940-99A7-B8907EA93C97}"/>
              </a:ext>
            </a:extLst>
          </p:cNvPr>
          <p:cNvSpPr txBox="1"/>
          <p:nvPr/>
        </p:nvSpPr>
        <p:spPr>
          <a:xfrm>
            <a:off x="2743200" y="3094124"/>
            <a:ext cx="2449689" cy="461665"/>
          </a:xfrm>
          <a:prstGeom prst="rect">
            <a:avLst/>
          </a:prstGeom>
          <a:noFill/>
        </p:spPr>
        <p:txBody>
          <a:bodyPr wrap="square" rtlCol="0">
            <a:spAutoFit/>
          </a:bodyPr>
          <a:lstStyle/>
          <a:p>
            <a:r>
              <a:rPr lang="en-US" sz="2400" b="1" dirty="0">
                <a:solidFill>
                  <a:srgbClr val="0070C0"/>
                </a:solidFill>
                <a:latin typeface="Times New Roman" panose="02020603050405020304" pitchFamily="18" charset="0"/>
                <a:cs typeface="Times New Roman" panose="02020603050405020304" pitchFamily="18" charset="0"/>
              </a:rPr>
              <a:t>M</a:t>
            </a:r>
            <a:r>
              <a:rPr lang="en-VN" sz="2400" b="1" dirty="0">
                <a:solidFill>
                  <a:srgbClr val="0070C0"/>
                </a:solidFill>
                <a:latin typeface="Times New Roman" panose="02020603050405020304" pitchFamily="18" charset="0"/>
                <a:cs typeface="Times New Roman" panose="02020603050405020304" pitchFamily="18" charset="0"/>
              </a:rPr>
              <a:t>ê Linh, Cổ Loa</a:t>
            </a:r>
          </a:p>
        </p:txBody>
      </p:sp>
      <p:sp>
        <p:nvSpPr>
          <p:cNvPr id="6" name="TextBox 5">
            <a:extLst>
              <a:ext uri="{FF2B5EF4-FFF2-40B4-BE49-F238E27FC236}">
                <a16:creationId xmlns:a16="http://schemas.microsoft.com/office/drawing/2014/main" id="{894808F1-6ABC-7749-B80A-F1FF873997C5}"/>
              </a:ext>
            </a:extLst>
          </p:cNvPr>
          <p:cNvSpPr txBox="1"/>
          <p:nvPr/>
        </p:nvSpPr>
        <p:spPr>
          <a:xfrm>
            <a:off x="5920839" y="4697478"/>
            <a:ext cx="1709959" cy="461665"/>
          </a:xfrm>
          <a:prstGeom prst="rect">
            <a:avLst/>
          </a:prstGeom>
          <a:noFill/>
        </p:spPr>
        <p:txBody>
          <a:bodyPr wrap="square" rtlCol="0">
            <a:spAutoFit/>
          </a:bodyPr>
          <a:lstStyle/>
          <a:p>
            <a:r>
              <a:rPr lang="vi-VN" sz="2400" b="1" dirty="0">
                <a:solidFill>
                  <a:srgbClr val="C00000"/>
                </a:solidFill>
                <a:latin typeface="Times New Roman" panose="02020603050405020304" pitchFamily="18" charset="0"/>
                <a:cs typeface="Times New Roman" panose="02020603050405020304" pitchFamily="18" charset="0"/>
              </a:rPr>
              <a:t>Luy Lâu</a:t>
            </a:r>
            <a:endParaRPr lang="en-VN" sz="2400" b="1" dirty="0">
              <a:solidFill>
                <a:srgbClr val="C00000"/>
              </a:solidFill>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id="{C42D303F-4684-8B43-9F41-6923001210ED}"/>
              </a:ext>
            </a:extLst>
          </p:cNvPr>
          <p:cNvSpPr/>
          <p:nvPr/>
        </p:nvSpPr>
        <p:spPr>
          <a:xfrm>
            <a:off x="8089553" y="3094124"/>
            <a:ext cx="3560581" cy="830997"/>
          </a:xfrm>
          <a:prstGeom prst="rect">
            <a:avLst/>
          </a:prstGeom>
        </p:spPr>
        <p:txBody>
          <a:bodyPr wrap="square">
            <a:spAutoFit/>
          </a:bodyPr>
          <a:lstStyle/>
          <a:p>
            <a:pPr lvl="0" algn="ctr"/>
            <a:r>
              <a:rPr lang="vi-VN" sz="2400" dirty="0">
                <a:solidFill>
                  <a:srgbClr val="0070C0"/>
                </a:solidFill>
                <a:latin typeface="Times New Roman" panose="02020603050405020304" pitchFamily="18" charset="0"/>
                <a:cs typeface="Times New Roman" panose="02020603050405020304" pitchFamily="18" charset="0"/>
              </a:rPr>
              <a:t>Trưng Trắc được tôn lên ngôi, đóng đô ở Mê Linh</a:t>
            </a:r>
            <a:endParaRPr lang="en-VN" sz="2400" dirty="0">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02039222"/>
      </p:ext>
    </p:extLst>
  </p:cSld>
  <p:clrMapOvr>
    <a:masterClrMapping/>
  </p:clrMapOvr>
  <p:transition spd="slow">
    <p:wipe/>
  </p:transition>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BD41C63-A361-084F-9FE0-A978A31C181E}"/>
              </a:ext>
            </a:extLst>
          </p:cNvPr>
          <p:cNvPicPr>
            <a:picLocks noChangeAspect="1"/>
          </p:cNvPicPr>
          <p:nvPr/>
        </p:nvPicPr>
        <p:blipFill>
          <a:blip r:embed="rId2"/>
          <a:stretch>
            <a:fillRect/>
          </a:stretch>
        </p:blipFill>
        <p:spPr>
          <a:xfrm>
            <a:off x="5621874" y="-1"/>
            <a:ext cx="6570126" cy="6334781"/>
          </a:xfrm>
          <a:prstGeom prst="rect">
            <a:avLst/>
          </a:prstGeom>
          <a:ln>
            <a:noFill/>
          </a:ln>
          <a:effectLst>
            <a:softEdge rad="112500"/>
          </a:effectLst>
        </p:spPr>
      </p:pic>
      <p:sp>
        <p:nvSpPr>
          <p:cNvPr id="7" name="Rectangle 6">
            <a:extLst>
              <a:ext uri="{FF2B5EF4-FFF2-40B4-BE49-F238E27FC236}">
                <a16:creationId xmlns:a16="http://schemas.microsoft.com/office/drawing/2014/main" id="{5D792F84-5CA3-BA46-B091-3C313070BEA5}"/>
              </a:ext>
            </a:extLst>
          </p:cNvPr>
          <p:cNvSpPr/>
          <p:nvPr/>
        </p:nvSpPr>
        <p:spPr>
          <a:xfrm>
            <a:off x="5621874" y="6334780"/>
            <a:ext cx="6739474" cy="523220"/>
          </a:xfrm>
          <a:prstGeom prst="rect">
            <a:avLst/>
          </a:prstGeom>
        </p:spPr>
        <p:txBody>
          <a:bodyPr wrap="none">
            <a:spAutoFit/>
          </a:bodyPr>
          <a:lstStyle/>
          <a:p>
            <a:r>
              <a:rPr lang="vi-VN" sz="2800" dirty="0">
                <a:solidFill>
                  <a:srgbClr val="0070C0"/>
                </a:solidFill>
                <a:latin typeface="Times New Roman" panose="02020603050405020304" pitchFamily="18" charset="0"/>
                <a:cs typeface="Times New Roman" panose="02020603050405020304" pitchFamily="18" charset="0"/>
              </a:rPr>
              <a:t>Hai Bà Trưng cỡi voi ra trận (tranh Đông Hồ)</a:t>
            </a:r>
          </a:p>
        </p:txBody>
      </p:sp>
      <p:sp>
        <p:nvSpPr>
          <p:cNvPr id="9" name="Terminator 8">
            <a:extLst>
              <a:ext uri="{FF2B5EF4-FFF2-40B4-BE49-F238E27FC236}">
                <a16:creationId xmlns:a16="http://schemas.microsoft.com/office/drawing/2014/main" id="{D91C0954-0640-B549-93EC-4B96690CE350}"/>
              </a:ext>
            </a:extLst>
          </p:cNvPr>
          <p:cNvSpPr/>
          <p:nvPr/>
        </p:nvSpPr>
        <p:spPr>
          <a:xfrm>
            <a:off x="0" y="0"/>
            <a:ext cx="5621874" cy="3102295"/>
          </a:xfrm>
          <a:prstGeom prst="flowChartTerminator">
            <a:avLst/>
          </a:prstGeom>
          <a:solidFill>
            <a:schemeClr val="accent4">
              <a:lumMod val="20000"/>
              <a:lumOff val="80000"/>
            </a:schemeClr>
          </a:solidFill>
          <a:ln>
            <a:prstDash val="sys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rưng trắc cùng em gái là Trưng Nhị khởi binh đánh hãm trị sở của châu. Tô Định bỏ chạy về. Trưng Trắc thưucj là hùng dũng đến đâu đều như có gió cuốn”</a:t>
            </a:r>
          </a:p>
          <a:p>
            <a:pPr algn="ctr"/>
            <a:r>
              <a:rPr lang="en-VN" sz="2400" dirty="0">
                <a:latin typeface="Times New Roman" panose="02020603050405020304" pitchFamily="18" charset="0"/>
                <a:cs typeface="Times New Roman" panose="02020603050405020304" pitchFamily="18" charset="0"/>
              </a:rPr>
              <a:t>(Ngô Sĩ Thì, Đại Việt sử kí tiền biên)</a:t>
            </a:r>
          </a:p>
        </p:txBody>
      </p:sp>
      <p:sp>
        <p:nvSpPr>
          <p:cNvPr id="10" name="Terminator 9">
            <a:extLst>
              <a:ext uri="{FF2B5EF4-FFF2-40B4-BE49-F238E27FC236}">
                <a16:creationId xmlns:a16="http://schemas.microsoft.com/office/drawing/2014/main" id="{FE09F2B5-5AEA-DF41-9C4D-B99B326CECD8}"/>
              </a:ext>
            </a:extLst>
          </p:cNvPr>
          <p:cNvSpPr/>
          <p:nvPr/>
        </p:nvSpPr>
        <p:spPr>
          <a:xfrm>
            <a:off x="0" y="3522474"/>
            <a:ext cx="5621874" cy="3232485"/>
          </a:xfrm>
          <a:prstGeom prst="flowChartTerminator">
            <a:avLst/>
          </a:prstGeom>
          <a:ln>
            <a:prstDash val="dash"/>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latin typeface="Times New Roman" panose="02020603050405020304" pitchFamily="18" charset="0"/>
                <a:cs typeface="Times New Roman" panose="02020603050405020304" pitchFamily="18" charset="0"/>
              </a:rPr>
              <a:t>“T</a:t>
            </a:r>
            <a:r>
              <a:rPr lang="en-VN" sz="2400" dirty="0">
                <a:latin typeface="Times New Roman" panose="02020603050405020304" pitchFamily="18" charset="0"/>
                <a:cs typeface="Times New Roman" panose="02020603050405020304" pitchFamily="18" charset="0"/>
              </a:rPr>
              <a:t>rưng trắc, Trưng Nhị là đàn bà hô một tiếng mà các quận Giao Chỉ, Cửu Chân, Nhật Nam Hợp Phố cùng 65 thành trì ở Lĩnh ngoại đều hưởng ứng việc dựng nước xungư vương dễ như trở bàn tay, có thể thấy hình thế đất Việt ta đủ dựng nghiệp bá vương…” </a:t>
            </a:r>
          </a:p>
          <a:p>
            <a:pPr algn="ctr"/>
            <a:r>
              <a:rPr lang="en-VN" sz="2400" dirty="0">
                <a:latin typeface="Times New Roman" panose="02020603050405020304" pitchFamily="18" charset="0"/>
                <a:cs typeface="Times New Roman" panose="02020603050405020304" pitchFamily="18" charset="0"/>
              </a:rPr>
              <a:t>( trích Đại Việt sử kí toàn thư)</a:t>
            </a:r>
          </a:p>
        </p:txBody>
      </p:sp>
    </p:spTree>
    <p:extLst>
      <p:ext uri="{BB962C8B-B14F-4D97-AF65-F5344CB8AC3E}">
        <p14:creationId xmlns:p14="http://schemas.microsoft.com/office/powerpoint/2010/main" val="16055666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style.rotation</p:attrName>
                                        </p:attrNameLst>
                                      </p:cBhvr>
                                      <p:tavLst>
                                        <p:tav tm="0">
                                          <p:val>
                                            <p:fltVal val="90"/>
                                          </p:val>
                                        </p:tav>
                                        <p:tav tm="100000">
                                          <p:val>
                                            <p:fltVal val="0"/>
                                          </p:val>
                                        </p:tav>
                                      </p:tavLst>
                                    </p:anim>
                                    <p:animEffect transition="in" filter="fade">
                                      <p:cBhvr>
                                        <p:cTn id="10" dur="1000"/>
                                        <p:tgtEl>
                                          <p:spTgt spid="5"/>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p:cTn id="19" dur="1000" fill="hold"/>
                                        <p:tgtEl>
                                          <p:spTgt spid="9"/>
                                        </p:tgtEl>
                                        <p:attrNameLst>
                                          <p:attrName>ppt_w</p:attrName>
                                        </p:attrNameLst>
                                      </p:cBhvr>
                                      <p:tavLst>
                                        <p:tav tm="0">
                                          <p:val>
                                            <p:fltVal val="0"/>
                                          </p:val>
                                        </p:tav>
                                        <p:tav tm="100000">
                                          <p:val>
                                            <p:strVal val="#ppt_w"/>
                                          </p:val>
                                        </p:tav>
                                      </p:tavLst>
                                    </p:anim>
                                    <p:anim calcmode="lin" valueType="num">
                                      <p:cBhvr>
                                        <p:cTn id="20" dur="1000" fill="hold"/>
                                        <p:tgtEl>
                                          <p:spTgt spid="9"/>
                                        </p:tgtEl>
                                        <p:attrNameLst>
                                          <p:attrName>ppt_h</p:attrName>
                                        </p:attrNameLst>
                                      </p:cBhvr>
                                      <p:tavLst>
                                        <p:tav tm="0">
                                          <p:val>
                                            <p:fltVal val="0"/>
                                          </p:val>
                                        </p:tav>
                                        <p:tav tm="100000">
                                          <p:val>
                                            <p:strVal val="#ppt_h"/>
                                          </p:val>
                                        </p:tav>
                                      </p:tavLst>
                                    </p:anim>
                                    <p:anim calcmode="lin" valueType="num">
                                      <p:cBhvr>
                                        <p:cTn id="21" dur="1000" fill="hold"/>
                                        <p:tgtEl>
                                          <p:spTgt spid="9"/>
                                        </p:tgtEl>
                                        <p:attrNameLst>
                                          <p:attrName>style.rotation</p:attrName>
                                        </p:attrNameLst>
                                      </p:cBhvr>
                                      <p:tavLst>
                                        <p:tav tm="0">
                                          <p:val>
                                            <p:fltVal val="90"/>
                                          </p:val>
                                        </p:tav>
                                        <p:tav tm="100000">
                                          <p:val>
                                            <p:fltVal val="0"/>
                                          </p:val>
                                        </p:tav>
                                      </p:tavLst>
                                    </p:anim>
                                    <p:animEffect transition="in" filter="fade">
                                      <p:cBhvr>
                                        <p:cTn id="22" dur="1000"/>
                                        <p:tgtEl>
                                          <p:spTgt spid="9"/>
                                        </p:tgtEl>
                                      </p:cBhvr>
                                    </p:animEffect>
                                  </p:childTnLst>
                                </p:cTn>
                              </p:par>
                              <p:par>
                                <p:cTn id="23" presetID="3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p:cTn id="25" dur="1000" fill="hold"/>
                                        <p:tgtEl>
                                          <p:spTgt spid="10"/>
                                        </p:tgtEl>
                                        <p:attrNameLst>
                                          <p:attrName>ppt_w</p:attrName>
                                        </p:attrNameLst>
                                      </p:cBhvr>
                                      <p:tavLst>
                                        <p:tav tm="0">
                                          <p:val>
                                            <p:fltVal val="0"/>
                                          </p:val>
                                        </p:tav>
                                        <p:tav tm="100000">
                                          <p:val>
                                            <p:strVal val="#ppt_w"/>
                                          </p:val>
                                        </p:tav>
                                      </p:tavLst>
                                    </p:anim>
                                    <p:anim calcmode="lin" valueType="num">
                                      <p:cBhvr>
                                        <p:cTn id="26" dur="1000" fill="hold"/>
                                        <p:tgtEl>
                                          <p:spTgt spid="10"/>
                                        </p:tgtEl>
                                        <p:attrNameLst>
                                          <p:attrName>ppt_h</p:attrName>
                                        </p:attrNameLst>
                                      </p:cBhvr>
                                      <p:tavLst>
                                        <p:tav tm="0">
                                          <p:val>
                                            <p:fltVal val="0"/>
                                          </p:val>
                                        </p:tav>
                                        <p:tav tm="100000">
                                          <p:val>
                                            <p:strVal val="#ppt_h"/>
                                          </p:val>
                                        </p:tav>
                                      </p:tavLst>
                                    </p:anim>
                                    <p:anim calcmode="lin" valueType="num">
                                      <p:cBhvr>
                                        <p:cTn id="27" dur="1000" fill="hold"/>
                                        <p:tgtEl>
                                          <p:spTgt spid="10"/>
                                        </p:tgtEl>
                                        <p:attrNameLst>
                                          <p:attrName>style.rotation</p:attrName>
                                        </p:attrNameLst>
                                      </p:cBhvr>
                                      <p:tavLst>
                                        <p:tav tm="0">
                                          <p:val>
                                            <p:fltVal val="90"/>
                                          </p:val>
                                        </p:tav>
                                        <p:tav tm="100000">
                                          <p:val>
                                            <p:fltVal val="0"/>
                                          </p:val>
                                        </p:tav>
                                      </p:tavLst>
                                    </p:anim>
                                    <p:animEffect transition="in" filter="fade">
                                      <p:cBhvr>
                                        <p:cTn id="28"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animBg="1"/>
      <p:bldP spid="1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D35125CF-D22C-DB43-9963-EAB3478E4940}"/>
              </a:ext>
            </a:extLst>
          </p:cNvPr>
          <p:cNvSpPr/>
          <p:nvPr/>
        </p:nvSpPr>
        <p:spPr>
          <a:xfrm>
            <a:off x="1" y="753979"/>
            <a:ext cx="5871409" cy="6104021"/>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VN"/>
          </a:p>
        </p:txBody>
      </p:sp>
      <p:sp>
        <p:nvSpPr>
          <p:cNvPr id="3" name="Rectangle 2">
            <a:extLst>
              <a:ext uri="{FF2B5EF4-FFF2-40B4-BE49-F238E27FC236}">
                <a16:creationId xmlns:a16="http://schemas.microsoft.com/office/drawing/2014/main" id="{0845A421-2A31-8448-AF84-C83E88E7976B}"/>
              </a:ext>
            </a:extLst>
          </p:cNvPr>
          <p:cNvSpPr/>
          <p:nvPr/>
        </p:nvSpPr>
        <p:spPr>
          <a:xfrm>
            <a:off x="0" y="1750594"/>
            <a:ext cx="5871410" cy="4524315"/>
          </a:xfrm>
          <a:prstGeom prst="rect">
            <a:avLst/>
          </a:prstGeom>
        </p:spPr>
        <p:txBody>
          <a:bodyPr wrap="square">
            <a:spAutoFit/>
          </a:bodyPr>
          <a:lstStyle/>
          <a:p>
            <a:pPr marL="457200" indent="-457200" algn="just">
              <a:buFont typeface="Wingdings" pitchFamily="2" charset="2"/>
              <a:buChar char="v"/>
            </a:pPr>
            <a:r>
              <a:rPr lang="fr-FR" sz="320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 Môn là nơi Hai Bà Trưng tổ chức hội quân sĩ. Cũng là nơi tuẫn tiết của hai bà khi cuộc khởi nghĩa thất bại. </a:t>
            </a:r>
          </a:p>
          <a:p>
            <a:pPr marL="457200" indent="-457200" algn="just">
              <a:buFont typeface="Wingdings" pitchFamily="2" charset="2"/>
              <a:buChar char="v"/>
            </a:pPr>
            <a:r>
              <a:rPr lang="vi-VN" sz="3200" dirty="0">
                <a:latin typeface="Times New Roman" panose="02020603050405020304" pitchFamily="18" charset="0"/>
                <a:cs typeface="Times New Roman" panose="02020603050405020304" pitchFamily="18" charset="0"/>
              </a:rPr>
              <a:t>Những sự kiện lịch sử quanh vùng sông Hát góp phần làm giàu thêm nội dung và tôn cao giá trị của đền thờ Hai Bà Trưng. </a:t>
            </a:r>
            <a:endParaRPr lang="en-US" sz="3200" dirty="0">
              <a:latin typeface="Times New Roman" panose="02020603050405020304" pitchFamily="18" charset="0"/>
              <a:cs typeface="Times New Roman" panose="02020603050405020304" pitchFamily="18" charset="0"/>
            </a:endParaRPr>
          </a:p>
        </p:txBody>
      </p:sp>
      <p:pic>
        <p:nvPicPr>
          <p:cNvPr id="9218" name="Picture 2" descr="Kiến trúc Đền Hát Môn - Việt Nam cổ xưa">
            <a:extLst>
              <a:ext uri="{FF2B5EF4-FFF2-40B4-BE49-F238E27FC236}">
                <a16:creationId xmlns:a16="http://schemas.microsoft.com/office/drawing/2014/main" id="{7EEE5297-0AC6-B649-87FD-C31A2EAB9C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5999" y="753980"/>
            <a:ext cx="6095999" cy="552093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D462B662-960E-BB4A-B393-F809B6EBA95A}"/>
              </a:ext>
            </a:extLst>
          </p:cNvPr>
          <p:cNvSpPr/>
          <p:nvPr/>
        </p:nvSpPr>
        <p:spPr>
          <a:xfrm>
            <a:off x="6155796" y="6273225"/>
            <a:ext cx="6036204" cy="584775"/>
          </a:xfrm>
          <a:prstGeom prst="rect">
            <a:avLst/>
          </a:prstGeom>
        </p:spPr>
        <p:txBody>
          <a:bodyPr wrap="none">
            <a:spAutoFit/>
          </a:bodyPr>
          <a:lstStyle/>
          <a:p>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Đền</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Hát</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Môn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Phúc</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Thọ</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Hà</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r>
              <a:rPr lang="fr-FR" sz="3200" dirty="0" err="1">
                <a:solidFill>
                  <a:srgbClr val="0070C0"/>
                </a:solidFill>
                <a:latin typeface="Times New Roman" panose="02020603050405020304" pitchFamily="18" charset="0"/>
                <a:ea typeface="Calibri" panose="020F0502020204030204" pitchFamily="34" charset="0"/>
                <a:cs typeface="Times New Roman" panose="02020603050405020304" pitchFamily="18" charset="0"/>
              </a:rPr>
              <a:t>Nội</a:t>
            </a:r>
            <a:r>
              <a:rPr lang="fr-FR" sz="3200" dirty="0">
                <a:solidFill>
                  <a:srgbClr val="0070C0"/>
                </a:solidFill>
                <a:latin typeface="Times New Roman" panose="02020603050405020304" pitchFamily="18" charset="0"/>
                <a:ea typeface="Calibri" panose="020F0502020204030204" pitchFamily="34" charset="0"/>
                <a:cs typeface="Times New Roman" panose="02020603050405020304" pitchFamily="18" charset="0"/>
              </a:rPr>
              <a:t>) </a:t>
            </a:r>
            <a:endParaRPr lang="en-VN" dirty="0">
              <a:solidFill>
                <a:srgbClr val="0070C0"/>
              </a:solidFill>
            </a:endParaRPr>
          </a:p>
        </p:txBody>
      </p:sp>
    </p:spTree>
    <p:extLst>
      <p:ext uri="{BB962C8B-B14F-4D97-AF65-F5344CB8AC3E}">
        <p14:creationId xmlns:p14="http://schemas.microsoft.com/office/powerpoint/2010/main" val="89780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800" decel="100000"/>
                                        <p:tgtEl>
                                          <p:spTgt spid="2"/>
                                        </p:tgtEl>
                                      </p:cBhvr>
                                    </p:animEffect>
                                    <p:anim calcmode="lin" valueType="num">
                                      <p:cBhvr>
                                        <p:cTn id="8" dur="800" decel="100000" fill="hold"/>
                                        <p:tgtEl>
                                          <p:spTgt spid="2"/>
                                        </p:tgtEl>
                                        <p:attrNameLst>
                                          <p:attrName>style.rotation</p:attrName>
                                        </p:attrNameLst>
                                      </p:cBhvr>
                                      <p:tavLst>
                                        <p:tav tm="0">
                                          <p:val>
                                            <p:fltVal val="-90"/>
                                          </p:val>
                                        </p:tav>
                                        <p:tav tm="100000">
                                          <p:val>
                                            <p:fltVal val="0"/>
                                          </p:val>
                                        </p:tav>
                                      </p:tavLst>
                                    </p:anim>
                                    <p:anim calcmode="lin" valueType="num">
                                      <p:cBhvr>
                                        <p:cTn id="9" dur="800" decel="100000" fill="hold"/>
                                        <p:tgtEl>
                                          <p:spTgt spid="2"/>
                                        </p:tgtEl>
                                        <p:attrNameLst>
                                          <p:attrName>ppt_x</p:attrName>
                                        </p:attrNameLst>
                                      </p:cBhvr>
                                      <p:tavLst>
                                        <p:tav tm="0">
                                          <p:val>
                                            <p:strVal val="#ppt_x+0.4"/>
                                          </p:val>
                                        </p:tav>
                                        <p:tav tm="100000">
                                          <p:val>
                                            <p:strVal val="#ppt_x-0.05"/>
                                          </p:val>
                                        </p:tav>
                                      </p:tavLst>
                                    </p:anim>
                                    <p:anim calcmode="lin" valueType="num">
                                      <p:cBhvr>
                                        <p:cTn id="10" dur="800" decel="100000" fill="hold"/>
                                        <p:tgtEl>
                                          <p:spTgt spid="2"/>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2"/>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2"/>
                                        </p:tgtEl>
                                        <p:attrNameLst>
                                          <p:attrName>ppt_y</p:attrName>
                                        </p:attrNameLst>
                                      </p:cBhvr>
                                      <p:tavLst>
                                        <p:tav tm="0">
                                          <p:val>
                                            <p:strVal val="#ppt_y+0.1"/>
                                          </p:val>
                                        </p:tav>
                                        <p:tav tm="100000">
                                          <p:val>
                                            <p:strVal val="#ppt_y"/>
                                          </p:val>
                                        </p:tav>
                                      </p:tavLst>
                                    </p:anim>
                                  </p:childTnLst>
                                </p:cTn>
                              </p:par>
                              <p:par>
                                <p:cTn id="13" presetID="30" presetClass="entr" presetSubtype="0" fill="hold" grpId="1"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800" decel="100000"/>
                                        <p:tgtEl>
                                          <p:spTgt spid="3"/>
                                        </p:tgtEl>
                                      </p:cBhvr>
                                    </p:animEffect>
                                    <p:anim calcmode="lin" valueType="num">
                                      <p:cBhvr>
                                        <p:cTn id="16" dur="800" decel="100000" fill="hold"/>
                                        <p:tgtEl>
                                          <p:spTgt spid="3"/>
                                        </p:tgtEl>
                                        <p:attrNameLst>
                                          <p:attrName>style.rotation</p:attrName>
                                        </p:attrNameLst>
                                      </p:cBhvr>
                                      <p:tavLst>
                                        <p:tav tm="0">
                                          <p:val>
                                            <p:fltVal val="-90"/>
                                          </p:val>
                                        </p:tav>
                                        <p:tav tm="100000">
                                          <p:val>
                                            <p:fltVal val="0"/>
                                          </p:val>
                                        </p:tav>
                                      </p:tavLst>
                                    </p:anim>
                                    <p:anim calcmode="lin" valueType="num">
                                      <p:cBhvr>
                                        <p:cTn id="17" dur="800" decel="100000" fill="hold"/>
                                        <p:tgtEl>
                                          <p:spTgt spid="3"/>
                                        </p:tgtEl>
                                        <p:attrNameLst>
                                          <p:attrName>ppt_x</p:attrName>
                                        </p:attrNameLst>
                                      </p:cBhvr>
                                      <p:tavLst>
                                        <p:tav tm="0">
                                          <p:val>
                                            <p:strVal val="#ppt_x+0.4"/>
                                          </p:val>
                                        </p:tav>
                                        <p:tav tm="100000">
                                          <p:val>
                                            <p:strVal val="#ppt_x-0.05"/>
                                          </p:val>
                                        </p:tav>
                                      </p:tavLst>
                                    </p:anim>
                                    <p:anim calcmode="lin" valueType="num">
                                      <p:cBhvr>
                                        <p:cTn id="18" dur="800" decel="100000" fill="hold"/>
                                        <p:tgtEl>
                                          <p:spTgt spid="3"/>
                                        </p:tgtEl>
                                        <p:attrNameLst>
                                          <p:attrName>ppt_y</p:attrName>
                                        </p:attrNameLst>
                                      </p:cBhvr>
                                      <p:tavLst>
                                        <p:tav tm="0">
                                          <p:val>
                                            <p:strVal val="#ppt_y-0.4"/>
                                          </p:val>
                                        </p:tav>
                                        <p:tav tm="100000">
                                          <p:val>
                                            <p:strVal val="#ppt_y+0.1"/>
                                          </p:val>
                                        </p:tav>
                                      </p:tavLst>
                                    </p:anim>
                                    <p:anim calcmode="lin" valueType="num">
                                      <p:cBhvr>
                                        <p:cTn id="19"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0"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par>
                                <p:cTn id="21" presetID="30" presetClass="entr" presetSubtype="0" fill="hold" nodeType="withEffect">
                                  <p:stCondLst>
                                    <p:cond delay="0"/>
                                  </p:stCondLst>
                                  <p:childTnLst>
                                    <p:set>
                                      <p:cBhvr>
                                        <p:cTn id="22" dur="1" fill="hold">
                                          <p:stCondLst>
                                            <p:cond delay="0"/>
                                          </p:stCondLst>
                                        </p:cTn>
                                        <p:tgtEl>
                                          <p:spTgt spid="9218"/>
                                        </p:tgtEl>
                                        <p:attrNameLst>
                                          <p:attrName>style.visibility</p:attrName>
                                        </p:attrNameLst>
                                      </p:cBhvr>
                                      <p:to>
                                        <p:strVal val="visible"/>
                                      </p:to>
                                    </p:set>
                                    <p:animEffect transition="in" filter="fade">
                                      <p:cBhvr>
                                        <p:cTn id="23" dur="800" decel="100000"/>
                                        <p:tgtEl>
                                          <p:spTgt spid="9218"/>
                                        </p:tgtEl>
                                      </p:cBhvr>
                                    </p:animEffect>
                                    <p:anim calcmode="lin" valueType="num">
                                      <p:cBhvr>
                                        <p:cTn id="24" dur="800" decel="100000" fill="hold"/>
                                        <p:tgtEl>
                                          <p:spTgt spid="9218"/>
                                        </p:tgtEl>
                                        <p:attrNameLst>
                                          <p:attrName>style.rotation</p:attrName>
                                        </p:attrNameLst>
                                      </p:cBhvr>
                                      <p:tavLst>
                                        <p:tav tm="0">
                                          <p:val>
                                            <p:fltVal val="-90"/>
                                          </p:val>
                                        </p:tav>
                                        <p:tav tm="100000">
                                          <p:val>
                                            <p:fltVal val="0"/>
                                          </p:val>
                                        </p:tav>
                                      </p:tavLst>
                                    </p:anim>
                                    <p:anim calcmode="lin" valueType="num">
                                      <p:cBhvr>
                                        <p:cTn id="25" dur="800" decel="100000" fill="hold"/>
                                        <p:tgtEl>
                                          <p:spTgt spid="9218"/>
                                        </p:tgtEl>
                                        <p:attrNameLst>
                                          <p:attrName>ppt_x</p:attrName>
                                        </p:attrNameLst>
                                      </p:cBhvr>
                                      <p:tavLst>
                                        <p:tav tm="0">
                                          <p:val>
                                            <p:strVal val="#ppt_x+0.4"/>
                                          </p:val>
                                        </p:tav>
                                        <p:tav tm="100000">
                                          <p:val>
                                            <p:strVal val="#ppt_x-0.05"/>
                                          </p:val>
                                        </p:tav>
                                      </p:tavLst>
                                    </p:anim>
                                    <p:anim calcmode="lin" valueType="num">
                                      <p:cBhvr>
                                        <p:cTn id="26" dur="800" decel="100000" fill="hold"/>
                                        <p:tgtEl>
                                          <p:spTgt spid="9218"/>
                                        </p:tgtEl>
                                        <p:attrNameLst>
                                          <p:attrName>ppt_y</p:attrName>
                                        </p:attrNameLst>
                                      </p:cBhvr>
                                      <p:tavLst>
                                        <p:tav tm="0">
                                          <p:val>
                                            <p:strVal val="#ppt_y-0.4"/>
                                          </p:val>
                                        </p:tav>
                                        <p:tav tm="100000">
                                          <p:val>
                                            <p:strVal val="#ppt_y+0.1"/>
                                          </p:val>
                                        </p:tav>
                                      </p:tavLst>
                                    </p:anim>
                                    <p:anim calcmode="lin" valueType="num">
                                      <p:cBhvr>
                                        <p:cTn id="27" dur="200" accel="100000" fill="hold">
                                          <p:stCondLst>
                                            <p:cond delay="800"/>
                                          </p:stCondLst>
                                        </p:cTn>
                                        <p:tgtEl>
                                          <p:spTgt spid="9218"/>
                                        </p:tgtEl>
                                        <p:attrNameLst>
                                          <p:attrName>ppt_x</p:attrName>
                                        </p:attrNameLst>
                                      </p:cBhvr>
                                      <p:tavLst>
                                        <p:tav tm="0">
                                          <p:val>
                                            <p:strVal val="#ppt_x-0.05"/>
                                          </p:val>
                                        </p:tav>
                                        <p:tav tm="100000">
                                          <p:val>
                                            <p:strVal val="#ppt_x"/>
                                          </p:val>
                                        </p:tav>
                                      </p:tavLst>
                                    </p:anim>
                                    <p:anim calcmode="lin" valueType="num">
                                      <p:cBhvr>
                                        <p:cTn id="28" dur="200" accel="100000" fill="hold">
                                          <p:stCondLst>
                                            <p:cond delay="800"/>
                                          </p:stCondLst>
                                        </p:cTn>
                                        <p:tgtEl>
                                          <p:spTgt spid="9218"/>
                                        </p:tgtEl>
                                        <p:attrNameLst>
                                          <p:attrName>ppt_y</p:attrName>
                                        </p:attrNameLst>
                                      </p:cBhvr>
                                      <p:tavLst>
                                        <p:tav tm="0">
                                          <p:val>
                                            <p:strVal val="#ppt_y+0.1"/>
                                          </p:val>
                                        </p:tav>
                                        <p:tav tm="100000">
                                          <p:val>
                                            <p:strVal val="#ppt_y"/>
                                          </p:val>
                                        </p:tav>
                                      </p:tavLst>
                                    </p:anim>
                                  </p:childTnLst>
                                </p:cTn>
                              </p:par>
                              <p:par>
                                <p:cTn id="29" presetID="3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800" decel="100000"/>
                                        <p:tgtEl>
                                          <p:spTgt spid="4"/>
                                        </p:tgtEl>
                                      </p:cBhvr>
                                    </p:animEffect>
                                    <p:anim calcmode="lin" valueType="num">
                                      <p:cBhvr>
                                        <p:cTn id="32" dur="800" decel="100000" fill="hold"/>
                                        <p:tgtEl>
                                          <p:spTgt spid="4"/>
                                        </p:tgtEl>
                                        <p:attrNameLst>
                                          <p:attrName>style.rotation</p:attrName>
                                        </p:attrNameLst>
                                      </p:cBhvr>
                                      <p:tavLst>
                                        <p:tav tm="0">
                                          <p:val>
                                            <p:fltVal val="-90"/>
                                          </p:val>
                                        </p:tav>
                                        <p:tav tm="100000">
                                          <p:val>
                                            <p:fltVal val="0"/>
                                          </p:val>
                                        </p:tav>
                                      </p:tavLst>
                                    </p:anim>
                                    <p:anim calcmode="lin" valueType="num">
                                      <p:cBhvr>
                                        <p:cTn id="33" dur="800" decel="100000" fill="hold"/>
                                        <p:tgtEl>
                                          <p:spTgt spid="4"/>
                                        </p:tgtEl>
                                        <p:attrNameLst>
                                          <p:attrName>ppt_x</p:attrName>
                                        </p:attrNameLst>
                                      </p:cBhvr>
                                      <p:tavLst>
                                        <p:tav tm="0">
                                          <p:val>
                                            <p:strVal val="#ppt_x+0.4"/>
                                          </p:val>
                                        </p:tav>
                                        <p:tav tm="100000">
                                          <p:val>
                                            <p:strVal val="#ppt_x-0.05"/>
                                          </p:val>
                                        </p:tav>
                                      </p:tavLst>
                                    </p:anim>
                                    <p:anim calcmode="lin" valueType="num">
                                      <p:cBhvr>
                                        <p:cTn id="34" dur="800" decel="100000" fill="hold"/>
                                        <p:tgtEl>
                                          <p:spTgt spid="4"/>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4"/>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1"/>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90E690A7-4B39-1C44-92E2-71B4A685D5C8}"/>
              </a:ext>
            </a:extLst>
          </p:cNvPr>
          <p:cNvSpPr txBox="1">
            <a:spLocks/>
          </p:cNvSpPr>
          <p:nvPr/>
        </p:nvSpPr>
        <p:spPr>
          <a:xfrm>
            <a:off x="593967" y="2298022"/>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Diễn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biến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cxnSp>
        <p:nvCxnSpPr>
          <p:cNvPr id="3" name="Straight Connector 2">
            <a:extLst>
              <a:ext uri="{FF2B5EF4-FFF2-40B4-BE49-F238E27FC236}">
                <a16:creationId xmlns:a16="http://schemas.microsoft.com/office/drawing/2014/main" id="{41C9A760-7B70-334A-A10D-70E130DB69F0}"/>
              </a:ext>
            </a:extLst>
          </p:cNvPr>
          <p:cNvCxnSpPr>
            <a:cxnSpLocks/>
          </p:cNvCxnSpPr>
          <p:nvPr/>
        </p:nvCxnSpPr>
        <p:spPr>
          <a:xfrm>
            <a:off x="6096000" y="1026390"/>
            <a:ext cx="0" cy="5402985"/>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pic>
        <p:nvPicPr>
          <p:cNvPr id="10242" name="Picture 2" descr="Khởi nghĩa Hai Bà Trưng: Thức tỉnh tinh thần dân tộc - Báo Công an Nhân dân  điện tử">
            <a:extLst>
              <a:ext uri="{FF2B5EF4-FFF2-40B4-BE49-F238E27FC236}">
                <a16:creationId xmlns:a16="http://schemas.microsoft.com/office/drawing/2014/main" id="{2C4D9CA7-72BE-EA43-9D1C-B6456669DF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79958" y="1026390"/>
            <a:ext cx="5602699" cy="5402984"/>
          </a:xfrm>
          <a:prstGeom prst="roundRect">
            <a:avLst>
              <a:gd name="adj" fmla="val 7760"/>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5F43352A-C8A0-E542-8510-D8619F3C4EA4}"/>
              </a:ext>
            </a:extLst>
          </p:cNvPr>
          <p:cNvSpPr txBox="1"/>
          <p:nvPr/>
        </p:nvSpPr>
        <p:spPr>
          <a:xfrm>
            <a:off x="593967" y="3066773"/>
            <a:ext cx="5240095" cy="954107"/>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M</a:t>
            </a:r>
            <a:r>
              <a:rPr lang="en-VN" sz="2800" dirty="0">
                <a:latin typeface="Times New Roman" panose="02020603050405020304" pitchFamily="18" charset="0"/>
                <a:cs typeface="Times New Roman" panose="02020603050405020304" pitchFamily="18" charset="0"/>
              </a:rPr>
              <a:t>ùa xuân năm 40, Trưng Trắc, Trưng Nhị dấy binh khởi nghĩa.</a:t>
            </a:r>
          </a:p>
        </p:txBody>
      </p:sp>
      <p:sp>
        <p:nvSpPr>
          <p:cNvPr id="12" name="TextBox 11">
            <a:extLst>
              <a:ext uri="{FF2B5EF4-FFF2-40B4-BE49-F238E27FC236}">
                <a16:creationId xmlns:a16="http://schemas.microsoft.com/office/drawing/2014/main" id="{CC808CA1-B7FF-EA44-B63C-E03760B0B750}"/>
              </a:ext>
            </a:extLst>
          </p:cNvPr>
          <p:cNvSpPr txBox="1"/>
          <p:nvPr/>
        </p:nvSpPr>
        <p:spPr>
          <a:xfrm>
            <a:off x="593967" y="4205790"/>
            <a:ext cx="5240095" cy="1815882"/>
          </a:xfrm>
          <a:prstGeom prst="rect">
            <a:avLst/>
          </a:prstGeom>
          <a:noFill/>
        </p:spPr>
        <p:txBody>
          <a:bodyPr wrap="square" rtlCol="0">
            <a:spAutoFit/>
          </a:bodyPr>
          <a:lstStyle/>
          <a:p>
            <a:pPr algn="just"/>
            <a:r>
              <a:rPr lang="en-VN" sz="2800" dirty="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Nghĩa quân nhanh chóng chiếm được Mê Linh, Cổ Loa và hạ được thành Luy Lâu. Tô Định bỏ chạy về nước.</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8138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965"/>
        <p:cNvGrpSpPr/>
        <p:nvPr/>
      </p:nvGrpSpPr>
      <p:grpSpPr>
        <a:xfrm>
          <a:off x="0" y="0"/>
          <a:ext cx="0" cy="0"/>
          <a:chOff x="0" y="0"/>
          <a:chExt cx="0" cy="0"/>
        </a:xfrm>
      </p:grpSpPr>
      <p:sp>
        <p:nvSpPr>
          <p:cNvPr id="15" name="Rectangle 2">
            <a:extLst>
              <a:ext uri="{FF2B5EF4-FFF2-40B4-BE49-F238E27FC236}">
                <a16:creationId xmlns:a16="http://schemas.microsoft.com/office/drawing/2014/main" id="{BF62D5DE-266E-A140-ADC4-BF6B65888177}"/>
              </a:ext>
            </a:extLst>
          </p:cNvPr>
          <p:cNvSpPr txBox="1">
            <a:spLocks noChangeArrowheads="1"/>
          </p:cNvSpPr>
          <p:nvPr/>
        </p:nvSpPr>
        <p:spPr bwMode="auto">
          <a:xfrm>
            <a:off x="2181726" y="2570607"/>
            <a:ext cx="7523748" cy="171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Em</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hãy</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cho</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biết</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kết</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quả</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và</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ý</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nghĩa</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của</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cuộc</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khởi</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nghĩa</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Hai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Bà</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 </a:t>
            </a:r>
            <a:r>
              <a:rPr kumimoji="0" lang="en-US" altLang="en-VN" sz="3600" b="1" i="0" u="none" strike="noStrike" kern="0" cap="none" spc="0" normalizeH="0" baseline="0" noProof="0" dirty="0" err="1">
                <a:ln>
                  <a:noFill/>
                </a:ln>
                <a:solidFill>
                  <a:srgbClr val="C00000"/>
                </a:solidFill>
                <a:effectLst/>
                <a:uLnTx/>
                <a:uFillTx/>
                <a:latin typeface="Times New Roman" panose="02020603050405020304" pitchFamily="18" charset="0"/>
                <a:ea typeface="+mj-ea"/>
                <a:cs typeface="Times New Roman" panose="02020603050405020304" pitchFamily="18" charset="0"/>
              </a:rPr>
              <a:t>Trưng</a:t>
            </a:r>
            <a:r>
              <a:rPr kumimoji="0" lang="en-US" altLang="en-VN" sz="3600" b="1" i="0" u="none" strike="noStrike" kern="0" cap="none" spc="0" normalizeH="0" baseline="0" noProof="0" dirty="0">
                <a:ln>
                  <a:noFill/>
                </a:ln>
                <a:solidFill>
                  <a:srgbClr val="C00000"/>
                </a:solidFill>
                <a:effectLst/>
                <a:uLnTx/>
                <a:uFillTx/>
                <a:latin typeface="Times New Roman" panose="02020603050405020304" pitchFamily="18" charset="0"/>
                <a:ea typeface="+mj-ea"/>
                <a:cs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a.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Nguyên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8" name="Google Shape;320;p29">
            <a:extLst>
              <a:ext uri="{FF2B5EF4-FFF2-40B4-BE49-F238E27FC236}">
                <a16:creationId xmlns:a16="http://schemas.microsoft.com/office/drawing/2014/main" id="{90E690A7-4B39-1C44-92E2-71B4A685D5C8}"/>
              </a:ext>
            </a:extLst>
          </p:cNvPr>
          <p:cNvSpPr txBox="1">
            <a:spLocks/>
          </p:cNvSpPr>
          <p:nvPr/>
        </p:nvSpPr>
        <p:spPr>
          <a:xfrm>
            <a:off x="593967" y="2298022"/>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Diễn</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biến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0" name="Google Shape;320;p29">
            <a:extLst>
              <a:ext uri="{FF2B5EF4-FFF2-40B4-BE49-F238E27FC236}">
                <a16:creationId xmlns:a16="http://schemas.microsoft.com/office/drawing/2014/main" id="{ACEC7559-A9A0-184A-8CE9-DAE301EBDF07}"/>
              </a:ext>
            </a:extLst>
          </p:cNvPr>
          <p:cNvSpPr txBox="1">
            <a:spLocks/>
          </p:cNvSpPr>
          <p:nvPr/>
        </p:nvSpPr>
        <p:spPr>
          <a:xfrm>
            <a:off x="474521" y="2907691"/>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c.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Kết</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quả</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2" name="TextBox 11">
            <a:extLst>
              <a:ext uri="{FF2B5EF4-FFF2-40B4-BE49-F238E27FC236}">
                <a16:creationId xmlns:a16="http://schemas.microsoft.com/office/drawing/2014/main" id="{CC50057F-C2B2-9544-A27E-7BC4EEA5C014}"/>
              </a:ext>
            </a:extLst>
          </p:cNvPr>
          <p:cNvSpPr txBox="1"/>
          <p:nvPr/>
        </p:nvSpPr>
        <p:spPr>
          <a:xfrm>
            <a:off x="522081" y="3676122"/>
            <a:ext cx="11100728"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Cuộc khởi nghĩa giành được quyền tự chủ trong ba năm nhưng cuối cùng bị đàn áp do tương quan lực lượng chênh lệch.</a:t>
            </a:r>
            <a:endParaRPr lang="en-VN" sz="2800" dirty="0">
              <a:latin typeface="Times New Roman" panose="02020603050405020304" pitchFamily="18" charset="0"/>
              <a:cs typeface="Times New Roman" panose="02020603050405020304" pitchFamily="18" charset="0"/>
            </a:endParaRPr>
          </a:p>
        </p:txBody>
      </p:sp>
      <p:sp>
        <p:nvSpPr>
          <p:cNvPr id="13" name="Google Shape;320;p29">
            <a:extLst>
              <a:ext uri="{FF2B5EF4-FFF2-40B4-BE49-F238E27FC236}">
                <a16:creationId xmlns:a16="http://schemas.microsoft.com/office/drawing/2014/main" id="{76208E0E-7E18-6D4C-8145-1DBBBA926DB1}"/>
              </a:ext>
            </a:extLst>
          </p:cNvPr>
          <p:cNvSpPr txBox="1">
            <a:spLocks/>
          </p:cNvSpPr>
          <p:nvPr/>
        </p:nvSpPr>
        <p:spPr>
          <a:xfrm>
            <a:off x="318191" y="4520269"/>
            <a:ext cx="2382147"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d</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Ý</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14" name="TextBox 13">
            <a:extLst>
              <a:ext uri="{FF2B5EF4-FFF2-40B4-BE49-F238E27FC236}">
                <a16:creationId xmlns:a16="http://schemas.microsoft.com/office/drawing/2014/main" id="{B2E75705-1A17-F540-86F7-95EDA19732A1}"/>
              </a:ext>
            </a:extLst>
          </p:cNvPr>
          <p:cNvSpPr txBox="1"/>
          <p:nvPr/>
        </p:nvSpPr>
        <p:spPr>
          <a:xfrm>
            <a:off x="593967" y="5288700"/>
            <a:ext cx="11100728" cy="954107"/>
          </a:xfrm>
          <a:prstGeom prst="rect">
            <a:avLst/>
          </a:prstGeom>
          <a:noFill/>
        </p:spPr>
        <p:txBody>
          <a:bodyPr wrap="square" rtlCol="0">
            <a:spAutoFit/>
          </a:bodyPr>
          <a:lstStyle/>
          <a:p>
            <a:pPr algn="just"/>
            <a:r>
              <a:rPr lang="vi-VN" sz="2800" dirty="0">
                <a:latin typeface="Times New Roman" panose="02020603050405020304" pitchFamily="18" charset="0"/>
                <a:cs typeface="Times New Roman" panose="02020603050405020304" pitchFamily="18" charset="0"/>
              </a:rPr>
              <a:t>Là cuộc khởi nghĩa lớn đầu tiên trong thời Bắc thuộc. Thể hiện tinh thần yêu nước, ý chí anh hùng của người phụ nữ Việt Nam. </a:t>
            </a:r>
            <a:endParaRPr lang="en-VN"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3179808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down)">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left)">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8D377B-CA8F-424D-8ACF-36315EC9E4C8}"/>
              </a:ext>
            </a:extLst>
          </p:cNvPr>
          <p:cNvSpPr txBox="1"/>
          <p:nvPr/>
        </p:nvSpPr>
        <p:spPr>
          <a:xfrm>
            <a:off x="1989220" y="6211669"/>
            <a:ext cx="8710863" cy="646331"/>
          </a:xfrm>
          <a:prstGeom prst="rect">
            <a:avLst/>
          </a:prstGeom>
          <a:noFill/>
        </p:spPr>
        <p:txBody>
          <a:bodyPr wrap="square" rtlCol="0">
            <a:spAutoFit/>
          </a:bodyPr>
          <a:lstStyle/>
          <a:p>
            <a:pPr algn="ctr"/>
            <a:r>
              <a:rPr lang="en-VN" sz="3600" dirty="0">
                <a:latin typeface="Times New Roman" panose="02020603050405020304" pitchFamily="18" charset="0"/>
                <a:cs typeface="Times New Roman" panose="02020603050405020304" pitchFamily="18" charset="0"/>
              </a:rPr>
              <a:t>Đền thờ Hai Bà Trưng ở Mê Linh</a:t>
            </a:r>
          </a:p>
        </p:txBody>
      </p:sp>
      <p:pic>
        <p:nvPicPr>
          <p:cNvPr id="12292" name="Picture 4">
            <a:extLst>
              <a:ext uri="{FF2B5EF4-FFF2-40B4-BE49-F238E27FC236}">
                <a16:creationId xmlns:a16="http://schemas.microsoft.com/office/drawing/2014/main" id="{59686E25-956C-CA4C-9667-BA2839EE3F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096000" cy="6111833"/>
          </a:xfrm>
          <a:prstGeom prst="rect">
            <a:avLst/>
          </a:prstGeom>
          <a:noFill/>
          <a:extLst>
            <a:ext uri="{909E8E84-426E-40DD-AFC4-6F175D3DCCD1}">
              <a14:hiddenFill xmlns:a14="http://schemas.microsoft.com/office/drawing/2010/main">
                <a:solidFill>
                  <a:srgbClr val="FFFFFF"/>
                </a:solidFill>
              </a14:hiddenFill>
            </a:ext>
          </a:extLst>
        </p:spPr>
      </p:pic>
      <p:pic>
        <p:nvPicPr>
          <p:cNvPr id="12294" name="Picture 6">
            <a:extLst>
              <a:ext uri="{FF2B5EF4-FFF2-40B4-BE49-F238E27FC236}">
                <a16:creationId xmlns:a16="http://schemas.microsoft.com/office/drawing/2014/main" id="{0BEC4F50-C398-854F-ABF1-4FF49B4B84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3748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par>
                                <p:cTn id="10" presetID="55" presetClass="entr" presetSubtype="0" fill="hold" nodeType="withEffect">
                                  <p:stCondLst>
                                    <p:cond delay="0"/>
                                  </p:stCondLst>
                                  <p:childTnLst>
                                    <p:set>
                                      <p:cBhvr>
                                        <p:cTn id="11" dur="1" fill="hold">
                                          <p:stCondLst>
                                            <p:cond delay="0"/>
                                          </p:stCondLst>
                                        </p:cTn>
                                        <p:tgtEl>
                                          <p:spTgt spid="12292"/>
                                        </p:tgtEl>
                                        <p:attrNameLst>
                                          <p:attrName>style.visibility</p:attrName>
                                        </p:attrNameLst>
                                      </p:cBhvr>
                                      <p:to>
                                        <p:strVal val="visible"/>
                                      </p:to>
                                    </p:set>
                                    <p:anim calcmode="lin" valueType="num">
                                      <p:cBhvr>
                                        <p:cTn id="12" dur="1000" fill="hold"/>
                                        <p:tgtEl>
                                          <p:spTgt spid="12292"/>
                                        </p:tgtEl>
                                        <p:attrNameLst>
                                          <p:attrName>ppt_w</p:attrName>
                                        </p:attrNameLst>
                                      </p:cBhvr>
                                      <p:tavLst>
                                        <p:tav tm="0">
                                          <p:val>
                                            <p:strVal val="#ppt_w*0.70"/>
                                          </p:val>
                                        </p:tav>
                                        <p:tav tm="100000">
                                          <p:val>
                                            <p:strVal val="#ppt_w"/>
                                          </p:val>
                                        </p:tav>
                                      </p:tavLst>
                                    </p:anim>
                                    <p:anim calcmode="lin" valueType="num">
                                      <p:cBhvr>
                                        <p:cTn id="13" dur="1000" fill="hold"/>
                                        <p:tgtEl>
                                          <p:spTgt spid="12292"/>
                                        </p:tgtEl>
                                        <p:attrNameLst>
                                          <p:attrName>ppt_h</p:attrName>
                                        </p:attrNameLst>
                                      </p:cBhvr>
                                      <p:tavLst>
                                        <p:tav tm="0">
                                          <p:val>
                                            <p:strVal val="#ppt_h"/>
                                          </p:val>
                                        </p:tav>
                                        <p:tav tm="100000">
                                          <p:val>
                                            <p:strVal val="#ppt_h"/>
                                          </p:val>
                                        </p:tav>
                                      </p:tavLst>
                                    </p:anim>
                                    <p:animEffect transition="in" filter="fade">
                                      <p:cBhvr>
                                        <p:cTn id="14" dur="1000"/>
                                        <p:tgtEl>
                                          <p:spTgt spid="12292"/>
                                        </p:tgtEl>
                                      </p:cBhvr>
                                    </p:animEffect>
                                  </p:childTnLst>
                                </p:cTn>
                              </p:par>
                              <p:par>
                                <p:cTn id="15" presetID="55" presetClass="entr" presetSubtype="0" fill="hold" nodeType="withEffect">
                                  <p:stCondLst>
                                    <p:cond delay="0"/>
                                  </p:stCondLst>
                                  <p:childTnLst>
                                    <p:set>
                                      <p:cBhvr>
                                        <p:cTn id="16" dur="1" fill="hold">
                                          <p:stCondLst>
                                            <p:cond delay="0"/>
                                          </p:stCondLst>
                                        </p:cTn>
                                        <p:tgtEl>
                                          <p:spTgt spid="12294"/>
                                        </p:tgtEl>
                                        <p:attrNameLst>
                                          <p:attrName>style.visibility</p:attrName>
                                        </p:attrNameLst>
                                      </p:cBhvr>
                                      <p:to>
                                        <p:strVal val="visible"/>
                                      </p:to>
                                    </p:set>
                                    <p:anim calcmode="lin" valueType="num">
                                      <p:cBhvr>
                                        <p:cTn id="17" dur="1000" fill="hold"/>
                                        <p:tgtEl>
                                          <p:spTgt spid="12294"/>
                                        </p:tgtEl>
                                        <p:attrNameLst>
                                          <p:attrName>ppt_w</p:attrName>
                                        </p:attrNameLst>
                                      </p:cBhvr>
                                      <p:tavLst>
                                        <p:tav tm="0">
                                          <p:val>
                                            <p:strVal val="#ppt_w*0.70"/>
                                          </p:val>
                                        </p:tav>
                                        <p:tav tm="100000">
                                          <p:val>
                                            <p:strVal val="#ppt_w"/>
                                          </p:val>
                                        </p:tav>
                                      </p:tavLst>
                                    </p:anim>
                                    <p:anim calcmode="lin" valueType="num">
                                      <p:cBhvr>
                                        <p:cTn id="18" dur="1000" fill="hold"/>
                                        <p:tgtEl>
                                          <p:spTgt spid="12294"/>
                                        </p:tgtEl>
                                        <p:attrNameLst>
                                          <p:attrName>ppt_h</p:attrName>
                                        </p:attrNameLst>
                                      </p:cBhvr>
                                      <p:tavLst>
                                        <p:tav tm="0">
                                          <p:val>
                                            <p:strVal val="#ppt_h"/>
                                          </p:val>
                                        </p:tav>
                                        <p:tav tm="100000">
                                          <p:val>
                                            <p:strVal val="#ppt_h"/>
                                          </p:val>
                                        </p:tav>
                                      </p:tavLst>
                                    </p:anim>
                                    <p:animEffect transition="in" filter="fade">
                                      <p:cBhvr>
                                        <p:cTn id="19" dur="1000"/>
                                        <p:tgtEl>
                                          <p:spTgt spid="12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p:cNvPicPr>
            <a:picLocks noChangeAspect="1"/>
          </p:cNvPicPr>
          <p:nvPr/>
        </p:nvPicPr>
        <p:blipFill>
          <a:blip r:embed="rId4"/>
          <a:stretch>
            <a:fillRect/>
          </a:stretch>
        </p:blipFill>
        <p:spPr>
          <a:xfrm>
            <a:off x="-529" y="-297"/>
            <a:ext cx="12193057" cy="6858594"/>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694315" y="4189056"/>
            <a:ext cx="2286000" cy="2286000"/>
          </a:xfrm>
          <a:prstGeom prst="rect">
            <a:avLst/>
          </a:prstGeom>
        </p:spPr>
      </p:pic>
      <p:pic>
        <p:nvPicPr>
          <p:cNvPr id="4" name="Picture 3">
            <a:hlinkClick r:id="rId6" action="ppaction://hlinksldjump"/>
          </p:cNvPr>
          <p:cNvPicPr>
            <a:picLocks noChangeAspect="1"/>
          </p:cNvPicPr>
          <p:nvPr/>
        </p:nvPicPr>
        <p:blipFill>
          <a:blip r:embed="rId7"/>
          <a:stretch>
            <a:fillRect/>
          </a:stretch>
        </p:blipFill>
        <p:spPr>
          <a:xfrm>
            <a:off x="1831912" y="4189056"/>
            <a:ext cx="1792379" cy="1670449"/>
          </a:xfrm>
          <a:prstGeom prst="rect">
            <a:avLst/>
          </a:prstGeom>
        </p:spPr>
      </p:pic>
      <p:pic>
        <p:nvPicPr>
          <p:cNvPr id="5" name="Picture 4">
            <a:hlinkClick r:id="rId8" action="ppaction://hlinksldjump"/>
          </p:cNvPr>
          <p:cNvPicPr>
            <a:picLocks noChangeAspect="1"/>
          </p:cNvPicPr>
          <p:nvPr/>
        </p:nvPicPr>
        <p:blipFill>
          <a:blip r:embed="rId9"/>
          <a:stretch>
            <a:fillRect/>
          </a:stretch>
        </p:blipFill>
        <p:spPr>
          <a:xfrm>
            <a:off x="2987700" y="4719503"/>
            <a:ext cx="1737511" cy="1609483"/>
          </a:xfrm>
          <a:prstGeom prst="rect">
            <a:avLst/>
          </a:prstGeom>
        </p:spPr>
      </p:pic>
      <p:pic>
        <p:nvPicPr>
          <p:cNvPr id="6" name="Picture 5">
            <a:hlinkClick r:id="rId10" action="ppaction://hlinksldjump"/>
          </p:cNvPr>
          <p:cNvPicPr>
            <a:picLocks noChangeAspect="1"/>
          </p:cNvPicPr>
          <p:nvPr/>
        </p:nvPicPr>
        <p:blipFill>
          <a:blip r:embed="rId11"/>
          <a:stretch>
            <a:fillRect/>
          </a:stretch>
        </p:blipFill>
        <p:spPr>
          <a:xfrm>
            <a:off x="4588376" y="3998118"/>
            <a:ext cx="1847248" cy="1700931"/>
          </a:xfrm>
          <a:prstGeom prst="rect">
            <a:avLst/>
          </a:prstGeom>
        </p:spPr>
      </p:pic>
      <p:pic>
        <p:nvPicPr>
          <p:cNvPr id="7" name="Picture 6">
            <a:hlinkClick r:id="rId12" action="ppaction://hlinksldjump"/>
          </p:cNvPr>
          <p:cNvPicPr>
            <a:picLocks noChangeAspect="1"/>
          </p:cNvPicPr>
          <p:nvPr/>
        </p:nvPicPr>
        <p:blipFill>
          <a:blip r:embed="rId13"/>
          <a:stretch>
            <a:fillRect/>
          </a:stretch>
        </p:blipFill>
        <p:spPr>
          <a:xfrm>
            <a:off x="4411080" y="5186150"/>
            <a:ext cx="1554615" cy="1450974"/>
          </a:xfrm>
          <a:prstGeom prst="rect">
            <a:avLst/>
          </a:prstGeom>
        </p:spPr>
      </p:pic>
      <p:sp>
        <p:nvSpPr>
          <p:cNvPr id="9" name="Oval 8"/>
          <p:cNvSpPr/>
          <p:nvPr/>
        </p:nvSpPr>
        <p:spPr>
          <a:xfrm>
            <a:off x="3695699" y="1487488"/>
            <a:ext cx="233363" cy="2333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Oval 24"/>
          <p:cNvSpPr/>
          <p:nvPr/>
        </p:nvSpPr>
        <p:spPr>
          <a:xfrm>
            <a:off x="4808537" y="1833563"/>
            <a:ext cx="177800" cy="158750"/>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Oval 25"/>
          <p:cNvSpPr/>
          <p:nvPr/>
        </p:nvSpPr>
        <p:spPr>
          <a:xfrm>
            <a:off x="3454463" y="2362200"/>
            <a:ext cx="241236" cy="223838"/>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Oval 11"/>
          <p:cNvSpPr/>
          <p:nvPr/>
        </p:nvSpPr>
        <p:spPr>
          <a:xfrm>
            <a:off x="2618644" y="3231355"/>
            <a:ext cx="241236" cy="223838"/>
          </a:xfrm>
          <a:prstGeom prst="ellipse">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2"/>
          <p:cNvSpPr/>
          <p:nvPr/>
        </p:nvSpPr>
        <p:spPr>
          <a:xfrm>
            <a:off x="3326684" y="3674266"/>
            <a:ext cx="241236" cy="223838"/>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Oval 13"/>
          <p:cNvSpPr/>
          <p:nvPr/>
        </p:nvSpPr>
        <p:spPr>
          <a:xfrm>
            <a:off x="4324350" y="3714750"/>
            <a:ext cx="209550" cy="183354"/>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4"/>
          <p:cNvSpPr/>
          <p:nvPr/>
        </p:nvSpPr>
        <p:spPr>
          <a:xfrm>
            <a:off x="5860255" y="3639667"/>
            <a:ext cx="216617" cy="194146"/>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p:cNvSpPr/>
          <p:nvPr/>
        </p:nvSpPr>
        <p:spPr>
          <a:xfrm>
            <a:off x="4479130" y="2890667"/>
            <a:ext cx="216617" cy="194146"/>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Oval 16"/>
          <p:cNvSpPr/>
          <p:nvPr/>
        </p:nvSpPr>
        <p:spPr>
          <a:xfrm>
            <a:off x="5105400" y="2730600"/>
            <a:ext cx="178594" cy="160067"/>
          </a:xfrm>
          <a:prstGeom prst="ellipse">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5-Point Star 62"/>
          <p:cNvSpPr/>
          <p:nvPr/>
        </p:nvSpPr>
        <p:spPr>
          <a:xfrm>
            <a:off x="3995565" y="114301"/>
            <a:ext cx="749161" cy="698473"/>
          </a:xfrm>
          <a:custGeom>
            <a:avLst/>
            <a:gdLst>
              <a:gd name="connsiteX0" fmla="*/ 1 w 1063374"/>
              <a:gd name="connsiteY0" fmla="*/ 396535 h 1038144"/>
              <a:gd name="connsiteX1" fmla="*/ 406175 w 1063374"/>
              <a:gd name="connsiteY1" fmla="*/ 396538 h 1038144"/>
              <a:gd name="connsiteX2" fmla="*/ 531687 w 1063374"/>
              <a:gd name="connsiteY2" fmla="*/ 0 h 1038144"/>
              <a:gd name="connsiteX3" fmla="*/ 657199 w 1063374"/>
              <a:gd name="connsiteY3" fmla="*/ 396538 h 1038144"/>
              <a:gd name="connsiteX4" fmla="*/ 1063373 w 1063374"/>
              <a:gd name="connsiteY4" fmla="*/ 396535 h 1038144"/>
              <a:gd name="connsiteX5" fmla="*/ 734770 w 1063374"/>
              <a:gd name="connsiteY5" fmla="*/ 641606 h 1038144"/>
              <a:gd name="connsiteX6" fmla="*/ 860287 w 1063374"/>
              <a:gd name="connsiteY6" fmla="*/ 1038141 h 1038144"/>
              <a:gd name="connsiteX7" fmla="*/ 531687 w 1063374"/>
              <a:gd name="connsiteY7" fmla="*/ 793066 h 1038144"/>
              <a:gd name="connsiteX8" fmla="*/ 203087 w 1063374"/>
              <a:gd name="connsiteY8" fmla="*/ 1038141 h 1038144"/>
              <a:gd name="connsiteX9" fmla="*/ 328604 w 1063374"/>
              <a:gd name="connsiteY9" fmla="*/ 641606 h 1038144"/>
              <a:gd name="connsiteX10" fmla="*/ 1 w 1063374"/>
              <a:gd name="connsiteY10" fmla="*/ 396535 h 1038144"/>
              <a:gd name="connsiteX0" fmla="*/ 0 w 1063372"/>
              <a:gd name="connsiteY0" fmla="*/ 396535 h 1183284"/>
              <a:gd name="connsiteX1" fmla="*/ 406174 w 1063372"/>
              <a:gd name="connsiteY1" fmla="*/ 396538 h 1183284"/>
              <a:gd name="connsiteX2" fmla="*/ 531686 w 1063372"/>
              <a:gd name="connsiteY2" fmla="*/ 0 h 1183284"/>
              <a:gd name="connsiteX3" fmla="*/ 657198 w 1063372"/>
              <a:gd name="connsiteY3" fmla="*/ 396538 h 1183284"/>
              <a:gd name="connsiteX4" fmla="*/ 1063372 w 1063372"/>
              <a:gd name="connsiteY4" fmla="*/ 396535 h 1183284"/>
              <a:gd name="connsiteX5" fmla="*/ 734769 w 1063372"/>
              <a:gd name="connsiteY5" fmla="*/ 641606 h 1183284"/>
              <a:gd name="connsiteX6" fmla="*/ 860286 w 1063372"/>
              <a:gd name="connsiteY6" fmla="*/ 1038141 h 1183284"/>
              <a:gd name="connsiteX7" fmla="*/ 531686 w 1063372"/>
              <a:gd name="connsiteY7" fmla="*/ 793066 h 1183284"/>
              <a:gd name="connsiteX8" fmla="*/ 116001 w 1063372"/>
              <a:gd name="connsiteY8" fmla="*/ 1183284 h 1183284"/>
              <a:gd name="connsiteX9" fmla="*/ 328603 w 1063372"/>
              <a:gd name="connsiteY9" fmla="*/ 641606 h 1183284"/>
              <a:gd name="connsiteX10" fmla="*/ 0 w 1063372"/>
              <a:gd name="connsiteY10" fmla="*/ 396535 h 1183284"/>
              <a:gd name="connsiteX0" fmla="*/ 0 w 1077886"/>
              <a:gd name="connsiteY0" fmla="*/ 527164 h 1183284"/>
              <a:gd name="connsiteX1" fmla="*/ 420688 w 1077886"/>
              <a:gd name="connsiteY1" fmla="*/ 396538 h 1183284"/>
              <a:gd name="connsiteX2" fmla="*/ 546200 w 1077886"/>
              <a:gd name="connsiteY2" fmla="*/ 0 h 1183284"/>
              <a:gd name="connsiteX3" fmla="*/ 671712 w 1077886"/>
              <a:gd name="connsiteY3" fmla="*/ 396538 h 1183284"/>
              <a:gd name="connsiteX4" fmla="*/ 1077886 w 1077886"/>
              <a:gd name="connsiteY4" fmla="*/ 396535 h 1183284"/>
              <a:gd name="connsiteX5" fmla="*/ 749283 w 1077886"/>
              <a:gd name="connsiteY5" fmla="*/ 641606 h 1183284"/>
              <a:gd name="connsiteX6" fmla="*/ 874800 w 1077886"/>
              <a:gd name="connsiteY6" fmla="*/ 1038141 h 1183284"/>
              <a:gd name="connsiteX7" fmla="*/ 546200 w 1077886"/>
              <a:gd name="connsiteY7" fmla="*/ 793066 h 1183284"/>
              <a:gd name="connsiteX8" fmla="*/ 130515 w 1077886"/>
              <a:gd name="connsiteY8" fmla="*/ 1183284 h 1183284"/>
              <a:gd name="connsiteX9" fmla="*/ 343117 w 1077886"/>
              <a:gd name="connsiteY9" fmla="*/ 641606 h 1183284"/>
              <a:gd name="connsiteX10" fmla="*/ 0 w 1077886"/>
              <a:gd name="connsiteY10" fmla="*/ 527164 h 1183284"/>
              <a:gd name="connsiteX0" fmla="*/ 0 w 1048857"/>
              <a:gd name="connsiteY0" fmla="*/ 527164 h 1183284"/>
              <a:gd name="connsiteX1" fmla="*/ 420688 w 1048857"/>
              <a:gd name="connsiteY1" fmla="*/ 396538 h 1183284"/>
              <a:gd name="connsiteX2" fmla="*/ 546200 w 1048857"/>
              <a:gd name="connsiteY2" fmla="*/ 0 h 1183284"/>
              <a:gd name="connsiteX3" fmla="*/ 671712 w 1048857"/>
              <a:gd name="connsiteY3" fmla="*/ 396538 h 1183284"/>
              <a:gd name="connsiteX4" fmla="*/ 1048857 w 1048857"/>
              <a:gd name="connsiteY4" fmla="*/ 265907 h 1183284"/>
              <a:gd name="connsiteX5" fmla="*/ 749283 w 1048857"/>
              <a:gd name="connsiteY5" fmla="*/ 641606 h 1183284"/>
              <a:gd name="connsiteX6" fmla="*/ 874800 w 1048857"/>
              <a:gd name="connsiteY6" fmla="*/ 1038141 h 1183284"/>
              <a:gd name="connsiteX7" fmla="*/ 546200 w 1048857"/>
              <a:gd name="connsiteY7" fmla="*/ 793066 h 1183284"/>
              <a:gd name="connsiteX8" fmla="*/ 130515 w 1048857"/>
              <a:gd name="connsiteY8" fmla="*/ 1183284 h 1183284"/>
              <a:gd name="connsiteX9" fmla="*/ 343117 w 1048857"/>
              <a:gd name="connsiteY9" fmla="*/ 641606 h 1183284"/>
              <a:gd name="connsiteX10" fmla="*/ 0 w 1048857"/>
              <a:gd name="connsiteY10" fmla="*/ 527164 h 1183284"/>
              <a:gd name="connsiteX0" fmla="*/ 0 w 1048857"/>
              <a:gd name="connsiteY0" fmla="*/ 425564 h 1081684"/>
              <a:gd name="connsiteX1" fmla="*/ 420688 w 1048857"/>
              <a:gd name="connsiteY1" fmla="*/ 294938 h 1081684"/>
              <a:gd name="connsiteX2" fmla="*/ 531686 w 1048857"/>
              <a:gd name="connsiteY2" fmla="*/ 0 h 1081684"/>
              <a:gd name="connsiteX3" fmla="*/ 671712 w 1048857"/>
              <a:gd name="connsiteY3" fmla="*/ 294938 h 1081684"/>
              <a:gd name="connsiteX4" fmla="*/ 1048857 w 1048857"/>
              <a:gd name="connsiteY4" fmla="*/ 164307 h 1081684"/>
              <a:gd name="connsiteX5" fmla="*/ 749283 w 1048857"/>
              <a:gd name="connsiteY5" fmla="*/ 540006 h 1081684"/>
              <a:gd name="connsiteX6" fmla="*/ 874800 w 1048857"/>
              <a:gd name="connsiteY6" fmla="*/ 936541 h 1081684"/>
              <a:gd name="connsiteX7" fmla="*/ 546200 w 1048857"/>
              <a:gd name="connsiteY7" fmla="*/ 691466 h 1081684"/>
              <a:gd name="connsiteX8" fmla="*/ 130515 w 1048857"/>
              <a:gd name="connsiteY8" fmla="*/ 1081684 h 1081684"/>
              <a:gd name="connsiteX9" fmla="*/ 343117 w 1048857"/>
              <a:gd name="connsiteY9" fmla="*/ 540006 h 1081684"/>
              <a:gd name="connsiteX10" fmla="*/ 0 w 1048857"/>
              <a:gd name="connsiteY10" fmla="*/ 425564 h 10816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048857" h="1081684">
                <a:moveTo>
                  <a:pt x="0" y="425564"/>
                </a:moveTo>
                <a:lnTo>
                  <a:pt x="420688" y="294938"/>
                </a:lnTo>
                <a:lnTo>
                  <a:pt x="531686" y="0"/>
                </a:lnTo>
                <a:lnTo>
                  <a:pt x="671712" y="294938"/>
                </a:lnTo>
                <a:lnTo>
                  <a:pt x="1048857" y="164307"/>
                </a:lnTo>
                <a:lnTo>
                  <a:pt x="749283" y="540006"/>
                </a:lnTo>
                <a:lnTo>
                  <a:pt x="874800" y="936541"/>
                </a:lnTo>
                <a:lnTo>
                  <a:pt x="546200" y="691466"/>
                </a:lnTo>
                <a:lnTo>
                  <a:pt x="130515" y="1081684"/>
                </a:lnTo>
                <a:lnTo>
                  <a:pt x="343117" y="540006"/>
                </a:lnTo>
                <a:lnTo>
                  <a:pt x="0" y="425564"/>
                </a:lnTo>
                <a:close/>
              </a:path>
            </a:pathLst>
          </a:custGeom>
          <a:solidFill>
            <a:srgbClr val="FCB400"/>
          </a:solidFill>
          <a:ln w="28575">
            <a:solidFill>
              <a:srgbClr val="391D1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p:cNvSpPr/>
          <p:nvPr/>
        </p:nvSpPr>
        <p:spPr>
          <a:xfrm>
            <a:off x="6337556" y="2863150"/>
            <a:ext cx="5594287" cy="830997"/>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w="28575">
                  <a:solidFill>
                    <a:prstClr val="black"/>
                  </a:solidFill>
                  <a:prstDash val="solid"/>
                </a:ln>
                <a:solidFill>
                  <a:srgbClr val="FFFFFF"/>
                </a:solidFill>
                <a:effectLst>
                  <a:outerShdw blurRad="38100" dist="22860" dir="5400000" algn="tl" rotWithShape="0">
                    <a:srgbClr val="000000">
                      <a:alpha val="30000"/>
                    </a:srgbClr>
                  </a:outerShdw>
                </a:effectLst>
                <a:uLnTx/>
                <a:uFillTx/>
                <a:latin typeface="Calibri"/>
                <a:ea typeface="+mn-ea"/>
                <a:cs typeface="+mn-cs"/>
              </a:rPr>
              <a:t>MÓN QUÀ NĂM MỚI</a:t>
            </a:r>
          </a:p>
        </p:txBody>
      </p:sp>
      <p:sp>
        <p:nvSpPr>
          <p:cNvPr id="10" name="Rectangle 9"/>
          <p:cNvSpPr/>
          <p:nvPr/>
        </p:nvSpPr>
        <p:spPr>
          <a:xfrm>
            <a:off x="7048790" y="3660903"/>
            <a:ext cx="3086833" cy="36933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Tahoma" panose="020B0604030504040204" pitchFamily="34" charset="0"/>
                <a:ea typeface="Tahoma" panose="020B0604030504040204" pitchFamily="34" charset="0"/>
                <a:cs typeface="Tahoma" panose="020B0604030504040204" pitchFamily="34" charset="0"/>
              </a:rPr>
              <a:t>SURPRISE </a:t>
            </a:r>
            <a:r>
              <a:rPr kumimoji="0" lang="en-US" sz="1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GIFT</a:t>
            </a:r>
          </a:p>
        </p:txBody>
      </p:sp>
      <p:pic>
        <p:nvPicPr>
          <p:cNvPr id="11" name="Kazoom - Quincas Moreir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12339358" y="3341330"/>
            <a:ext cx="609600" cy="609600"/>
          </a:xfrm>
          <a:prstGeom prst="rect">
            <a:avLst/>
          </a:prstGeom>
        </p:spPr>
      </p:pic>
      <p:sp>
        <p:nvSpPr>
          <p:cNvPr id="24" name="Heart 23">
            <a:extLst>
              <a:ext uri="{FF2B5EF4-FFF2-40B4-BE49-F238E27FC236}">
                <a16:creationId xmlns:a16="http://schemas.microsoft.com/office/drawing/2014/main" id="{970D8D05-F145-B340-8E8F-7759783518BE}"/>
              </a:ext>
            </a:extLst>
          </p:cNvPr>
          <p:cNvSpPr/>
          <p:nvPr/>
        </p:nvSpPr>
        <p:spPr>
          <a:xfrm>
            <a:off x="2618644" y="696092"/>
            <a:ext cx="1005647" cy="908077"/>
          </a:xfrm>
          <a:prstGeom prst="hear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V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29165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mph" presetSubtype="0" repeatCount="indefinite" fill="hold" grpId="0" nodeType="withEffect">
                                  <p:stCondLst>
                                    <p:cond delay="0"/>
                                  </p:stCondLst>
                                  <p:childTnLst>
                                    <p:animClr clrSpc="hsl" dir="cw">
                                      <p:cBhvr override="childStyle">
                                        <p:cTn id="6" dur="500" fill="hold"/>
                                        <p:tgtEl>
                                          <p:spTgt spid="9"/>
                                        </p:tgtEl>
                                        <p:attrNameLst>
                                          <p:attrName>style.color</p:attrName>
                                        </p:attrNameLst>
                                      </p:cBhvr>
                                      <p:by>
                                        <p:hsl h="0" s="12549" l="25098"/>
                                      </p:by>
                                    </p:animClr>
                                    <p:animClr clrSpc="hsl" dir="cw">
                                      <p:cBhvr>
                                        <p:cTn id="7" dur="500" fill="hold"/>
                                        <p:tgtEl>
                                          <p:spTgt spid="9"/>
                                        </p:tgtEl>
                                        <p:attrNameLst>
                                          <p:attrName>fillcolor</p:attrName>
                                        </p:attrNameLst>
                                      </p:cBhvr>
                                      <p:by>
                                        <p:hsl h="0" s="12549" l="25098"/>
                                      </p:by>
                                    </p:animClr>
                                    <p:animClr clrSpc="hsl" dir="cw">
                                      <p:cBhvr>
                                        <p:cTn id="8" dur="500" fill="hold"/>
                                        <p:tgtEl>
                                          <p:spTgt spid="9"/>
                                        </p:tgtEl>
                                        <p:attrNameLst>
                                          <p:attrName>stroke.color</p:attrName>
                                        </p:attrNameLst>
                                      </p:cBhvr>
                                      <p:by>
                                        <p:hsl h="0" s="12549" l="25098"/>
                                      </p:by>
                                    </p:animClr>
                                    <p:set>
                                      <p:cBhvr>
                                        <p:cTn id="9" dur="500" fill="hold"/>
                                        <p:tgtEl>
                                          <p:spTgt spid="9"/>
                                        </p:tgtEl>
                                        <p:attrNameLst>
                                          <p:attrName>fill.type</p:attrName>
                                        </p:attrNameLst>
                                      </p:cBhvr>
                                      <p:to>
                                        <p:strVal val="solid"/>
                                      </p:to>
                                    </p:set>
                                  </p:childTnLst>
                                </p:cTn>
                              </p:par>
                              <p:par>
                                <p:cTn id="10" presetID="30" presetClass="emph" presetSubtype="0" repeatCount="indefinite" fill="hold" grpId="0" nodeType="withEffect">
                                  <p:stCondLst>
                                    <p:cond delay="250"/>
                                  </p:stCondLst>
                                  <p:childTnLst>
                                    <p:animClr clrSpc="hsl" dir="cw">
                                      <p:cBhvr override="childStyle">
                                        <p:cTn id="11" dur="500" fill="hold"/>
                                        <p:tgtEl>
                                          <p:spTgt spid="25"/>
                                        </p:tgtEl>
                                        <p:attrNameLst>
                                          <p:attrName>style.color</p:attrName>
                                        </p:attrNameLst>
                                      </p:cBhvr>
                                      <p:by>
                                        <p:hsl h="0" s="12549" l="25098"/>
                                      </p:by>
                                    </p:animClr>
                                    <p:animClr clrSpc="hsl" dir="cw">
                                      <p:cBhvr>
                                        <p:cTn id="12" dur="500" fill="hold"/>
                                        <p:tgtEl>
                                          <p:spTgt spid="25"/>
                                        </p:tgtEl>
                                        <p:attrNameLst>
                                          <p:attrName>fillcolor</p:attrName>
                                        </p:attrNameLst>
                                      </p:cBhvr>
                                      <p:by>
                                        <p:hsl h="0" s="12549" l="25098"/>
                                      </p:by>
                                    </p:animClr>
                                    <p:animClr clrSpc="hsl" dir="cw">
                                      <p:cBhvr>
                                        <p:cTn id="13" dur="500" fill="hold"/>
                                        <p:tgtEl>
                                          <p:spTgt spid="25"/>
                                        </p:tgtEl>
                                        <p:attrNameLst>
                                          <p:attrName>stroke.color</p:attrName>
                                        </p:attrNameLst>
                                      </p:cBhvr>
                                      <p:by>
                                        <p:hsl h="0" s="12549" l="25098"/>
                                      </p:by>
                                    </p:animClr>
                                    <p:set>
                                      <p:cBhvr>
                                        <p:cTn id="14" dur="500" fill="hold"/>
                                        <p:tgtEl>
                                          <p:spTgt spid="25"/>
                                        </p:tgtEl>
                                        <p:attrNameLst>
                                          <p:attrName>fill.type</p:attrName>
                                        </p:attrNameLst>
                                      </p:cBhvr>
                                      <p:to>
                                        <p:strVal val="solid"/>
                                      </p:to>
                                    </p:set>
                                  </p:childTnLst>
                                </p:cTn>
                              </p:par>
                              <p:par>
                                <p:cTn id="15" presetID="30" presetClass="emph" presetSubtype="0" repeatCount="indefinite" fill="hold" grpId="0" nodeType="withEffect">
                                  <p:stCondLst>
                                    <p:cond delay="500"/>
                                  </p:stCondLst>
                                  <p:childTnLst>
                                    <p:animClr clrSpc="hsl" dir="cw">
                                      <p:cBhvr override="childStyle">
                                        <p:cTn id="16" dur="500" fill="hold"/>
                                        <p:tgtEl>
                                          <p:spTgt spid="26"/>
                                        </p:tgtEl>
                                        <p:attrNameLst>
                                          <p:attrName>style.color</p:attrName>
                                        </p:attrNameLst>
                                      </p:cBhvr>
                                      <p:by>
                                        <p:hsl h="0" s="12549" l="25098"/>
                                      </p:by>
                                    </p:animClr>
                                    <p:animClr clrSpc="hsl" dir="cw">
                                      <p:cBhvr>
                                        <p:cTn id="17" dur="500" fill="hold"/>
                                        <p:tgtEl>
                                          <p:spTgt spid="26"/>
                                        </p:tgtEl>
                                        <p:attrNameLst>
                                          <p:attrName>fillcolor</p:attrName>
                                        </p:attrNameLst>
                                      </p:cBhvr>
                                      <p:by>
                                        <p:hsl h="0" s="12549" l="25098"/>
                                      </p:by>
                                    </p:animClr>
                                    <p:animClr clrSpc="hsl" dir="cw">
                                      <p:cBhvr>
                                        <p:cTn id="18" dur="500" fill="hold"/>
                                        <p:tgtEl>
                                          <p:spTgt spid="26"/>
                                        </p:tgtEl>
                                        <p:attrNameLst>
                                          <p:attrName>stroke.color</p:attrName>
                                        </p:attrNameLst>
                                      </p:cBhvr>
                                      <p:by>
                                        <p:hsl h="0" s="12549" l="25098"/>
                                      </p:by>
                                    </p:animClr>
                                    <p:set>
                                      <p:cBhvr>
                                        <p:cTn id="19" dur="500" fill="hold"/>
                                        <p:tgtEl>
                                          <p:spTgt spid="26"/>
                                        </p:tgtEl>
                                        <p:attrNameLst>
                                          <p:attrName>fill.type</p:attrName>
                                        </p:attrNameLst>
                                      </p:cBhvr>
                                      <p:to>
                                        <p:strVal val="solid"/>
                                      </p:to>
                                    </p:set>
                                  </p:childTnLst>
                                </p:cTn>
                              </p:par>
                              <p:par>
                                <p:cTn id="20" presetID="30" presetClass="emph" presetSubtype="0" repeatCount="indefinite" fill="hold" grpId="0" nodeType="withEffect">
                                  <p:stCondLst>
                                    <p:cond delay="750"/>
                                  </p:stCondLst>
                                  <p:childTnLst>
                                    <p:animClr clrSpc="hsl" dir="cw">
                                      <p:cBhvr override="childStyle">
                                        <p:cTn id="21" dur="500" fill="hold"/>
                                        <p:tgtEl>
                                          <p:spTgt spid="12"/>
                                        </p:tgtEl>
                                        <p:attrNameLst>
                                          <p:attrName>style.color</p:attrName>
                                        </p:attrNameLst>
                                      </p:cBhvr>
                                      <p:by>
                                        <p:hsl h="0" s="12549" l="25098"/>
                                      </p:by>
                                    </p:animClr>
                                    <p:animClr clrSpc="hsl" dir="cw">
                                      <p:cBhvr>
                                        <p:cTn id="22" dur="500" fill="hold"/>
                                        <p:tgtEl>
                                          <p:spTgt spid="12"/>
                                        </p:tgtEl>
                                        <p:attrNameLst>
                                          <p:attrName>fillcolor</p:attrName>
                                        </p:attrNameLst>
                                      </p:cBhvr>
                                      <p:by>
                                        <p:hsl h="0" s="12549" l="25098"/>
                                      </p:by>
                                    </p:animClr>
                                    <p:animClr clrSpc="hsl" dir="cw">
                                      <p:cBhvr>
                                        <p:cTn id="23" dur="500" fill="hold"/>
                                        <p:tgtEl>
                                          <p:spTgt spid="12"/>
                                        </p:tgtEl>
                                        <p:attrNameLst>
                                          <p:attrName>stroke.color</p:attrName>
                                        </p:attrNameLst>
                                      </p:cBhvr>
                                      <p:by>
                                        <p:hsl h="0" s="12549" l="25098"/>
                                      </p:by>
                                    </p:animClr>
                                    <p:set>
                                      <p:cBhvr>
                                        <p:cTn id="24" dur="500" fill="hold"/>
                                        <p:tgtEl>
                                          <p:spTgt spid="12"/>
                                        </p:tgtEl>
                                        <p:attrNameLst>
                                          <p:attrName>fill.type</p:attrName>
                                        </p:attrNameLst>
                                      </p:cBhvr>
                                      <p:to>
                                        <p:strVal val="solid"/>
                                      </p:to>
                                    </p:set>
                                  </p:childTnLst>
                                </p:cTn>
                              </p:par>
                              <p:par>
                                <p:cTn id="25" presetID="30" presetClass="emph" presetSubtype="0" repeatCount="indefinite" fill="hold" grpId="0" nodeType="withEffect">
                                  <p:stCondLst>
                                    <p:cond delay="0"/>
                                  </p:stCondLst>
                                  <p:childTnLst>
                                    <p:animClr clrSpc="hsl" dir="cw">
                                      <p:cBhvr override="childStyle">
                                        <p:cTn id="26" dur="500" fill="hold"/>
                                        <p:tgtEl>
                                          <p:spTgt spid="13"/>
                                        </p:tgtEl>
                                        <p:attrNameLst>
                                          <p:attrName>style.color</p:attrName>
                                        </p:attrNameLst>
                                      </p:cBhvr>
                                      <p:by>
                                        <p:hsl h="0" s="12549" l="25098"/>
                                      </p:by>
                                    </p:animClr>
                                    <p:animClr clrSpc="hsl" dir="cw">
                                      <p:cBhvr>
                                        <p:cTn id="27" dur="500" fill="hold"/>
                                        <p:tgtEl>
                                          <p:spTgt spid="13"/>
                                        </p:tgtEl>
                                        <p:attrNameLst>
                                          <p:attrName>fillcolor</p:attrName>
                                        </p:attrNameLst>
                                      </p:cBhvr>
                                      <p:by>
                                        <p:hsl h="0" s="12549" l="25098"/>
                                      </p:by>
                                    </p:animClr>
                                    <p:animClr clrSpc="hsl" dir="cw">
                                      <p:cBhvr>
                                        <p:cTn id="28" dur="500" fill="hold"/>
                                        <p:tgtEl>
                                          <p:spTgt spid="13"/>
                                        </p:tgtEl>
                                        <p:attrNameLst>
                                          <p:attrName>stroke.color</p:attrName>
                                        </p:attrNameLst>
                                      </p:cBhvr>
                                      <p:by>
                                        <p:hsl h="0" s="12549" l="25098"/>
                                      </p:by>
                                    </p:animClr>
                                    <p:set>
                                      <p:cBhvr>
                                        <p:cTn id="29" dur="500" fill="hold"/>
                                        <p:tgtEl>
                                          <p:spTgt spid="13"/>
                                        </p:tgtEl>
                                        <p:attrNameLst>
                                          <p:attrName>fill.type</p:attrName>
                                        </p:attrNameLst>
                                      </p:cBhvr>
                                      <p:to>
                                        <p:strVal val="solid"/>
                                      </p:to>
                                    </p:set>
                                  </p:childTnLst>
                                </p:cTn>
                              </p:par>
                              <p:par>
                                <p:cTn id="30" presetID="30" presetClass="emph" presetSubtype="0" repeatCount="indefinite" fill="hold" grpId="0" nodeType="withEffect">
                                  <p:stCondLst>
                                    <p:cond delay="250"/>
                                  </p:stCondLst>
                                  <p:childTnLst>
                                    <p:animClr clrSpc="hsl" dir="cw">
                                      <p:cBhvr override="childStyle">
                                        <p:cTn id="31" dur="500" fill="hold"/>
                                        <p:tgtEl>
                                          <p:spTgt spid="14"/>
                                        </p:tgtEl>
                                        <p:attrNameLst>
                                          <p:attrName>style.color</p:attrName>
                                        </p:attrNameLst>
                                      </p:cBhvr>
                                      <p:by>
                                        <p:hsl h="0" s="12549" l="25098"/>
                                      </p:by>
                                    </p:animClr>
                                    <p:animClr clrSpc="hsl" dir="cw">
                                      <p:cBhvr>
                                        <p:cTn id="32" dur="500" fill="hold"/>
                                        <p:tgtEl>
                                          <p:spTgt spid="14"/>
                                        </p:tgtEl>
                                        <p:attrNameLst>
                                          <p:attrName>fillcolor</p:attrName>
                                        </p:attrNameLst>
                                      </p:cBhvr>
                                      <p:by>
                                        <p:hsl h="0" s="12549" l="25098"/>
                                      </p:by>
                                    </p:animClr>
                                    <p:animClr clrSpc="hsl" dir="cw">
                                      <p:cBhvr>
                                        <p:cTn id="33" dur="500" fill="hold"/>
                                        <p:tgtEl>
                                          <p:spTgt spid="14"/>
                                        </p:tgtEl>
                                        <p:attrNameLst>
                                          <p:attrName>stroke.color</p:attrName>
                                        </p:attrNameLst>
                                      </p:cBhvr>
                                      <p:by>
                                        <p:hsl h="0" s="12549" l="25098"/>
                                      </p:by>
                                    </p:animClr>
                                    <p:set>
                                      <p:cBhvr>
                                        <p:cTn id="34" dur="500" fill="hold"/>
                                        <p:tgtEl>
                                          <p:spTgt spid="14"/>
                                        </p:tgtEl>
                                        <p:attrNameLst>
                                          <p:attrName>fill.type</p:attrName>
                                        </p:attrNameLst>
                                      </p:cBhvr>
                                      <p:to>
                                        <p:strVal val="solid"/>
                                      </p:to>
                                    </p:set>
                                  </p:childTnLst>
                                </p:cTn>
                              </p:par>
                              <p:par>
                                <p:cTn id="35" presetID="30" presetClass="emph" presetSubtype="0" repeatCount="indefinite" fill="hold" grpId="0" nodeType="withEffect">
                                  <p:stCondLst>
                                    <p:cond delay="500"/>
                                  </p:stCondLst>
                                  <p:childTnLst>
                                    <p:animClr clrSpc="hsl" dir="cw">
                                      <p:cBhvr override="childStyle">
                                        <p:cTn id="36" dur="500" fill="hold"/>
                                        <p:tgtEl>
                                          <p:spTgt spid="15"/>
                                        </p:tgtEl>
                                        <p:attrNameLst>
                                          <p:attrName>style.color</p:attrName>
                                        </p:attrNameLst>
                                      </p:cBhvr>
                                      <p:by>
                                        <p:hsl h="0" s="12549" l="25098"/>
                                      </p:by>
                                    </p:animClr>
                                    <p:animClr clrSpc="hsl" dir="cw">
                                      <p:cBhvr>
                                        <p:cTn id="37" dur="500" fill="hold"/>
                                        <p:tgtEl>
                                          <p:spTgt spid="15"/>
                                        </p:tgtEl>
                                        <p:attrNameLst>
                                          <p:attrName>fillcolor</p:attrName>
                                        </p:attrNameLst>
                                      </p:cBhvr>
                                      <p:by>
                                        <p:hsl h="0" s="12549" l="25098"/>
                                      </p:by>
                                    </p:animClr>
                                    <p:animClr clrSpc="hsl" dir="cw">
                                      <p:cBhvr>
                                        <p:cTn id="38" dur="500" fill="hold"/>
                                        <p:tgtEl>
                                          <p:spTgt spid="15"/>
                                        </p:tgtEl>
                                        <p:attrNameLst>
                                          <p:attrName>stroke.color</p:attrName>
                                        </p:attrNameLst>
                                      </p:cBhvr>
                                      <p:by>
                                        <p:hsl h="0" s="12549" l="25098"/>
                                      </p:by>
                                    </p:animClr>
                                    <p:set>
                                      <p:cBhvr>
                                        <p:cTn id="39" dur="500" fill="hold"/>
                                        <p:tgtEl>
                                          <p:spTgt spid="15"/>
                                        </p:tgtEl>
                                        <p:attrNameLst>
                                          <p:attrName>fill.type</p:attrName>
                                        </p:attrNameLst>
                                      </p:cBhvr>
                                      <p:to>
                                        <p:strVal val="solid"/>
                                      </p:to>
                                    </p:set>
                                  </p:childTnLst>
                                </p:cTn>
                              </p:par>
                              <p:par>
                                <p:cTn id="40" presetID="30" presetClass="emph" presetSubtype="0" repeatCount="indefinite" fill="hold" grpId="0" nodeType="withEffect">
                                  <p:stCondLst>
                                    <p:cond delay="750"/>
                                  </p:stCondLst>
                                  <p:childTnLst>
                                    <p:animClr clrSpc="hsl" dir="cw">
                                      <p:cBhvr override="childStyle">
                                        <p:cTn id="41" dur="500" fill="hold"/>
                                        <p:tgtEl>
                                          <p:spTgt spid="16"/>
                                        </p:tgtEl>
                                        <p:attrNameLst>
                                          <p:attrName>style.color</p:attrName>
                                        </p:attrNameLst>
                                      </p:cBhvr>
                                      <p:by>
                                        <p:hsl h="0" s="12549" l="25098"/>
                                      </p:by>
                                    </p:animClr>
                                    <p:animClr clrSpc="hsl" dir="cw">
                                      <p:cBhvr>
                                        <p:cTn id="42" dur="500" fill="hold"/>
                                        <p:tgtEl>
                                          <p:spTgt spid="16"/>
                                        </p:tgtEl>
                                        <p:attrNameLst>
                                          <p:attrName>fillcolor</p:attrName>
                                        </p:attrNameLst>
                                      </p:cBhvr>
                                      <p:by>
                                        <p:hsl h="0" s="12549" l="25098"/>
                                      </p:by>
                                    </p:animClr>
                                    <p:animClr clrSpc="hsl" dir="cw">
                                      <p:cBhvr>
                                        <p:cTn id="43" dur="500" fill="hold"/>
                                        <p:tgtEl>
                                          <p:spTgt spid="16"/>
                                        </p:tgtEl>
                                        <p:attrNameLst>
                                          <p:attrName>stroke.color</p:attrName>
                                        </p:attrNameLst>
                                      </p:cBhvr>
                                      <p:by>
                                        <p:hsl h="0" s="12549" l="25098"/>
                                      </p:by>
                                    </p:animClr>
                                    <p:set>
                                      <p:cBhvr>
                                        <p:cTn id="44" dur="500" fill="hold"/>
                                        <p:tgtEl>
                                          <p:spTgt spid="16"/>
                                        </p:tgtEl>
                                        <p:attrNameLst>
                                          <p:attrName>fill.type</p:attrName>
                                        </p:attrNameLst>
                                      </p:cBhvr>
                                      <p:to>
                                        <p:strVal val="solid"/>
                                      </p:to>
                                    </p:set>
                                  </p:childTnLst>
                                </p:cTn>
                              </p:par>
                              <p:par>
                                <p:cTn id="45" presetID="30" presetClass="emph" presetSubtype="0" repeatCount="indefinite" fill="hold" grpId="0" nodeType="withEffect">
                                  <p:stCondLst>
                                    <p:cond delay="0"/>
                                  </p:stCondLst>
                                  <p:childTnLst>
                                    <p:animClr clrSpc="hsl" dir="cw">
                                      <p:cBhvr override="childStyle">
                                        <p:cTn id="46" dur="500" fill="hold"/>
                                        <p:tgtEl>
                                          <p:spTgt spid="17"/>
                                        </p:tgtEl>
                                        <p:attrNameLst>
                                          <p:attrName>style.color</p:attrName>
                                        </p:attrNameLst>
                                      </p:cBhvr>
                                      <p:by>
                                        <p:hsl h="0" s="12549" l="25098"/>
                                      </p:by>
                                    </p:animClr>
                                    <p:animClr clrSpc="hsl" dir="cw">
                                      <p:cBhvr>
                                        <p:cTn id="47" dur="500" fill="hold"/>
                                        <p:tgtEl>
                                          <p:spTgt spid="17"/>
                                        </p:tgtEl>
                                        <p:attrNameLst>
                                          <p:attrName>fillcolor</p:attrName>
                                        </p:attrNameLst>
                                      </p:cBhvr>
                                      <p:by>
                                        <p:hsl h="0" s="12549" l="25098"/>
                                      </p:by>
                                    </p:animClr>
                                    <p:animClr clrSpc="hsl" dir="cw">
                                      <p:cBhvr>
                                        <p:cTn id="48" dur="500" fill="hold"/>
                                        <p:tgtEl>
                                          <p:spTgt spid="17"/>
                                        </p:tgtEl>
                                        <p:attrNameLst>
                                          <p:attrName>stroke.color</p:attrName>
                                        </p:attrNameLst>
                                      </p:cBhvr>
                                      <p:by>
                                        <p:hsl h="0" s="12549" l="25098"/>
                                      </p:by>
                                    </p:animClr>
                                    <p:set>
                                      <p:cBhvr>
                                        <p:cTn id="49" dur="500" fill="hold"/>
                                        <p:tgtEl>
                                          <p:spTgt spid="17"/>
                                        </p:tgtEl>
                                        <p:attrNameLst>
                                          <p:attrName>fill.type</p:attrName>
                                        </p:attrNameLst>
                                      </p:cBhvr>
                                      <p:to>
                                        <p:strVal val="solid"/>
                                      </p:to>
                                    </p:set>
                                  </p:childTnLst>
                                </p:cTn>
                              </p:par>
                              <p:par>
                                <p:cTn id="50" presetID="30" presetClass="emph" presetSubtype="0" repeatCount="indefinite" fill="hold" grpId="0" nodeType="withEffect">
                                  <p:stCondLst>
                                    <p:cond delay="250"/>
                                  </p:stCondLst>
                                  <p:childTnLst>
                                    <p:animClr clrSpc="hsl" dir="cw">
                                      <p:cBhvr override="childStyle">
                                        <p:cTn id="51" dur="500" fill="hold"/>
                                        <p:tgtEl>
                                          <p:spTgt spid="18"/>
                                        </p:tgtEl>
                                        <p:attrNameLst>
                                          <p:attrName>style.color</p:attrName>
                                        </p:attrNameLst>
                                      </p:cBhvr>
                                      <p:by>
                                        <p:hsl h="0" s="12549" l="25098"/>
                                      </p:by>
                                    </p:animClr>
                                    <p:animClr clrSpc="hsl" dir="cw">
                                      <p:cBhvr>
                                        <p:cTn id="52" dur="500" fill="hold"/>
                                        <p:tgtEl>
                                          <p:spTgt spid="18"/>
                                        </p:tgtEl>
                                        <p:attrNameLst>
                                          <p:attrName>fillcolor</p:attrName>
                                        </p:attrNameLst>
                                      </p:cBhvr>
                                      <p:by>
                                        <p:hsl h="0" s="12549" l="25098"/>
                                      </p:by>
                                    </p:animClr>
                                    <p:animClr clrSpc="hsl" dir="cw">
                                      <p:cBhvr>
                                        <p:cTn id="53" dur="500" fill="hold"/>
                                        <p:tgtEl>
                                          <p:spTgt spid="18"/>
                                        </p:tgtEl>
                                        <p:attrNameLst>
                                          <p:attrName>stroke.color</p:attrName>
                                        </p:attrNameLst>
                                      </p:cBhvr>
                                      <p:by>
                                        <p:hsl h="0" s="12549" l="25098"/>
                                      </p:by>
                                    </p:animClr>
                                    <p:set>
                                      <p:cBhvr>
                                        <p:cTn id="54" dur="500" fill="hold"/>
                                        <p:tgtEl>
                                          <p:spTgt spid="18"/>
                                        </p:tgtEl>
                                        <p:attrNameLst>
                                          <p:attrName>fill.type</p:attrName>
                                        </p:attrNameLst>
                                      </p:cBhvr>
                                      <p:to>
                                        <p:strVal val="solid"/>
                                      </p:to>
                                    </p:set>
                                  </p:childTnLst>
                                </p:cTn>
                              </p:par>
                              <p:par>
                                <p:cTn id="55" presetID="26" presetClass="emph" presetSubtype="0" repeatCount="indefinite" fill="hold" grpId="0" nodeType="withEffect">
                                  <p:stCondLst>
                                    <p:cond delay="250"/>
                                  </p:stCondLst>
                                  <p:childTnLst>
                                    <p:animEffect transition="out" filter="fade">
                                      <p:cBhvr>
                                        <p:cTn id="56" dur="500" tmFilter="0, 0; .2, .5; .8, .5; 1, 0"/>
                                        <p:tgtEl>
                                          <p:spTgt spid="2"/>
                                        </p:tgtEl>
                                      </p:cBhvr>
                                    </p:animEffect>
                                    <p:animScale>
                                      <p:cBhvr>
                                        <p:cTn id="57" dur="250" autoRev="1" fill="hold"/>
                                        <p:tgtEl>
                                          <p:spTgt spid="2"/>
                                        </p:tgtEl>
                                      </p:cBhvr>
                                      <p:by x="105000" y="105000"/>
                                    </p:animScale>
                                  </p:childTnLst>
                                </p:cTn>
                              </p:par>
                              <p:par>
                                <p:cTn id="58" presetID="37" presetClass="entr" presetSubtype="0" fill="hold" grpId="1" nodeType="withEffect">
                                  <p:stCondLst>
                                    <p:cond delay="250"/>
                                  </p:stCondLst>
                                  <p:childTnLst>
                                    <p:set>
                                      <p:cBhvr>
                                        <p:cTn id="59" dur="1" fill="hold">
                                          <p:stCondLst>
                                            <p:cond delay="0"/>
                                          </p:stCondLst>
                                        </p:cTn>
                                        <p:tgtEl>
                                          <p:spTgt spid="2"/>
                                        </p:tgtEl>
                                        <p:attrNameLst>
                                          <p:attrName>style.visibility</p:attrName>
                                        </p:attrNameLst>
                                      </p:cBhvr>
                                      <p:to>
                                        <p:strVal val="visible"/>
                                      </p:to>
                                    </p:set>
                                    <p:animEffect transition="in" filter="fade">
                                      <p:cBhvr>
                                        <p:cTn id="60" dur="1000"/>
                                        <p:tgtEl>
                                          <p:spTgt spid="2"/>
                                        </p:tgtEl>
                                      </p:cBhvr>
                                    </p:animEffect>
                                    <p:anim calcmode="lin" valueType="num">
                                      <p:cBhvr>
                                        <p:cTn id="61" dur="1000" fill="hold"/>
                                        <p:tgtEl>
                                          <p:spTgt spid="2"/>
                                        </p:tgtEl>
                                        <p:attrNameLst>
                                          <p:attrName>ppt_x</p:attrName>
                                        </p:attrNameLst>
                                      </p:cBhvr>
                                      <p:tavLst>
                                        <p:tav tm="0">
                                          <p:val>
                                            <p:strVal val="#ppt_x"/>
                                          </p:val>
                                        </p:tav>
                                        <p:tav tm="100000">
                                          <p:val>
                                            <p:strVal val="#ppt_x"/>
                                          </p:val>
                                        </p:tav>
                                      </p:tavLst>
                                    </p:anim>
                                    <p:anim calcmode="lin" valueType="num">
                                      <p:cBhvr>
                                        <p:cTn id="62" dur="900" decel="100000" fill="hold"/>
                                        <p:tgtEl>
                                          <p:spTgt spid="2"/>
                                        </p:tgtEl>
                                        <p:attrNameLst>
                                          <p:attrName>ppt_y</p:attrName>
                                        </p:attrNameLst>
                                      </p:cBhvr>
                                      <p:tavLst>
                                        <p:tav tm="0">
                                          <p:val>
                                            <p:strVal val="#ppt_y+1"/>
                                          </p:val>
                                        </p:tav>
                                        <p:tav tm="100000">
                                          <p:val>
                                            <p:strVal val="#ppt_y-.03"/>
                                          </p:val>
                                        </p:tav>
                                      </p:tavLst>
                                    </p:anim>
                                    <p:anim calcmode="lin" valueType="num">
                                      <p:cBhvr>
                                        <p:cTn id="63"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64" presetID="23" presetClass="entr" presetSubtype="16" fill="hold" grpId="2" nodeType="withEffect">
                                  <p:stCondLst>
                                    <p:cond delay="250"/>
                                  </p:stCondLst>
                                  <p:childTnLst>
                                    <p:set>
                                      <p:cBhvr>
                                        <p:cTn id="65" dur="1" fill="hold">
                                          <p:stCondLst>
                                            <p:cond delay="0"/>
                                          </p:stCondLst>
                                        </p:cTn>
                                        <p:tgtEl>
                                          <p:spTgt spid="2"/>
                                        </p:tgtEl>
                                        <p:attrNameLst>
                                          <p:attrName>style.visibility</p:attrName>
                                        </p:attrNameLst>
                                      </p:cBhvr>
                                      <p:to>
                                        <p:strVal val="visible"/>
                                      </p:to>
                                    </p:set>
                                    <p:anim calcmode="lin" valueType="num">
                                      <p:cBhvr>
                                        <p:cTn id="66" dur="500" fill="hold"/>
                                        <p:tgtEl>
                                          <p:spTgt spid="2"/>
                                        </p:tgtEl>
                                        <p:attrNameLst>
                                          <p:attrName>ppt_w</p:attrName>
                                        </p:attrNameLst>
                                      </p:cBhvr>
                                      <p:tavLst>
                                        <p:tav tm="0">
                                          <p:val>
                                            <p:fltVal val="0"/>
                                          </p:val>
                                        </p:tav>
                                        <p:tav tm="100000">
                                          <p:val>
                                            <p:strVal val="#ppt_w"/>
                                          </p:val>
                                        </p:tav>
                                      </p:tavLst>
                                    </p:anim>
                                    <p:anim calcmode="lin" valueType="num">
                                      <p:cBhvr>
                                        <p:cTn id="67" dur="500" fill="hold"/>
                                        <p:tgtEl>
                                          <p:spTgt spid="2"/>
                                        </p:tgtEl>
                                        <p:attrNameLst>
                                          <p:attrName>ppt_h</p:attrName>
                                        </p:attrNameLst>
                                      </p:cBhvr>
                                      <p:tavLst>
                                        <p:tav tm="0">
                                          <p:val>
                                            <p:fltVal val="0"/>
                                          </p:val>
                                        </p:tav>
                                        <p:tav tm="100000">
                                          <p:val>
                                            <p:strVal val="#ppt_h"/>
                                          </p:val>
                                        </p:tav>
                                      </p:tavLst>
                                    </p:anim>
                                  </p:childTnLst>
                                </p:cTn>
                              </p:par>
                              <p:par>
                                <p:cTn id="68" presetID="1" presetClass="mediacall" presetSubtype="0" fill="hold" nodeType="withEffect">
                                  <p:stCondLst>
                                    <p:cond delay="250"/>
                                  </p:stCondLst>
                                  <p:childTnLst>
                                    <p:cmd type="call" cmd="playFrom(0.0)">
                                      <p:cBhvr>
                                        <p:cTn id="69" dur="23100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0" fill="hold" display="0">
                  <p:stCondLst>
                    <p:cond delay="indefinite"/>
                  </p:stCondLst>
                  <p:endCondLst>
                    <p:cond evt="onStopAudio" delay="0">
                      <p:tgtEl>
                        <p:sldTgt/>
                      </p:tgtEl>
                    </p:cond>
                  </p:endCondLst>
                </p:cTn>
                <p:tgtEl>
                  <p:spTgt spid="11"/>
                </p:tgtEl>
              </p:cMediaNode>
            </p:audio>
          </p:childTnLst>
        </p:cTn>
      </p:par>
    </p:tnLst>
    <p:bldLst>
      <p:bldP spid="9" grpId="0" animBg="1"/>
      <p:bldP spid="25" grpId="0" animBg="1"/>
      <p:bldP spid="26" grpId="0" animBg="1"/>
      <p:bldP spid="12" grpId="0" animBg="1"/>
      <p:bldP spid="13" grpId="0" animBg="1"/>
      <p:bldP spid="14" grpId="0" animBg="1"/>
      <p:bldP spid="15" grpId="0" animBg="1"/>
      <p:bldP spid="16" grpId="0" animBg="1"/>
      <p:bldP spid="17" grpId="0" animBg="1"/>
      <p:bldP spid="18" grpId="0" animBg="1"/>
      <p:bldP spid="2" grpId="0"/>
      <p:bldP spid="2" grpId="1"/>
      <p:bldP spid="2" grpId="2"/>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Độc đáo Lễ hội đền Hai Bà Trưng Mê Linh | Văn hóa xã hội">
            <a:extLst>
              <a:ext uri="{FF2B5EF4-FFF2-40B4-BE49-F238E27FC236}">
                <a16:creationId xmlns:a16="http://schemas.microsoft.com/office/drawing/2014/main" id="{773E2DB4-EA6A-2644-B9EA-7757113D7B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16" name="Picture 4" descr="Kỷ niệm 1980 năm Khởi nghĩa Hai Bà Trưng và Lễ hội đền Hai Bà Trưng năm 2020">
            <a:extLst>
              <a:ext uri="{FF2B5EF4-FFF2-40B4-BE49-F238E27FC236}">
                <a16:creationId xmlns:a16="http://schemas.microsoft.com/office/drawing/2014/main" id="{7F116F57-C4C8-6347-BC34-E52A72237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18" name="Picture 6" descr="Nhiều hoạt động tại Lễ hội Đền Hai Bà Trưng năm 2019">
            <a:extLst>
              <a:ext uri="{FF2B5EF4-FFF2-40B4-BE49-F238E27FC236}">
                <a16:creationId xmlns:a16="http://schemas.microsoft.com/office/drawing/2014/main" id="{CF67872D-AD51-2E4D-9628-82E6002D53B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3320" name="Picture 8" descr="Khai hội đền Hai Bà Trưng (Mê Linh, Hà Nội) | VTV.VN">
            <a:extLst>
              <a:ext uri="{FF2B5EF4-FFF2-40B4-BE49-F238E27FC236}">
                <a16:creationId xmlns:a16="http://schemas.microsoft.com/office/drawing/2014/main" id="{AD76EC9A-1AB4-4B4D-8ED9-AC48702455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2" name="Terminator 1">
            <a:extLst>
              <a:ext uri="{FF2B5EF4-FFF2-40B4-BE49-F238E27FC236}">
                <a16:creationId xmlns:a16="http://schemas.microsoft.com/office/drawing/2014/main" id="{AB71C41A-5EF2-5B4C-866E-4281091661C9}"/>
              </a:ext>
            </a:extLst>
          </p:cNvPr>
          <p:cNvSpPr/>
          <p:nvPr/>
        </p:nvSpPr>
        <p:spPr>
          <a:xfrm>
            <a:off x="1138989" y="3208421"/>
            <a:ext cx="10347158" cy="721895"/>
          </a:xfrm>
          <a:prstGeom prst="flowChartTerminator">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chemeClr val="tx1"/>
                </a:solidFill>
                <a:latin typeface="Times New Roman" panose="02020603050405020304" pitchFamily="18" charset="0"/>
                <a:cs typeface="Times New Roman" panose="02020603050405020304" pitchFamily="18" charset="0"/>
              </a:rPr>
              <a:t>L</a:t>
            </a:r>
            <a:r>
              <a:rPr lang="en-VN" sz="2400" dirty="0">
                <a:solidFill>
                  <a:schemeClr val="tx1"/>
                </a:solidFill>
                <a:latin typeface="Times New Roman" panose="02020603050405020304" pitchFamily="18" charset="0"/>
                <a:cs typeface="Times New Roman" panose="02020603050405020304" pitchFamily="18" charset="0"/>
              </a:rPr>
              <a:t>ễ hội Hai Bà Trưng được tổ chức </a:t>
            </a:r>
            <a:r>
              <a:rPr lang="en-US" sz="2400" dirty="0" err="1">
                <a:solidFill>
                  <a:schemeClr val="tx1"/>
                </a:solidFill>
                <a:latin typeface="Times New Roman" panose="02020603050405020304" pitchFamily="18" charset="0"/>
                <a:cs typeface="Times New Roman" panose="02020603050405020304" pitchFamily="18" charset="0"/>
              </a:rPr>
              <a:t>Hàng</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năm</a:t>
            </a:r>
            <a:r>
              <a:rPr lang="en-US" sz="2400"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vào</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ngày</a:t>
            </a:r>
            <a:r>
              <a:rPr lang="en-US" sz="2400" dirty="0">
                <a:solidFill>
                  <a:schemeClr val="tx1"/>
                </a:solidFill>
                <a:latin typeface="Times New Roman" panose="02020603050405020304" pitchFamily="18" charset="0"/>
                <a:cs typeface="Times New Roman" panose="02020603050405020304" pitchFamily="18" charset="0"/>
              </a:rPr>
              <a:t> 6 </a:t>
            </a:r>
            <a:r>
              <a:rPr lang="en-US" sz="2400" dirty="0" err="1">
                <a:solidFill>
                  <a:schemeClr val="tx1"/>
                </a:solidFill>
                <a:latin typeface="Times New Roman" panose="02020603050405020304" pitchFamily="18" charset="0"/>
                <a:cs typeface="Times New Roman" panose="02020603050405020304" pitchFamily="18" charset="0"/>
              </a:rPr>
              <a:t>tháng</a:t>
            </a:r>
            <a:r>
              <a:rPr lang="en-US" sz="2400" dirty="0">
                <a:solidFill>
                  <a:schemeClr val="tx1"/>
                </a:solidFill>
                <a:latin typeface="Times New Roman" panose="02020603050405020304" pitchFamily="18" charset="0"/>
                <a:cs typeface="Times New Roman" panose="02020603050405020304" pitchFamily="18" charset="0"/>
              </a:rPr>
              <a:t> 2 </a:t>
            </a:r>
            <a:r>
              <a:rPr lang="en-US" sz="2400" dirty="0" err="1">
                <a:solidFill>
                  <a:schemeClr val="tx1"/>
                </a:solidFill>
                <a:latin typeface="Times New Roman" panose="02020603050405020304" pitchFamily="18" charset="0"/>
                <a:cs typeface="Times New Roman" panose="02020603050405020304" pitchFamily="18" charset="0"/>
              </a:rPr>
              <a:t>âm</a:t>
            </a:r>
            <a:r>
              <a:rPr lang="en-US" sz="2400" dirty="0">
                <a:solidFill>
                  <a:schemeClr val="tx1"/>
                </a:solidFill>
                <a:latin typeface="Times New Roman" panose="02020603050405020304" pitchFamily="18" charset="0"/>
                <a:cs typeface="Times New Roman" panose="02020603050405020304" pitchFamily="18" charset="0"/>
              </a:rPr>
              <a:t> </a:t>
            </a:r>
            <a:r>
              <a:rPr lang="en-US" sz="2400" dirty="0" err="1">
                <a:solidFill>
                  <a:schemeClr val="tx1"/>
                </a:solidFill>
                <a:latin typeface="Times New Roman" panose="02020603050405020304" pitchFamily="18" charset="0"/>
                <a:cs typeface="Times New Roman" panose="02020603050405020304" pitchFamily="18" charset="0"/>
              </a:rPr>
              <a:t>lịch</a:t>
            </a:r>
            <a:endParaRPr lang="en-VN"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0239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13314"/>
                                        </p:tgtEl>
                                        <p:attrNameLst>
                                          <p:attrName>style.visibility</p:attrName>
                                        </p:attrNameLst>
                                      </p:cBhvr>
                                      <p:to>
                                        <p:strVal val="visible"/>
                                      </p:to>
                                    </p:set>
                                    <p:anim calcmode="lin" valueType="num">
                                      <p:cBhvr>
                                        <p:cTn id="7" dur="500" decel="50000" fill="hold">
                                          <p:stCondLst>
                                            <p:cond delay="0"/>
                                          </p:stCondLst>
                                        </p:cTn>
                                        <p:tgtEl>
                                          <p:spTgt spid="1331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331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3314"/>
                                        </p:tgtEl>
                                        <p:attrNameLst>
                                          <p:attrName>ppt_w</p:attrName>
                                        </p:attrNameLst>
                                      </p:cBhvr>
                                      <p:tavLst>
                                        <p:tav tm="0">
                                          <p:val>
                                            <p:strVal val="#ppt_w*.05"/>
                                          </p:val>
                                        </p:tav>
                                        <p:tav tm="100000">
                                          <p:val>
                                            <p:strVal val="#ppt_w"/>
                                          </p:val>
                                        </p:tav>
                                      </p:tavLst>
                                    </p:anim>
                                    <p:anim calcmode="lin" valueType="num">
                                      <p:cBhvr>
                                        <p:cTn id="10" dur="1000" fill="hold"/>
                                        <p:tgtEl>
                                          <p:spTgt spid="1331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331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331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331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3314"/>
                                        </p:tgtEl>
                                      </p:cBhvr>
                                    </p:animEffect>
                                  </p:childTnLst>
                                </p:cTn>
                              </p:par>
                              <p:par>
                                <p:cTn id="15" presetID="25" presetClass="entr" presetSubtype="0" fill="hold" nodeType="withEffect">
                                  <p:stCondLst>
                                    <p:cond delay="0"/>
                                  </p:stCondLst>
                                  <p:childTnLst>
                                    <p:set>
                                      <p:cBhvr>
                                        <p:cTn id="16" dur="1" fill="hold">
                                          <p:stCondLst>
                                            <p:cond delay="0"/>
                                          </p:stCondLst>
                                        </p:cTn>
                                        <p:tgtEl>
                                          <p:spTgt spid="13316"/>
                                        </p:tgtEl>
                                        <p:attrNameLst>
                                          <p:attrName>style.visibility</p:attrName>
                                        </p:attrNameLst>
                                      </p:cBhvr>
                                      <p:to>
                                        <p:strVal val="visible"/>
                                      </p:to>
                                    </p:set>
                                    <p:anim calcmode="lin" valueType="num">
                                      <p:cBhvr>
                                        <p:cTn id="17" dur="500" decel="50000" fill="hold">
                                          <p:stCondLst>
                                            <p:cond delay="0"/>
                                          </p:stCondLst>
                                        </p:cTn>
                                        <p:tgtEl>
                                          <p:spTgt spid="13316"/>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13316"/>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13316"/>
                                        </p:tgtEl>
                                        <p:attrNameLst>
                                          <p:attrName>ppt_w</p:attrName>
                                        </p:attrNameLst>
                                      </p:cBhvr>
                                      <p:tavLst>
                                        <p:tav tm="0">
                                          <p:val>
                                            <p:strVal val="#ppt_w*.05"/>
                                          </p:val>
                                        </p:tav>
                                        <p:tav tm="100000">
                                          <p:val>
                                            <p:strVal val="#ppt_w"/>
                                          </p:val>
                                        </p:tav>
                                      </p:tavLst>
                                    </p:anim>
                                    <p:anim calcmode="lin" valueType="num">
                                      <p:cBhvr>
                                        <p:cTn id="20" dur="1000" fill="hold"/>
                                        <p:tgtEl>
                                          <p:spTgt spid="13316"/>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13316"/>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13316"/>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13316"/>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13316"/>
                                        </p:tgtEl>
                                      </p:cBhvr>
                                    </p:animEffect>
                                  </p:childTnLst>
                                </p:cTn>
                              </p:par>
                              <p:par>
                                <p:cTn id="25" presetID="25" presetClass="entr" presetSubtype="0" fill="hold" nodeType="withEffect">
                                  <p:stCondLst>
                                    <p:cond delay="0"/>
                                  </p:stCondLst>
                                  <p:childTnLst>
                                    <p:set>
                                      <p:cBhvr>
                                        <p:cTn id="26" dur="1" fill="hold">
                                          <p:stCondLst>
                                            <p:cond delay="0"/>
                                          </p:stCondLst>
                                        </p:cTn>
                                        <p:tgtEl>
                                          <p:spTgt spid="13318"/>
                                        </p:tgtEl>
                                        <p:attrNameLst>
                                          <p:attrName>style.visibility</p:attrName>
                                        </p:attrNameLst>
                                      </p:cBhvr>
                                      <p:to>
                                        <p:strVal val="visible"/>
                                      </p:to>
                                    </p:set>
                                    <p:anim calcmode="lin" valueType="num">
                                      <p:cBhvr>
                                        <p:cTn id="27" dur="500" decel="50000" fill="hold">
                                          <p:stCondLst>
                                            <p:cond delay="0"/>
                                          </p:stCondLst>
                                        </p:cTn>
                                        <p:tgtEl>
                                          <p:spTgt spid="13318"/>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13318"/>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13318"/>
                                        </p:tgtEl>
                                        <p:attrNameLst>
                                          <p:attrName>ppt_w</p:attrName>
                                        </p:attrNameLst>
                                      </p:cBhvr>
                                      <p:tavLst>
                                        <p:tav tm="0">
                                          <p:val>
                                            <p:strVal val="#ppt_w*.05"/>
                                          </p:val>
                                        </p:tav>
                                        <p:tav tm="100000">
                                          <p:val>
                                            <p:strVal val="#ppt_w"/>
                                          </p:val>
                                        </p:tav>
                                      </p:tavLst>
                                    </p:anim>
                                    <p:anim calcmode="lin" valueType="num">
                                      <p:cBhvr>
                                        <p:cTn id="30" dur="1000" fill="hold"/>
                                        <p:tgtEl>
                                          <p:spTgt spid="13318"/>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13318"/>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13318"/>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13318"/>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13318"/>
                                        </p:tgtEl>
                                      </p:cBhvr>
                                    </p:animEffect>
                                  </p:childTnLst>
                                </p:cTn>
                              </p:par>
                              <p:par>
                                <p:cTn id="35" presetID="25" presetClass="entr" presetSubtype="0" fill="hold" nodeType="withEffect">
                                  <p:stCondLst>
                                    <p:cond delay="0"/>
                                  </p:stCondLst>
                                  <p:childTnLst>
                                    <p:set>
                                      <p:cBhvr>
                                        <p:cTn id="36" dur="1" fill="hold">
                                          <p:stCondLst>
                                            <p:cond delay="0"/>
                                          </p:stCondLst>
                                        </p:cTn>
                                        <p:tgtEl>
                                          <p:spTgt spid="13320"/>
                                        </p:tgtEl>
                                        <p:attrNameLst>
                                          <p:attrName>style.visibility</p:attrName>
                                        </p:attrNameLst>
                                      </p:cBhvr>
                                      <p:to>
                                        <p:strVal val="visible"/>
                                      </p:to>
                                    </p:set>
                                    <p:anim calcmode="lin" valueType="num">
                                      <p:cBhvr>
                                        <p:cTn id="37" dur="500" decel="50000" fill="hold">
                                          <p:stCondLst>
                                            <p:cond delay="0"/>
                                          </p:stCondLst>
                                        </p:cTn>
                                        <p:tgtEl>
                                          <p:spTgt spid="13320"/>
                                        </p:tgtEl>
                                        <p:attrNameLst>
                                          <p:attrName>style.rotation</p:attrName>
                                        </p:attrNameLst>
                                      </p:cBhvr>
                                      <p:tavLst>
                                        <p:tav tm="0">
                                          <p:val>
                                            <p:fltVal val="-90"/>
                                          </p:val>
                                        </p:tav>
                                        <p:tav tm="100000">
                                          <p:val>
                                            <p:fltVal val="0"/>
                                          </p:val>
                                        </p:tav>
                                      </p:tavLst>
                                    </p:anim>
                                    <p:anim calcmode="lin" valueType="num">
                                      <p:cBhvr>
                                        <p:cTn id="38" dur="500" decel="50000" fill="hold">
                                          <p:stCondLst>
                                            <p:cond delay="0"/>
                                          </p:stCondLst>
                                        </p:cTn>
                                        <p:tgtEl>
                                          <p:spTgt spid="13320"/>
                                        </p:tgtEl>
                                        <p:attrNameLst>
                                          <p:attrName>ppt_w</p:attrName>
                                        </p:attrNameLst>
                                      </p:cBhvr>
                                      <p:tavLst>
                                        <p:tav tm="0">
                                          <p:val>
                                            <p:strVal val="#ppt_w"/>
                                          </p:val>
                                        </p:tav>
                                        <p:tav tm="100000">
                                          <p:val>
                                            <p:strVal val="#ppt_w*.05"/>
                                          </p:val>
                                        </p:tav>
                                      </p:tavLst>
                                    </p:anim>
                                    <p:anim calcmode="lin" valueType="num">
                                      <p:cBhvr>
                                        <p:cTn id="39" dur="500" accel="50000" fill="hold">
                                          <p:stCondLst>
                                            <p:cond delay="500"/>
                                          </p:stCondLst>
                                        </p:cTn>
                                        <p:tgtEl>
                                          <p:spTgt spid="13320"/>
                                        </p:tgtEl>
                                        <p:attrNameLst>
                                          <p:attrName>ppt_w</p:attrName>
                                        </p:attrNameLst>
                                      </p:cBhvr>
                                      <p:tavLst>
                                        <p:tav tm="0">
                                          <p:val>
                                            <p:strVal val="#ppt_w*.05"/>
                                          </p:val>
                                        </p:tav>
                                        <p:tav tm="100000">
                                          <p:val>
                                            <p:strVal val="#ppt_w"/>
                                          </p:val>
                                        </p:tav>
                                      </p:tavLst>
                                    </p:anim>
                                    <p:anim calcmode="lin" valueType="num">
                                      <p:cBhvr>
                                        <p:cTn id="40" dur="1000" fill="hold"/>
                                        <p:tgtEl>
                                          <p:spTgt spid="13320"/>
                                        </p:tgtEl>
                                        <p:attrNameLst>
                                          <p:attrName>ppt_h</p:attrName>
                                        </p:attrNameLst>
                                      </p:cBhvr>
                                      <p:tavLst>
                                        <p:tav tm="0">
                                          <p:val>
                                            <p:strVal val="#ppt_h"/>
                                          </p:val>
                                        </p:tav>
                                        <p:tav tm="100000">
                                          <p:val>
                                            <p:strVal val="#ppt_h"/>
                                          </p:val>
                                        </p:tav>
                                      </p:tavLst>
                                    </p:anim>
                                    <p:anim calcmode="lin" valueType="num">
                                      <p:cBhvr>
                                        <p:cTn id="41" dur="500" decel="50000" fill="hold">
                                          <p:stCondLst>
                                            <p:cond delay="0"/>
                                          </p:stCondLst>
                                        </p:cTn>
                                        <p:tgtEl>
                                          <p:spTgt spid="13320"/>
                                        </p:tgtEl>
                                        <p:attrNameLst>
                                          <p:attrName>ppt_x</p:attrName>
                                        </p:attrNameLst>
                                      </p:cBhvr>
                                      <p:tavLst>
                                        <p:tav tm="0">
                                          <p:val>
                                            <p:strVal val="#ppt_x+.4"/>
                                          </p:val>
                                        </p:tav>
                                        <p:tav tm="100000">
                                          <p:val>
                                            <p:strVal val="#ppt_x"/>
                                          </p:val>
                                        </p:tav>
                                      </p:tavLst>
                                    </p:anim>
                                    <p:anim calcmode="lin" valueType="num">
                                      <p:cBhvr>
                                        <p:cTn id="42" dur="500" decel="50000" fill="hold">
                                          <p:stCondLst>
                                            <p:cond delay="0"/>
                                          </p:stCondLst>
                                        </p:cTn>
                                        <p:tgtEl>
                                          <p:spTgt spid="13320"/>
                                        </p:tgtEl>
                                        <p:attrNameLst>
                                          <p:attrName>ppt_y</p:attrName>
                                        </p:attrNameLst>
                                      </p:cBhvr>
                                      <p:tavLst>
                                        <p:tav tm="0">
                                          <p:val>
                                            <p:strVal val="#ppt_y-.2"/>
                                          </p:val>
                                        </p:tav>
                                        <p:tav tm="100000">
                                          <p:val>
                                            <p:strVal val="#ppt_y+.1"/>
                                          </p:val>
                                        </p:tav>
                                      </p:tavLst>
                                    </p:anim>
                                    <p:anim calcmode="lin" valueType="num">
                                      <p:cBhvr>
                                        <p:cTn id="43" dur="500" accel="50000" fill="hold">
                                          <p:stCondLst>
                                            <p:cond delay="500"/>
                                          </p:stCondLst>
                                        </p:cTn>
                                        <p:tgtEl>
                                          <p:spTgt spid="13320"/>
                                        </p:tgtEl>
                                        <p:attrNameLst>
                                          <p:attrName>ppt_y</p:attrName>
                                        </p:attrNameLst>
                                      </p:cBhvr>
                                      <p:tavLst>
                                        <p:tav tm="0">
                                          <p:val>
                                            <p:strVal val="#ppt_y+.1"/>
                                          </p:val>
                                        </p:tav>
                                        <p:tav tm="100000">
                                          <p:val>
                                            <p:strVal val="#ppt_y"/>
                                          </p:val>
                                        </p:tav>
                                      </p:tavLst>
                                    </p:anim>
                                    <p:animEffect transition="in" filter="fade">
                                      <p:cBhvr>
                                        <p:cTn id="44" dur="1000" decel="50000">
                                          <p:stCondLst>
                                            <p:cond delay="0"/>
                                          </p:stCondLst>
                                        </p:cTn>
                                        <p:tgtEl>
                                          <p:spTgt spid="13320"/>
                                        </p:tgtEl>
                                      </p:cBhvr>
                                    </p:animEffect>
                                  </p:childTnLst>
                                </p:cTn>
                              </p:par>
                              <p:par>
                                <p:cTn id="45" presetID="25" presetClass="entr" presetSubtype="0" fill="hold" grpId="0" nodeType="withEffect">
                                  <p:stCondLst>
                                    <p:cond delay="0"/>
                                  </p:stCondLst>
                                  <p:childTnLst>
                                    <p:set>
                                      <p:cBhvr>
                                        <p:cTn id="46" dur="1" fill="hold">
                                          <p:stCondLst>
                                            <p:cond delay="0"/>
                                          </p:stCondLst>
                                        </p:cTn>
                                        <p:tgtEl>
                                          <p:spTgt spid="2"/>
                                        </p:tgtEl>
                                        <p:attrNameLst>
                                          <p:attrName>style.visibility</p:attrName>
                                        </p:attrNameLst>
                                      </p:cBhvr>
                                      <p:to>
                                        <p:strVal val="visible"/>
                                      </p:to>
                                    </p:set>
                                    <p:anim calcmode="lin" valueType="num">
                                      <p:cBhvr>
                                        <p:cTn id="4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4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4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50" dur="1000" fill="hold"/>
                                        <p:tgtEl>
                                          <p:spTgt spid="2"/>
                                        </p:tgtEl>
                                        <p:attrNameLst>
                                          <p:attrName>ppt_h</p:attrName>
                                        </p:attrNameLst>
                                      </p:cBhvr>
                                      <p:tavLst>
                                        <p:tav tm="0">
                                          <p:val>
                                            <p:strVal val="#ppt_h"/>
                                          </p:val>
                                        </p:tav>
                                        <p:tav tm="100000">
                                          <p:val>
                                            <p:strVal val="#ppt_h"/>
                                          </p:val>
                                        </p:tav>
                                      </p:tavLst>
                                    </p:anim>
                                    <p:anim calcmode="lin" valueType="num">
                                      <p:cBhvr>
                                        <p:cTn id="5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5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5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54" dur="1000" decel="50000">
                                          <p:stCondLst>
                                            <p:cond delay="0"/>
                                          </p:stCondLst>
                                        </p:cTn>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Ngôi trường nữ sinh đầu tiên ở miền Trung tròn 100 tuổi - VnExpress">
            <a:extLst>
              <a:ext uri="{FF2B5EF4-FFF2-40B4-BE49-F238E27FC236}">
                <a16:creationId xmlns:a16="http://schemas.microsoft.com/office/drawing/2014/main" id="{16E69CE9-A715-3047-92FB-6238A4F1556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096000" cy="3288632"/>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Bài 2 trang 21 Lịch sử 4 | SGK Lịch sử lớp 4">
            <a:extLst>
              <a:ext uri="{FF2B5EF4-FFF2-40B4-BE49-F238E27FC236}">
                <a16:creationId xmlns:a16="http://schemas.microsoft.com/office/drawing/2014/main" id="{0EEF3AAD-8D37-3D43-A024-F807CC18CF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790" t="21739" r="14474" b="8970"/>
          <a:stretch/>
        </p:blipFill>
        <p:spPr bwMode="auto">
          <a:xfrm>
            <a:off x="6096000" y="3429000"/>
            <a:ext cx="6096000"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4342" name="Picture 6" descr="Trải nghiệm tra cứu thông tin đường phố bằng mã QR tại TPHCM | Tin tức mới  nhất 24h - Đọc Báo Lao Động online - Laodong.vn">
            <a:extLst>
              <a:ext uri="{FF2B5EF4-FFF2-40B4-BE49-F238E27FC236}">
                <a16:creationId xmlns:a16="http://schemas.microsoft.com/office/drawing/2014/main" id="{2EBC08F4-5337-AB4B-B7BF-361DAF155D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395" r="50000" b="16869"/>
          <a:stretch/>
        </p:blipFill>
        <p:spPr bwMode="auto">
          <a:xfrm>
            <a:off x="0" y="3288632"/>
            <a:ext cx="6096000" cy="3569368"/>
          </a:xfrm>
          <a:prstGeom prst="rect">
            <a:avLst/>
          </a:prstGeom>
          <a:noFill/>
          <a:extLst>
            <a:ext uri="{909E8E84-426E-40DD-AFC4-6F175D3DCCD1}">
              <a14:hiddenFill xmlns:a14="http://schemas.microsoft.com/office/drawing/2010/main">
                <a:solidFill>
                  <a:srgbClr val="FFFFFF"/>
                </a:solidFill>
              </a14:hiddenFill>
            </a:ext>
          </a:extLst>
        </p:spPr>
      </p:pic>
      <p:pic>
        <p:nvPicPr>
          <p:cNvPr id="14344" name="Picture 8" descr="Kỷ luật khiển trách giám đốc Bệnh viện Trưng Vương TP.HCM - Tuổi Trẻ Online">
            <a:extLst>
              <a:ext uri="{FF2B5EF4-FFF2-40B4-BE49-F238E27FC236}">
                <a16:creationId xmlns:a16="http://schemas.microsoft.com/office/drawing/2014/main" id="{40BF79C1-D796-604E-8AB6-48E0ADDDDF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0"/>
            <a:ext cx="6096000" cy="352720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a:extLst>
              <a:ext uri="{FF2B5EF4-FFF2-40B4-BE49-F238E27FC236}">
                <a16:creationId xmlns:a16="http://schemas.microsoft.com/office/drawing/2014/main" id="{B9D8A9FA-1857-9A4F-9590-E927990A0CE2}"/>
              </a:ext>
            </a:extLst>
          </p:cNvPr>
          <p:cNvSpPr/>
          <p:nvPr/>
        </p:nvSpPr>
        <p:spPr>
          <a:xfrm>
            <a:off x="-120316" y="2580722"/>
            <a:ext cx="12432632" cy="946484"/>
          </a:xfrm>
          <a:prstGeom prst="roundRect">
            <a:avLst>
              <a:gd name="adj" fmla="val 50000"/>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VN" sz="2800" dirty="0">
                <a:latin typeface="Times New Roman" panose="02020603050405020304" pitchFamily="18" charset="0"/>
                <a:cs typeface="Times New Roman" panose="02020603050405020304" pitchFamily="18" charset="0"/>
              </a:rPr>
              <a:t>Theo em ý nghĩa của việc đặt tên trường, tên đường và địa danh Hai Bà Trưng có ý nghĩa gì?</a:t>
            </a:r>
          </a:p>
        </p:txBody>
      </p:sp>
    </p:spTree>
    <p:extLst>
      <p:ext uri="{BB962C8B-B14F-4D97-AF65-F5344CB8AC3E}">
        <p14:creationId xmlns:p14="http://schemas.microsoft.com/office/powerpoint/2010/main" val="17730930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nodeType="clickEffect">
                                  <p:stCondLst>
                                    <p:cond delay="0"/>
                                  </p:stCondLst>
                                  <p:childTnLst>
                                    <p:set>
                                      <p:cBhvr>
                                        <p:cTn id="6" dur="1" fill="hold">
                                          <p:stCondLst>
                                            <p:cond delay="0"/>
                                          </p:stCondLst>
                                        </p:cTn>
                                        <p:tgtEl>
                                          <p:spTgt spid="14338"/>
                                        </p:tgtEl>
                                        <p:attrNameLst>
                                          <p:attrName>style.visibility</p:attrName>
                                        </p:attrNameLst>
                                      </p:cBhvr>
                                      <p:to>
                                        <p:strVal val="visible"/>
                                      </p:to>
                                    </p:set>
                                    <p:animEffect transition="in" filter="barn(outHorizontal)">
                                      <p:cBhvr>
                                        <p:cTn id="7" dur="500"/>
                                        <p:tgtEl>
                                          <p:spTgt spid="14338"/>
                                        </p:tgtEl>
                                      </p:cBhvr>
                                    </p:animEffect>
                                  </p:childTnLst>
                                </p:cTn>
                              </p:par>
                              <p:par>
                                <p:cTn id="8" presetID="16" presetClass="entr" presetSubtype="42" fill="hold" nodeType="withEffect">
                                  <p:stCondLst>
                                    <p:cond delay="0"/>
                                  </p:stCondLst>
                                  <p:childTnLst>
                                    <p:set>
                                      <p:cBhvr>
                                        <p:cTn id="9" dur="1" fill="hold">
                                          <p:stCondLst>
                                            <p:cond delay="0"/>
                                          </p:stCondLst>
                                        </p:cTn>
                                        <p:tgtEl>
                                          <p:spTgt spid="14344"/>
                                        </p:tgtEl>
                                        <p:attrNameLst>
                                          <p:attrName>style.visibility</p:attrName>
                                        </p:attrNameLst>
                                      </p:cBhvr>
                                      <p:to>
                                        <p:strVal val="visible"/>
                                      </p:to>
                                    </p:set>
                                    <p:animEffect transition="in" filter="barn(outHorizontal)">
                                      <p:cBhvr>
                                        <p:cTn id="10" dur="500"/>
                                        <p:tgtEl>
                                          <p:spTgt spid="14344"/>
                                        </p:tgtEl>
                                      </p:cBhvr>
                                    </p:animEffect>
                                  </p:childTnLst>
                                </p:cTn>
                              </p:par>
                              <p:par>
                                <p:cTn id="11" presetID="16" presetClass="entr" presetSubtype="42" fill="hold" nodeType="withEffect">
                                  <p:stCondLst>
                                    <p:cond delay="0"/>
                                  </p:stCondLst>
                                  <p:childTnLst>
                                    <p:set>
                                      <p:cBhvr>
                                        <p:cTn id="12" dur="1" fill="hold">
                                          <p:stCondLst>
                                            <p:cond delay="0"/>
                                          </p:stCondLst>
                                        </p:cTn>
                                        <p:tgtEl>
                                          <p:spTgt spid="14340"/>
                                        </p:tgtEl>
                                        <p:attrNameLst>
                                          <p:attrName>style.visibility</p:attrName>
                                        </p:attrNameLst>
                                      </p:cBhvr>
                                      <p:to>
                                        <p:strVal val="visible"/>
                                      </p:to>
                                    </p:set>
                                    <p:animEffect transition="in" filter="barn(outHorizontal)">
                                      <p:cBhvr>
                                        <p:cTn id="13" dur="500"/>
                                        <p:tgtEl>
                                          <p:spTgt spid="14340"/>
                                        </p:tgtEl>
                                      </p:cBhvr>
                                    </p:animEffect>
                                  </p:childTnLst>
                                </p:cTn>
                              </p:par>
                              <p:par>
                                <p:cTn id="14" presetID="16" presetClass="entr" presetSubtype="42" fill="hold" nodeType="withEffect">
                                  <p:stCondLst>
                                    <p:cond delay="0"/>
                                  </p:stCondLst>
                                  <p:childTnLst>
                                    <p:set>
                                      <p:cBhvr>
                                        <p:cTn id="15" dur="1" fill="hold">
                                          <p:stCondLst>
                                            <p:cond delay="0"/>
                                          </p:stCondLst>
                                        </p:cTn>
                                        <p:tgtEl>
                                          <p:spTgt spid="14342"/>
                                        </p:tgtEl>
                                        <p:attrNameLst>
                                          <p:attrName>style.visibility</p:attrName>
                                        </p:attrNameLst>
                                      </p:cBhvr>
                                      <p:to>
                                        <p:strVal val="visible"/>
                                      </p:to>
                                    </p:set>
                                    <p:animEffect transition="in" filter="barn(outHorizontal)">
                                      <p:cBhvr>
                                        <p:cTn id="16" dur="500"/>
                                        <p:tgtEl>
                                          <p:spTgt spid="14342"/>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37"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out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470C3E1-863A-D14A-B747-5563C2D0B48C}"/>
              </a:ext>
            </a:extLst>
          </p:cNvPr>
          <p:cNvPicPr>
            <a:picLocks noChangeAspect="1"/>
          </p:cNvPicPr>
          <p:nvPr/>
        </p:nvPicPr>
        <p:blipFill rotWithShape="1">
          <a:blip r:embed="rId2"/>
          <a:srcRect t="2391"/>
          <a:stretch/>
        </p:blipFill>
        <p:spPr>
          <a:xfrm>
            <a:off x="0" y="0"/>
            <a:ext cx="12317506" cy="6858000"/>
          </a:xfrm>
          <a:prstGeom prst="rect">
            <a:avLst/>
          </a:prstGeom>
        </p:spPr>
      </p:pic>
    </p:spTree>
    <p:extLst>
      <p:ext uri="{BB962C8B-B14F-4D97-AF65-F5344CB8AC3E}">
        <p14:creationId xmlns:p14="http://schemas.microsoft.com/office/powerpoint/2010/main" val="3445578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组合 2"/>
          <p:cNvGrpSpPr/>
          <p:nvPr/>
        </p:nvGrpSpPr>
        <p:grpSpPr>
          <a:xfrm>
            <a:off x="1457529" y="1609601"/>
            <a:ext cx="1761330" cy="3579799"/>
            <a:chOff x="1673399" y="2243214"/>
            <a:chExt cx="1761330" cy="3579799"/>
          </a:xfrm>
        </p:grpSpPr>
        <p:sp>
          <p:nvSpPr>
            <p:cNvPr id="4" name="MH_Other_1"/>
            <p:cNvSpPr/>
            <p:nvPr>
              <p:custDataLst>
                <p:tags r:id="rId9"/>
              </p:custDataLst>
            </p:nvPr>
          </p:nvSpPr>
          <p:spPr>
            <a:xfrm>
              <a:off x="2511599" y="3397313"/>
              <a:ext cx="166687" cy="2425700"/>
            </a:xfrm>
            <a:custGeom>
              <a:avLst/>
              <a:gdLst>
                <a:gd name="connsiteX0" fmla="*/ 28093 w 103593"/>
                <a:gd name="connsiteY0" fmla="*/ 0 h 1447800"/>
                <a:gd name="connsiteX1" fmla="*/ 2693 w 103593"/>
                <a:gd name="connsiteY1" fmla="*/ 190500 h 1447800"/>
                <a:gd name="connsiteX2" fmla="*/ 85243 w 103593"/>
                <a:gd name="connsiteY2" fmla="*/ 466725 h 1447800"/>
                <a:gd name="connsiteX3" fmla="*/ 97943 w 103593"/>
                <a:gd name="connsiteY3" fmla="*/ 806450 h 1447800"/>
                <a:gd name="connsiteX4" fmla="*/ 12218 w 103593"/>
                <a:gd name="connsiteY4" fmla="*/ 1155700 h 1447800"/>
                <a:gd name="connsiteX5" fmla="*/ 15393 w 103593"/>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3593" h="1447800">
                  <a:moveTo>
                    <a:pt x="28093" y="0"/>
                  </a:moveTo>
                  <a:cubicBezTo>
                    <a:pt x="10630" y="56356"/>
                    <a:pt x="-6832" y="112713"/>
                    <a:pt x="2693" y="190500"/>
                  </a:cubicBezTo>
                  <a:cubicBezTo>
                    <a:pt x="12218" y="268287"/>
                    <a:pt x="69368" y="364067"/>
                    <a:pt x="85243" y="466725"/>
                  </a:cubicBezTo>
                  <a:cubicBezTo>
                    <a:pt x="101118" y="569383"/>
                    <a:pt x="110114" y="691621"/>
                    <a:pt x="97943" y="806450"/>
                  </a:cubicBezTo>
                  <a:cubicBezTo>
                    <a:pt x="85772" y="921279"/>
                    <a:pt x="25976" y="1048808"/>
                    <a:pt x="12218" y="1155700"/>
                  </a:cubicBezTo>
                  <a:cubicBezTo>
                    <a:pt x="-1540" y="1262592"/>
                    <a:pt x="6926" y="1355196"/>
                    <a:pt x="15393" y="1447800"/>
                  </a:cubicBezTo>
                </a:path>
              </a:pathLst>
            </a:cu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5" name="MH_SubTitle_1"/>
            <p:cNvSpPr>
              <a:spLocks/>
            </p:cNvSpPr>
            <p:nvPr>
              <p:custDataLst>
                <p:tags r:id="rId10"/>
              </p:custDataLst>
            </p:nvPr>
          </p:nvSpPr>
          <p:spPr bwMode="auto">
            <a:xfrm>
              <a:off x="1673399" y="2243214"/>
              <a:ext cx="1761330" cy="1195374"/>
            </a:xfrm>
            <a:custGeom>
              <a:avLst/>
              <a:gdLst>
                <a:gd name="T0" fmla="*/ 2147483646 w 310"/>
                <a:gd name="T1" fmla="*/ 0 h 250"/>
                <a:gd name="T2" fmla="*/ 2147483646 w 310"/>
                <a:gd name="T3" fmla="*/ 2147483646 h 250"/>
                <a:gd name="T4" fmla="*/ 2147483646 w 310"/>
                <a:gd name="T5" fmla="*/ 2147483646 h 250"/>
                <a:gd name="T6" fmla="*/ 2147483646 w 310"/>
                <a:gd name="T7" fmla="*/ 2147483646 h 250"/>
                <a:gd name="T8" fmla="*/ 2147483646 w 310"/>
                <a:gd name="T9" fmla="*/ 2147483646 h 250"/>
                <a:gd name="T10" fmla="*/ 2147483646 w 310"/>
                <a:gd name="T11" fmla="*/ 2147483646 h 250"/>
                <a:gd name="T12" fmla="*/ 2147483646 w 310"/>
                <a:gd name="T13" fmla="*/ 2147483646 h 250"/>
                <a:gd name="T14" fmla="*/ 2147483646 w 310"/>
                <a:gd name="T15" fmla="*/ 2147483646 h 250"/>
                <a:gd name="T16" fmla="*/ 2147483646 w 310"/>
                <a:gd name="T17" fmla="*/ 2147483646 h 250"/>
                <a:gd name="T18" fmla="*/ 2147483646 w 310"/>
                <a:gd name="T19" fmla="*/ 2147483646 h 250"/>
                <a:gd name="T20" fmla="*/ 2147483646 w 310"/>
                <a:gd name="T21" fmla="*/ 0 h 25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310"/>
                <a:gd name="T34" fmla="*/ 0 h 250"/>
                <a:gd name="T35" fmla="*/ 310 w 310"/>
                <a:gd name="T36" fmla="*/ 250 h 250"/>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310" h="250">
                  <a:moveTo>
                    <a:pt x="97" y="0"/>
                  </a:moveTo>
                  <a:cubicBezTo>
                    <a:pt x="43" y="0"/>
                    <a:pt x="0" y="97"/>
                    <a:pt x="50" y="158"/>
                  </a:cubicBezTo>
                  <a:cubicBezTo>
                    <a:pt x="79" y="194"/>
                    <a:pt x="121" y="216"/>
                    <a:pt x="151" y="250"/>
                  </a:cubicBezTo>
                  <a:cubicBezTo>
                    <a:pt x="151" y="250"/>
                    <a:pt x="151" y="250"/>
                    <a:pt x="151" y="250"/>
                  </a:cubicBezTo>
                  <a:cubicBezTo>
                    <a:pt x="152" y="249"/>
                    <a:pt x="153" y="248"/>
                    <a:pt x="154" y="247"/>
                  </a:cubicBezTo>
                  <a:cubicBezTo>
                    <a:pt x="154" y="246"/>
                    <a:pt x="155" y="245"/>
                    <a:pt x="155" y="245"/>
                  </a:cubicBezTo>
                  <a:cubicBezTo>
                    <a:pt x="155" y="245"/>
                    <a:pt x="155" y="245"/>
                    <a:pt x="155" y="245"/>
                  </a:cubicBezTo>
                  <a:cubicBezTo>
                    <a:pt x="185" y="211"/>
                    <a:pt x="225" y="187"/>
                    <a:pt x="255" y="153"/>
                  </a:cubicBezTo>
                  <a:cubicBezTo>
                    <a:pt x="310" y="91"/>
                    <a:pt x="261" y="3"/>
                    <a:pt x="205" y="3"/>
                  </a:cubicBezTo>
                  <a:cubicBezTo>
                    <a:pt x="186" y="3"/>
                    <a:pt x="168" y="12"/>
                    <a:pt x="151" y="35"/>
                  </a:cubicBezTo>
                  <a:cubicBezTo>
                    <a:pt x="134" y="10"/>
                    <a:pt x="115" y="0"/>
                    <a:pt x="97" y="0"/>
                  </a:cubicBezTo>
                </a:path>
              </a:pathLst>
            </a:custGeom>
            <a:solidFill>
              <a:schemeClr val="accent1"/>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6" name="组合 5"/>
          <p:cNvGrpSpPr/>
          <p:nvPr/>
        </p:nvGrpSpPr>
        <p:grpSpPr>
          <a:xfrm>
            <a:off x="3529587" y="2194050"/>
            <a:ext cx="1673672" cy="3095274"/>
            <a:chOff x="3618086" y="2481677"/>
            <a:chExt cx="1673672" cy="3095274"/>
          </a:xfrm>
        </p:grpSpPr>
        <p:sp>
          <p:nvSpPr>
            <p:cNvPr id="7" name="MH_Other_3"/>
            <p:cNvSpPr/>
            <p:nvPr>
              <p:custDataLst>
                <p:tags r:id="rId7"/>
              </p:custDataLst>
            </p:nvPr>
          </p:nvSpPr>
          <p:spPr>
            <a:xfrm>
              <a:off x="4283249" y="3602101"/>
              <a:ext cx="222250" cy="1974850"/>
            </a:xfrm>
            <a:custGeom>
              <a:avLst/>
              <a:gdLst>
                <a:gd name="connsiteX0" fmla="*/ 41275 w 92720"/>
                <a:gd name="connsiteY0" fmla="*/ 0 h 1181100"/>
                <a:gd name="connsiteX1" fmla="*/ 82550 w 92720"/>
                <a:gd name="connsiteY1" fmla="*/ 127000 h 1181100"/>
                <a:gd name="connsiteX2" fmla="*/ 85725 w 92720"/>
                <a:gd name="connsiteY2" fmla="*/ 273050 h 1181100"/>
                <a:gd name="connsiteX3" fmla="*/ 0 w 92720"/>
                <a:gd name="connsiteY3" fmla="*/ 523875 h 1181100"/>
                <a:gd name="connsiteX4" fmla="*/ 85725 w 92720"/>
                <a:gd name="connsiteY4" fmla="*/ 857250 h 1181100"/>
                <a:gd name="connsiteX5" fmla="*/ 73025 w 92720"/>
                <a:gd name="connsiteY5" fmla="*/ 1181100 h 11811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92720" h="1181100">
                  <a:moveTo>
                    <a:pt x="41275" y="0"/>
                  </a:moveTo>
                  <a:cubicBezTo>
                    <a:pt x="58208" y="40746"/>
                    <a:pt x="75142" y="81492"/>
                    <a:pt x="82550" y="127000"/>
                  </a:cubicBezTo>
                  <a:cubicBezTo>
                    <a:pt x="89958" y="172508"/>
                    <a:pt x="99483" y="206904"/>
                    <a:pt x="85725" y="273050"/>
                  </a:cubicBezTo>
                  <a:cubicBezTo>
                    <a:pt x="71967" y="339196"/>
                    <a:pt x="0" y="426508"/>
                    <a:pt x="0" y="523875"/>
                  </a:cubicBezTo>
                  <a:cubicBezTo>
                    <a:pt x="0" y="621242"/>
                    <a:pt x="73554" y="747713"/>
                    <a:pt x="85725" y="857250"/>
                  </a:cubicBezTo>
                  <a:cubicBezTo>
                    <a:pt x="97896" y="966787"/>
                    <a:pt x="85460" y="1073943"/>
                    <a:pt x="73025" y="1181100"/>
                  </a:cubicBezTo>
                </a:path>
              </a:pathLst>
            </a:cu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8" name="MH_SubTitle_3"/>
            <p:cNvSpPr>
              <a:spLocks/>
            </p:cNvSpPr>
            <p:nvPr>
              <p:custDataLst>
                <p:tags r:id="rId8"/>
              </p:custDataLst>
            </p:nvPr>
          </p:nvSpPr>
          <p:spPr bwMode="auto">
            <a:xfrm>
              <a:off x="3618086" y="2481677"/>
              <a:ext cx="1673672" cy="1234724"/>
            </a:xfrm>
            <a:custGeom>
              <a:avLst/>
              <a:gdLst>
                <a:gd name="T0" fmla="*/ 2147483646 w 250"/>
                <a:gd name="T1" fmla="*/ 0 h 202"/>
                <a:gd name="T2" fmla="*/ 2147483646 w 250"/>
                <a:gd name="T3" fmla="*/ 2147483646 h 202"/>
                <a:gd name="T4" fmla="*/ 2147483646 w 250"/>
                <a:gd name="T5" fmla="*/ 2147483646 h 202"/>
                <a:gd name="T6" fmla="*/ 2147483646 w 250"/>
                <a:gd name="T7" fmla="*/ 2147483646 h 202"/>
                <a:gd name="T8" fmla="*/ 2147483646 w 250"/>
                <a:gd name="T9" fmla="*/ 2147483646 h 202"/>
                <a:gd name="T10" fmla="*/ 2147483646 w 250"/>
                <a:gd name="T11" fmla="*/ 2147483646 h 202"/>
                <a:gd name="T12" fmla="*/ 2147483646 w 250"/>
                <a:gd name="T13" fmla="*/ 2147483646 h 202"/>
                <a:gd name="T14" fmla="*/ 2147483646 w 250"/>
                <a:gd name="T15" fmla="*/ 2147483646 h 202"/>
                <a:gd name="T16" fmla="*/ 2147483646 w 250"/>
                <a:gd name="T17" fmla="*/ 2147483646 h 202"/>
                <a:gd name="T18" fmla="*/ 2147483646 w 250"/>
                <a:gd name="T19" fmla="*/ 2147483646 h 202"/>
                <a:gd name="T20" fmla="*/ 2147483646 w 250"/>
                <a:gd name="T21" fmla="*/ 2147483646 h 202"/>
                <a:gd name="T22" fmla="*/ 2147483646 w 250"/>
                <a:gd name="T23" fmla="*/ 0 h 202"/>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250"/>
                <a:gd name="T37" fmla="*/ 0 h 202"/>
                <a:gd name="T38" fmla="*/ 250 w 250"/>
                <a:gd name="T39" fmla="*/ 202 h 202"/>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250" h="202">
                  <a:moveTo>
                    <a:pt x="78" y="0"/>
                  </a:moveTo>
                  <a:cubicBezTo>
                    <a:pt x="34" y="0"/>
                    <a:pt x="0" y="78"/>
                    <a:pt x="40" y="128"/>
                  </a:cubicBezTo>
                  <a:cubicBezTo>
                    <a:pt x="64" y="156"/>
                    <a:pt x="97" y="174"/>
                    <a:pt x="121" y="202"/>
                  </a:cubicBezTo>
                  <a:cubicBezTo>
                    <a:pt x="122" y="202"/>
                    <a:pt x="122" y="202"/>
                    <a:pt x="122" y="202"/>
                  </a:cubicBezTo>
                  <a:cubicBezTo>
                    <a:pt x="122" y="202"/>
                    <a:pt x="122" y="201"/>
                    <a:pt x="122" y="201"/>
                  </a:cubicBezTo>
                  <a:cubicBezTo>
                    <a:pt x="122" y="201"/>
                    <a:pt x="122" y="201"/>
                    <a:pt x="122" y="201"/>
                  </a:cubicBezTo>
                  <a:cubicBezTo>
                    <a:pt x="122" y="200"/>
                    <a:pt x="122" y="200"/>
                    <a:pt x="122" y="200"/>
                  </a:cubicBezTo>
                  <a:cubicBezTo>
                    <a:pt x="122" y="200"/>
                    <a:pt x="122" y="200"/>
                    <a:pt x="122" y="201"/>
                  </a:cubicBezTo>
                  <a:cubicBezTo>
                    <a:pt x="147" y="171"/>
                    <a:pt x="181" y="152"/>
                    <a:pt x="206" y="123"/>
                  </a:cubicBezTo>
                  <a:cubicBezTo>
                    <a:pt x="250" y="73"/>
                    <a:pt x="210" y="2"/>
                    <a:pt x="165" y="2"/>
                  </a:cubicBezTo>
                  <a:cubicBezTo>
                    <a:pt x="150" y="2"/>
                    <a:pt x="135" y="10"/>
                    <a:pt x="122" y="28"/>
                  </a:cubicBezTo>
                  <a:cubicBezTo>
                    <a:pt x="108" y="8"/>
                    <a:pt x="93" y="0"/>
                    <a:pt x="78" y="0"/>
                  </a:cubicBezTo>
                </a:path>
              </a:pathLst>
            </a:custGeom>
            <a:solidFill>
              <a:schemeClr val="accent6"/>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9" name="组合 8"/>
          <p:cNvGrpSpPr/>
          <p:nvPr/>
        </p:nvGrpSpPr>
        <p:grpSpPr>
          <a:xfrm>
            <a:off x="2541861" y="2928441"/>
            <a:ext cx="1586150" cy="2763613"/>
            <a:chOff x="2697923" y="3213388"/>
            <a:chExt cx="1586150" cy="2763613"/>
          </a:xfrm>
        </p:grpSpPr>
        <p:sp>
          <p:nvSpPr>
            <p:cNvPr id="10" name="MH_Other_2"/>
            <p:cNvSpPr/>
            <p:nvPr>
              <p:custDataLst>
                <p:tags r:id="rId3"/>
              </p:custDataLst>
            </p:nvPr>
          </p:nvSpPr>
          <p:spPr>
            <a:xfrm>
              <a:off x="3418061" y="4368863"/>
              <a:ext cx="177800" cy="1608138"/>
            </a:xfrm>
            <a:custGeom>
              <a:avLst/>
              <a:gdLst>
                <a:gd name="connsiteX0" fmla="*/ 44450 w 114419"/>
                <a:gd name="connsiteY0" fmla="*/ 0 h 1038225"/>
                <a:gd name="connsiteX1" fmla="*/ 6350 w 114419"/>
                <a:gd name="connsiteY1" fmla="*/ 168275 h 1038225"/>
                <a:gd name="connsiteX2" fmla="*/ 57150 w 114419"/>
                <a:gd name="connsiteY2" fmla="*/ 327025 h 1038225"/>
                <a:gd name="connsiteX3" fmla="*/ 114300 w 114419"/>
                <a:gd name="connsiteY3" fmla="*/ 549275 h 1038225"/>
                <a:gd name="connsiteX4" fmla="*/ 41275 w 114419"/>
                <a:gd name="connsiteY4" fmla="*/ 847725 h 1038225"/>
                <a:gd name="connsiteX5" fmla="*/ 0 w 114419"/>
                <a:gd name="connsiteY5" fmla="*/ 1038225 h 10382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4419" h="1038225">
                  <a:moveTo>
                    <a:pt x="44450" y="0"/>
                  </a:moveTo>
                  <a:cubicBezTo>
                    <a:pt x="24341" y="56885"/>
                    <a:pt x="4233" y="113771"/>
                    <a:pt x="6350" y="168275"/>
                  </a:cubicBezTo>
                  <a:cubicBezTo>
                    <a:pt x="8467" y="222779"/>
                    <a:pt x="39158" y="263525"/>
                    <a:pt x="57150" y="327025"/>
                  </a:cubicBezTo>
                  <a:cubicBezTo>
                    <a:pt x="75142" y="390525"/>
                    <a:pt x="116946" y="462492"/>
                    <a:pt x="114300" y="549275"/>
                  </a:cubicBezTo>
                  <a:cubicBezTo>
                    <a:pt x="111654" y="636058"/>
                    <a:pt x="60325" y="766233"/>
                    <a:pt x="41275" y="847725"/>
                  </a:cubicBezTo>
                  <a:cubicBezTo>
                    <a:pt x="22225" y="929217"/>
                    <a:pt x="1587" y="982663"/>
                    <a:pt x="0" y="1038225"/>
                  </a:cubicBezTo>
                </a:path>
              </a:pathLst>
            </a:cu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1" name="MH_Other_4"/>
            <p:cNvSpPr>
              <a:spLocks/>
            </p:cNvSpPr>
            <p:nvPr>
              <p:custDataLst>
                <p:tags r:id="rId4"/>
              </p:custDataLst>
            </p:nvPr>
          </p:nvSpPr>
          <p:spPr bwMode="auto">
            <a:xfrm>
              <a:off x="2770361" y="4078351"/>
              <a:ext cx="4763" cy="12700"/>
            </a:xfrm>
            <a:custGeom>
              <a:avLst/>
              <a:gdLst>
                <a:gd name="T0" fmla="*/ 2147483646 w 1"/>
                <a:gd name="T1" fmla="*/ 0 h 2"/>
                <a:gd name="T2" fmla="*/ 0 w 1"/>
                <a:gd name="T3" fmla="*/ 2147483646 h 2"/>
                <a:gd name="T4" fmla="*/ 2147483646 w 1"/>
                <a:gd name="T5" fmla="*/ 0 h 2"/>
                <a:gd name="T6" fmla="*/ 2147483646 w 1"/>
                <a:gd name="T7" fmla="*/ 0 h 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 h="2">
                  <a:moveTo>
                    <a:pt x="1" y="0"/>
                  </a:moveTo>
                  <a:cubicBezTo>
                    <a:pt x="1" y="0"/>
                    <a:pt x="0" y="1"/>
                    <a:pt x="0" y="2"/>
                  </a:cubicBezTo>
                  <a:cubicBezTo>
                    <a:pt x="0" y="1"/>
                    <a:pt x="1" y="1"/>
                    <a:pt x="1" y="0"/>
                  </a:cubicBezTo>
                  <a:cubicBezTo>
                    <a:pt x="1" y="0"/>
                    <a:pt x="1" y="0"/>
                    <a:pt x="1" y="0"/>
                  </a:cubicBezTo>
                </a:path>
              </a:pathLst>
            </a:custGeom>
            <a:solidFill>
              <a:srgbClr val="EE16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2" name="MH_SubTitle_2"/>
            <p:cNvSpPr>
              <a:spLocks/>
            </p:cNvSpPr>
            <p:nvPr>
              <p:custDataLst>
                <p:tags r:id="rId5"/>
              </p:custDataLst>
            </p:nvPr>
          </p:nvSpPr>
          <p:spPr bwMode="auto">
            <a:xfrm>
              <a:off x="2697923" y="3213388"/>
              <a:ext cx="1586150" cy="1217709"/>
            </a:xfrm>
            <a:custGeom>
              <a:avLst/>
              <a:gdLst>
                <a:gd name="T0" fmla="*/ 2147483646 w 230"/>
                <a:gd name="T1" fmla="*/ 0 h 186"/>
                <a:gd name="T2" fmla="*/ 2147483646 w 230"/>
                <a:gd name="T3" fmla="*/ 2147483646 h 186"/>
                <a:gd name="T4" fmla="*/ 2147483646 w 230"/>
                <a:gd name="T5" fmla="*/ 2147483646 h 186"/>
                <a:gd name="T6" fmla="*/ 2147483646 w 230"/>
                <a:gd name="T7" fmla="*/ 2147483646 h 186"/>
                <a:gd name="T8" fmla="*/ 2147483646 w 230"/>
                <a:gd name="T9" fmla="*/ 2147483646 h 186"/>
                <a:gd name="T10" fmla="*/ 2147483646 w 230"/>
                <a:gd name="T11" fmla="*/ 2147483646 h 186"/>
                <a:gd name="T12" fmla="*/ 2147483646 w 230"/>
                <a:gd name="T13" fmla="*/ 2147483646 h 186"/>
                <a:gd name="T14" fmla="*/ 2147483646 w 230"/>
                <a:gd name="T15" fmla="*/ 2147483646 h 186"/>
                <a:gd name="T16" fmla="*/ 2147483646 w 230"/>
                <a:gd name="T17" fmla="*/ 0 h 18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30"/>
                <a:gd name="T28" fmla="*/ 0 h 186"/>
                <a:gd name="T29" fmla="*/ 230 w 230"/>
                <a:gd name="T30" fmla="*/ 186 h 18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30" h="186">
                  <a:moveTo>
                    <a:pt x="72" y="0"/>
                  </a:moveTo>
                  <a:cubicBezTo>
                    <a:pt x="31" y="0"/>
                    <a:pt x="0" y="72"/>
                    <a:pt x="37" y="118"/>
                  </a:cubicBezTo>
                  <a:cubicBezTo>
                    <a:pt x="59" y="144"/>
                    <a:pt x="89" y="161"/>
                    <a:pt x="112" y="186"/>
                  </a:cubicBezTo>
                  <a:cubicBezTo>
                    <a:pt x="112" y="186"/>
                    <a:pt x="112" y="186"/>
                    <a:pt x="112" y="186"/>
                  </a:cubicBezTo>
                  <a:cubicBezTo>
                    <a:pt x="112" y="186"/>
                    <a:pt x="112" y="186"/>
                    <a:pt x="112" y="186"/>
                  </a:cubicBezTo>
                  <a:cubicBezTo>
                    <a:pt x="135" y="158"/>
                    <a:pt x="166" y="140"/>
                    <a:pt x="190" y="114"/>
                  </a:cubicBezTo>
                  <a:cubicBezTo>
                    <a:pt x="230" y="67"/>
                    <a:pt x="194" y="2"/>
                    <a:pt x="152" y="2"/>
                  </a:cubicBezTo>
                  <a:cubicBezTo>
                    <a:pt x="138" y="2"/>
                    <a:pt x="124" y="9"/>
                    <a:pt x="112" y="26"/>
                  </a:cubicBezTo>
                  <a:cubicBezTo>
                    <a:pt x="99" y="8"/>
                    <a:pt x="85" y="0"/>
                    <a:pt x="72" y="0"/>
                  </a:cubicBezTo>
                </a:path>
              </a:pathLst>
            </a:custGeom>
            <a:solidFill>
              <a:schemeClr val="accent2"/>
            </a:solid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3" name="MH_Other_5"/>
            <p:cNvSpPr>
              <a:spLocks/>
            </p:cNvSpPr>
            <p:nvPr>
              <p:custDataLst>
                <p:tags r:id="rId6"/>
              </p:custDataLst>
            </p:nvPr>
          </p:nvSpPr>
          <p:spPr bwMode="auto">
            <a:xfrm>
              <a:off x="3481561" y="4941951"/>
              <a:ext cx="0" cy="0"/>
            </a:xfrm>
            <a:custGeom>
              <a:avLst/>
              <a:gdLst>
                <a:gd name="T0" fmla="*/ 0 60000 65536"/>
                <a:gd name="T1" fmla="*/ 0 60000 65536"/>
                <a:gd name="T2" fmla="*/ 0 60000 65536"/>
                <a:gd name="T3" fmla="*/ 0 60000 65536"/>
                <a:gd name="T4" fmla="*/ 0 60000 65536"/>
                <a:gd name="T5" fmla="*/ 0 60000 65536"/>
              </a:gdLst>
              <a:ahLst/>
              <a:cxnLst>
                <a:cxn ang="T0">
                  <a:pos x="0" y="0"/>
                </a:cxn>
                <a:cxn ang="T1">
                  <a:pos x="0" y="0"/>
                </a:cxn>
                <a:cxn ang="T2">
                  <a:pos x="0" y="0"/>
                </a:cxn>
                <a:cxn ang="T3">
                  <a:pos x="0" y="0"/>
                </a:cxn>
                <a:cxn ang="T4">
                  <a:pos x="0" y="0"/>
                </a:cxn>
                <a:cxn ang="T5">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path>
              </a:pathLst>
            </a:custGeom>
            <a:solidFill>
              <a:srgbClr val="F489A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black"/>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grpSp>
        <p:nvGrpSpPr>
          <p:cNvPr id="14" name="组合 13"/>
          <p:cNvGrpSpPr/>
          <p:nvPr/>
        </p:nvGrpSpPr>
        <p:grpSpPr>
          <a:xfrm>
            <a:off x="4515048" y="3301965"/>
            <a:ext cx="1433063" cy="2236100"/>
            <a:chOff x="4526720" y="3586913"/>
            <a:chExt cx="1433063" cy="2236100"/>
          </a:xfrm>
        </p:grpSpPr>
        <p:sp>
          <p:nvSpPr>
            <p:cNvPr id="15" name="MH_Other_6"/>
            <p:cNvSpPr/>
            <p:nvPr>
              <p:custDataLst>
                <p:tags r:id="rId1"/>
              </p:custDataLst>
            </p:nvPr>
          </p:nvSpPr>
          <p:spPr>
            <a:xfrm>
              <a:off x="5040486" y="4645088"/>
              <a:ext cx="207963" cy="1177925"/>
            </a:xfrm>
            <a:custGeom>
              <a:avLst/>
              <a:gdLst>
                <a:gd name="connsiteX0" fmla="*/ 85757 w 119298"/>
                <a:gd name="connsiteY0" fmla="*/ 0 h 742950"/>
                <a:gd name="connsiteX1" fmla="*/ 117507 w 119298"/>
                <a:gd name="connsiteY1" fmla="*/ 187325 h 742950"/>
                <a:gd name="connsiteX2" fmla="*/ 38132 w 119298"/>
                <a:gd name="connsiteY2" fmla="*/ 339725 h 742950"/>
                <a:gd name="connsiteX3" fmla="*/ 32 w 119298"/>
                <a:gd name="connsiteY3" fmla="*/ 476250 h 742950"/>
                <a:gd name="connsiteX4" fmla="*/ 31782 w 119298"/>
                <a:gd name="connsiteY4" fmla="*/ 641350 h 742950"/>
                <a:gd name="connsiteX5" fmla="*/ 47657 w 119298"/>
                <a:gd name="connsiteY5" fmla="*/ 742950 h 742950"/>
                <a:gd name="connsiteX0" fmla="*/ 73609 w 118265"/>
                <a:gd name="connsiteY0" fmla="*/ 0 h 696489"/>
                <a:gd name="connsiteX1" fmla="*/ 117507 w 118265"/>
                <a:gd name="connsiteY1" fmla="*/ 140864 h 696489"/>
                <a:gd name="connsiteX2" fmla="*/ 38132 w 118265"/>
                <a:gd name="connsiteY2" fmla="*/ 293264 h 696489"/>
                <a:gd name="connsiteX3" fmla="*/ 32 w 118265"/>
                <a:gd name="connsiteY3" fmla="*/ 429789 h 696489"/>
                <a:gd name="connsiteX4" fmla="*/ 31782 w 118265"/>
                <a:gd name="connsiteY4" fmla="*/ 594889 h 696489"/>
                <a:gd name="connsiteX5" fmla="*/ 47657 w 118265"/>
                <a:gd name="connsiteY5" fmla="*/ 696489 h 696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8265" h="696489">
                  <a:moveTo>
                    <a:pt x="73609" y="0"/>
                  </a:moveTo>
                  <a:cubicBezTo>
                    <a:pt x="93452" y="65352"/>
                    <a:pt x="123420" y="91987"/>
                    <a:pt x="117507" y="140864"/>
                  </a:cubicBezTo>
                  <a:cubicBezTo>
                    <a:pt x="111594" y="189741"/>
                    <a:pt x="57711" y="245110"/>
                    <a:pt x="38132" y="293264"/>
                  </a:cubicBezTo>
                  <a:cubicBezTo>
                    <a:pt x="18553" y="341418"/>
                    <a:pt x="1090" y="379518"/>
                    <a:pt x="32" y="429789"/>
                  </a:cubicBezTo>
                  <a:cubicBezTo>
                    <a:pt x="-1026" y="480060"/>
                    <a:pt x="23845" y="550439"/>
                    <a:pt x="31782" y="594889"/>
                  </a:cubicBezTo>
                  <a:cubicBezTo>
                    <a:pt x="39719" y="639339"/>
                    <a:pt x="43688" y="667914"/>
                    <a:pt x="47657" y="696489"/>
                  </a:cubicBezTo>
                </a:path>
              </a:pathLst>
            </a:custGeom>
            <a:no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sp>
          <p:nvSpPr>
            <p:cNvPr id="16" name="MH_SubTitle_4"/>
            <p:cNvSpPr>
              <a:spLocks/>
            </p:cNvSpPr>
            <p:nvPr>
              <p:custDataLst>
                <p:tags r:id="rId2"/>
              </p:custDataLst>
            </p:nvPr>
          </p:nvSpPr>
          <p:spPr bwMode="auto">
            <a:xfrm>
              <a:off x="4526720" y="3586913"/>
              <a:ext cx="1433063" cy="1101725"/>
            </a:xfrm>
            <a:custGeom>
              <a:avLst/>
              <a:gdLst>
                <a:gd name="T0" fmla="*/ 2147483646 w 131"/>
                <a:gd name="T1" fmla="*/ 0 h 106"/>
                <a:gd name="T2" fmla="*/ 2147483646 w 131"/>
                <a:gd name="T3" fmla="*/ 2147483646 h 106"/>
                <a:gd name="T4" fmla="*/ 2147483646 w 131"/>
                <a:gd name="T5" fmla="*/ 2147483646 h 106"/>
                <a:gd name="T6" fmla="*/ 2147483646 w 131"/>
                <a:gd name="T7" fmla="*/ 2147483646 h 106"/>
                <a:gd name="T8" fmla="*/ 2147483646 w 131"/>
                <a:gd name="T9" fmla="*/ 2147483646 h 106"/>
                <a:gd name="T10" fmla="*/ 2147483646 w 131"/>
                <a:gd name="T11" fmla="*/ 2147483646 h 106"/>
                <a:gd name="T12" fmla="*/ 2147483646 w 131"/>
                <a:gd name="T13" fmla="*/ 2147483646 h 106"/>
                <a:gd name="T14" fmla="*/ 2147483646 w 131"/>
                <a:gd name="T15" fmla="*/ 0 h 106"/>
                <a:gd name="T16" fmla="*/ 0 60000 65536"/>
                <a:gd name="T17" fmla="*/ 0 60000 65536"/>
                <a:gd name="T18" fmla="*/ 0 60000 65536"/>
                <a:gd name="T19" fmla="*/ 0 60000 65536"/>
                <a:gd name="T20" fmla="*/ 0 60000 65536"/>
                <a:gd name="T21" fmla="*/ 0 60000 65536"/>
                <a:gd name="T22" fmla="*/ 0 60000 65536"/>
                <a:gd name="T23" fmla="*/ 0 60000 65536"/>
                <a:gd name="T24" fmla="*/ 0 w 131"/>
                <a:gd name="T25" fmla="*/ 0 h 106"/>
                <a:gd name="T26" fmla="*/ 131 w 131"/>
                <a:gd name="T27" fmla="*/ 106 h 10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31" h="106">
                  <a:moveTo>
                    <a:pt x="41" y="0"/>
                  </a:moveTo>
                  <a:cubicBezTo>
                    <a:pt x="18" y="0"/>
                    <a:pt x="0" y="41"/>
                    <a:pt x="21" y="67"/>
                  </a:cubicBezTo>
                  <a:cubicBezTo>
                    <a:pt x="33" y="82"/>
                    <a:pt x="51" y="91"/>
                    <a:pt x="64" y="106"/>
                  </a:cubicBezTo>
                  <a:cubicBezTo>
                    <a:pt x="64" y="106"/>
                    <a:pt x="64" y="106"/>
                    <a:pt x="64" y="106"/>
                  </a:cubicBezTo>
                  <a:cubicBezTo>
                    <a:pt x="77" y="90"/>
                    <a:pt x="94" y="80"/>
                    <a:pt x="108" y="65"/>
                  </a:cubicBezTo>
                  <a:cubicBezTo>
                    <a:pt x="131" y="38"/>
                    <a:pt x="110" y="1"/>
                    <a:pt x="86" y="1"/>
                  </a:cubicBezTo>
                  <a:cubicBezTo>
                    <a:pt x="79" y="1"/>
                    <a:pt x="71" y="5"/>
                    <a:pt x="64" y="15"/>
                  </a:cubicBezTo>
                  <a:cubicBezTo>
                    <a:pt x="56" y="4"/>
                    <a:pt x="48" y="0"/>
                    <a:pt x="41" y="0"/>
                  </a:cubicBezTo>
                </a:path>
              </a:pathLst>
            </a:custGeom>
            <a:solidFill>
              <a:schemeClr val="accent4"/>
            </a:solidFill>
            <a:ln>
              <a:noFill/>
            </a:ln>
          </p:spPr>
          <p:txBody>
            <a:bodyPr lIns="0" tIns="0" rIns="0" bIns="216000" anchor="ct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2400" b="0" i="0" u="none" strike="noStrike" kern="1200" cap="none" spc="0" normalizeH="0" baseline="0" noProof="0" dirty="0">
                <a:ln>
                  <a:noFill/>
                </a:ln>
                <a:solidFill>
                  <a:srgbClr val="FFFFFF"/>
                </a:solidFill>
                <a:effectLst/>
                <a:uLnTx/>
                <a:uFillTx/>
                <a:latin typeface="#9Slide05 Pattaya" panose="00000500000000000000" pitchFamily="2" charset="-34"/>
                <a:ea typeface="等线" panose="02010600030101010101" pitchFamily="2" charset="-122"/>
                <a:cs typeface="#9Slide05 Pattaya" panose="00000500000000000000" pitchFamily="2" charset="-34"/>
              </a:endParaRPr>
            </a:p>
          </p:txBody>
        </p:sp>
      </p:grpSp>
      <p:pic>
        <p:nvPicPr>
          <p:cNvPr id="18" name="图片 17"/>
          <p:cNvPicPr>
            <a:picLocks noChangeAspect="1"/>
          </p:cNvPicPr>
          <p:nvPr/>
        </p:nvPicPr>
        <p:blipFill rotWithShape="1">
          <a:blip r:embed="rId12">
            <a:extLst>
              <a:ext uri="{28A0092B-C50C-407E-A947-70E740481C1C}">
                <a14:useLocalDpi xmlns:a14="http://schemas.microsoft.com/office/drawing/2010/main" val="0"/>
              </a:ext>
            </a:extLst>
          </a:blip>
          <a:srcRect t="27007" b="28470"/>
          <a:stretch/>
        </p:blipFill>
        <p:spPr>
          <a:xfrm>
            <a:off x="1171852" y="4567891"/>
            <a:ext cx="4358095" cy="1940349"/>
          </a:xfrm>
          <a:prstGeom prst="rect">
            <a:avLst/>
          </a:prstGeom>
        </p:spPr>
      </p:pic>
      <p:pic>
        <p:nvPicPr>
          <p:cNvPr id="2" name="图片 1"/>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977171" y="2026133"/>
            <a:ext cx="1101505" cy="1033571"/>
          </a:xfrm>
          <a:prstGeom prst="rect">
            <a:avLst/>
          </a:prstGeom>
          <a:effectLst>
            <a:outerShdw blurRad="50800" dist="38100" dir="5400000" algn="t" rotWithShape="0">
              <a:prstClr val="black">
                <a:alpha val="40000"/>
              </a:prstClr>
            </a:outerShdw>
          </a:effectLst>
        </p:spPr>
      </p:pic>
      <p:grpSp>
        <p:nvGrpSpPr>
          <p:cNvPr id="20" name="组合 19"/>
          <p:cNvGrpSpPr/>
          <p:nvPr/>
        </p:nvGrpSpPr>
        <p:grpSpPr>
          <a:xfrm rot="2427509">
            <a:off x="10577869" y="5427788"/>
            <a:ext cx="538433" cy="528532"/>
            <a:chOff x="10646778" y="4753862"/>
            <a:chExt cx="751521" cy="737702"/>
          </a:xfrm>
        </p:grpSpPr>
        <p:sp>
          <p:nvSpPr>
            <p:cNvPr id="21" name="五角星 2"/>
            <p:cNvSpPr/>
            <p:nvPr/>
          </p:nvSpPr>
          <p:spPr>
            <a:xfrm rot="20227648" flipH="1">
              <a:off x="10648573" y="4753862"/>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chemeClr val="bg1"/>
            </a:solidFill>
            <a:ln w="15875">
              <a:noFill/>
            </a:ln>
            <a:effectLst>
              <a:outerShdw blurRad="76200" dist="50800" dir="5400000" algn="t" rotWithShape="0">
                <a:prstClr val="black">
                  <a:alpha val="16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22" name="组合 21"/>
            <p:cNvGrpSpPr/>
            <p:nvPr/>
          </p:nvGrpSpPr>
          <p:grpSpPr>
            <a:xfrm>
              <a:off x="10646778" y="4762829"/>
              <a:ext cx="749726" cy="728735"/>
              <a:chOff x="11012539" y="4493889"/>
              <a:chExt cx="749726" cy="728735"/>
            </a:xfrm>
          </p:grpSpPr>
          <p:sp>
            <p:nvSpPr>
              <p:cNvPr id="23" name="五角星 2"/>
              <p:cNvSpPr/>
              <p:nvPr/>
            </p:nvSpPr>
            <p:spPr>
              <a:xfrm rot="20227648" flipH="1">
                <a:off x="11012539" y="4493889"/>
                <a:ext cx="749726" cy="728735"/>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918524" h="923906">
                    <a:moveTo>
                      <a:pt x="2063" y="349269"/>
                    </a:moveTo>
                    <a:cubicBezTo>
                      <a:pt x="22155" y="284249"/>
                      <a:pt x="188002" y="281384"/>
                      <a:pt x="264202" y="223173"/>
                    </a:cubicBezTo>
                    <a:cubicBezTo>
                      <a:pt x="340402" y="164962"/>
                      <a:pt x="394242" y="0"/>
                      <a:pt x="459262" y="0"/>
                    </a:cubicBezTo>
                    <a:cubicBezTo>
                      <a:pt x="524282" y="0"/>
                      <a:pt x="578122" y="164962"/>
                      <a:pt x="654322" y="223173"/>
                    </a:cubicBezTo>
                    <a:cubicBezTo>
                      <a:pt x="730522" y="281384"/>
                      <a:pt x="896369" y="284249"/>
                      <a:pt x="916461" y="349269"/>
                    </a:cubicBezTo>
                    <a:cubicBezTo>
                      <a:pt x="936553" y="414289"/>
                      <a:pt x="803982" y="519105"/>
                      <a:pt x="774876" y="613293"/>
                    </a:cubicBezTo>
                    <a:cubicBezTo>
                      <a:pt x="745770" y="707481"/>
                      <a:pt x="794429" y="874213"/>
                      <a:pt x="741827" y="914398"/>
                    </a:cubicBezTo>
                    <a:cubicBezTo>
                      <a:pt x="689225" y="954583"/>
                      <a:pt x="553450" y="854400"/>
                      <a:pt x="459262" y="854400"/>
                    </a:cubicBezTo>
                    <a:cubicBezTo>
                      <a:pt x="365074" y="874399"/>
                      <a:pt x="257367" y="928196"/>
                      <a:pt x="176697" y="914398"/>
                    </a:cubicBezTo>
                    <a:cubicBezTo>
                      <a:pt x="96027" y="900600"/>
                      <a:pt x="172754" y="707481"/>
                      <a:pt x="143648" y="613293"/>
                    </a:cubicBezTo>
                    <a:cubicBezTo>
                      <a:pt x="114542" y="519105"/>
                      <a:pt x="-18029" y="414289"/>
                      <a:pt x="2063" y="349269"/>
                    </a:cubicBezTo>
                    <a:close/>
                  </a:path>
                </a:pathLst>
              </a:custGeom>
              <a:solidFill>
                <a:srgbClr val="8AFA4C"/>
              </a:solidFill>
              <a:ln w="15875">
                <a:solidFill>
                  <a:schemeClr val="bg1"/>
                </a:solidFill>
              </a:ln>
              <a:effectLst>
                <a:innerShdw blurRad="292100">
                  <a:srgbClr val="76CE0C"/>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4" name="五角星 2"/>
              <p:cNvSpPr/>
              <p:nvPr/>
            </p:nvSpPr>
            <p:spPr>
              <a:xfrm rot="20424262">
                <a:off x="11046365" y="4655056"/>
                <a:ext cx="290576" cy="221980"/>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Lst>
                <a:ahLst/>
                <a:cxnLst>
                  <a:cxn ang="0">
                    <a:pos x="connsiteX0" y="connsiteY0"/>
                  </a:cxn>
                  <a:cxn ang="0">
                    <a:pos x="connsiteX1" y="connsiteY1"/>
                  </a:cxn>
                  <a:cxn ang="0">
                    <a:pos x="connsiteX2" y="connsiteY2"/>
                  </a:cxn>
                </a:cxnLst>
                <a:rect l="l" t="t" r="r" b="b"/>
                <a:pathLst>
                  <a:path w="457199" h="349269">
                    <a:moveTo>
                      <a:pt x="0" y="349269"/>
                    </a:moveTo>
                    <a:cubicBezTo>
                      <a:pt x="20092" y="284249"/>
                      <a:pt x="185939" y="281384"/>
                      <a:pt x="262139" y="223173"/>
                    </a:cubicBezTo>
                    <a:cubicBezTo>
                      <a:pt x="338339" y="164962"/>
                      <a:pt x="392179" y="0"/>
                      <a:pt x="457199" y="0"/>
                    </a:cubicBezTo>
                  </a:path>
                </a:pathLst>
              </a:custGeom>
              <a:noFill/>
              <a:ln w="28575" cap="rnd">
                <a:solidFill>
                  <a:schemeClr val="bg1">
                    <a:alpha val="8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sp>
            <p:nvSpPr>
              <p:cNvPr id="25" name="五角星 2"/>
              <p:cNvSpPr/>
              <p:nvPr/>
            </p:nvSpPr>
            <p:spPr>
              <a:xfrm rot="6997346">
                <a:off x="11587935" y="4901938"/>
                <a:ext cx="128719" cy="147271"/>
              </a:xfrm>
              <a:custGeom>
                <a:avLst/>
                <a:gdLst>
                  <a:gd name="connsiteX0" fmla="*/ 1 w 914400"/>
                  <a:gd name="connsiteY0" fmla="*/ 349269 h 914400"/>
                  <a:gd name="connsiteX1" fmla="*/ 262140 w 914400"/>
                  <a:gd name="connsiteY1" fmla="*/ 223173 h 914400"/>
                  <a:gd name="connsiteX2" fmla="*/ 457200 w 914400"/>
                  <a:gd name="connsiteY2" fmla="*/ 0 h 914400"/>
                  <a:gd name="connsiteX3" fmla="*/ 652260 w 914400"/>
                  <a:gd name="connsiteY3" fmla="*/ 223173 h 914400"/>
                  <a:gd name="connsiteX4" fmla="*/ 914399 w 914400"/>
                  <a:gd name="connsiteY4" fmla="*/ 349269 h 914400"/>
                  <a:gd name="connsiteX5" fmla="*/ 772814 w 914400"/>
                  <a:gd name="connsiteY5" fmla="*/ 613293 h 914400"/>
                  <a:gd name="connsiteX6" fmla="*/ 739765 w 914400"/>
                  <a:gd name="connsiteY6" fmla="*/ 914398 h 914400"/>
                  <a:gd name="connsiteX7" fmla="*/ 457200 w 914400"/>
                  <a:gd name="connsiteY7" fmla="*/ 854400 h 914400"/>
                  <a:gd name="connsiteX8" fmla="*/ 174635 w 914400"/>
                  <a:gd name="connsiteY8" fmla="*/ 914398 h 914400"/>
                  <a:gd name="connsiteX9" fmla="*/ 141586 w 914400"/>
                  <a:gd name="connsiteY9" fmla="*/ 613293 h 914400"/>
                  <a:gd name="connsiteX10" fmla="*/ 1 w 914400"/>
                  <a:gd name="connsiteY10" fmla="*/ 349269 h 914400"/>
                  <a:gd name="connsiteX0" fmla="*/ 0 w 914398"/>
                  <a:gd name="connsiteY0" fmla="*/ 349269 h 923906"/>
                  <a:gd name="connsiteX1" fmla="*/ 262139 w 914398"/>
                  <a:gd name="connsiteY1" fmla="*/ 223173 h 923906"/>
                  <a:gd name="connsiteX2" fmla="*/ 457199 w 914398"/>
                  <a:gd name="connsiteY2" fmla="*/ 0 h 923906"/>
                  <a:gd name="connsiteX3" fmla="*/ 652259 w 914398"/>
                  <a:gd name="connsiteY3" fmla="*/ 223173 h 923906"/>
                  <a:gd name="connsiteX4" fmla="*/ 914398 w 914398"/>
                  <a:gd name="connsiteY4" fmla="*/ 349269 h 923906"/>
                  <a:gd name="connsiteX5" fmla="*/ 772813 w 914398"/>
                  <a:gd name="connsiteY5" fmla="*/ 613293 h 923906"/>
                  <a:gd name="connsiteX6" fmla="*/ 739764 w 914398"/>
                  <a:gd name="connsiteY6" fmla="*/ 914398 h 923906"/>
                  <a:gd name="connsiteX7" fmla="*/ 457199 w 914398"/>
                  <a:gd name="connsiteY7" fmla="*/ 854400 h 923906"/>
                  <a:gd name="connsiteX8" fmla="*/ 174634 w 914398"/>
                  <a:gd name="connsiteY8" fmla="*/ 914398 h 923906"/>
                  <a:gd name="connsiteX9" fmla="*/ 141585 w 914398"/>
                  <a:gd name="connsiteY9" fmla="*/ 613293 h 923906"/>
                  <a:gd name="connsiteX10" fmla="*/ 0 w 914398"/>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0 w 916461"/>
                  <a:gd name="connsiteY0" fmla="*/ 349269 h 923906"/>
                  <a:gd name="connsiteX1" fmla="*/ 262139 w 916461"/>
                  <a:gd name="connsiteY1" fmla="*/ 223173 h 923906"/>
                  <a:gd name="connsiteX2" fmla="*/ 457199 w 916461"/>
                  <a:gd name="connsiteY2" fmla="*/ 0 h 923906"/>
                  <a:gd name="connsiteX3" fmla="*/ 652259 w 916461"/>
                  <a:gd name="connsiteY3" fmla="*/ 223173 h 923906"/>
                  <a:gd name="connsiteX4" fmla="*/ 914398 w 916461"/>
                  <a:gd name="connsiteY4" fmla="*/ 349269 h 923906"/>
                  <a:gd name="connsiteX5" fmla="*/ 772813 w 916461"/>
                  <a:gd name="connsiteY5" fmla="*/ 613293 h 923906"/>
                  <a:gd name="connsiteX6" fmla="*/ 739764 w 916461"/>
                  <a:gd name="connsiteY6" fmla="*/ 914398 h 923906"/>
                  <a:gd name="connsiteX7" fmla="*/ 457199 w 916461"/>
                  <a:gd name="connsiteY7" fmla="*/ 854400 h 923906"/>
                  <a:gd name="connsiteX8" fmla="*/ 174634 w 916461"/>
                  <a:gd name="connsiteY8" fmla="*/ 914398 h 923906"/>
                  <a:gd name="connsiteX9" fmla="*/ 141585 w 916461"/>
                  <a:gd name="connsiteY9" fmla="*/ 613293 h 923906"/>
                  <a:gd name="connsiteX10" fmla="*/ 0 w 916461"/>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2063 w 918524"/>
                  <a:gd name="connsiteY0" fmla="*/ 349269 h 923906"/>
                  <a:gd name="connsiteX1" fmla="*/ 264202 w 918524"/>
                  <a:gd name="connsiteY1" fmla="*/ 223173 h 923906"/>
                  <a:gd name="connsiteX2" fmla="*/ 459262 w 918524"/>
                  <a:gd name="connsiteY2" fmla="*/ 0 h 923906"/>
                  <a:gd name="connsiteX3" fmla="*/ 654322 w 918524"/>
                  <a:gd name="connsiteY3" fmla="*/ 223173 h 923906"/>
                  <a:gd name="connsiteX4" fmla="*/ 916461 w 918524"/>
                  <a:gd name="connsiteY4" fmla="*/ 349269 h 923906"/>
                  <a:gd name="connsiteX5" fmla="*/ 774876 w 918524"/>
                  <a:gd name="connsiteY5" fmla="*/ 613293 h 923906"/>
                  <a:gd name="connsiteX6" fmla="*/ 741827 w 918524"/>
                  <a:gd name="connsiteY6" fmla="*/ 914398 h 923906"/>
                  <a:gd name="connsiteX7" fmla="*/ 459262 w 918524"/>
                  <a:gd name="connsiteY7" fmla="*/ 854400 h 923906"/>
                  <a:gd name="connsiteX8" fmla="*/ 176697 w 918524"/>
                  <a:gd name="connsiteY8" fmla="*/ 914398 h 923906"/>
                  <a:gd name="connsiteX9" fmla="*/ 143648 w 918524"/>
                  <a:gd name="connsiteY9" fmla="*/ 613293 h 923906"/>
                  <a:gd name="connsiteX10" fmla="*/ 2063 w 918524"/>
                  <a:gd name="connsiteY10" fmla="*/ 349269 h 923906"/>
                  <a:gd name="connsiteX0" fmla="*/ 654322 w 918524"/>
                  <a:gd name="connsiteY0" fmla="*/ 223173 h 923906"/>
                  <a:gd name="connsiteX1" fmla="*/ 916461 w 918524"/>
                  <a:gd name="connsiteY1" fmla="*/ 349269 h 923906"/>
                  <a:gd name="connsiteX2" fmla="*/ 774876 w 918524"/>
                  <a:gd name="connsiteY2" fmla="*/ 613293 h 923906"/>
                  <a:gd name="connsiteX3" fmla="*/ 741827 w 918524"/>
                  <a:gd name="connsiteY3" fmla="*/ 914398 h 923906"/>
                  <a:gd name="connsiteX4" fmla="*/ 459262 w 918524"/>
                  <a:gd name="connsiteY4" fmla="*/ 854400 h 923906"/>
                  <a:gd name="connsiteX5" fmla="*/ 176697 w 918524"/>
                  <a:gd name="connsiteY5" fmla="*/ 914398 h 923906"/>
                  <a:gd name="connsiteX6" fmla="*/ 143648 w 918524"/>
                  <a:gd name="connsiteY6" fmla="*/ 613293 h 923906"/>
                  <a:gd name="connsiteX7" fmla="*/ 2063 w 918524"/>
                  <a:gd name="connsiteY7" fmla="*/ 349269 h 923906"/>
                  <a:gd name="connsiteX8" fmla="*/ 264202 w 918524"/>
                  <a:gd name="connsiteY8" fmla="*/ 223173 h 923906"/>
                  <a:gd name="connsiteX9" fmla="*/ 459262 w 918524"/>
                  <a:gd name="connsiteY9" fmla="*/ 0 h 923906"/>
                  <a:gd name="connsiteX10" fmla="*/ 715845 w 918524"/>
                  <a:gd name="connsiteY10" fmla="*/ 284696 h 923906"/>
                  <a:gd name="connsiteX0" fmla="*/ 916461 w 918524"/>
                  <a:gd name="connsiteY0" fmla="*/ 349269 h 923906"/>
                  <a:gd name="connsiteX1" fmla="*/ 774876 w 918524"/>
                  <a:gd name="connsiteY1" fmla="*/ 613293 h 923906"/>
                  <a:gd name="connsiteX2" fmla="*/ 741827 w 918524"/>
                  <a:gd name="connsiteY2" fmla="*/ 914398 h 923906"/>
                  <a:gd name="connsiteX3" fmla="*/ 459262 w 918524"/>
                  <a:gd name="connsiteY3" fmla="*/ 854400 h 923906"/>
                  <a:gd name="connsiteX4" fmla="*/ 176697 w 918524"/>
                  <a:gd name="connsiteY4" fmla="*/ 914398 h 923906"/>
                  <a:gd name="connsiteX5" fmla="*/ 143648 w 918524"/>
                  <a:gd name="connsiteY5" fmla="*/ 613293 h 923906"/>
                  <a:gd name="connsiteX6" fmla="*/ 2063 w 918524"/>
                  <a:gd name="connsiteY6" fmla="*/ 349269 h 923906"/>
                  <a:gd name="connsiteX7" fmla="*/ 264202 w 918524"/>
                  <a:gd name="connsiteY7" fmla="*/ 223173 h 923906"/>
                  <a:gd name="connsiteX8" fmla="*/ 459262 w 918524"/>
                  <a:gd name="connsiteY8" fmla="*/ 0 h 923906"/>
                  <a:gd name="connsiteX9" fmla="*/ 715845 w 918524"/>
                  <a:gd name="connsiteY9" fmla="*/ 284696 h 923906"/>
                  <a:gd name="connsiteX0" fmla="*/ 774876 w 774876"/>
                  <a:gd name="connsiteY0" fmla="*/ 613293 h 923906"/>
                  <a:gd name="connsiteX1" fmla="*/ 741827 w 774876"/>
                  <a:gd name="connsiteY1" fmla="*/ 914398 h 923906"/>
                  <a:gd name="connsiteX2" fmla="*/ 459262 w 774876"/>
                  <a:gd name="connsiteY2" fmla="*/ 854400 h 923906"/>
                  <a:gd name="connsiteX3" fmla="*/ 176697 w 774876"/>
                  <a:gd name="connsiteY3" fmla="*/ 914398 h 923906"/>
                  <a:gd name="connsiteX4" fmla="*/ 143648 w 774876"/>
                  <a:gd name="connsiteY4" fmla="*/ 613293 h 923906"/>
                  <a:gd name="connsiteX5" fmla="*/ 2063 w 774876"/>
                  <a:gd name="connsiteY5" fmla="*/ 349269 h 923906"/>
                  <a:gd name="connsiteX6" fmla="*/ 264202 w 774876"/>
                  <a:gd name="connsiteY6" fmla="*/ 223173 h 923906"/>
                  <a:gd name="connsiteX7" fmla="*/ 459262 w 774876"/>
                  <a:gd name="connsiteY7" fmla="*/ 0 h 923906"/>
                  <a:gd name="connsiteX8" fmla="*/ 715845 w 774876"/>
                  <a:gd name="connsiteY8" fmla="*/ 284696 h 923906"/>
                  <a:gd name="connsiteX0" fmla="*/ 741827 w 741827"/>
                  <a:gd name="connsiteY0" fmla="*/ 914398 h 923906"/>
                  <a:gd name="connsiteX1" fmla="*/ 459262 w 741827"/>
                  <a:gd name="connsiteY1" fmla="*/ 854400 h 923906"/>
                  <a:gd name="connsiteX2" fmla="*/ 176697 w 741827"/>
                  <a:gd name="connsiteY2" fmla="*/ 914398 h 923906"/>
                  <a:gd name="connsiteX3" fmla="*/ 143648 w 741827"/>
                  <a:gd name="connsiteY3" fmla="*/ 613293 h 923906"/>
                  <a:gd name="connsiteX4" fmla="*/ 2063 w 741827"/>
                  <a:gd name="connsiteY4" fmla="*/ 349269 h 923906"/>
                  <a:gd name="connsiteX5" fmla="*/ 264202 w 741827"/>
                  <a:gd name="connsiteY5" fmla="*/ 223173 h 923906"/>
                  <a:gd name="connsiteX6" fmla="*/ 459262 w 741827"/>
                  <a:gd name="connsiteY6" fmla="*/ 0 h 923906"/>
                  <a:gd name="connsiteX7" fmla="*/ 715845 w 741827"/>
                  <a:gd name="connsiteY7" fmla="*/ 284696 h 923906"/>
                  <a:gd name="connsiteX0" fmla="*/ 459262 w 715845"/>
                  <a:gd name="connsiteY0" fmla="*/ 854400 h 916632"/>
                  <a:gd name="connsiteX1" fmla="*/ 176697 w 715845"/>
                  <a:gd name="connsiteY1" fmla="*/ 914398 h 916632"/>
                  <a:gd name="connsiteX2" fmla="*/ 143648 w 715845"/>
                  <a:gd name="connsiteY2" fmla="*/ 613293 h 916632"/>
                  <a:gd name="connsiteX3" fmla="*/ 2063 w 715845"/>
                  <a:gd name="connsiteY3" fmla="*/ 349269 h 916632"/>
                  <a:gd name="connsiteX4" fmla="*/ 264202 w 715845"/>
                  <a:gd name="connsiteY4" fmla="*/ 223173 h 916632"/>
                  <a:gd name="connsiteX5" fmla="*/ 459262 w 715845"/>
                  <a:gd name="connsiteY5" fmla="*/ 0 h 916632"/>
                  <a:gd name="connsiteX6" fmla="*/ 715845 w 715845"/>
                  <a:gd name="connsiteY6" fmla="*/ 284696 h 916632"/>
                  <a:gd name="connsiteX0" fmla="*/ 176697 w 715845"/>
                  <a:gd name="connsiteY0" fmla="*/ 914398 h 914398"/>
                  <a:gd name="connsiteX1" fmla="*/ 143648 w 715845"/>
                  <a:gd name="connsiteY1" fmla="*/ 613293 h 914398"/>
                  <a:gd name="connsiteX2" fmla="*/ 2063 w 715845"/>
                  <a:gd name="connsiteY2" fmla="*/ 349269 h 914398"/>
                  <a:gd name="connsiteX3" fmla="*/ 264202 w 715845"/>
                  <a:gd name="connsiteY3" fmla="*/ 223173 h 914398"/>
                  <a:gd name="connsiteX4" fmla="*/ 459262 w 715845"/>
                  <a:gd name="connsiteY4" fmla="*/ 0 h 914398"/>
                  <a:gd name="connsiteX5" fmla="*/ 715845 w 715845"/>
                  <a:gd name="connsiteY5" fmla="*/ 284696 h 914398"/>
                  <a:gd name="connsiteX0" fmla="*/ 143648 w 715845"/>
                  <a:gd name="connsiteY0" fmla="*/ 613293 h 613293"/>
                  <a:gd name="connsiteX1" fmla="*/ 2063 w 715845"/>
                  <a:gd name="connsiteY1" fmla="*/ 349269 h 613293"/>
                  <a:gd name="connsiteX2" fmla="*/ 264202 w 715845"/>
                  <a:gd name="connsiteY2" fmla="*/ 223173 h 613293"/>
                  <a:gd name="connsiteX3" fmla="*/ 459262 w 715845"/>
                  <a:gd name="connsiteY3" fmla="*/ 0 h 613293"/>
                  <a:gd name="connsiteX4" fmla="*/ 715845 w 715845"/>
                  <a:gd name="connsiteY4" fmla="*/ 284696 h 613293"/>
                  <a:gd name="connsiteX0" fmla="*/ 0 w 713782"/>
                  <a:gd name="connsiteY0" fmla="*/ 349269 h 349269"/>
                  <a:gd name="connsiteX1" fmla="*/ 262139 w 713782"/>
                  <a:gd name="connsiteY1" fmla="*/ 223173 h 349269"/>
                  <a:gd name="connsiteX2" fmla="*/ 457199 w 713782"/>
                  <a:gd name="connsiteY2" fmla="*/ 0 h 349269"/>
                  <a:gd name="connsiteX3" fmla="*/ 713782 w 713782"/>
                  <a:gd name="connsiteY3" fmla="*/ 284696 h 349269"/>
                  <a:gd name="connsiteX0" fmla="*/ 0 w 457199"/>
                  <a:gd name="connsiteY0" fmla="*/ 349269 h 349269"/>
                  <a:gd name="connsiteX1" fmla="*/ 262139 w 457199"/>
                  <a:gd name="connsiteY1" fmla="*/ 223173 h 349269"/>
                  <a:gd name="connsiteX2" fmla="*/ 457199 w 457199"/>
                  <a:gd name="connsiteY2" fmla="*/ 0 h 349269"/>
                  <a:gd name="connsiteX0" fmla="*/ 0 w 195060"/>
                  <a:gd name="connsiteY0" fmla="*/ 223173 h 223173"/>
                  <a:gd name="connsiteX1" fmla="*/ 195060 w 195060"/>
                  <a:gd name="connsiteY1" fmla="*/ 0 h 223173"/>
                </a:gdLst>
                <a:ahLst/>
                <a:cxnLst>
                  <a:cxn ang="0">
                    <a:pos x="connsiteX0" y="connsiteY0"/>
                  </a:cxn>
                  <a:cxn ang="0">
                    <a:pos x="connsiteX1" y="connsiteY1"/>
                  </a:cxn>
                </a:cxnLst>
                <a:rect l="l" t="t" r="r" b="b"/>
                <a:pathLst>
                  <a:path w="195060" h="223173">
                    <a:moveTo>
                      <a:pt x="0" y="223173"/>
                    </a:moveTo>
                    <a:cubicBezTo>
                      <a:pt x="76200" y="164962"/>
                      <a:pt x="130040" y="0"/>
                      <a:pt x="195060" y="0"/>
                    </a:cubicBezTo>
                  </a:path>
                </a:pathLst>
              </a:custGeom>
              <a:noFill/>
              <a:ln w="28575" cap="rnd">
                <a:solidFill>
                  <a:schemeClr val="bg1">
                    <a:alpha val="69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grpSp>
      <p:cxnSp>
        <p:nvCxnSpPr>
          <p:cNvPr id="26" name="直接连接符 25"/>
          <p:cNvCxnSpPr/>
          <p:nvPr/>
        </p:nvCxnSpPr>
        <p:spPr>
          <a:xfrm>
            <a:off x="7176120" y="3142525"/>
            <a:ext cx="4083342" cy="0"/>
          </a:xfrm>
          <a:prstGeom prst="line">
            <a:avLst/>
          </a:prstGeom>
          <a:ln w="571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6399830" y="5877272"/>
            <a:ext cx="4083342"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
        <p:nvSpPr>
          <p:cNvPr id="30" name="Freeform 8"/>
          <p:cNvSpPr>
            <a:spLocks/>
          </p:cNvSpPr>
          <p:nvPr/>
        </p:nvSpPr>
        <p:spPr bwMode="auto">
          <a:xfrm>
            <a:off x="7467789" y="1661031"/>
            <a:ext cx="3308731" cy="1329698"/>
          </a:xfrm>
          <a:custGeom>
            <a:avLst/>
            <a:gdLst>
              <a:gd name="T0" fmla="*/ 1298 w 1298"/>
              <a:gd name="T1" fmla="*/ 650 h 650"/>
              <a:gd name="T2" fmla="*/ 0 w 1298"/>
              <a:gd name="T3" fmla="*/ 650 h 650"/>
              <a:gd name="T4" fmla="*/ 649 w 1298"/>
              <a:gd name="T5" fmla="*/ 0 h 650"/>
              <a:gd name="T6" fmla="*/ 1298 w 1298"/>
              <a:gd name="T7" fmla="*/ 650 h 650"/>
            </a:gdLst>
            <a:ahLst/>
            <a:cxnLst>
              <a:cxn ang="0">
                <a:pos x="T0" y="T1"/>
              </a:cxn>
              <a:cxn ang="0">
                <a:pos x="T2" y="T3"/>
              </a:cxn>
              <a:cxn ang="0">
                <a:pos x="T4" y="T5"/>
              </a:cxn>
              <a:cxn ang="0">
                <a:pos x="T6" y="T7"/>
              </a:cxn>
            </a:cxnLst>
            <a:rect l="0" t="0" r="r" b="b"/>
            <a:pathLst>
              <a:path w="1298" h="650">
                <a:moveTo>
                  <a:pt x="1298" y="650"/>
                </a:moveTo>
                <a:cubicBezTo>
                  <a:pt x="895" y="650"/>
                  <a:pt x="448" y="650"/>
                  <a:pt x="0" y="650"/>
                </a:cubicBezTo>
                <a:cubicBezTo>
                  <a:pt x="0" y="291"/>
                  <a:pt x="290" y="0"/>
                  <a:pt x="649" y="0"/>
                </a:cubicBezTo>
                <a:cubicBezTo>
                  <a:pt x="1008" y="0"/>
                  <a:pt x="1298" y="291"/>
                  <a:pt x="1298" y="650"/>
                </a:cubicBezTo>
              </a:path>
            </a:pathLst>
          </a:custGeom>
          <a:solidFill>
            <a:schemeClr val="bg1"/>
          </a:solidFill>
          <a:ln>
            <a:solidFill>
              <a:schemeClr val="accent2"/>
            </a:solidFill>
            <a:prstDash val="dash"/>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srgbClr val="A5A5A5"/>
              </a:solidFill>
              <a:effectLst/>
              <a:uLnTx/>
              <a:uFillTx/>
              <a:latin typeface="华康方圆体W7(P)" pitchFamily="82" charset="-122"/>
              <a:ea typeface="华康方圆体W7(P)" pitchFamily="82" charset="-122"/>
              <a:cs typeface="+mn-cs"/>
            </a:endParaRPr>
          </a:p>
        </p:txBody>
      </p:sp>
      <p:pic>
        <p:nvPicPr>
          <p:cNvPr id="32"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83446" t="-1" r="316" b="68387"/>
          <a:stretch/>
        </p:blipFill>
        <p:spPr>
          <a:xfrm>
            <a:off x="11168965" y="615"/>
            <a:ext cx="1016832" cy="2969685"/>
          </a:xfrm>
          <a:prstGeom prst="rect">
            <a:avLst/>
          </a:prstGeom>
        </p:spPr>
      </p:pic>
      <p:pic>
        <p:nvPicPr>
          <p:cNvPr id="33" name="图片 13">
            <a:extLst>
              <a:ext uri="{FF2B5EF4-FFF2-40B4-BE49-F238E27FC236}">
                <a16:creationId xmlns:a16="http://schemas.microsoft.com/office/drawing/2014/main" id="{BC4971F3-AF69-41C8-B16A-A00F7EED791C}"/>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25576" t="8216" r="33076" b="80788"/>
          <a:stretch/>
        </p:blipFill>
        <p:spPr>
          <a:xfrm flipH="1" flipV="1">
            <a:off x="8963695" y="5826985"/>
            <a:ext cx="3228302" cy="954980"/>
          </a:xfrm>
          <a:prstGeom prst="rect">
            <a:avLst/>
          </a:prstGeom>
        </p:spPr>
      </p:pic>
      <p:pic>
        <p:nvPicPr>
          <p:cNvPr id="34" name="图片 7">
            <a:extLst>
              <a:ext uri="{FF2B5EF4-FFF2-40B4-BE49-F238E27FC236}">
                <a16:creationId xmlns:a16="http://schemas.microsoft.com/office/drawing/2014/main" id="{FE4F7235-C130-4316-8452-CDC2E29AAC29}"/>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t="8216" r="33076" b="80788"/>
          <a:stretch/>
        </p:blipFill>
        <p:spPr>
          <a:xfrm>
            <a:off x="-436568" y="171072"/>
            <a:ext cx="4631318" cy="1141520"/>
          </a:xfrm>
          <a:prstGeom prst="rect">
            <a:avLst/>
          </a:prstGeom>
        </p:spPr>
      </p:pic>
      <p:pic>
        <p:nvPicPr>
          <p:cNvPr id="35" name="图片 6">
            <a:extLst>
              <a:ext uri="{FF2B5EF4-FFF2-40B4-BE49-F238E27FC236}">
                <a16:creationId xmlns:a16="http://schemas.microsoft.com/office/drawing/2014/main" id="{C8F75562-DE50-4156-B3C0-A1E7336BC6E0}"/>
              </a:ext>
            </a:extLst>
          </p:cNvPr>
          <p:cNvPicPr>
            <a:picLocks noChangeAspect="1"/>
          </p:cNvPicPr>
          <p:nvPr/>
        </p:nvPicPr>
        <p:blipFill rotWithShape="1">
          <a:blip r:embed="rId17" cstate="print">
            <a:extLst>
              <a:ext uri="{28A0092B-C50C-407E-A947-70E740481C1C}">
                <a14:useLocalDpi xmlns:a14="http://schemas.microsoft.com/office/drawing/2010/main" val="0"/>
              </a:ext>
            </a:extLst>
          </a:blip>
          <a:srcRect l="83446" t="-1" r="316" b="68387"/>
          <a:stretch/>
        </p:blipFill>
        <p:spPr>
          <a:xfrm rot="10800000">
            <a:off x="12317" y="4958365"/>
            <a:ext cx="1016832" cy="1899634"/>
          </a:xfrm>
          <a:prstGeom prst="rect">
            <a:avLst/>
          </a:prstGeom>
        </p:spPr>
      </p:pic>
      <p:sp>
        <p:nvSpPr>
          <p:cNvPr id="19" name="Rectangle 18">
            <a:extLst>
              <a:ext uri="{FF2B5EF4-FFF2-40B4-BE49-F238E27FC236}">
                <a16:creationId xmlns:a16="http://schemas.microsoft.com/office/drawing/2014/main" id="{F03D4E51-7AF3-7944-993B-72B0687F988B}"/>
              </a:ext>
            </a:extLst>
          </p:cNvPr>
          <p:cNvSpPr/>
          <p:nvPr/>
        </p:nvSpPr>
        <p:spPr>
          <a:xfrm>
            <a:off x="6700531" y="3758531"/>
            <a:ext cx="5034520" cy="1107996"/>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LUYỆN TẬP</a:t>
            </a:r>
          </a:p>
        </p:txBody>
      </p:sp>
    </p:spTree>
    <p:extLst>
      <p:ext uri="{BB962C8B-B14F-4D97-AF65-F5344CB8AC3E}">
        <p14:creationId xmlns:p14="http://schemas.microsoft.com/office/powerpoint/2010/main" val="29616965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750"/>
                                        <p:tgtEl>
                                          <p:spTgt spid="3"/>
                                        </p:tgtEl>
                                      </p:cBhvr>
                                    </p:animEffect>
                                    <p:anim calcmode="lin" valueType="num">
                                      <p:cBhvr>
                                        <p:cTn id="13" dur="750" fill="hold"/>
                                        <p:tgtEl>
                                          <p:spTgt spid="3"/>
                                        </p:tgtEl>
                                        <p:attrNameLst>
                                          <p:attrName>ppt_x</p:attrName>
                                        </p:attrNameLst>
                                      </p:cBhvr>
                                      <p:tavLst>
                                        <p:tav tm="0">
                                          <p:val>
                                            <p:strVal val="#ppt_x"/>
                                          </p:val>
                                        </p:tav>
                                        <p:tav tm="100000">
                                          <p:val>
                                            <p:strVal val="#ppt_x"/>
                                          </p:val>
                                        </p:tav>
                                      </p:tavLst>
                                    </p:anim>
                                    <p:anim calcmode="lin" valueType="num">
                                      <p:cBhvr>
                                        <p:cTn id="14" dur="750" fill="hold"/>
                                        <p:tgtEl>
                                          <p:spTgt spid="3"/>
                                        </p:tgtEl>
                                        <p:attrNameLst>
                                          <p:attrName>ppt_y</p:attrName>
                                        </p:attrNameLst>
                                      </p:cBhvr>
                                      <p:tavLst>
                                        <p:tav tm="0">
                                          <p:val>
                                            <p:strVal val="#ppt_y+.1"/>
                                          </p:val>
                                        </p:tav>
                                        <p:tav tm="100000">
                                          <p:val>
                                            <p:strVal val="#ppt_y"/>
                                          </p:val>
                                        </p:tav>
                                      </p:tavLst>
                                    </p:anim>
                                  </p:childTnLst>
                                </p:cTn>
                              </p:par>
                              <p:par>
                                <p:cTn id="15" presetID="32" presetClass="emph" presetSubtype="0" fill="hold" nodeType="withEffect">
                                  <p:stCondLst>
                                    <p:cond delay="0"/>
                                  </p:stCondLst>
                                  <p:childTnLst>
                                    <p:animRot by="120000">
                                      <p:cBhvr>
                                        <p:cTn id="16" dur="100" fill="hold">
                                          <p:stCondLst>
                                            <p:cond delay="0"/>
                                          </p:stCondLst>
                                        </p:cTn>
                                        <p:tgtEl>
                                          <p:spTgt spid="3"/>
                                        </p:tgtEl>
                                        <p:attrNameLst>
                                          <p:attrName>r</p:attrName>
                                        </p:attrNameLst>
                                      </p:cBhvr>
                                    </p:animRot>
                                    <p:animRot by="-240000">
                                      <p:cBhvr>
                                        <p:cTn id="17" dur="200" fill="hold">
                                          <p:stCondLst>
                                            <p:cond delay="200"/>
                                          </p:stCondLst>
                                        </p:cTn>
                                        <p:tgtEl>
                                          <p:spTgt spid="3"/>
                                        </p:tgtEl>
                                        <p:attrNameLst>
                                          <p:attrName>r</p:attrName>
                                        </p:attrNameLst>
                                      </p:cBhvr>
                                    </p:animRot>
                                    <p:animRot by="240000">
                                      <p:cBhvr>
                                        <p:cTn id="18" dur="200" fill="hold">
                                          <p:stCondLst>
                                            <p:cond delay="400"/>
                                          </p:stCondLst>
                                        </p:cTn>
                                        <p:tgtEl>
                                          <p:spTgt spid="3"/>
                                        </p:tgtEl>
                                        <p:attrNameLst>
                                          <p:attrName>r</p:attrName>
                                        </p:attrNameLst>
                                      </p:cBhvr>
                                    </p:animRot>
                                    <p:animRot by="-240000">
                                      <p:cBhvr>
                                        <p:cTn id="19" dur="200" fill="hold">
                                          <p:stCondLst>
                                            <p:cond delay="600"/>
                                          </p:stCondLst>
                                        </p:cTn>
                                        <p:tgtEl>
                                          <p:spTgt spid="3"/>
                                        </p:tgtEl>
                                        <p:attrNameLst>
                                          <p:attrName>r</p:attrName>
                                        </p:attrNameLst>
                                      </p:cBhvr>
                                    </p:animRot>
                                    <p:animRot by="120000">
                                      <p:cBhvr>
                                        <p:cTn id="20" dur="200" fill="hold">
                                          <p:stCondLst>
                                            <p:cond delay="800"/>
                                          </p:stCondLst>
                                        </p:cTn>
                                        <p:tgtEl>
                                          <p:spTgt spid="3"/>
                                        </p:tgtEl>
                                        <p:attrNameLst>
                                          <p:attrName>r</p:attrName>
                                        </p:attrNameLst>
                                      </p:cBhvr>
                                    </p:animRot>
                                  </p:childTnLst>
                                </p:cTn>
                              </p:par>
                              <p:par>
                                <p:cTn id="21" presetID="42"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750"/>
                                        <p:tgtEl>
                                          <p:spTgt spid="9"/>
                                        </p:tgtEl>
                                      </p:cBhvr>
                                    </p:animEffect>
                                    <p:anim calcmode="lin" valueType="num">
                                      <p:cBhvr>
                                        <p:cTn id="24" dur="750" fill="hold"/>
                                        <p:tgtEl>
                                          <p:spTgt spid="9"/>
                                        </p:tgtEl>
                                        <p:attrNameLst>
                                          <p:attrName>ppt_x</p:attrName>
                                        </p:attrNameLst>
                                      </p:cBhvr>
                                      <p:tavLst>
                                        <p:tav tm="0">
                                          <p:val>
                                            <p:strVal val="#ppt_x"/>
                                          </p:val>
                                        </p:tav>
                                        <p:tav tm="100000">
                                          <p:val>
                                            <p:strVal val="#ppt_x"/>
                                          </p:val>
                                        </p:tav>
                                      </p:tavLst>
                                    </p:anim>
                                    <p:anim calcmode="lin" valueType="num">
                                      <p:cBhvr>
                                        <p:cTn id="25" dur="750" fill="hold"/>
                                        <p:tgtEl>
                                          <p:spTgt spid="9"/>
                                        </p:tgtEl>
                                        <p:attrNameLst>
                                          <p:attrName>ppt_y</p:attrName>
                                        </p:attrNameLst>
                                      </p:cBhvr>
                                      <p:tavLst>
                                        <p:tav tm="0">
                                          <p:val>
                                            <p:strVal val="#ppt_y+.1"/>
                                          </p:val>
                                        </p:tav>
                                        <p:tav tm="100000">
                                          <p:val>
                                            <p:strVal val="#ppt_y"/>
                                          </p:val>
                                        </p:tav>
                                      </p:tavLst>
                                    </p:anim>
                                  </p:childTnLst>
                                </p:cTn>
                              </p:par>
                              <p:par>
                                <p:cTn id="26" presetID="32" presetClass="emph" presetSubtype="0" fill="hold" nodeType="withEffect">
                                  <p:stCondLst>
                                    <p:cond delay="0"/>
                                  </p:stCondLst>
                                  <p:childTnLst>
                                    <p:animRot by="120000">
                                      <p:cBhvr>
                                        <p:cTn id="27" dur="100" fill="hold">
                                          <p:stCondLst>
                                            <p:cond delay="0"/>
                                          </p:stCondLst>
                                        </p:cTn>
                                        <p:tgtEl>
                                          <p:spTgt spid="9"/>
                                        </p:tgtEl>
                                        <p:attrNameLst>
                                          <p:attrName>r</p:attrName>
                                        </p:attrNameLst>
                                      </p:cBhvr>
                                    </p:animRot>
                                    <p:animRot by="-240000">
                                      <p:cBhvr>
                                        <p:cTn id="28" dur="200" fill="hold">
                                          <p:stCondLst>
                                            <p:cond delay="200"/>
                                          </p:stCondLst>
                                        </p:cTn>
                                        <p:tgtEl>
                                          <p:spTgt spid="9"/>
                                        </p:tgtEl>
                                        <p:attrNameLst>
                                          <p:attrName>r</p:attrName>
                                        </p:attrNameLst>
                                      </p:cBhvr>
                                    </p:animRot>
                                    <p:animRot by="240000">
                                      <p:cBhvr>
                                        <p:cTn id="29" dur="200" fill="hold">
                                          <p:stCondLst>
                                            <p:cond delay="400"/>
                                          </p:stCondLst>
                                        </p:cTn>
                                        <p:tgtEl>
                                          <p:spTgt spid="9"/>
                                        </p:tgtEl>
                                        <p:attrNameLst>
                                          <p:attrName>r</p:attrName>
                                        </p:attrNameLst>
                                      </p:cBhvr>
                                    </p:animRot>
                                    <p:animRot by="-240000">
                                      <p:cBhvr>
                                        <p:cTn id="30" dur="200" fill="hold">
                                          <p:stCondLst>
                                            <p:cond delay="600"/>
                                          </p:stCondLst>
                                        </p:cTn>
                                        <p:tgtEl>
                                          <p:spTgt spid="9"/>
                                        </p:tgtEl>
                                        <p:attrNameLst>
                                          <p:attrName>r</p:attrName>
                                        </p:attrNameLst>
                                      </p:cBhvr>
                                    </p:animRot>
                                    <p:animRot by="120000">
                                      <p:cBhvr>
                                        <p:cTn id="31" dur="200" fill="hold">
                                          <p:stCondLst>
                                            <p:cond delay="800"/>
                                          </p:stCondLst>
                                        </p:cTn>
                                        <p:tgtEl>
                                          <p:spTgt spid="9"/>
                                        </p:tgtEl>
                                        <p:attrNameLst>
                                          <p:attrName>r</p:attrName>
                                        </p:attrNameLst>
                                      </p:cBhvr>
                                    </p:animRot>
                                  </p:childTnLst>
                                </p:cTn>
                              </p:par>
                              <p:par>
                                <p:cTn id="32" presetID="42" presetClass="entr" presetSubtype="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750"/>
                                        <p:tgtEl>
                                          <p:spTgt spid="6"/>
                                        </p:tgtEl>
                                      </p:cBhvr>
                                    </p:animEffect>
                                    <p:anim calcmode="lin" valueType="num">
                                      <p:cBhvr>
                                        <p:cTn id="35" dur="750" fill="hold"/>
                                        <p:tgtEl>
                                          <p:spTgt spid="6"/>
                                        </p:tgtEl>
                                        <p:attrNameLst>
                                          <p:attrName>ppt_x</p:attrName>
                                        </p:attrNameLst>
                                      </p:cBhvr>
                                      <p:tavLst>
                                        <p:tav tm="0">
                                          <p:val>
                                            <p:strVal val="#ppt_x"/>
                                          </p:val>
                                        </p:tav>
                                        <p:tav tm="100000">
                                          <p:val>
                                            <p:strVal val="#ppt_x"/>
                                          </p:val>
                                        </p:tav>
                                      </p:tavLst>
                                    </p:anim>
                                    <p:anim calcmode="lin" valueType="num">
                                      <p:cBhvr>
                                        <p:cTn id="36" dur="750" fill="hold"/>
                                        <p:tgtEl>
                                          <p:spTgt spid="6"/>
                                        </p:tgtEl>
                                        <p:attrNameLst>
                                          <p:attrName>ppt_y</p:attrName>
                                        </p:attrNameLst>
                                      </p:cBhvr>
                                      <p:tavLst>
                                        <p:tav tm="0">
                                          <p:val>
                                            <p:strVal val="#ppt_y+.1"/>
                                          </p:val>
                                        </p:tav>
                                        <p:tav tm="100000">
                                          <p:val>
                                            <p:strVal val="#ppt_y"/>
                                          </p:val>
                                        </p:tav>
                                      </p:tavLst>
                                    </p:anim>
                                  </p:childTnLst>
                                </p:cTn>
                              </p:par>
                              <p:par>
                                <p:cTn id="37" presetID="32" presetClass="emph" presetSubtype="0" fill="hold" nodeType="withEffect">
                                  <p:stCondLst>
                                    <p:cond delay="0"/>
                                  </p:stCondLst>
                                  <p:childTnLst>
                                    <p:animRot by="120000">
                                      <p:cBhvr>
                                        <p:cTn id="38" dur="100" fill="hold">
                                          <p:stCondLst>
                                            <p:cond delay="0"/>
                                          </p:stCondLst>
                                        </p:cTn>
                                        <p:tgtEl>
                                          <p:spTgt spid="6"/>
                                        </p:tgtEl>
                                        <p:attrNameLst>
                                          <p:attrName>r</p:attrName>
                                        </p:attrNameLst>
                                      </p:cBhvr>
                                    </p:animRot>
                                    <p:animRot by="-240000">
                                      <p:cBhvr>
                                        <p:cTn id="39" dur="200" fill="hold">
                                          <p:stCondLst>
                                            <p:cond delay="200"/>
                                          </p:stCondLst>
                                        </p:cTn>
                                        <p:tgtEl>
                                          <p:spTgt spid="6"/>
                                        </p:tgtEl>
                                        <p:attrNameLst>
                                          <p:attrName>r</p:attrName>
                                        </p:attrNameLst>
                                      </p:cBhvr>
                                    </p:animRot>
                                    <p:animRot by="240000">
                                      <p:cBhvr>
                                        <p:cTn id="40" dur="200" fill="hold">
                                          <p:stCondLst>
                                            <p:cond delay="400"/>
                                          </p:stCondLst>
                                        </p:cTn>
                                        <p:tgtEl>
                                          <p:spTgt spid="6"/>
                                        </p:tgtEl>
                                        <p:attrNameLst>
                                          <p:attrName>r</p:attrName>
                                        </p:attrNameLst>
                                      </p:cBhvr>
                                    </p:animRot>
                                    <p:animRot by="-240000">
                                      <p:cBhvr>
                                        <p:cTn id="41" dur="200" fill="hold">
                                          <p:stCondLst>
                                            <p:cond delay="600"/>
                                          </p:stCondLst>
                                        </p:cTn>
                                        <p:tgtEl>
                                          <p:spTgt spid="6"/>
                                        </p:tgtEl>
                                        <p:attrNameLst>
                                          <p:attrName>r</p:attrName>
                                        </p:attrNameLst>
                                      </p:cBhvr>
                                    </p:animRot>
                                    <p:animRot by="120000">
                                      <p:cBhvr>
                                        <p:cTn id="42" dur="200" fill="hold">
                                          <p:stCondLst>
                                            <p:cond delay="800"/>
                                          </p:stCondLst>
                                        </p:cTn>
                                        <p:tgtEl>
                                          <p:spTgt spid="6"/>
                                        </p:tgtEl>
                                        <p:attrNameLst>
                                          <p:attrName>r</p:attrName>
                                        </p:attrNameLst>
                                      </p:cBhvr>
                                    </p:animRot>
                                  </p:childTnLst>
                                </p:cTn>
                              </p:par>
                              <p:par>
                                <p:cTn id="43" presetID="42" presetClass="entr" presetSubtype="0" fill="hold" nodeType="withEffect">
                                  <p:stCondLst>
                                    <p:cond delay="0"/>
                                  </p:stCondLst>
                                  <p:childTnLst>
                                    <p:set>
                                      <p:cBhvr>
                                        <p:cTn id="44" dur="1" fill="hold">
                                          <p:stCondLst>
                                            <p:cond delay="0"/>
                                          </p:stCondLst>
                                        </p:cTn>
                                        <p:tgtEl>
                                          <p:spTgt spid="14"/>
                                        </p:tgtEl>
                                        <p:attrNameLst>
                                          <p:attrName>style.visibility</p:attrName>
                                        </p:attrNameLst>
                                      </p:cBhvr>
                                      <p:to>
                                        <p:strVal val="visible"/>
                                      </p:to>
                                    </p:set>
                                    <p:animEffect transition="in" filter="fade">
                                      <p:cBhvr>
                                        <p:cTn id="45" dur="750"/>
                                        <p:tgtEl>
                                          <p:spTgt spid="14"/>
                                        </p:tgtEl>
                                      </p:cBhvr>
                                    </p:animEffect>
                                    <p:anim calcmode="lin" valueType="num">
                                      <p:cBhvr>
                                        <p:cTn id="46" dur="750" fill="hold"/>
                                        <p:tgtEl>
                                          <p:spTgt spid="14"/>
                                        </p:tgtEl>
                                        <p:attrNameLst>
                                          <p:attrName>ppt_x</p:attrName>
                                        </p:attrNameLst>
                                      </p:cBhvr>
                                      <p:tavLst>
                                        <p:tav tm="0">
                                          <p:val>
                                            <p:strVal val="#ppt_x"/>
                                          </p:val>
                                        </p:tav>
                                        <p:tav tm="100000">
                                          <p:val>
                                            <p:strVal val="#ppt_x"/>
                                          </p:val>
                                        </p:tav>
                                      </p:tavLst>
                                    </p:anim>
                                    <p:anim calcmode="lin" valueType="num">
                                      <p:cBhvr>
                                        <p:cTn id="47" dur="750" fill="hold"/>
                                        <p:tgtEl>
                                          <p:spTgt spid="14"/>
                                        </p:tgtEl>
                                        <p:attrNameLst>
                                          <p:attrName>ppt_y</p:attrName>
                                        </p:attrNameLst>
                                      </p:cBhvr>
                                      <p:tavLst>
                                        <p:tav tm="0">
                                          <p:val>
                                            <p:strVal val="#ppt_y+.1"/>
                                          </p:val>
                                        </p:tav>
                                        <p:tav tm="100000">
                                          <p:val>
                                            <p:strVal val="#ppt_y"/>
                                          </p:val>
                                        </p:tav>
                                      </p:tavLst>
                                    </p:anim>
                                  </p:childTnLst>
                                </p:cTn>
                              </p:par>
                              <p:par>
                                <p:cTn id="48" presetID="32" presetClass="emph" presetSubtype="0" fill="hold" nodeType="withEffect">
                                  <p:stCondLst>
                                    <p:cond delay="0"/>
                                  </p:stCondLst>
                                  <p:childTnLst>
                                    <p:animRot by="120000">
                                      <p:cBhvr>
                                        <p:cTn id="49" dur="100" fill="hold">
                                          <p:stCondLst>
                                            <p:cond delay="0"/>
                                          </p:stCondLst>
                                        </p:cTn>
                                        <p:tgtEl>
                                          <p:spTgt spid="14"/>
                                        </p:tgtEl>
                                        <p:attrNameLst>
                                          <p:attrName>r</p:attrName>
                                        </p:attrNameLst>
                                      </p:cBhvr>
                                    </p:animRot>
                                    <p:animRot by="-240000">
                                      <p:cBhvr>
                                        <p:cTn id="50" dur="200" fill="hold">
                                          <p:stCondLst>
                                            <p:cond delay="200"/>
                                          </p:stCondLst>
                                        </p:cTn>
                                        <p:tgtEl>
                                          <p:spTgt spid="14"/>
                                        </p:tgtEl>
                                        <p:attrNameLst>
                                          <p:attrName>r</p:attrName>
                                        </p:attrNameLst>
                                      </p:cBhvr>
                                    </p:animRot>
                                    <p:animRot by="240000">
                                      <p:cBhvr>
                                        <p:cTn id="51" dur="200" fill="hold">
                                          <p:stCondLst>
                                            <p:cond delay="400"/>
                                          </p:stCondLst>
                                        </p:cTn>
                                        <p:tgtEl>
                                          <p:spTgt spid="14"/>
                                        </p:tgtEl>
                                        <p:attrNameLst>
                                          <p:attrName>r</p:attrName>
                                        </p:attrNameLst>
                                      </p:cBhvr>
                                    </p:animRot>
                                    <p:animRot by="-240000">
                                      <p:cBhvr>
                                        <p:cTn id="52" dur="200" fill="hold">
                                          <p:stCondLst>
                                            <p:cond delay="600"/>
                                          </p:stCondLst>
                                        </p:cTn>
                                        <p:tgtEl>
                                          <p:spTgt spid="14"/>
                                        </p:tgtEl>
                                        <p:attrNameLst>
                                          <p:attrName>r</p:attrName>
                                        </p:attrNameLst>
                                      </p:cBhvr>
                                    </p:animRot>
                                    <p:animRot by="120000">
                                      <p:cBhvr>
                                        <p:cTn id="53" dur="200" fill="hold">
                                          <p:stCondLst>
                                            <p:cond delay="800"/>
                                          </p:stCondLst>
                                        </p:cTn>
                                        <p:tgtEl>
                                          <p:spTgt spid="14"/>
                                        </p:tgtEl>
                                        <p:attrNameLst>
                                          <p:attrName>r</p:attrName>
                                        </p:attrNameLst>
                                      </p:cBhvr>
                                    </p:animRot>
                                  </p:childTnLst>
                                </p:cTn>
                              </p:par>
                              <p:par>
                                <p:cTn id="54" presetID="53" presetClass="entr" presetSubtype="16" fill="hold" nodeType="withEffect">
                                  <p:stCondLst>
                                    <p:cond delay="0"/>
                                  </p:stCondLst>
                                  <p:childTnLst>
                                    <p:set>
                                      <p:cBhvr>
                                        <p:cTn id="55" dur="1" fill="hold">
                                          <p:stCondLst>
                                            <p:cond delay="0"/>
                                          </p:stCondLst>
                                        </p:cTn>
                                        <p:tgtEl>
                                          <p:spTgt spid="2"/>
                                        </p:tgtEl>
                                        <p:attrNameLst>
                                          <p:attrName>style.visibility</p:attrName>
                                        </p:attrNameLst>
                                      </p:cBhvr>
                                      <p:to>
                                        <p:strVal val="visible"/>
                                      </p:to>
                                    </p:set>
                                    <p:anim calcmode="lin" valueType="num">
                                      <p:cBhvr>
                                        <p:cTn id="56" dur="500" fill="hold"/>
                                        <p:tgtEl>
                                          <p:spTgt spid="2"/>
                                        </p:tgtEl>
                                        <p:attrNameLst>
                                          <p:attrName>ppt_w</p:attrName>
                                        </p:attrNameLst>
                                      </p:cBhvr>
                                      <p:tavLst>
                                        <p:tav tm="0">
                                          <p:val>
                                            <p:fltVal val="0"/>
                                          </p:val>
                                        </p:tav>
                                        <p:tav tm="100000">
                                          <p:val>
                                            <p:strVal val="#ppt_w"/>
                                          </p:val>
                                        </p:tav>
                                      </p:tavLst>
                                    </p:anim>
                                    <p:anim calcmode="lin" valueType="num">
                                      <p:cBhvr>
                                        <p:cTn id="57" dur="500" fill="hold"/>
                                        <p:tgtEl>
                                          <p:spTgt spid="2"/>
                                        </p:tgtEl>
                                        <p:attrNameLst>
                                          <p:attrName>ppt_h</p:attrName>
                                        </p:attrNameLst>
                                      </p:cBhvr>
                                      <p:tavLst>
                                        <p:tav tm="0">
                                          <p:val>
                                            <p:fltVal val="0"/>
                                          </p:val>
                                        </p:tav>
                                        <p:tav tm="100000">
                                          <p:val>
                                            <p:strVal val="#ppt_h"/>
                                          </p:val>
                                        </p:tav>
                                      </p:tavLst>
                                    </p:anim>
                                    <p:animEffect transition="in" filter="fade">
                                      <p:cBhvr>
                                        <p:cTn id="58" dur="500"/>
                                        <p:tgtEl>
                                          <p:spTgt spid="2"/>
                                        </p:tgtEl>
                                      </p:cBhvr>
                                    </p:animEffect>
                                  </p:childTnLst>
                                </p:cTn>
                              </p:par>
                              <p:par>
                                <p:cTn id="59" presetID="8" presetClass="emph" presetSubtype="0" fill="hold" nodeType="withEffect">
                                  <p:stCondLst>
                                    <p:cond delay="0"/>
                                  </p:stCondLst>
                                  <p:childTnLst>
                                    <p:animRot by="21600000">
                                      <p:cBhvr>
                                        <p:cTn id="60" dur="1000" fill="hold"/>
                                        <p:tgtEl>
                                          <p:spTgt spid="2"/>
                                        </p:tgtEl>
                                        <p:attrNameLst>
                                          <p:attrName>r</p:attrName>
                                        </p:attrNameLst>
                                      </p:cBhvr>
                                    </p:animRot>
                                  </p:childTnLst>
                                </p:cTn>
                              </p:par>
                              <p:par>
                                <p:cTn id="61" presetID="22" presetClass="entr" presetSubtype="2" fill="hold"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right)">
                                      <p:cBhvr>
                                        <p:cTn id="63" dur="500"/>
                                        <p:tgtEl>
                                          <p:spTgt spid="26"/>
                                        </p:tgtEl>
                                      </p:cBhvr>
                                    </p:animEffect>
                                  </p:childTnLst>
                                </p:cTn>
                              </p:par>
                              <p:par>
                                <p:cTn id="64" presetID="22" presetClass="entr" presetSubtype="8" fill="hold" nodeType="with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left)">
                                      <p:cBhvr>
                                        <p:cTn id="66" dur="500"/>
                                        <p:tgtEl>
                                          <p:spTgt spid="28"/>
                                        </p:tgtEl>
                                      </p:cBhvr>
                                    </p:animEffect>
                                  </p:childTnLst>
                                </p:cTn>
                              </p:par>
                              <p:par>
                                <p:cTn id="67" presetID="10" presetClass="entr" presetSubtype="0" fill="hold" nodeType="withEffect">
                                  <p:stCondLst>
                                    <p:cond delay="0"/>
                                  </p:stCondLst>
                                  <p:childTnLst>
                                    <p:set>
                                      <p:cBhvr>
                                        <p:cTn id="68" dur="1" fill="hold">
                                          <p:stCondLst>
                                            <p:cond delay="0"/>
                                          </p:stCondLst>
                                        </p:cTn>
                                        <p:tgtEl>
                                          <p:spTgt spid="20"/>
                                        </p:tgtEl>
                                        <p:attrNameLst>
                                          <p:attrName>style.visibility</p:attrName>
                                        </p:attrNameLst>
                                      </p:cBhvr>
                                      <p:to>
                                        <p:strVal val="visible"/>
                                      </p:to>
                                    </p:set>
                                    <p:animEffect transition="in" filter="fade">
                                      <p:cBhvr>
                                        <p:cTn id="69" dur="750"/>
                                        <p:tgtEl>
                                          <p:spTgt spid="20"/>
                                        </p:tgtEl>
                                      </p:cBhvr>
                                    </p:animEffect>
                                  </p:childTnLst>
                                </p:cTn>
                              </p:par>
                              <p:par>
                                <p:cTn id="70" presetID="16" presetClass="entr" presetSubtype="37" fill="hold" grpId="0" nodeType="with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barn(outVertical)">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835"/>
        <p:cNvGrpSpPr/>
        <p:nvPr/>
      </p:nvGrpSpPr>
      <p:grpSpPr>
        <a:xfrm>
          <a:off x="0" y="0"/>
          <a:ext cx="0" cy="0"/>
          <a:chOff x="0" y="0"/>
          <a:chExt cx="0" cy="0"/>
        </a:xfrm>
      </p:grpSpPr>
      <p:sp>
        <p:nvSpPr>
          <p:cNvPr id="90" name="Rectangle 89">
            <a:extLst>
              <a:ext uri="{FF2B5EF4-FFF2-40B4-BE49-F238E27FC236}">
                <a16:creationId xmlns:a16="http://schemas.microsoft.com/office/drawing/2014/main" id="{B07234A5-9CB3-D947-B7D8-A3DE3F750C61}"/>
              </a:ext>
            </a:extLst>
          </p:cNvPr>
          <p:cNvSpPr/>
          <p:nvPr/>
        </p:nvSpPr>
        <p:spPr>
          <a:xfrm>
            <a:off x="2352508" y="2433317"/>
            <a:ext cx="7014309" cy="2831544"/>
          </a:xfrm>
          <a:prstGeom prst="rect">
            <a:avLst/>
          </a:prstGeom>
          <a:noFill/>
        </p:spPr>
        <p:txBody>
          <a:bodyPr wrap="squar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800" b="1" i="0" u="none" strike="noStrike" kern="0" cap="none" spc="0" normalizeH="0" baseline="0" noProof="0" dirty="0">
                <a:ln w="0"/>
                <a:solidFill>
                  <a:srgbClr val="00206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pic>
        <p:nvPicPr>
          <p:cNvPr id="91" name="Picture 90">
            <a:extLst>
              <a:ext uri="{FF2B5EF4-FFF2-40B4-BE49-F238E27FC236}">
                <a16:creationId xmlns:a16="http://schemas.microsoft.com/office/drawing/2014/main" id="{9EB155E8-8671-D649-8460-14383CB51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37" y="-110974"/>
            <a:ext cx="2274399" cy="2152575"/>
          </a:xfrm>
          <a:prstGeom prst="rect">
            <a:avLst/>
          </a:prstGeom>
        </p:spPr>
      </p:pic>
      <p:pic>
        <p:nvPicPr>
          <p:cNvPr id="8" name="Picture 7">
            <a:extLst>
              <a:ext uri="{FF2B5EF4-FFF2-40B4-BE49-F238E27FC236}">
                <a16:creationId xmlns:a16="http://schemas.microsoft.com/office/drawing/2014/main" id="{A55837B7-9DED-5E44-A5B7-E00372AF83BF}"/>
              </a:ext>
            </a:extLst>
          </p:cNvPr>
          <p:cNvPicPr>
            <a:picLocks noChangeAspect="1"/>
          </p:cNvPicPr>
          <p:nvPr/>
        </p:nvPicPr>
        <p:blipFill>
          <a:blip r:embed="rId4"/>
          <a:stretch>
            <a:fillRect/>
          </a:stretch>
        </p:blipFill>
        <p:spPr>
          <a:xfrm rot="19934793">
            <a:off x="-593249" y="1931475"/>
            <a:ext cx="4761845" cy="4770071"/>
          </a:xfrm>
          <a:prstGeom prst="rect">
            <a:avLst/>
          </a:prstGeom>
        </p:spPr>
      </p:pic>
      <p:grpSp>
        <p:nvGrpSpPr>
          <p:cNvPr id="10" name="Group 9">
            <a:extLst>
              <a:ext uri="{FF2B5EF4-FFF2-40B4-BE49-F238E27FC236}">
                <a16:creationId xmlns:a16="http://schemas.microsoft.com/office/drawing/2014/main" id="{DE7EDAFB-FB8A-FA42-9A9C-4D2CE034DB5F}"/>
              </a:ext>
            </a:extLst>
          </p:cNvPr>
          <p:cNvGrpSpPr/>
          <p:nvPr/>
        </p:nvGrpSpPr>
        <p:grpSpPr>
          <a:xfrm>
            <a:off x="3063486" y="58296"/>
            <a:ext cx="6678821" cy="1530080"/>
            <a:chOff x="1773576" y="56204"/>
            <a:chExt cx="5009116" cy="1236784"/>
          </a:xfrm>
        </p:grpSpPr>
        <p:sp>
          <p:nvSpPr>
            <p:cNvPr id="9" name="Terminator 8">
              <a:extLst>
                <a:ext uri="{FF2B5EF4-FFF2-40B4-BE49-F238E27FC236}">
                  <a16:creationId xmlns:a16="http://schemas.microsoft.com/office/drawing/2014/main" id="{CAD1D5F9-798F-A747-A679-59FF2F6CFBB8}"/>
                </a:ext>
              </a:extLst>
            </p:cNvPr>
            <p:cNvSpPr/>
            <p:nvPr/>
          </p:nvSpPr>
          <p:spPr>
            <a:xfrm>
              <a:off x="1773576" y="56204"/>
              <a:ext cx="5009116" cy="1236784"/>
            </a:xfrm>
            <a:prstGeom prst="flowChartTerminator">
              <a:avLst/>
            </a:prstGeom>
            <a:solidFill>
              <a:schemeClr val="accent1">
                <a:lumMod val="10000"/>
                <a:lumOff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x-none" sz="1867" b="0" i="0" u="none" strike="noStrike" kern="0" cap="none" spc="0" normalizeH="0" baseline="0" noProof="0">
                <a:ln>
                  <a:noFill/>
                </a:ln>
                <a:solidFill>
                  <a:srgbClr val="E7DCD2"/>
                </a:solidFill>
                <a:effectLst/>
                <a:uLnTx/>
                <a:uFillTx/>
                <a:latin typeface="Arial"/>
                <a:ea typeface="+mn-ea"/>
                <a:cs typeface="+mn-cs"/>
                <a:sym typeface="Arial"/>
              </a:endParaRPr>
            </a:p>
          </p:txBody>
        </p:sp>
        <p:sp>
          <p:nvSpPr>
            <p:cNvPr id="4" name="TextBox 3">
              <a:extLst>
                <a:ext uri="{FF2B5EF4-FFF2-40B4-BE49-F238E27FC236}">
                  <a16:creationId xmlns:a16="http://schemas.microsoft.com/office/drawing/2014/main" id="{5FB72778-C811-0646-B714-55F7B94D6CDE}"/>
                </a:ext>
              </a:extLst>
            </p:cNvPr>
            <p:cNvSpPr txBox="1"/>
            <p:nvPr/>
          </p:nvSpPr>
          <p:spPr>
            <a:xfrm>
              <a:off x="2042751" y="212931"/>
              <a:ext cx="4370989" cy="820974"/>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L</a:t>
              </a:r>
              <a:r>
                <a:rPr kumimoji="0" lang="x-none" sz="6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UYỆN TẬP</a:t>
              </a:r>
            </a:p>
          </p:txBody>
        </p:sp>
      </p:grpSp>
      <p:pic>
        <p:nvPicPr>
          <p:cNvPr id="1026" name="Picture 2">
            <a:extLst>
              <a:ext uri="{FF2B5EF4-FFF2-40B4-BE49-F238E27FC236}">
                <a16:creationId xmlns:a16="http://schemas.microsoft.com/office/drawing/2014/main" id="{6AFC96C8-115E-C24E-B2F6-FA55A91951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96939" y="11232"/>
            <a:ext cx="457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088158"/>
      </p:ext>
    </p:extLst>
  </p:cSld>
  <p:clrMapOvr>
    <a:masterClrMapping/>
  </p:clrMapOvr>
  <mc:AlternateContent xmlns:mc="http://schemas.openxmlformats.org/markup-compatibility/2006" xmlns:p14="http://schemas.microsoft.com/office/powerpoint/2010/main">
    <mc:Choice Requires="p14">
      <p:transition spd="slow">
        <p14:ripple/>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14:presetBounceEnd="50000">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14:bounceEnd="50000">
                                          <p:cBhvr additive="base">
                                            <p:cTn id="7" dur="500" fill="hold"/>
                                            <p:tgtEl>
                                              <p:spTgt spid="90"/>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14:bounceEnd="50000">
                                          <p:cBhvr additive="base">
                                            <p:cTn id="11" dur="500" fill="hold"/>
                                            <p:tgtEl>
                                              <p:spTgt spid="91"/>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14:presetBounceEnd="50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50000">
                                          <p:cBhvr additive="base">
                                            <p:cTn id="19" dur="500" fill="hold"/>
                                            <p:tgtEl>
                                              <p:spTgt spid="8"/>
                                            </p:tgtEl>
                                            <p:attrNameLst>
                                              <p:attrName>ppt_x</p:attrName>
                                            </p:attrNameLst>
                                          </p:cBhvr>
                                          <p:tavLst>
                                            <p:tav tm="0">
                                              <p:val>
                                                <p:strVal val="#ppt_x"/>
                                              </p:val>
                                            </p:tav>
                                            <p:tav tm="100000">
                                              <p:val>
                                                <p:strVal val="#ppt_x"/>
                                              </p:val>
                                            </p:tav>
                                          </p:tavLst>
                                        </p:anim>
                                        <p:anim calcmode="lin" valueType="num" p14:bounceEnd="50000">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withEffect">
                                      <p:stCondLst>
                                        <p:cond delay="0"/>
                                      </p:stCondLst>
                                      <p:childTnLst>
                                        <p:set>
                                          <p:cBhvr>
                                            <p:cTn id="6" dur="1" fill="hold">
                                              <p:stCondLst>
                                                <p:cond delay="0"/>
                                              </p:stCondLst>
                                            </p:cTn>
                                            <p:tgtEl>
                                              <p:spTgt spid="90"/>
                                            </p:tgtEl>
                                            <p:attrNameLst>
                                              <p:attrName>style.visibility</p:attrName>
                                            </p:attrNameLst>
                                          </p:cBhvr>
                                          <p:to>
                                            <p:strVal val="visible"/>
                                          </p:to>
                                        </p:set>
                                        <p:anim calcmode="lin" valueType="num">
                                          <p:cBhvr additive="base">
                                            <p:cTn id="7" dur="500" fill="hold"/>
                                            <p:tgtEl>
                                              <p:spTgt spid="90"/>
                                            </p:tgtEl>
                                            <p:attrNameLst>
                                              <p:attrName>ppt_x</p:attrName>
                                            </p:attrNameLst>
                                          </p:cBhvr>
                                          <p:tavLst>
                                            <p:tav tm="0">
                                              <p:val>
                                                <p:strVal val="0-#ppt_w/2"/>
                                              </p:val>
                                            </p:tav>
                                            <p:tav tm="100000">
                                              <p:val>
                                                <p:strVal val="#ppt_x"/>
                                              </p:val>
                                            </p:tav>
                                          </p:tavLst>
                                        </p:anim>
                                        <p:anim calcmode="lin" valueType="num">
                                          <p:cBhvr additive="base">
                                            <p:cTn id="8" dur="500" fill="hold"/>
                                            <p:tgtEl>
                                              <p:spTgt spid="90"/>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91"/>
                                            </p:tgtEl>
                                            <p:attrNameLst>
                                              <p:attrName>style.visibility</p:attrName>
                                            </p:attrNameLst>
                                          </p:cBhvr>
                                          <p:to>
                                            <p:strVal val="visible"/>
                                          </p:to>
                                        </p:set>
                                        <p:anim calcmode="lin" valueType="num">
                                          <p:cBhvr additive="base">
                                            <p:cTn id="11" dur="500" fill="hold"/>
                                            <p:tgtEl>
                                              <p:spTgt spid="91"/>
                                            </p:tgtEl>
                                            <p:attrNameLst>
                                              <p:attrName>ppt_x</p:attrName>
                                            </p:attrNameLst>
                                          </p:cBhvr>
                                          <p:tavLst>
                                            <p:tav tm="0">
                                              <p:val>
                                                <p:strVal val="0-#ppt_w/2"/>
                                              </p:val>
                                            </p:tav>
                                            <p:tav tm="100000">
                                              <p:val>
                                                <p:strVal val="#ppt_x"/>
                                              </p:val>
                                            </p:tav>
                                          </p:tavLst>
                                        </p:anim>
                                        <p:anim calcmode="lin" valueType="num">
                                          <p:cBhvr additive="base">
                                            <p:cTn id="12" dur="500" fill="hold"/>
                                            <p:tgtEl>
                                              <p:spTgt spid="91"/>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par>
                                    <p:cTn id="21" presetID="22" presetClass="entr" presetSubtype="4" fill="hold" nodeType="with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wipe(down)">
                                          <p:cBhvr>
                                            <p:cTn id="2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1" y="2022326"/>
            <a:ext cx="10872191" cy="14042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3490" y="2043124"/>
            <a:ext cx="9383697"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Cuộc khởi nghĩa đầu tiên bùng nổ trong thời kì Bắc thuộc do ai lãnh đạo?</a:t>
            </a:r>
          </a:p>
        </p:txBody>
      </p:sp>
      <p:sp>
        <p:nvSpPr>
          <p:cNvPr id="15" name="bang d">
            <a:extLst>
              <a:ext uri="{FF2B5EF4-FFF2-40B4-BE49-F238E27FC236}">
                <a16:creationId xmlns:a16="http://schemas.microsoft.com/office/drawing/2014/main" id="{D0E6AFB4-275F-4728-9A13-27E00F9EA3A2}"/>
              </a:ext>
            </a:extLst>
          </p:cNvPr>
          <p:cNvSpPr/>
          <p:nvPr/>
        </p:nvSpPr>
        <p:spPr>
          <a:xfrm flipH="1">
            <a:off x="6286325" y="5456635"/>
            <a:ext cx="5402799"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286326" y="3879476"/>
            <a:ext cx="5402797"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532502" y="5608563"/>
            <a:ext cx="540279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Hai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Trưng</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662514" y="4093745"/>
            <a:ext cx="4264930"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Mai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Thúc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Loan</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806332" y="546573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64556" y="4047213"/>
            <a:ext cx="465041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Lý</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Bí</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90611" y="5624375"/>
            <a:ext cx="5249772"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Bà</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Triệu</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273275694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799" y="2022325"/>
            <a:ext cx="10872191" cy="159382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02550" y="2017689"/>
            <a:ext cx="9383697" cy="1405641"/>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vi-VN" sz="4267"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Kết quả lớn nhất của cuộc khởi nghĩa Hai Bà Trưng là:</a:t>
            </a:r>
            <a:endParaRPr kumimoji="0" lang="en-US" sz="4267"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d">
            <a:extLst>
              <a:ext uri="{FF2B5EF4-FFF2-40B4-BE49-F238E27FC236}">
                <a16:creationId xmlns:a16="http://schemas.microsoft.com/office/drawing/2014/main" id="{D0E6AFB4-275F-4728-9A13-27E00F9EA3A2}"/>
              </a:ext>
            </a:extLst>
          </p:cNvPr>
          <p:cNvSpPr/>
          <p:nvPr/>
        </p:nvSpPr>
        <p:spPr>
          <a:xfrm flipH="1">
            <a:off x="6373187" y="5504951"/>
            <a:ext cx="5582692"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373187" y="3927792"/>
            <a:ext cx="5582692"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6435572" y="5589046"/>
            <a:ext cx="5520308"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Lật</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đổ</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ách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cai</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trị</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của</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nhà</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Hán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giành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được</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độc</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lập</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tự</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chủ</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435572" y="4125428"/>
            <a:ext cx="4945329" cy="954107"/>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Quân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Tô</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Định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phải</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rút</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quân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về</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nước</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699799" y="3940440"/>
            <a:ext cx="5582692"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99799" y="5517598"/>
            <a:ext cx="5582692"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049070" y="4088251"/>
            <a:ext cx="4945329"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Trưng</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Trắc</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lên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ngôi</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vua</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1028145" y="5704640"/>
            <a:ext cx="4945329"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Đánh</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tan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quân</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Mã</a:t>
            </a:r>
            <a:r>
              <a:rPr kumimoji="0" lang="en-US" sz="2800"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sym typeface="Arial"/>
              </a:rPr>
              <a:t> </a:t>
            </a:r>
            <a:r>
              <a:rPr kumimoji="0" lang="en-US" sz="2800"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sym typeface="Arial"/>
              </a:rPr>
              <a:t>Viện</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397916973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759" y="-2323"/>
            <a:ext cx="1912501" cy="191250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45087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57648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149760" y="1604255"/>
            <a:ext cx="11892481" cy="1863932"/>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526739" y="1774831"/>
            <a:ext cx="10972800" cy="1405641"/>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267"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Địa bàn nổi ra cuộc khởi nghĩa Hai Bà Trưng ngày nay là:</a:t>
            </a:r>
            <a:endParaRPr kumimoji="0" lang="en-US" altLang="x-none" sz="4267"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610145" y="3883741"/>
            <a:ext cx="5118846"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66436" y="5677684"/>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842378" y="4172715"/>
            <a:ext cx="2529737" cy="646331"/>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Nội</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1184985" y="5847696"/>
            <a:ext cx="4349541" cy="64633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Tĩnh</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3819125"/>
            <a:ext cx="5249773"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610145" y="5715987"/>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6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57194" y="4134497"/>
            <a:ext cx="4427837" cy="64633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vi-VN"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 Giang</a:t>
            </a:r>
            <a:endPar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998244" y="5937313"/>
            <a:ext cx="3880376" cy="646331"/>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kumimoji="0" lang="en-US" sz="36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36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Nam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2341668" y="-103587"/>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2611805650"/>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3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34294F01-75A2-47C6-8975-F699C21E23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49759" y="-2323"/>
            <a:ext cx="1912501" cy="1912501"/>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0" y="6260480"/>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a:cxnSpLocks/>
          </p:cNvCxnSpPr>
          <p:nvPr/>
        </p:nvCxnSpPr>
        <p:spPr>
          <a:xfrm>
            <a:off x="0" y="4508765"/>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576488"/>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39243" y="1966056"/>
            <a:ext cx="10872191" cy="150213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4267" b="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18092" y="2000335"/>
            <a:ext cx="9383697" cy="132343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4000" b="0"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Nguyên nhân sâu xa dẫn đến cuộc khởi nghĩa Hai Bà Trưng là:</a:t>
            </a:r>
            <a:endParaRPr kumimoji="0" lang="en-US" altLang="x-none" sz="4000" b="1" i="0" u="none" strike="noStrike" kern="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5" name="bang b">
            <a:extLst>
              <a:ext uri="{FF2B5EF4-FFF2-40B4-BE49-F238E27FC236}">
                <a16:creationId xmlns:a16="http://schemas.microsoft.com/office/drawing/2014/main" id="{D0E6AFB4-275F-4728-9A13-27E00F9EA3A2}"/>
              </a:ext>
            </a:extLst>
          </p:cNvPr>
          <p:cNvSpPr/>
          <p:nvPr/>
        </p:nvSpPr>
        <p:spPr>
          <a:xfrm flipH="1">
            <a:off x="6610145" y="3883741"/>
            <a:ext cx="5523940"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c">
            <a:extLst>
              <a:ext uri="{FF2B5EF4-FFF2-40B4-BE49-F238E27FC236}">
                <a16:creationId xmlns:a16="http://schemas.microsoft.com/office/drawing/2014/main" id="{CA2E0476-BE10-4768-BE1B-A9C0072703C2}"/>
              </a:ext>
            </a:extLst>
          </p:cNvPr>
          <p:cNvSpPr/>
          <p:nvPr/>
        </p:nvSpPr>
        <p:spPr>
          <a:xfrm flipH="1">
            <a:off x="766436" y="5677684"/>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b">
            <a:extLst>
              <a:ext uri="{FF2B5EF4-FFF2-40B4-BE49-F238E27FC236}">
                <a16:creationId xmlns:a16="http://schemas.microsoft.com/office/drawing/2014/main" id="{9897B1B9-EB78-41AF-AC33-1E8F7714B11F}"/>
              </a:ext>
            </a:extLst>
          </p:cNvPr>
          <p:cNvSpPr txBox="1"/>
          <p:nvPr/>
        </p:nvSpPr>
        <p:spPr>
          <a:xfrm>
            <a:off x="6923499" y="4134871"/>
            <a:ext cx="4722632" cy="954107"/>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Chính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sách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hà</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khắc</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của</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nhà</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Hán</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c">
            <a:extLst>
              <a:ext uri="{FF2B5EF4-FFF2-40B4-BE49-F238E27FC236}">
                <a16:creationId xmlns:a16="http://schemas.microsoft.com/office/drawing/2014/main" id="{D96707EC-5A82-4050-B897-6DBAB63AC957}"/>
              </a:ext>
            </a:extLst>
          </p:cNvPr>
          <p:cNvSpPr txBox="1"/>
          <p:nvPr/>
        </p:nvSpPr>
        <p:spPr>
          <a:xfrm>
            <a:off x="843027" y="5960566"/>
            <a:ext cx="5166913"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Cha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của</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Hai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Bà</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Trưng</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bị</a:t>
            </a:r>
            <a:r>
              <a:rPr lang="en-US" sz="2800" noProof="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2800" noProof="0" dirty="0" err="1">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giết</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1" name="bang a">
            <a:extLst>
              <a:ext uri="{FF2B5EF4-FFF2-40B4-BE49-F238E27FC236}">
                <a16:creationId xmlns:a16="http://schemas.microsoft.com/office/drawing/2014/main" id="{8DD63B39-09F3-4F04-83CD-408FC7619A90}"/>
              </a:ext>
            </a:extLst>
          </p:cNvPr>
          <p:cNvSpPr/>
          <p:nvPr/>
        </p:nvSpPr>
        <p:spPr>
          <a:xfrm flipH="1">
            <a:off x="846227" y="3819125"/>
            <a:ext cx="5249773" cy="1292683"/>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d">
            <a:extLst>
              <a:ext uri="{FF2B5EF4-FFF2-40B4-BE49-F238E27FC236}">
                <a16:creationId xmlns:a16="http://schemas.microsoft.com/office/drawing/2014/main" id="{A6F11D1C-4D08-4BAF-9A3D-4AC673B9036B}"/>
              </a:ext>
            </a:extLst>
          </p:cNvPr>
          <p:cNvSpPr/>
          <p:nvPr/>
        </p:nvSpPr>
        <p:spPr>
          <a:xfrm flipH="1">
            <a:off x="6479218" y="5715988"/>
            <a:ext cx="5249773" cy="108898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800"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318092" y="4172715"/>
            <a:ext cx="3612041" cy="523220"/>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Thi</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Sách</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bị</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giết</a:t>
            </a:r>
            <a:endPar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d">
            <a:extLst>
              <a:ext uri="{FF2B5EF4-FFF2-40B4-BE49-F238E27FC236}">
                <a16:creationId xmlns:a16="http://schemas.microsoft.com/office/drawing/2014/main" id="{42A746A3-96B8-42A5-8EFA-A104DB6B2F69}"/>
              </a:ext>
            </a:extLst>
          </p:cNvPr>
          <p:cNvSpPr txBox="1"/>
          <p:nvPr/>
        </p:nvSpPr>
        <p:spPr>
          <a:xfrm>
            <a:off x="6995712" y="5870629"/>
            <a:ext cx="4650419" cy="523220"/>
          </a:xfrm>
          <a:prstGeom prst="rect">
            <a:avLst/>
          </a:prstGeom>
          <a:noFill/>
        </p:spPr>
        <p:txBody>
          <a:bodyPr wrap="square" rtlCol="0">
            <a:spAutoFit/>
          </a:bodyPr>
          <a:lstStyle/>
          <a:p>
            <a:pPr marL="342891" marR="0" lvl="0" indent="-342891"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D. </a:t>
            </a:r>
            <a:r>
              <a:rPr lang="en-US" sz="2800"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B</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áo</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thù</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2800"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cho</a:t>
            </a:r>
            <a:r>
              <a:rPr kumimoji="0" lang="en-US" sz="2800"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cha</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FE8FC658-9CAC-1940-86C8-E2C1EAA3542D}"/>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353930181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5"/>
                                        </p:tgtEl>
                                        <p:attrNameLst>
                                          <p:attrName>style.visibility</p:attrName>
                                        </p:attrNameLst>
                                      </p:cBhvr>
                                      <p:to>
                                        <p:strVal val="visible"/>
                                      </p:to>
                                    </p:set>
                                    <p:animEffect transition="in" filter="fade">
                                      <p:cBhvr>
                                        <p:cTn id="18" dur="500"/>
                                        <p:tgtEl>
                                          <p:spTgt spid="2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4"/>
                                        </p:tgtEl>
                                        <p:attrNameLst>
                                          <p:attrName>style.visibility</p:attrName>
                                        </p:attrNameLst>
                                      </p:cBhvr>
                                      <p:to>
                                        <p:strVal val="visible"/>
                                      </p:to>
                                    </p:set>
                                    <p:animEffect transition="in" filter="fade">
                                      <p:cBhvr>
                                        <p:cTn id="2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accent1">
            <a:lumMod val="75000"/>
            <a:alpha val="79000"/>
          </a:schemeClr>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69C01B56-DA3A-41A9-AE57-D9F13F2E19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0" y="-6659"/>
            <a:ext cx="2113488" cy="2113488"/>
          </a:xfrm>
          <a:prstGeom prst="rect">
            <a:avLst/>
          </a:prstGeom>
        </p:spPr>
      </p:pic>
      <p:cxnSp>
        <p:nvCxnSpPr>
          <p:cNvPr id="23" name="Straight Connector 22">
            <a:extLst>
              <a:ext uri="{FF2B5EF4-FFF2-40B4-BE49-F238E27FC236}">
                <a16:creationId xmlns:a16="http://schemas.microsoft.com/office/drawing/2014/main" id="{C7B0FE9C-F303-49FF-B30D-C4457E06642A}"/>
              </a:ext>
            </a:extLst>
          </p:cNvPr>
          <p:cNvCxnSpPr/>
          <p:nvPr/>
        </p:nvCxnSpPr>
        <p:spPr>
          <a:xfrm>
            <a:off x="10905" y="6053453"/>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2F7D700C-B032-496C-9680-57633EB31182}"/>
              </a:ext>
            </a:extLst>
          </p:cNvPr>
          <p:cNvCxnSpPr/>
          <p:nvPr/>
        </p:nvCxnSpPr>
        <p:spPr>
          <a:xfrm>
            <a:off x="0" y="4437064"/>
            <a:ext cx="12192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B4199134-2609-4E66-A329-2863BCCC5133}"/>
              </a:ext>
            </a:extLst>
          </p:cNvPr>
          <p:cNvCxnSpPr/>
          <p:nvPr/>
        </p:nvCxnSpPr>
        <p:spPr>
          <a:xfrm>
            <a:off x="-20661" y="2785087"/>
            <a:ext cx="12192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a:extLst>
              <a:ext uri="{FF2B5EF4-FFF2-40B4-BE49-F238E27FC236}">
                <a16:creationId xmlns:a16="http://schemas.microsoft.com/office/drawing/2014/main" id="{2254BD6F-C222-4EBF-A18A-FDA724EC8AEA}"/>
              </a:ext>
            </a:extLst>
          </p:cNvPr>
          <p:cNvSpPr/>
          <p:nvPr/>
        </p:nvSpPr>
        <p:spPr>
          <a:xfrm flipH="1">
            <a:off x="699801" y="2022326"/>
            <a:ext cx="10872191" cy="140426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24" name="TextBox 23">
            <a:extLst>
              <a:ext uri="{FF2B5EF4-FFF2-40B4-BE49-F238E27FC236}">
                <a16:creationId xmlns:a16="http://schemas.microsoft.com/office/drawing/2014/main" id="{4605F6AC-8356-4661-B6A4-309609CF4CCF}"/>
              </a:ext>
            </a:extLst>
          </p:cNvPr>
          <p:cNvSpPr txBox="1"/>
          <p:nvPr/>
        </p:nvSpPr>
        <p:spPr>
          <a:xfrm>
            <a:off x="1383490" y="2043124"/>
            <a:ext cx="9383697" cy="107721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srgbClr val="FFFF00"/>
                </a:solidFill>
                <a:effectLst/>
                <a:uLnTx/>
                <a:uFillTx/>
                <a:latin typeface="Times New Roman" panose="02020603050405020304" pitchFamily="18" charset="0"/>
                <a:ea typeface="+mn-ea"/>
                <a:cs typeface="Times New Roman" panose="02020603050405020304" pitchFamily="18" charset="0"/>
                <a:sym typeface="Arial"/>
              </a:rPr>
              <a:t>Bị giặc đuổi đến đường cùng Hai Bà Trưng đã gieo mình xuống dòng sông nào?</a:t>
            </a:r>
          </a:p>
        </p:txBody>
      </p:sp>
      <p:sp>
        <p:nvSpPr>
          <p:cNvPr id="15" name="bang d">
            <a:extLst>
              <a:ext uri="{FF2B5EF4-FFF2-40B4-BE49-F238E27FC236}">
                <a16:creationId xmlns:a16="http://schemas.microsoft.com/office/drawing/2014/main" id="{D0E6AFB4-275F-4728-9A13-27E00F9EA3A2}"/>
              </a:ext>
            </a:extLst>
          </p:cNvPr>
          <p:cNvSpPr/>
          <p:nvPr/>
        </p:nvSpPr>
        <p:spPr>
          <a:xfrm flipH="1">
            <a:off x="654191" y="5531229"/>
            <a:ext cx="5402799"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16" name="bang b">
            <a:extLst>
              <a:ext uri="{FF2B5EF4-FFF2-40B4-BE49-F238E27FC236}">
                <a16:creationId xmlns:a16="http://schemas.microsoft.com/office/drawing/2014/main" id="{CA2E0476-BE10-4768-BE1B-A9C0072703C2}"/>
              </a:ext>
            </a:extLst>
          </p:cNvPr>
          <p:cNvSpPr/>
          <p:nvPr/>
        </p:nvSpPr>
        <p:spPr>
          <a:xfrm flipH="1">
            <a:off x="6286326" y="3879476"/>
            <a:ext cx="5402797"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44" marR="0" lvl="0" indent="-285744" algn="ctr"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5" name="cau hoi d">
            <a:extLst>
              <a:ext uri="{FF2B5EF4-FFF2-40B4-BE49-F238E27FC236}">
                <a16:creationId xmlns:a16="http://schemas.microsoft.com/office/drawing/2014/main" id="{9897B1B9-EB78-41AF-AC33-1E8F7714B11F}"/>
              </a:ext>
            </a:extLst>
          </p:cNvPr>
          <p:cNvSpPr txBox="1"/>
          <p:nvPr/>
        </p:nvSpPr>
        <p:spPr>
          <a:xfrm>
            <a:off x="900368" y="5683157"/>
            <a:ext cx="540279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Hát</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27" name="cau hoi b">
            <a:extLst>
              <a:ext uri="{FF2B5EF4-FFF2-40B4-BE49-F238E27FC236}">
                <a16:creationId xmlns:a16="http://schemas.microsoft.com/office/drawing/2014/main" id="{D96707EC-5A82-4050-B897-6DBAB63AC957}"/>
              </a:ext>
            </a:extLst>
          </p:cNvPr>
          <p:cNvSpPr txBox="1"/>
          <p:nvPr/>
        </p:nvSpPr>
        <p:spPr>
          <a:xfrm>
            <a:off x="6662514" y="4023406"/>
            <a:ext cx="4264930"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B.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lang="en-US" sz="3200" b="1" dirty="0">
                <a:solidFill>
                  <a:prstClr val="white"/>
                </a:solidFill>
                <a:latin typeface="Times New Roman" panose="02020603050405020304" pitchFamily="18" charset="0"/>
                <a:ea typeface="Tahoma" panose="020B0604030504040204" pitchFamily="34" charset="0"/>
                <a:cs typeface="Times New Roman" panose="02020603050405020304" pitchFamily="18" charset="0"/>
                <a:sym typeface="Arial"/>
              </a:rPr>
              <a:t>C</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ửu</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Long</a:t>
            </a:r>
          </a:p>
        </p:txBody>
      </p:sp>
      <p:sp>
        <p:nvSpPr>
          <p:cNvPr id="31" name="bang a">
            <a:extLst>
              <a:ext uri="{FF2B5EF4-FFF2-40B4-BE49-F238E27FC236}">
                <a16:creationId xmlns:a16="http://schemas.microsoft.com/office/drawing/2014/main" id="{8DD63B39-09F3-4F04-83CD-408FC7619A90}"/>
              </a:ext>
            </a:extLst>
          </p:cNvPr>
          <p:cNvSpPr/>
          <p:nvPr/>
        </p:nvSpPr>
        <p:spPr>
          <a:xfrm flipH="1">
            <a:off x="806332" y="3888572"/>
            <a:ext cx="5249773" cy="1115177"/>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2" name="bang c">
            <a:extLst>
              <a:ext uri="{FF2B5EF4-FFF2-40B4-BE49-F238E27FC236}">
                <a16:creationId xmlns:a16="http://schemas.microsoft.com/office/drawing/2014/main" id="{A6F11D1C-4D08-4BAF-9A3D-4AC673B9036B}"/>
              </a:ext>
            </a:extLst>
          </p:cNvPr>
          <p:cNvSpPr/>
          <p:nvPr/>
        </p:nvSpPr>
        <p:spPr>
          <a:xfrm flipH="1">
            <a:off x="6322219" y="5504950"/>
            <a:ext cx="5249773" cy="1097005"/>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a:ln>
                <a:noFill/>
              </a:ln>
              <a:solidFill>
                <a:prstClr val="white"/>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33" name="cau hoi a">
            <a:extLst>
              <a:ext uri="{FF2B5EF4-FFF2-40B4-BE49-F238E27FC236}">
                <a16:creationId xmlns:a16="http://schemas.microsoft.com/office/drawing/2014/main" id="{9B5DABB8-849A-4D2D-930C-9CA07BFC5BDE}"/>
              </a:ext>
            </a:extLst>
          </p:cNvPr>
          <p:cNvSpPr txBox="1"/>
          <p:nvPr/>
        </p:nvSpPr>
        <p:spPr>
          <a:xfrm>
            <a:off x="1264556" y="4047213"/>
            <a:ext cx="4650419"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A.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Đà</a:t>
            </a:r>
            <a:endPar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endParaRPr>
          </a:p>
        </p:txBody>
      </p:sp>
      <p:sp>
        <p:nvSpPr>
          <p:cNvPr id="34" name="cau hoi c">
            <a:extLst>
              <a:ext uri="{FF2B5EF4-FFF2-40B4-BE49-F238E27FC236}">
                <a16:creationId xmlns:a16="http://schemas.microsoft.com/office/drawing/2014/main" id="{42A746A3-96B8-42A5-8EFA-A104DB6B2F69}"/>
              </a:ext>
            </a:extLst>
          </p:cNvPr>
          <p:cNvSpPr txBox="1"/>
          <p:nvPr/>
        </p:nvSpPr>
        <p:spPr>
          <a:xfrm>
            <a:off x="6606498" y="5663595"/>
            <a:ext cx="5249772" cy="584775"/>
          </a:xfrm>
          <a:prstGeom prst="rect">
            <a:avLst/>
          </a:prstGeom>
          <a:noFill/>
        </p:spPr>
        <p:txBody>
          <a:bodyPr wrap="square" rtlCol="0">
            <a:spAutoFit/>
          </a:bodyPr>
          <a:lstStyle/>
          <a:p>
            <a:pPr marL="342891" marR="0" lvl="0" indent="-342891" algn="l" defTabSz="914377" rtl="0" eaLnBrk="1" fontAlgn="auto" latinLnBrk="0" hangingPunct="1">
              <a:lnSpc>
                <a:spcPct val="100000"/>
              </a:lnSpc>
              <a:spcBef>
                <a:spcPts val="0"/>
              </a:spcBef>
              <a:spcAft>
                <a:spcPts val="0"/>
              </a:spcAft>
              <a:buClr>
                <a:prstClr val="white"/>
              </a:buClr>
              <a:buSzTx/>
              <a:buFont typeface="Wingdings" panose="05000000000000000000" pitchFamily="2" charset="2"/>
              <a:buChar char="w"/>
              <a:tabLst/>
              <a:defRPr/>
            </a:pP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C. </a:t>
            </a:r>
            <a:r>
              <a:rPr kumimoji="0" lang="en-US" sz="3200" b="1" i="0" u="none" strike="noStrike" kern="1200" cap="none" spc="0" normalizeH="0" baseline="0" noProof="0" dirty="0" err="1">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Sông</a:t>
            </a:r>
            <a:r>
              <a:rPr kumimoji="0" lang="en-US" sz="3200" b="1" i="0" u="none" strike="noStrike" kern="1200" cap="none" spc="0" normalizeH="0" baseline="0" noProof="0" dirty="0">
                <a:ln>
                  <a:noFill/>
                </a:ln>
                <a:solidFill>
                  <a:prstClr val="white"/>
                </a:solidFill>
                <a:effectLst/>
                <a:uLnTx/>
                <a:uFillTx/>
                <a:latin typeface="Times New Roman" panose="02020603050405020304" pitchFamily="18" charset="0"/>
                <a:ea typeface="Tahoma" panose="020B0604030504040204" pitchFamily="34" charset="0"/>
                <a:cs typeface="Times New Roman" panose="02020603050405020304" pitchFamily="18" charset="0"/>
                <a:sym typeface="Arial"/>
              </a:rPr>
              <a:t> Lam</a:t>
            </a:r>
          </a:p>
        </p:txBody>
      </p:sp>
      <p:pic>
        <p:nvPicPr>
          <p:cNvPr id="38" name="Question">
            <a:hlinkClick r:id="" action="ppaction://media"/>
            <a:extLst>
              <a:ext uri="{FF2B5EF4-FFF2-40B4-BE49-F238E27FC236}">
                <a16:creationId xmlns:a16="http://schemas.microsoft.com/office/drawing/2014/main" id="{94477BC5-B6D0-442B-AA84-FC52C48B009B}"/>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2192001" y="863860"/>
            <a:ext cx="487363" cy="487363"/>
          </a:xfrm>
          <a:prstGeom prst="rect">
            <a:avLst/>
          </a:prstGeom>
        </p:spPr>
      </p:pic>
      <p:pic>
        <p:nvPicPr>
          <p:cNvPr id="39" name="Final Answer">
            <a:hlinkClick r:id="" action="ppaction://media"/>
            <a:extLst>
              <a:ext uri="{FF2B5EF4-FFF2-40B4-BE49-F238E27FC236}">
                <a16:creationId xmlns:a16="http://schemas.microsoft.com/office/drawing/2014/main" id="{68BE9F49-5BDC-4DC0-880E-ABA272EC2901}"/>
              </a:ext>
            </a:extLst>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192001" y="1478693"/>
            <a:ext cx="487363" cy="487363"/>
          </a:xfrm>
          <a:prstGeom prst="rect">
            <a:avLst/>
          </a:prstGeom>
        </p:spPr>
      </p:pic>
      <p:pic>
        <p:nvPicPr>
          <p:cNvPr id="40" name="Win">
            <a:hlinkClick r:id="" action="ppaction://media"/>
            <a:extLst>
              <a:ext uri="{FF2B5EF4-FFF2-40B4-BE49-F238E27FC236}">
                <a16:creationId xmlns:a16="http://schemas.microsoft.com/office/drawing/2014/main" id="{7942E890-12CD-490E-BBD3-364B92887EF6}"/>
              </a:ext>
            </a:extLst>
          </p:cNvPr>
          <p:cNvPicPr>
            <a:picLocks noChangeAspect="1"/>
          </p:cNvPicPr>
          <p:nvPr>
            <a:audioFile r:link="rId6"/>
            <p:extLst>
              <p:ext uri="{DAA4B4D4-6D71-4841-9C94-3DE7FCFB9230}">
                <p14:media xmlns:p14="http://schemas.microsoft.com/office/powerpoint/2010/main" r:embed="rId5"/>
              </p:ext>
            </p:extLst>
          </p:nvPr>
        </p:nvPicPr>
        <p:blipFill>
          <a:blip r:embed="rId11"/>
          <a:stretch>
            <a:fillRect/>
          </a:stretch>
        </p:blipFill>
        <p:spPr>
          <a:xfrm>
            <a:off x="12202905" y="2074156"/>
            <a:ext cx="487363" cy="487363"/>
          </a:xfrm>
          <a:prstGeom prst="rect">
            <a:avLst/>
          </a:prstGeom>
        </p:spPr>
      </p:pic>
      <p:pic>
        <p:nvPicPr>
          <p:cNvPr id="41" name="Lose">
            <a:hlinkClick r:id="" action="ppaction://media"/>
            <a:extLst>
              <a:ext uri="{FF2B5EF4-FFF2-40B4-BE49-F238E27FC236}">
                <a16:creationId xmlns:a16="http://schemas.microsoft.com/office/drawing/2014/main" id="{1959E413-37BE-4F97-ADD0-1237CBCB68D0}"/>
              </a:ext>
            </a:extLst>
          </p:cNvPr>
          <p:cNvPicPr>
            <a:picLocks noChangeAspect="1"/>
          </p:cNvPicPr>
          <p:nvPr>
            <a:audioFile r:link="rId8"/>
            <p:extLst>
              <p:ext uri="{DAA4B4D4-6D71-4841-9C94-3DE7FCFB9230}">
                <p14:media xmlns:p14="http://schemas.microsoft.com/office/powerpoint/2010/main" r:embed="rId7"/>
              </p:ext>
            </p:extLst>
          </p:nvPr>
        </p:nvPicPr>
        <p:blipFill>
          <a:blip r:embed="rId11"/>
          <a:stretch>
            <a:fillRect/>
          </a:stretch>
        </p:blipFill>
        <p:spPr>
          <a:xfrm>
            <a:off x="12202905" y="2630412"/>
            <a:ext cx="487363" cy="487363"/>
          </a:xfrm>
          <a:prstGeom prst="rect">
            <a:avLst/>
          </a:prstGeom>
        </p:spPr>
      </p:pic>
      <p:sp>
        <p:nvSpPr>
          <p:cNvPr id="20" name="Rectangle 19">
            <a:extLst>
              <a:ext uri="{FF2B5EF4-FFF2-40B4-BE49-F238E27FC236}">
                <a16:creationId xmlns:a16="http://schemas.microsoft.com/office/drawing/2014/main" id="{24B47872-9FE6-6E45-ABEF-DCA2CCA79890}"/>
              </a:ext>
            </a:extLst>
          </p:cNvPr>
          <p:cNvSpPr/>
          <p:nvPr/>
        </p:nvSpPr>
        <p:spPr>
          <a:xfrm>
            <a:off x="2277750" y="201492"/>
            <a:ext cx="8536952" cy="1354217"/>
          </a:xfrm>
          <a:prstGeom prst="rect">
            <a:avLst/>
          </a:prstGeom>
          <a:noFill/>
        </p:spPr>
        <p:txBody>
          <a:bodyPr wrap="none" lIns="121920" tIns="60960" rIns="121920" bIns="60960">
            <a:sp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8000" b="0" i="0" u="none" strike="noStrike" kern="0" cap="none" spc="0" normalizeH="0" baseline="0" noProof="0" dirty="0">
                <a:ln w="0"/>
                <a:solidFill>
                  <a:srgbClr val="FFFF0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sym typeface="Arial"/>
              </a:rPr>
              <a:t>AI LÀ TRIỆU PHÚ</a:t>
            </a:r>
          </a:p>
        </p:txBody>
      </p:sp>
    </p:spTree>
    <p:extLst>
      <p:ext uri="{BB962C8B-B14F-4D97-AF65-F5344CB8AC3E}">
        <p14:creationId xmlns:p14="http://schemas.microsoft.com/office/powerpoint/2010/main" val="522126803"/>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 presetClass="mediacall" presetSubtype="0" fill="hold" nodeType="withEffect">
                                  <p:stCondLst>
                                    <p:cond delay="0"/>
                                  </p:stCondLst>
                                  <p:childTnLst>
                                    <p:cmd type="call" cmd="playFrom(0.0)">
                                      <p:cBhvr>
                                        <p:cTn id="9" dur="160339" fill="hold"/>
                                        <p:tgtEl>
                                          <p:spTgt spid="38"/>
                                        </p:tgtEl>
                                      </p:cBhvr>
                                    </p:cmd>
                                  </p:childTnLst>
                                </p:cTn>
                              </p:par>
                              <p:par>
                                <p:cTn id="10" presetID="10" presetClass="entr" presetSubtype="0" fill="hold" grpId="0" nodeType="with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500"/>
                                        <p:tgtEl>
                                          <p:spTgt spid="24"/>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3"/>
                                        </p:tgtEl>
                                        <p:attrNameLst>
                                          <p:attrName>style.visibility</p:attrName>
                                        </p:attrNameLst>
                                      </p:cBhvr>
                                      <p:to>
                                        <p:strVal val="visible"/>
                                      </p:to>
                                    </p:set>
                                    <p:animEffect transition="in" filter="fade">
                                      <p:cBhvr>
                                        <p:cTn id="15" dur="500"/>
                                        <p:tgtEl>
                                          <p:spTgt spid="3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7"/>
                                        </p:tgtEl>
                                        <p:attrNameLst>
                                          <p:attrName>style.visibility</p:attrName>
                                        </p:attrNameLst>
                                      </p:cBhvr>
                                      <p:to>
                                        <p:strVal val="visible"/>
                                      </p:to>
                                    </p:set>
                                    <p:animEffect transition="in" filter="fade">
                                      <p:cBhvr>
                                        <p:cTn id="18" dur="500"/>
                                        <p:tgtEl>
                                          <p:spTgt spid="27"/>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5" fill="hold" display="0">
                  <p:stCondLst>
                    <p:cond delay="indefinite"/>
                  </p:stCondLst>
                  <p:endCondLst>
                    <p:cond evt="onStopAudio" delay="0">
                      <p:tgtEl>
                        <p:sldTgt/>
                      </p:tgtEl>
                    </p:cond>
                  </p:endCondLst>
                </p:cTn>
                <p:tgtEl>
                  <p:spTgt spid="38"/>
                </p:tgtEl>
              </p:cMediaNode>
            </p:audio>
            <p:seq concurrent="1" nextAc="seek">
              <p:cTn id="26" restart="whenNotActive" fill="hold" evtFilter="cancelBubble" nodeType="interactiveSeq">
                <p:stCondLst>
                  <p:cond evt="onClick" delay="0">
                    <p:tgtEl>
                      <p:spTgt spid="25"/>
                    </p:tgtEl>
                  </p:cond>
                </p:stCondLst>
                <p:endSync evt="end" delay="0">
                  <p:rtn val="all"/>
                </p:endSync>
                <p:childTnLst>
                  <p:par>
                    <p:cTn id="27" fill="hold">
                      <p:stCondLst>
                        <p:cond delay="0"/>
                      </p:stCondLst>
                      <p:childTnLst>
                        <p:par>
                          <p:cTn id="28" fill="hold">
                            <p:stCondLst>
                              <p:cond delay="0"/>
                            </p:stCondLst>
                            <p:childTnLst>
                              <p:par>
                                <p:cTn id="29" presetID="24" presetClass="emph" presetSubtype="0" fill="hold" grpId="1" nodeType="clickEffect">
                                  <p:stCondLst>
                                    <p:cond delay="0"/>
                                  </p:stCondLst>
                                  <p:childTnLst>
                                    <p:animClr clrSpc="hsl" dir="cw">
                                      <p:cBhvr override="childStyle">
                                        <p:cTn id="30" dur="500" fill="hold"/>
                                        <p:tgtEl>
                                          <p:spTgt spid="25"/>
                                        </p:tgtEl>
                                        <p:attrNameLst>
                                          <p:attrName>style.color</p:attrName>
                                        </p:attrNameLst>
                                      </p:cBhvr>
                                      <p:by>
                                        <p:hsl h="0" s="-12549" l="-25098"/>
                                      </p:by>
                                    </p:animClr>
                                    <p:animClr clrSpc="hsl" dir="cw">
                                      <p:cBhvr>
                                        <p:cTn id="31" dur="500" fill="hold"/>
                                        <p:tgtEl>
                                          <p:spTgt spid="25"/>
                                        </p:tgtEl>
                                        <p:attrNameLst>
                                          <p:attrName>fillcolor</p:attrName>
                                        </p:attrNameLst>
                                      </p:cBhvr>
                                      <p:by>
                                        <p:hsl h="0" s="-12549" l="-25098"/>
                                      </p:by>
                                    </p:animClr>
                                    <p:animClr clrSpc="hsl" dir="cw">
                                      <p:cBhvr>
                                        <p:cTn id="32" dur="500" fill="hold"/>
                                        <p:tgtEl>
                                          <p:spTgt spid="25"/>
                                        </p:tgtEl>
                                        <p:attrNameLst>
                                          <p:attrName>stroke.color</p:attrName>
                                        </p:attrNameLst>
                                      </p:cBhvr>
                                      <p:by>
                                        <p:hsl h="0" s="-12549" l="-25098"/>
                                      </p:by>
                                    </p:animClr>
                                    <p:set>
                                      <p:cBhvr>
                                        <p:cTn id="33" dur="500" fill="hold"/>
                                        <p:tgtEl>
                                          <p:spTgt spid="25"/>
                                        </p:tgtEl>
                                        <p:attrNameLst>
                                          <p:attrName>fill.type</p:attrName>
                                        </p:attrNameLst>
                                      </p:cBhvr>
                                      <p:to>
                                        <p:strVal val="solid"/>
                                      </p:to>
                                    </p:set>
                                  </p:childTnLst>
                                </p:cTn>
                              </p:par>
                              <p:par>
                                <p:cTn id="34" presetID="19" presetClass="emph" presetSubtype="0" fill="hold" grpId="0" nodeType="withEffect">
                                  <p:stCondLst>
                                    <p:cond delay="0"/>
                                  </p:stCondLst>
                                  <p:childTnLst>
                                    <p:animClr clrSpc="rgb" dir="cw">
                                      <p:cBhvr override="childStyle">
                                        <p:cTn id="35" dur="500" fill="hold"/>
                                        <p:tgtEl>
                                          <p:spTgt spid="15"/>
                                        </p:tgtEl>
                                        <p:attrNameLst>
                                          <p:attrName>style.color</p:attrName>
                                        </p:attrNameLst>
                                      </p:cBhvr>
                                      <p:to>
                                        <a:srgbClr val="FFC000"/>
                                      </p:to>
                                    </p:animClr>
                                    <p:animClr clrSpc="rgb" dir="cw">
                                      <p:cBhvr>
                                        <p:cTn id="36" dur="500" fill="hold"/>
                                        <p:tgtEl>
                                          <p:spTgt spid="15"/>
                                        </p:tgtEl>
                                        <p:attrNameLst>
                                          <p:attrName>fillcolor</p:attrName>
                                        </p:attrNameLst>
                                      </p:cBhvr>
                                      <p:to>
                                        <a:srgbClr val="FFC000"/>
                                      </p:to>
                                    </p:animClr>
                                    <p:set>
                                      <p:cBhvr>
                                        <p:cTn id="37" dur="500" fill="hold"/>
                                        <p:tgtEl>
                                          <p:spTgt spid="15"/>
                                        </p:tgtEl>
                                        <p:attrNameLst>
                                          <p:attrName>fill.type</p:attrName>
                                        </p:attrNameLst>
                                      </p:cBhvr>
                                      <p:to>
                                        <p:strVal val="solid"/>
                                      </p:to>
                                    </p:set>
                                    <p:set>
                                      <p:cBhvr>
                                        <p:cTn id="38" dur="500" fill="hold"/>
                                        <p:tgtEl>
                                          <p:spTgt spid="15"/>
                                        </p:tgtEl>
                                        <p:attrNameLst>
                                          <p:attrName>fill.on</p:attrName>
                                        </p:attrNameLst>
                                      </p:cBhvr>
                                      <p:to>
                                        <p:strVal val="true"/>
                                      </p:to>
                                    </p:set>
                                  </p:childTnLst>
                                </p:cTn>
                              </p:par>
                              <p:par>
                                <p:cTn id="39" presetID="1" presetClass="mediacall" presetSubtype="0" fill="hold" nodeType="withEffect">
                                  <p:stCondLst>
                                    <p:cond delay="0"/>
                                  </p:stCondLst>
                                  <p:childTnLst>
                                    <p:cmd type="call" cmd="playFrom(0.0)">
                                      <p:cBhvr>
                                        <p:cTn id="40" dur="20218" fill="hold"/>
                                        <p:tgtEl>
                                          <p:spTgt spid="39"/>
                                        </p:tgtEl>
                                      </p:cBhvr>
                                    </p:cmd>
                                  </p:childTnLst>
                                </p:cTn>
                              </p:par>
                              <p:par>
                                <p:cTn id="41" presetID="3" presetClass="mediacall" presetSubtype="0" fill="hold" nodeType="withEffect">
                                  <p:stCondLst>
                                    <p:cond delay="0"/>
                                  </p:stCondLst>
                                  <p:childTnLst>
                                    <p:cmd type="call" cmd="stop">
                                      <p:cBhvr>
                                        <p:cTn id="42" dur="1" fill="hold"/>
                                        <p:tgtEl>
                                          <p:spTgt spid="38"/>
                                        </p:tgtEl>
                                      </p:cBhvr>
                                    </p:cmd>
                                  </p:childTnLst>
                                </p:cTn>
                              </p:par>
                              <p:par>
                                <p:cTn id="43" presetID="19" presetClass="emph" presetSubtype="0" repeatCount="4000" fill="hold" grpId="1" nodeType="withEffect">
                                  <p:stCondLst>
                                    <p:cond delay="3000"/>
                                  </p:stCondLst>
                                  <p:childTnLst>
                                    <p:animClr clrSpc="rgb" dir="cw">
                                      <p:cBhvr override="childStyle">
                                        <p:cTn id="44" dur="500" fill="hold"/>
                                        <p:tgtEl>
                                          <p:spTgt spid="15"/>
                                        </p:tgtEl>
                                        <p:attrNameLst>
                                          <p:attrName>style.color</p:attrName>
                                        </p:attrNameLst>
                                      </p:cBhvr>
                                      <p:to>
                                        <a:srgbClr val="92D050"/>
                                      </p:to>
                                    </p:animClr>
                                    <p:animClr clrSpc="rgb" dir="cw">
                                      <p:cBhvr>
                                        <p:cTn id="45" dur="500" fill="hold"/>
                                        <p:tgtEl>
                                          <p:spTgt spid="15"/>
                                        </p:tgtEl>
                                        <p:attrNameLst>
                                          <p:attrName>fillcolor</p:attrName>
                                        </p:attrNameLst>
                                      </p:cBhvr>
                                      <p:to>
                                        <a:srgbClr val="92D050"/>
                                      </p:to>
                                    </p:animClr>
                                    <p:set>
                                      <p:cBhvr>
                                        <p:cTn id="46" dur="500" fill="hold"/>
                                        <p:tgtEl>
                                          <p:spTgt spid="15"/>
                                        </p:tgtEl>
                                        <p:attrNameLst>
                                          <p:attrName>fill.type</p:attrName>
                                        </p:attrNameLst>
                                      </p:cBhvr>
                                      <p:to>
                                        <p:strVal val="solid"/>
                                      </p:to>
                                    </p:set>
                                    <p:set>
                                      <p:cBhvr>
                                        <p:cTn id="47" dur="500" fill="hold"/>
                                        <p:tgtEl>
                                          <p:spTgt spid="15"/>
                                        </p:tgtEl>
                                        <p:attrNameLst>
                                          <p:attrName>fill.on</p:attrName>
                                        </p:attrNameLst>
                                      </p:cBhvr>
                                      <p:to>
                                        <p:strVal val="true"/>
                                      </p:to>
                                    </p:set>
                                  </p:childTnLst>
                                </p:cTn>
                              </p:par>
                              <p:par>
                                <p:cTn id="48" presetID="1" presetClass="mediacall" presetSubtype="0" fill="hold" nodeType="withEffect">
                                  <p:stCondLst>
                                    <p:cond delay="3000"/>
                                  </p:stCondLst>
                                  <p:childTnLst>
                                    <p:cmd type="call" cmd="playFrom(0.0)">
                                      <p:cBhvr>
                                        <p:cTn id="49" dur="7732" fill="hold"/>
                                        <p:tgtEl>
                                          <p:spTgt spid="40"/>
                                        </p:tgtEl>
                                      </p:cBhvr>
                                    </p:cmd>
                                  </p:childTnLst>
                                </p:cTn>
                              </p:par>
                              <p:par>
                                <p:cTn id="50" presetID="3" presetClass="mediacall" presetSubtype="0" fill="hold" nodeType="withEffect">
                                  <p:stCondLst>
                                    <p:cond delay="3000"/>
                                  </p:stCondLst>
                                  <p:childTnLst>
                                    <p:cmd type="call" cmd="stop">
                                      <p:cBhvr>
                                        <p:cTn id="51" dur="1" fill="hold"/>
                                        <p:tgtEl>
                                          <p:spTgt spid="39"/>
                                        </p:tgtEl>
                                      </p:cBhvr>
                                    </p:cmd>
                                  </p:childTnLst>
                                </p:cTn>
                              </p:par>
                              <p:par>
                                <p:cTn id="52" presetID="24" presetClass="emph" presetSubtype="0" fill="hold" grpId="2" nodeType="withEffect">
                                  <p:stCondLst>
                                    <p:cond delay="3000"/>
                                  </p:stCondLst>
                                  <p:childTnLst>
                                    <p:animClr clrSpc="hsl" dir="cw">
                                      <p:cBhvr override="childStyle">
                                        <p:cTn id="53" dur="500" fill="hold"/>
                                        <p:tgtEl>
                                          <p:spTgt spid="25"/>
                                        </p:tgtEl>
                                        <p:attrNameLst>
                                          <p:attrName>style.color</p:attrName>
                                        </p:attrNameLst>
                                      </p:cBhvr>
                                      <p:by>
                                        <p:hsl h="0" s="-12549" l="-25098"/>
                                      </p:by>
                                    </p:animClr>
                                    <p:animClr clrSpc="hsl" dir="cw">
                                      <p:cBhvr>
                                        <p:cTn id="54" dur="500" fill="hold"/>
                                        <p:tgtEl>
                                          <p:spTgt spid="25"/>
                                        </p:tgtEl>
                                        <p:attrNameLst>
                                          <p:attrName>fillcolor</p:attrName>
                                        </p:attrNameLst>
                                      </p:cBhvr>
                                      <p:by>
                                        <p:hsl h="0" s="-12549" l="-25098"/>
                                      </p:by>
                                    </p:animClr>
                                    <p:animClr clrSpc="hsl" dir="cw">
                                      <p:cBhvr>
                                        <p:cTn id="55" dur="500" fill="hold"/>
                                        <p:tgtEl>
                                          <p:spTgt spid="25"/>
                                        </p:tgtEl>
                                        <p:attrNameLst>
                                          <p:attrName>stroke.color</p:attrName>
                                        </p:attrNameLst>
                                      </p:cBhvr>
                                      <p:by>
                                        <p:hsl h="0" s="-12549" l="-25098"/>
                                      </p:by>
                                    </p:animClr>
                                    <p:set>
                                      <p:cBhvr>
                                        <p:cTn id="56" dur="500" fill="hold"/>
                                        <p:tgtEl>
                                          <p:spTgt spid="25"/>
                                        </p:tgtEl>
                                        <p:attrNameLst>
                                          <p:attrName>fill.type</p:attrName>
                                        </p:attrNameLst>
                                      </p:cBhvr>
                                      <p:to>
                                        <p:strVal val="solid"/>
                                      </p:to>
                                    </p:set>
                                  </p:childTnLst>
                                </p:cTn>
                              </p:par>
                            </p:childTnLst>
                          </p:cTn>
                        </p:par>
                      </p:childTnLst>
                    </p:cTn>
                  </p:par>
                </p:childTnLst>
              </p:cTn>
              <p:nextCondLst>
                <p:cond evt="onClick" delay="0">
                  <p:tgtEl>
                    <p:spTgt spid="25"/>
                  </p:tgtEl>
                </p:cond>
              </p:nextCondLst>
            </p:seq>
            <p:seq concurrent="1" nextAc="seek">
              <p:cTn id="57" restart="whenNotActive" fill="hold" evtFilter="cancelBubble" nodeType="interactiveSeq">
                <p:stCondLst>
                  <p:cond evt="onClick" delay="0">
                    <p:tgtEl>
                      <p:spTgt spid="33"/>
                    </p:tgtEl>
                  </p:cond>
                </p:stCondLst>
                <p:endSync evt="end" delay="0">
                  <p:rtn val="all"/>
                </p:endSync>
                <p:childTnLst>
                  <p:par>
                    <p:cTn id="58" fill="hold">
                      <p:stCondLst>
                        <p:cond delay="0"/>
                      </p:stCondLst>
                      <p:childTnLst>
                        <p:par>
                          <p:cTn id="59" fill="hold">
                            <p:stCondLst>
                              <p:cond delay="0"/>
                            </p:stCondLst>
                            <p:childTnLst>
                              <p:par>
                                <p:cTn id="60" presetID="24" presetClass="emph" presetSubtype="0" fill="hold" grpId="1" nodeType="clickEffect">
                                  <p:stCondLst>
                                    <p:cond delay="0"/>
                                  </p:stCondLst>
                                  <p:childTnLst>
                                    <p:animClr clrSpc="hsl" dir="cw">
                                      <p:cBhvr override="childStyle">
                                        <p:cTn id="61" dur="500" fill="hold"/>
                                        <p:tgtEl>
                                          <p:spTgt spid="33"/>
                                        </p:tgtEl>
                                        <p:attrNameLst>
                                          <p:attrName>style.color</p:attrName>
                                        </p:attrNameLst>
                                      </p:cBhvr>
                                      <p:by>
                                        <p:hsl h="0" s="-12549" l="-25098"/>
                                      </p:by>
                                    </p:animClr>
                                    <p:animClr clrSpc="hsl" dir="cw">
                                      <p:cBhvr>
                                        <p:cTn id="62" dur="500" fill="hold"/>
                                        <p:tgtEl>
                                          <p:spTgt spid="33"/>
                                        </p:tgtEl>
                                        <p:attrNameLst>
                                          <p:attrName>fillcolor</p:attrName>
                                        </p:attrNameLst>
                                      </p:cBhvr>
                                      <p:by>
                                        <p:hsl h="0" s="-12549" l="-25098"/>
                                      </p:by>
                                    </p:animClr>
                                    <p:animClr clrSpc="hsl" dir="cw">
                                      <p:cBhvr>
                                        <p:cTn id="63" dur="500" fill="hold"/>
                                        <p:tgtEl>
                                          <p:spTgt spid="33"/>
                                        </p:tgtEl>
                                        <p:attrNameLst>
                                          <p:attrName>stroke.color</p:attrName>
                                        </p:attrNameLst>
                                      </p:cBhvr>
                                      <p:by>
                                        <p:hsl h="0" s="-12549" l="-25098"/>
                                      </p:by>
                                    </p:animClr>
                                    <p:set>
                                      <p:cBhvr>
                                        <p:cTn id="64" dur="500" fill="hold"/>
                                        <p:tgtEl>
                                          <p:spTgt spid="33"/>
                                        </p:tgtEl>
                                        <p:attrNameLst>
                                          <p:attrName>fill.type</p:attrName>
                                        </p:attrNameLst>
                                      </p:cBhvr>
                                      <p:to>
                                        <p:strVal val="solid"/>
                                      </p:to>
                                    </p:set>
                                  </p:childTnLst>
                                </p:cTn>
                              </p:par>
                              <p:par>
                                <p:cTn id="65" presetID="19" presetClass="emph" presetSubtype="0" fill="hold" grpId="0" nodeType="withEffect">
                                  <p:stCondLst>
                                    <p:cond delay="0"/>
                                  </p:stCondLst>
                                  <p:childTnLst>
                                    <p:animClr clrSpc="rgb" dir="cw">
                                      <p:cBhvr override="childStyle">
                                        <p:cTn id="66" dur="500" fill="hold"/>
                                        <p:tgtEl>
                                          <p:spTgt spid="31"/>
                                        </p:tgtEl>
                                        <p:attrNameLst>
                                          <p:attrName>style.color</p:attrName>
                                        </p:attrNameLst>
                                      </p:cBhvr>
                                      <p:to>
                                        <a:srgbClr val="FFC000"/>
                                      </p:to>
                                    </p:animClr>
                                    <p:animClr clrSpc="rgb" dir="cw">
                                      <p:cBhvr>
                                        <p:cTn id="67" dur="500" fill="hold"/>
                                        <p:tgtEl>
                                          <p:spTgt spid="31"/>
                                        </p:tgtEl>
                                        <p:attrNameLst>
                                          <p:attrName>fillcolor</p:attrName>
                                        </p:attrNameLst>
                                      </p:cBhvr>
                                      <p:to>
                                        <a:srgbClr val="FFC000"/>
                                      </p:to>
                                    </p:animClr>
                                    <p:set>
                                      <p:cBhvr>
                                        <p:cTn id="68" dur="500" fill="hold"/>
                                        <p:tgtEl>
                                          <p:spTgt spid="31"/>
                                        </p:tgtEl>
                                        <p:attrNameLst>
                                          <p:attrName>fill.type</p:attrName>
                                        </p:attrNameLst>
                                      </p:cBhvr>
                                      <p:to>
                                        <p:strVal val="solid"/>
                                      </p:to>
                                    </p:set>
                                    <p:set>
                                      <p:cBhvr>
                                        <p:cTn id="69" dur="500" fill="hold"/>
                                        <p:tgtEl>
                                          <p:spTgt spid="31"/>
                                        </p:tgtEl>
                                        <p:attrNameLst>
                                          <p:attrName>fill.on</p:attrName>
                                        </p:attrNameLst>
                                      </p:cBhvr>
                                      <p:to>
                                        <p:strVal val="true"/>
                                      </p:to>
                                    </p:set>
                                  </p:childTnLst>
                                </p:cTn>
                              </p:par>
                              <p:par>
                                <p:cTn id="70" presetID="1" presetClass="mediacall" presetSubtype="0" fill="hold" nodeType="withEffect">
                                  <p:stCondLst>
                                    <p:cond delay="0"/>
                                  </p:stCondLst>
                                  <p:childTnLst>
                                    <p:cmd type="call" cmd="playFrom(0.0)">
                                      <p:cBhvr>
                                        <p:cTn id="71" dur="20218" fill="hold"/>
                                        <p:tgtEl>
                                          <p:spTgt spid="39"/>
                                        </p:tgtEl>
                                      </p:cBhvr>
                                    </p:cmd>
                                  </p:childTnLst>
                                </p:cTn>
                              </p:par>
                              <p:par>
                                <p:cTn id="72" presetID="3" presetClass="mediacall" presetSubtype="0" fill="hold" nodeType="withEffect">
                                  <p:stCondLst>
                                    <p:cond delay="0"/>
                                  </p:stCondLst>
                                  <p:childTnLst>
                                    <p:cmd type="call" cmd="stop">
                                      <p:cBhvr>
                                        <p:cTn id="73" dur="1" fill="hold"/>
                                        <p:tgtEl>
                                          <p:spTgt spid="38"/>
                                        </p:tgtEl>
                                      </p:cBhvr>
                                    </p:cmd>
                                  </p:childTnLst>
                                </p:cTn>
                              </p:par>
                              <p:par>
                                <p:cTn id="74" presetID="19" presetClass="emph" presetSubtype="0" fill="hold" grpId="1" nodeType="withEffect">
                                  <p:stCondLst>
                                    <p:cond delay="3000"/>
                                  </p:stCondLst>
                                  <p:childTnLst>
                                    <p:animClr clrSpc="rgb" dir="cw">
                                      <p:cBhvr override="childStyle">
                                        <p:cTn id="75" dur="500" fill="hold"/>
                                        <p:tgtEl>
                                          <p:spTgt spid="31"/>
                                        </p:tgtEl>
                                        <p:attrNameLst>
                                          <p:attrName>style.color</p:attrName>
                                        </p:attrNameLst>
                                      </p:cBhvr>
                                      <p:to>
                                        <a:srgbClr val="FF0000"/>
                                      </p:to>
                                    </p:animClr>
                                    <p:animClr clrSpc="rgb" dir="cw">
                                      <p:cBhvr>
                                        <p:cTn id="76" dur="500" fill="hold"/>
                                        <p:tgtEl>
                                          <p:spTgt spid="31"/>
                                        </p:tgtEl>
                                        <p:attrNameLst>
                                          <p:attrName>fillcolor</p:attrName>
                                        </p:attrNameLst>
                                      </p:cBhvr>
                                      <p:to>
                                        <a:srgbClr val="FF0000"/>
                                      </p:to>
                                    </p:animClr>
                                    <p:set>
                                      <p:cBhvr>
                                        <p:cTn id="77" dur="500" fill="hold"/>
                                        <p:tgtEl>
                                          <p:spTgt spid="31"/>
                                        </p:tgtEl>
                                        <p:attrNameLst>
                                          <p:attrName>fill.type</p:attrName>
                                        </p:attrNameLst>
                                      </p:cBhvr>
                                      <p:to>
                                        <p:strVal val="solid"/>
                                      </p:to>
                                    </p:set>
                                    <p:set>
                                      <p:cBhvr>
                                        <p:cTn id="78" dur="500" fill="hold"/>
                                        <p:tgtEl>
                                          <p:spTgt spid="31"/>
                                        </p:tgtEl>
                                        <p:attrNameLst>
                                          <p:attrName>fill.on</p:attrName>
                                        </p:attrNameLst>
                                      </p:cBhvr>
                                      <p:to>
                                        <p:strVal val="true"/>
                                      </p:to>
                                    </p:set>
                                  </p:childTnLst>
                                </p:cTn>
                              </p:par>
                              <p:par>
                                <p:cTn id="79" presetID="1" presetClass="mediacall" presetSubtype="0" fill="hold" nodeType="withEffect">
                                  <p:stCondLst>
                                    <p:cond delay="3000"/>
                                  </p:stCondLst>
                                  <p:childTnLst>
                                    <p:cmd type="call" cmd="playFrom(0.0)">
                                      <p:cBhvr>
                                        <p:cTn id="80" dur="5903" fill="hold"/>
                                        <p:tgtEl>
                                          <p:spTgt spid="41"/>
                                        </p:tgtEl>
                                      </p:cBhvr>
                                    </p:cmd>
                                  </p:childTnLst>
                                </p:cTn>
                              </p:par>
                              <p:par>
                                <p:cTn id="81" presetID="3" presetClass="mediacall" presetSubtype="0" fill="hold" nodeType="withEffect">
                                  <p:stCondLst>
                                    <p:cond delay="3000"/>
                                  </p:stCondLst>
                                  <p:childTnLst>
                                    <p:cmd type="call" cmd="stop">
                                      <p:cBhvr>
                                        <p:cTn id="82" dur="1" fill="hold"/>
                                        <p:tgtEl>
                                          <p:spTgt spid="39"/>
                                        </p:tgtEl>
                                      </p:cBhvr>
                                    </p:cmd>
                                  </p:childTnLst>
                                </p:cTn>
                              </p:par>
                              <p:par>
                                <p:cTn id="83" presetID="30" presetClass="emph" presetSubtype="0" fill="hold" grpId="2" nodeType="withEffect">
                                  <p:stCondLst>
                                    <p:cond delay="3000"/>
                                  </p:stCondLst>
                                  <p:childTnLst>
                                    <p:animClr clrSpc="hsl" dir="cw">
                                      <p:cBhvr override="childStyle">
                                        <p:cTn id="84" dur="500" fill="hold"/>
                                        <p:tgtEl>
                                          <p:spTgt spid="33"/>
                                        </p:tgtEl>
                                        <p:attrNameLst>
                                          <p:attrName>style.color</p:attrName>
                                        </p:attrNameLst>
                                      </p:cBhvr>
                                      <p:by>
                                        <p:hsl h="0" s="12549" l="25098"/>
                                      </p:by>
                                    </p:animClr>
                                    <p:animClr clrSpc="hsl" dir="cw">
                                      <p:cBhvr>
                                        <p:cTn id="85" dur="500" fill="hold"/>
                                        <p:tgtEl>
                                          <p:spTgt spid="33"/>
                                        </p:tgtEl>
                                        <p:attrNameLst>
                                          <p:attrName>fillcolor</p:attrName>
                                        </p:attrNameLst>
                                      </p:cBhvr>
                                      <p:by>
                                        <p:hsl h="0" s="12549" l="25098"/>
                                      </p:by>
                                    </p:animClr>
                                    <p:animClr clrSpc="hsl" dir="cw">
                                      <p:cBhvr>
                                        <p:cTn id="86" dur="500" fill="hold"/>
                                        <p:tgtEl>
                                          <p:spTgt spid="33"/>
                                        </p:tgtEl>
                                        <p:attrNameLst>
                                          <p:attrName>stroke.color</p:attrName>
                                        </p:attrNameLst>
                                      </p:cBhvr>
                                      <p:by>
                                        <p:hsl h="0" s="12549" l="25098"/>
                                      </p:by>
                                    </p:animClr>
                                    <p:set>
                                      <p:cBhvr>
                                        <p:cTn id="87" dur="500" fill="hold"/>
                                        <p:tgtEl>
                                          <p:spTgt spid="33"/>
                                        </p:tgtEl>
                                        <p:attrNameLst>
                                          <p:attrName>fill.type</p:attrName>
                                        </p:attrNameLst>
                                      </p:cBhvr>
                                      <p:to>
                                        <p:strVal val="solid"/>
                                      </p:to>
                                    </p:set>
                                  </p:childTnLst>
                                </p:cTn>
                              </p:par>
                            </p:childTnLst>
                          </p:cTn>
                        </p:par>
                      </p:childTnLst>
                    </p:cTn>
                  </p:par>
                </p:childTnLst>
              </p:cTn>
              <p:nextCondLst>
                <p:cond evt="onClick" delay="0">
                  <p:tgtEl>
                    <p:spTgt spid="33"/>
                  </p:tgtEl>
                </p:cond>
              </p:nextCondLst>
            </p:seq>
            <p:seq concurrent="1" nextAc="seek">
              <p:cTn id="88" restart="whenNotActive" fill="hold" evtFilter="cancelBubble" nodeType="interactiveSeq">
                <p:stCondLst>
                  <p:cond evt="onClick" delay="0">
                    <p:tgtEl>
                      <p:spTgt spid="27"/>
                    </p:tgtEl>
                  </p:cond>
                </p:stCondLst>
                <p:endSync evt="end" delay="0">
                  <p:rtn val="all"/>
                </p:endSync>
                <p:childTnLst>
                  <p:par>
                    <p:cTn id="89" fill="hold">
                      <p:stCondLst>
                        <p:cond delay="0"/>
                      </p:stCondLst>
                      <p:childTnLst>
                        <p:par>
                          <p:cTn id="90" fill="hold">
                            <p:stCondLst>
                              <p:cond delay="0"/>
                            </p:stCondLst>
                            <p:childTnLst>
                              <p:par>
                                <p:cTn id="91" presetID="24" presetClass="emph" presetSubtype="0" fill="hold" grpId="1" nodeType="clickEffect">
                                  <p:stCondLst>
                                    <p:cond delay="0"/>
                                  </p:stCondLst>
                                  <p:childTnLst>
                                    <p:animClr clrSpc="hsl" dir="cw">
                                      <p:cBhvr override="childStyle">
                                        <p:cTn id="92" dur="500" fill="hold"/>
                                        <p:tgtEl>
                                          <p:spTgt spid="27"/>
                                        </p:tgtEl>
                                        <p:attrNameLst>
                                          <p:attrName>style.color</p:attrName>
                                        </p:attrNameLst>
                                      </p:cBhvr>
                                      <p:by>
                                        <p:hsl h="0" s="-12549" l="-25098"/>
                                      </p:by>
                                    </p:animClr>
                                    <p:animClr clrSpc="hsl" dir="cw">
                                      <p:cBhvr>
                                        <p:cTn id="93" dur="500" fill="hold"/>
                                        <p:tgtEl>
                                          <p:spTgt spid="27"/>
                                        </p:tgtEl>
                                        <p:attrNameLst>
                                          <p:attrName>fillcolor</p:attrName>
                                        </p:attrNameLst>
                                      </p:cBhvr>
                                      <p:by>
                                        <p:hsl h="0" s="-12549" l="-25098"/>
                                      </p:by>
                                    </p:animClr>
                                    <p:animClr clrSpc="hsl" dir="cw">
                                      <p:cBhvr>
                                        <p:cTn id="94" dur="500" fill="hold"/>
                                        <p:tgtEl>
                                          <p:spTgt spid="27"/>
                                        </p:tgtEl>
                                        <p:attrNameLst>
                                          <p:attrName>stroke.color</p:attrName>
                                        </p:attrNameLst>
                                      </p:cBhvr>
                                      <p:by>
                                        <p:hsl h="0" s="-12549" l="-25098"/>
                                      </p:by>
                                    </p:animClr>
                                    <p:set>
                                      <p:cBhvr>
                                        <p:cTn id="95" dur="500" fill="hold"/>
                                        <p:tgtEl>
                                          <p:spTgt spid="27"/>
                                        </p:tgtEl>
                                        <p:attrNameLst>
                                          <p:attrName>fill.type</p:attrName>
                                        </p:attrNameLst>
                                      </p:cBhvr>
                                      <p:to>
                                        <p:strVal val="solid"/>
                                      </p:to>
                                    </p:set>
                                  </p:childTnLst>
                                </p:cTn>
                              </p:par>
                              <p:par>
                                <p:cTn id="96" presetID="19" presetClass="emph" presetSubtype="0" fill="hold" grpId="0" nodeType="withEffect">
                                  <p:stCondLst>
                                    <p:cond delay="0"/>
                                  </p:stCondLst>
                                  <p:childTnLst>
                                    <p:animClr clrSpc="rgb" dir="cw">
                                      <p:cBhvr override="childStyle">
                                        <p:cTn id="97" dur="500" fill="hold"/>
                                        <p:tgtEl>
                                          <p:spTgt spid="16"/>
                                        </p:tgtEl>
                                        <p:attrNameLst>
                                          <p:attrName>style.color</p:attrName>
                                        </p:attrNameLst>
                                      </p:cBhvr>
                                      <p:to>
                                        <a:srgbClr val="FFC000"/>
                                      </p:to>
                                    </p:animClr>
                                    <p:animClr clrSpc="rgb" dir="cw">
                                      <p:cBhvr>
                                        <p:cTn id="98" dur="500" fill="hold"/>
                                        <p:tgtEl>
                                          <p:spTgt spid="16"/>
                                        </p:tgtEl>
                                        <p:attrNameLst>
                                          <p:attrName>fillcolor</p:attrName>
                                        </p:attrNameLst>
                                      </p:cBhvr>
                                      <p:to>
                                        <a:srgbClr val="FFC000"/>
                                      </p:to>
                                    </p:animClr>
                                    <p:set>
                                      <p:cBhvr>
                                        <p:cTn id="99" dur="500" fill="hold"/>
                                        <p:tgtEl>
                                          <p:spTgt spid="16"/>
                                        </p:tgtEl>
                                        <p:attrNameLst>
                                          <p:attrName>fill.type</p:attrName>
                                        </p:attrNameLst>
                                      </p:cBhvr>
                                      <p:to>
                                        <p:strVal val="solid"/>
                                      </p:to>
                                    </p:set>
                                    <p:set>
                                      <p:cBhvr>
                                        <p:cTn id="100" dur="500" fill="hold"/>
                                        <p:tgtEl>
                                          <p:spTgt spid="16"/>
                                        </p:tgtEl>
                                        <p:attrNameLst>
                                          <p:attrName>fill.on</p:attrName>
                                        </p:attrNameLst>
                                      </p:cBhvr>
                                      <p:to>
                                        <p:strVal val="true"/>
                                      </p:to>
                                    </p:set>
                                  </p:childTnLst>
                                </p:cTn>
                              </p:par>
                              <p:par>
                                <p:cTn id="101" presetID="1" presetClass="mediacall" presetSubtype="0" fill="hold" nodeType="withEffect">
                                  <p:stCondLst>
                                    <p:cond delay="0"/>
                                  </p:stCondLst>
                                  <p:childTnLst>
                                    <p:cmd type="call" cmd="playFrom(0.0)">
                                      <p:cBhvr>
                                        <p:cTn id="102" dur="20218" fill="hold"/>
                                        <p:tgtEl>
                                          <p:spTgt spid="39"/>
                                        </p:tgtEl>
                                      </p:cBhvr>
                                    </p:cmd>
                                  </p:childTnLst>
                                </p:cTn>
                              </p:par>
                              <p:par>
                                <p:cTn id="103" presetID="3" presetClass="mediacall" presetSubtype="0" fill="hold" nodeType="withEffect">
                                  <p:stCondLst>
                                    <p:cond delay="0"/>
                                  </p:stCondLst>
                                  <p:childTnLst>
                                    <p:cmd type="call" cmd="stop">
                                      <p:cBhvr>
                                        <p:cTn id="104" dur="1" fill="hold"/>
                                        <p:tgtEl>
                                          <p:spTgt spid="38"/>
                                        </p:tgtEl>
                                      </p:cBhvr>
                                    </p:cmd>
                                  </p:childTnLst>
                                </p:cTn>
                              </p:par>
                              <p:par>
                                <p:cTn id="105" presetID="19" presetClass="emph" presetSubtype="0" fill="hold" grpId="1" nodeType="withEffect">
                                  <p:stCondLst>
                                    <p:cond delay="3500"/>
                                  </p:stCondLst>
                                  <p:childTnLst>
                                    <p:animClr clrSpc="rgb" dir="cw">
                                      <p:cBhvr override="childStyle">
                                        <p:cTn id="106" dur="500" fill="hold"/>
                                        <p:tgtEl>
                                          <p:spTgt spid="16"/>
                                        </p:tgtEl>
                                        <p:attrNameLst>
                                          <p:attrName>style.color</p:attrName>
                                        </p:attrNameLst>
                                      </p:cBhvr>
                                      <p:to>
                                        <a:srgbClr val="FF0000"/>
                                      </p:to>
                                    </p:animClr>
                                    <p:animClr clrSpc="rgb" dir="cw">
                                      <p:cBhvr>
                                        <p:cTn id="107" dur="500" fill="hold"/>
                                        <p:tgtEl>
                                          <p:spTgt spid="16"/>
                                        </p:tgtEl>
                                        <p:attrNameLst>
                                          <p:attrName>fillcolor</p:attrName>
                                        </p:attrNameLst>
                                      </p:cBhvr>
                                      <p:to>
                                        <a:srgbClr val="FF0000"/>
                                      </p:to>
                                    </p:animClr>
                                    <p:set>
                                      <p:cBhvr>
                                        <p:cTn id="108" dur="500" fill="hold"/>
                                        <p:tgtEl>
                                          <p:spTgt spid="16"/>
                                        </p:tgtEl>
                                        <p:attrNameLst>
                                          <p:attrName>fill.type</p:attrName>
                                        </p:attrNameLst>
                                      </p:cBhvr>
                                      <p:to>
                                        <p:strVal val="solid"/>
                                      </p:to>
                                    </p:set>
                                    <p:set>
                                      <p:cBhvr>
                                        <p:cTn id="109" dur="500" fill="hold"/>
                                        <p:tgtEl>
                                          <p:spTgt spid="16"/>
                                        </p:tgtEl>
                                        <p:attrNameLst>
                                          <p:attrName>fill.on</p:attrName>
                                        </p:attrNameLst>
                                      </p:cBhvr>
                                      <p:to>
                                        <p:strVal val="true"/>
                                      </p:to>
                                    </p:set>
                                  </p:childTnLst>
                                </p:cTn>
                              </p:par>
                              <p:par>
                                <p:cTn id="110" presetID="1" presetClass="mediacall" presetSubtype="0" fill="hold" nodeType="withEffect">
                                  <p:stCondLst>
                                    <p:cond delay="3500"/>
                                  </p:stCondLst>
                                  <p:childTnLst>
                                    <p:cmd type="call" cmd="playFrom(0.0)">
                                      <p:cBhvr>
                                        <p:cTn id="111" dur="5903" fill="hold"/>
                                        <p:tgtEl>
                                          <p:spTgt spid="41"/>
                                        </p:tgtEl>
                                      </p:cBhvr>
                                    </p:cmd>
                                  </p:childTnLst>
                                </p:cTn>
                              </p:par>
                              <p:par>
                                <p:cTn id="112" presetID="3" presetClass="mediacall" presetSubtype="0" fill="hold" nodeType="withEffect">
                                  <p:stCondLst>
                                    <p:cond delay="3500"/>
                                  </p:stCondLst>
                                  <p:childTnLst>
                                    <p:cmd type="call" cmd="stop">
                                      <p:cBhvr>
                                        <p:cTn id="113" dur="1" fill="hold"/>
                                        <p:tgtEl>
                                          <p:spTgt spid="39"/>
                                        </p:tgtEl>
                                      </p:cBhvr>
                                    </p:cmd>
                                  </p:childTnLst>
                                </p:cTn>
                              </p:par>
                              <p:par>
                                <p:cTn id="114" presetID="30" presetClass="emph" presetSubtype="0" fill="hold" grpId="2" nodeType="withEffect">
                                  <p:stCondLst>
                                    <p:cond delay="3500"/>
                                  </p:stCondLst>
                                  <p:childTnLst>
                                    <p:animClr clrSpc="hsl" dir="cw">
                                      <p:cBhvr override="childStyle">
                                        <p:cTn id="115" dur="500" fill="hold"/>
                                        <p:tgtEl>
                                          <p:spTgt spid="27"/>
                                        </p:tgtEl>
                                        <p:attrNameLst>
                                          <p:attrName>style.color</p:attrName>
                                        </p:attrNameLst>
                                      </p:cBhvr>
                                      <p:by>
                                        <p:hsl h="0" s="12549" l="25098"/>
                                      </p:by>
                                    </p:animClr>
                                    <p:animClr clrSpc="hsl" dir="cw">
                                      <p:cBhvr>
                                        <p:cTn id="116" dur="500" fill="hold"/>
                                        <p:tgtEl>
                                          <p:spTgt spid="27"/>
                                        </p:tgtEl>
                                        <p:attrNameLst>
                                          <p:attrName>fillcolor</p:attrName>
                                        </p:attrNameLst>
                                      </p:cBhvr>
                                      <p:by>
                                        <p:hsl h="0" s="12549" l="25098"/>
                                      </p:by>
                                    </p:animClr>
                                    <p:animClr clrSpc="hsl" dir="cw">
                                      <p:cBhvr>
                                        <p:cTn id="117" dur="500" fill="hold"/>
                                        <p:tgtEl>
                                          <p:spTgt spid="27"/>
                                        </p:tgtEl>
                                        <p:attrNameLst>
                                          <p:attrName>stroke.color</p:attrName>
                                        </p:attrNameLst>
                                      </p:cBhvr>
                                      <p:by>
                                        <p:hsl h="0" s="12549" l="25098"/>
                                      </p:by>
                                    </p:animClr>
                                    <p:set>
                                      <p:cBhvr>
                                        <p:cTn id="118" dur="500" fill="hold"/>
                                        <p:tgtEl>
                                          <p:spTgt spid="27"/>
                                        </p:tgtEl>
                                        <p:attrNameLst>
                                          <p:attrName>fill.type</p:attrName>
                                        </p:attrNameLst>
                                      </p:cBhvr>
                                      <p:to>
                                        <p:strVal val="solid"/>
                                      </p:to>
                                    </p:set>
                                  </p:childTnLst>
                                </p:cTn>
                              </p:par>
                            </p:childTnLst>
                          </p:cTn>
                        </p:par>
                      </p:childTnLst>
                    </p:cTn>
                  </p:par>
                </p:childTnLst>
              </p:cTn>
              <p:nextCondLst>
                <p:cond evt="onClick" delay="0">
                  <p:tgtEl>
                    <p:spTgt spid="27"/>
                  </p:tgtEl>
                </p:cond>
              </p:nextCondLst>
            </p:seq>
            <p:seq concurrent="1" nextAc="seek">
              <p:cTn id="119" restart="whenNotActive" fill="hold" evtFilter="cancelBubble" nodeType="interactiveSeq">
                <p:stCondLst>
                  <p:cond evt="onClick" delay="0">
                    <p:tgtEl>
                      <p:spTgt spid="34"/>
                    </p:tgtEl>
                  </p:cond>
                </p:stCondLst>
                <p:endSync evt="end" delay="0">
                  <p:rtn val="all"/>
                </p:endSync>
                <p:childTnLst>
                  <p:par>
                    <p:cTn id="120" fill="hold">
                      <p:stCondLst>
                        <p:cond delay="0"/>
                      </p:stCondLst>
                      <p:childTnLst>
                        <p:par>
                          <p:cTn id="121" fill="hold">
                            <p:stCondLst>
                              <p:cond delay="0"/>
                            </p:stCondLst>
                            <p:childTnLst>
                              <p:par>
                                <p:cTn id="122" presetID="24" presetClass="emph" presetSubtype="0" fill="hold" grpId="1" nodeType="clickEffect">
                                  <p:stCondLst>
                                    <p:cond delay="0"/>
                                  </p:stCondLst>
                                  <p:childTnLst>
                                    <p:animClr clrSpc="hsl" dir="cw">
                                      <p:cBhvr override="childStyle">
                                        <p:cTn id="123" dur="500" fill="hold"/>
                                        <p:tgtEl>
                                          <p:spTgt spid="34"/>
                                        </p:tgtEl>
                                        <p:attrNameLst>
                                          <p:attrName>style.color</p:attrName>
                                        </p:attrNameLst>
                                      </p:cBhvr>
                                      <p:by>
                                        <p:hsl h="0" s="-12549" l="-25098"/>
                                      </p:by>
                                    </p:animClr>
                                    <p:animClr clrSpc="hsl" dir="cw">
                                      <p:cBhvr>
                                        <p:cTn id="124" dur="500" fill="hold"/>
                                        <p:tgtEl>
                                          <p:spTgt spid="34"/>
                                        </p:tgtEl>
                                        <p:attrNameLst>
                                          <p:attrName>fillcolor</p:attrName>
                                        </p:attrNameLst>
                                      </p:cBhvr>
                                      <p:by>
                                        <p:hsl h="0" s="-12549" l="-25098"/>
                                      </p:by>
                                    </p:animClr>
                                    <p:animClr clrSpc="hsl" dir="cw">
                                      <p:cBhvr>
                                        <p:cTn id="125" dur="500" fill="hold"/>
                                        <p:tgtEl>
                                          <p:spTgt spid="34"/>
                                        </p:tgtEl>
                                        <p:attrNameLst>
                                          <p:attrName>stroke.color</p:attrName>
                                        </p:attrNameLst>
                                      </p:cBhvr>
                                      <p:by>
                                        <p:hsl h="0" s="-12549" l="-25098"/>
                                      </p:by>
                                    </p:animClr>
                                    <p:set>
                                      <p:cBhvr>
                                        <p:cTn id="126" dur="500" fill="hold"/>
                                        <p:tgtEl>
                                          <p:spTgt spid="34"/>
                                        </p:tgtEl>
                                        <p:attrNameLst>
                                          <p:attrName>fill.type</p:attrName>
                                        </p:attrNameLst>
                                      </p:cBhvr>
                                      <p:to>
                                        <p:strVal val="solid"/>
                                      </p:to>
                                    </p:set>
                                  </p:childTnLst>
                                </p:cTn>
                              </p:par>
                              <p:par>
                                <p:cTn id="127" presetID="19" presetClass="emph" presetSubtype="0" fill="hold" grpId="0" nodeType="withEffect">
                                  <p:stCondLst>
                                    <p:cond delay="0"/>
                                  </p:stCondLst>
                                  <p:childTnLst>
                                    <p:animClr clrSpc="rgb" dir="cw">
                                      <p:cBhvr override="childStyle">
                                        <p:cTn id="128" dur="500" fill="hold"/>
                                        <p:tgtEl>
                                          <p:spTgt spid="32"/>
                                        </p:tgtEl>
                                        <p:attrNameLst>
                                          <p:attrName>style.color</p:attrName>
                                        </p:attrNameLst>
                                      </p:cBhvr>
                                      <p:to>
                                        <a:schemeClr val="accent2"/>
                                      </p:to>
                                    </p:animClr>
                                    <p:animClr clrSpc="rgb" dir="cw">
                                      <p:cBhvr>
                                        <p:cTn id="129" dur="500" fill="hold"/>
                                        <p:tgtEl>
                                          <p:spTgt spid="32"/>
                                        </p:tgtEl>
                                        <p:attrNameLst>
                                          <p:attrName>fillcolor</p:attrName>
                                        </p:attrNameLst>
                                      </p:cBhvr>
                                      <p:to>
                                        <a:schemeClr val="accent2"/>
                                      </p:to>
                                    </p:animClr>
                                    <p:set>
                                      <p:cBhvr>
                                        <p:cTn id="130" dur="500" fill="hold"/>
                                        <p:tgtEl>
                                          <p:spTgt spid="32"/>
                                        </p:tgtEl>
                                        <p:attrNameLst>
                                          <p:attrName>fill.type</p:attrName>
                                        </p:attrNameLst>
                                      </p:cBhvr>
                                      <p:to>
                                        <p:strVal val="solid"/>
                                      </p:to>
                                    </p:set>
                                    <p:set>
                                      <p:cBhvr>
                                        <p:cTn id="131" dur="500" fill="hold"/>
                                        <p:tgtEl>
                                          <p:spTgt spid="32"/>
                                        </p:tgtEl>
                                        <p:attrNameLst>
                                          <p:attrName>fill.on</p:attrName>
                                        </p:attrNameLst>
                                      </p:cBhvr>
                                      <p:to>
                                        <p:strVal val="true"/>
                                      </p:to>
                                    </p:set>
                                  </p:childTnLst>
                                </p:cTn>
                              </p:par>
                              <p:par>
                                <p:cTn id="132" presetID="1" presetClass="mediacall" presetSubtype="0" fill="hold" nodeType="withEffect">
                                  <p:stCondLst>
                                    <p:cond delay="0"/>
                                  </p:stCondLst>
                                  <p:childTnLst>
                                    <p:cmd type="call" cmd="playFrom(0.0)">
                                      <p:cBhvr>
                                        <p:cTn id="133" dur="20218" fill="hold"/>
                                        <p:tgtEl>
                                          <p:spTgt spid="39"/>
                                        </p:tgtEl>
                                      </p:cBhvr>
                                    </p:cmd>
                                  </p:childTnLst>
                                </p:cTn>
                              </p:par>
                              <p:par>
                                <p:cTn id="134" presetID="3" presetClass="mediacall" presetSubtype="0" fill="hold" nodeType="withEffect">
                                  <p:stCondLst>
                                    <p:cond delay="0"/>
                                  </p:stCondLst>
                                  <p:childTnLst>
                                    <p:cmd type="call" cmd="stop">
                                      <p:cBhvr>
                                        <p:cTn id="135" dur="1" fill="hold"/>
                                        <p:tgtEl>
                                          <p:spTgt spid="38"/>
                                        </p:tgtEl>
                                      </p:cBhvr>
                                    </p:cmd>
                                  </p:childTnLst>
                                </p:cTn>
                              </p:par>
                              <p:par>
                                <p:cTn id="136" presetID="19" presetClass="emph" presetSubtype="0" fill="hold" grpId="1" nodeType="withEffect">
                                  <p:stCondLst>
                                    <p:cond delay="3000"/>
                                  </p:stCondLst>
                                  <p:childTnLst>
                                    <p:animClr clrSpc="rgb" dir="cw">
                                      <p:cBhvr override="childStyle">
                                        <p:cTn id="137" dur="500" fill="hold"/>
                                        <p:tgtEl>
                                          <p:spTgt spid="32"/>
                                        </p:tgtEl>
                                        <p:attrNameLst>
                                          <p:attrName>style.color</p:attrName>
                                        </p:attrNameLst>
                                      </p:cBhvr>
                                      <p:to>
                                        <a:srgbClr val="FF0000"/>
                                      </p:to>
                                    </p:animClr>
                                    <p:animClr clrSpc="rgb" dir="cw">
                                      <p:cBhvr>
                                        <p:cTn id="138" dur="500" fill="hold"/>
                                        <p:tgtEl>
                                          <p:spTgt spid="32"/>
                                        </p:tgtEl>
                                        <p:attrNameLst>
                                          <p:attrName>fillcolor</p:attrName>
                                        </p:attrNameLst>
                                      </p:cBhvr>
                                      <p:to>
                                        <a:srgbClr val="FF0000"/>
                                      </p:to>
                                    </p:animClr>
                                    <p:set>
                                      <p:cBhvr>
                                        <p:cTn id="139" dur="500" fill="hold"/>
                                        <p:tgtEl>
                                          <p:spTgt spid="32"/>
                                        </p:tgtEl>
                                        <p:attrNameLst>
                                          <p:attrName>fill.type</p:attrName>
                                        </p:attrNameLst>
                                      </p:cBhvr>
                                      <p:to>
                                        <p:strVal val="solid"/>
                                      </p:to>
                                    </p:set>
                                    <p:set>
                                      <p:cBhvr>
                                        <p:cTn id="140" dur="500" fill="hold"/>
                                        <p:tgtEl>
                                          <p:spTgt spid="32"/>
                                        </p:tgtEl>
                                        <p:attrNameLst>
                                          <p:attrName>fill.on</p:attrName>
                                        </p:attrNameLst>
                                      </p:cBhvr>
                                      <p:to>
                                        <p:strVal val="true"/>
                                      </p:to>
                                    </p:set>
                                  </p:childTnLst>
                                </p:cTn>
                              </p:par>
                              <p:par>
                                <p:cTn id="141" presetID="1" presetClass="mediacall" presetSubtype="0" fill="hold" nodeType="withEffect">
                                  <p:stCondLst>
                                    <p:cond delay="3000"/>
                                  </p:stCondLst>
                                  <p:childTnLst>
                                    <p:cmd type="call" cmd="playFrom(0.0)">
                                      <p:cBhvr>
                                        <p:cTn id="142" dur="5903" fill="hold"/>
                                        <p:tgtEl>
                                          <p:spTgt spid="41"/>
                                        </p:tgtEl>
                                      </p:cBhvr>
                                    </p:cmd>
                                  </p:childTnLst>
                                </p:cTn>
                              </p:par>
                              <p:par>
                                <p:cTn id="143" presetID="3" presetClass="mediacall" presetSubtype="0" fill="hold" nodeType="withEffect">
                                  <p:stCondLst>
                                    <p:cond delay="3000"/>
                                  </p:stCondLst>
                                  <p:childTnLst>
                                    <p:cmd type="call" cmd="stop">
                                      <p:cBhvr>
                                        <p:cTn id="144" dur="1" fill="hold"/>
                                        <p:tgtEl>
                                          <p:spTgt spid="39"/>
                                        </p:tgtEl>
                                      </p:cBhvr>
                                    </p:cmd>
                                  </p:childTnLst>
                                </p:cTn>
                              </p:par>
                              <p:par>
                                <p:cTn id="145" presetID="30" presetClass="emph" presetSubtype="0" fill="hold" grpId="2" nodeType="withEffect">
                                  <p:stCondLst>
                                    <p:cond delay="3000"/>
                                  </p:stCondLst>
                                  <p:childTnLst>
                                    <p:animClr clrSpc="hsl" dir="cw">
                                      <p:cBhvr override="childStyle">
                                        <p:cTn id="146" dur="500" fill="hold"/>
                                        <p:tgtEl>
                                          <p:spTgt spid="34"/>
                                        </p:tgtEl>
                                        <p:attrNameLst>
                                          <p:attrName>style.color</p:attrName>
                                        </p:attrNameLst>
                                      </p:cBhvr>
                                      <p:by>
                                        <p:hsl h="0" s="12549" l="25098"/>
                                      </p:by>
                                    </p:animClr>
                                    <p:animClr clrSpc="hsl" dir="cw">
                                      <p:cBhvr>
                                        <p:cTn id="147" dur="500" fill="hold"/>
                                        <p:tgtEl>
                                          <p:spTgt spid="34"/>
                                        </p:tgtEl>
                                        <p:attrNameLst>
                                          <p:attrName>fillcolor</p:attrName>
                                        </p:attrNameLst>
                                      </p:cBhvr>
                                      <p:by>
                                        <p:hsl h="0" s="12549" l="25098"/>
                                      </p:by>
                                    </p:animClr>
                                    <p:animClr clrSpc="hsl" dir="cw">
                                      <p:cBhvr>
                                        <p:cTn id="148" dur="500" fill="hold"/>
                                        <p:tgtEl>
                                          <p:spTgt spid="34"/>
                                        </p:tgtEl>
                                        <p:attrNameLst>
                                          <p:attrName>stroke.color</p:attrName>
                                        </p:attrNameLst>
                                      </p:cBhvr>
                                      <p:by>
                                        <p:hsl h="0" s="12549" l="25098"/>
                                      </p:by>
                                    </p:animClr>
                                    <p:set>
                                      <p:cBhvr>
                                        <p:cTn id="149" dur="500" fill="hold"/>
                                        <p:tgtEl>
                                          <p:spTgt spid="34"/>
                                        </p:tgtEl>
                                        <p:attrNameLst>
                                          <p:attrName>fill.type</p:attrName>
                                        </p:attrNameLst>
                                      </p:cBhvr>
                                      <p:to>
                                        <p:strVal val="solid"/>
                                      </p:to>
                                    </p:set>
                                  </p:childTnLst>
                                </p:cTn>
                              </p:par>
                            </p:childTnLst>
                          </p:cTn>
                        </p:par>
                      </p:childTnLst>
                    </p:cTn>
                  </p:par>
                </p:childTnLst>
              </p:cTn>
              <p:nextCondLst>
                <p:cond evt="onClick" delay="0">
                  <p:tgtEl>
                    <p:spTgt spid="34"/>
                  </p:tgtEl>
                </p:cond>
              </p:nextCondLst>
            </p:seq>
            <p:audio>
              <p:cMediaNode vol="80000">
                <p:cTn id="150" fill="hold" display="0">
                  <p:stCondLst>
                    <p:cond delay="indefinite"/>
                  </p:stCondLst>
                  <p:endCondLst>
                    <p:cond evt="onStopAudio" delay="0">
                      <p:tgtEl>
                        <p:sldTgt/>
                      </p:tgtEl>
                    </p:cond>
                  </p:endCondLst>
                </p:cTn>
                <p:tgtEl>
                  <p:spTgt spid="39"/>
                </p:tgtEl>
              </p:cMediaNode>
            </p:audio>
            <p:audio>
              <p:cMediaNode vol="80000">
                <p:cTn id="151" fill="hold" display="0">
                  <p:stCondLst>
                    <p:cond delay="indefinite"/>
                  </p:stCondLst>
                  <p:endCondLst>
                    <p:cond evt="onStopAudio" delay="0">
                      <p:tgtEl>
                        <p:sldTgt/>
                      </p:tgtEl>
                    </p:cond>
                  </p:endCondLst>
                </p:cTn>
                <p:tgtEl>
                  <p:spTgt spid="40"/>
                </p:tgtEl>
              </p:cMediaNode>
            </p:audio>
            <p:audio>
              <p:cMediaNode vol="80000">
                <p:cTn id="152" fill="hold" display="0">
                  <p:stCondLst>
                    <p:cond delay="indefinite"/>
                  </p:stCondLst>
                  <p:endCondLst>
                    <p:cond evt="onStopAudio" delay="0">
                      <p:tgtEl>
                        <p:sldTgt/>
                      </p:tgtEl>
                    </p:cond>
                  </p:endCondLst>
                </p:cTn>
                <p:tgtEl>
                  <p:spTgt spid="41"/>
                </p:tgtEl>
              </p:cMediaNode>
            </p:audio>
          </p:childTnLst>
        </p:cTn>
      </p:par>
    </p:tnLst>
    <p:bldLst>
      <p:bldP spid="24" grpId="0"/>
      <p:bldP spid="15" grpId="0" animBg="1"/>
      <p:bldP spid="15" grpId="1" animBg="1"/>
      <p:bldP spid="16" grpId="0" animBg="1"/>
      <p:bldP spid="16" grpId="1" animBg="1"/>
      <p:bldP spid="25" grpId="0"/>
      <p:bldP spid="25" grpId="1"/>
      <p:bldP spid="25" grpId="2"/>
      <p:bldP spid="27" grpId="0"/>
      <p:bldP spid="27" grpId="1"/>
      <p:bldP spid="27" grpId="2"/>
      <p:bldP spid="31" grpId="0" animBg="1"/>
      <p:bldP spid="31" grpId="1" animBg="1"/>
      <p:bldP spid="32" grpId="0" animBg="1"/>
      <p:bldP spid="32" grpId="1" animBg="1"/>
      <p:bldP spid="33" grpId="0"/>
      <p:bldP spid="33" grpId="1"/>
      <p:bldP spid="33" grpId="2"/>
      <p:bldP spid="34" grpId="0"/>
      <p:bldP spid="34" grpId="1"/>
      <p:bldP spid="34" grpId="2"/>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图片 329">
            <a:extLst>
              <a:ext uri="{FF2B5EF4-FFF2-40B4-BE49-F238E27FC236}">
                <a16:creationId xmlns:a16="http://schemas.microsoft.com/office/drawing/2014/main" id="{7E344B9E-4235-4D99-9C68-220C40C5DD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06104" y="3378201"/>
            <a:ext cx="3842216" cy="3079542"/>
          </a:xfrm>
          <a:prstGeom prst="rect">
            <a:avLst/>
          </a:prstGeom>
        </p:spPr>
      </p:pic>
      <p:pic>
        <p:nvPicPr>
          <p:cNvPr id="326" name="图片 325">
            <a:extLst>
              <a:ext uri="{FF2B5EF4-FFF2-40B4-BE49-F238E27FC236}">
                <a16:creationId xmlns:a16="http://schemas.microsoft.com/office/drawing/2014/main" id="{17D90F82-D78F-42DD-9A56-9556F66F1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08581" y="6159086"/>
            <a:ext cx="8283419" cy="698913"/>
          </a:xfrm>
          <a:prstGeom prst="rect">
            <a:avLst/>
          </a:prstGeom>
        </p:spPr>
      </p:pic>
      <p:pic>
        <p:nvPicPr>
          <p:cNvPr id="328" name="图片 327">
            <a:extLst>
              <a:ext uri="{FF2B5EF4-FFF2-40B4-BE49-F238E27FC236}">
                <a16:creationId xmlns:a16="http://schemas.microsoft.com/office/drawing/2014/main" id="{E189541B-B39E-4638-9D43-92944763BE1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6159086"/>
            <a:ext cx="7914548" cy="698913"/>
          </a:xfrm>
          <a:prstGeom prst="rect">
            <a:avLst/>
          </a:prstGeom>
        </p:spPr>
      </p:pic>
      <p:pic>
        <p:nvPicPr>
          <p:cNvPr id="332" name="图片 331">
            <a:extLst>
              <a:ext uri="{FF2B5EF4-FFF2-40B4-BE49-F238E27FC236}">
                <a16:creationId xmlns:a16="http://schemas.microsoft.com/office/drawing/2014/main" id="{EB2DF17D-C5CC-49B2-8406-C4577171415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 y="3183466"/>
            <a:ext cx="3068236" cy="3674533"/>
          </a:xfrm>
          <a:prstGeom prst="rect">
            <a:avLst/>
          </a:prstGeom>
        </p:spPr>
      </p:pic>
      <p:pic>
        <p:nvPicPr>
          <p:cNvPr id="334" name="图片 333">
            <a:extLst>
              <a:ext uri="{FF2B5EF4-FFF2-40B4-BE49-F238E27FC236}">
                <a16:creationId xmlns:a16="http://schemas.microsoft.com/office/drawing/2014/main" id="{C9CD878C-58EC-4B7C-8E16-E1C2A3C441F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 y="5132307"/>
            <a:ext cx="1833548" cy="1725692"/>
          </a:xfrm>
          <a:prstGeom prst="rect">
            <a:avLst/>
          </a:prstGeom>
        </p:spPr>
      </p:pic>
      <p:pic>
        <p:nvPicPr>
          <p:cNvPr id="336" name="图片 335">
            <a:extLst>
              <a:ext uri="{FF2B5EF4-FFF2-40B4-BE49-F238E27FC236}">
                <a16:creationId xmlns:a16="http://schemas.microsoft.com/office/drawing/2014/main" id="{420F89D8-45EE-4E1E-9611-CC2B34129C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18400" y="5874695"/>
            <a:ext cx="4673599" cy="730871"/>
          </a:xfrm>
          <a:prstGeom prst="rect">
            <a:avLst/>
          </a:prstGeom>
        </p:spPr>
      </p:pic>
      <p:pic>
        <p:nvPicPr>
          <p:cNvPr id="338" name="图片 337">
            <a:extLst>
              <a:ext uri="{FF2B5EF4-FFF2-40B4-BE49-F238E27FC236}">
                <a16:creationId xmlns:a16="http://schemas.microsoft.com/office/drawing/2014/main" id="{B18620E4-EE9E-4014-9E5F-00D69CB5B68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15404" y="338796"/>
            <a:ext cx="8711808" cy="1785066"/>
          </a:xfrm>
          <a:prstGeom prst="rect">
            <a:avLst/>
          </a:prstGeom>
        </p:spPr>
      </p:pic>
      <p:pic>
        <p:nvPicPr>
          <p:cNvPr id="342" name="图片 341">
            <a:extLst>
              <a:ext uri="{FF2B5EF4-FFF2-40B4-BE49-F238E27FC236}">
                <a16:creationId xmlns:a16="http://schemas.microsoft.com/office/drawing/2014/main" id="{8C4D4476-2B96-44B2-B380-773DF982CC6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68503" y="5084773"/>
            <a:ext cx="4825912" cy="1658646"/>
          </a:xfrm>
          <a:prstGeom prst="rect">
            <a:avLst/>
          </a:prstGeom>
        </p:spPr>
      </p:pic>
      <p:sp>
        <p:nvSpPr>
          <p:cNvPr id="2" name="Rectangle 1">
            <a:extLst>
              <a:ext uri="{FF2B5EF4-FFF2-40B4-BE49-F238E27FC236}">
                <a16:creationId xmlns:a16="http://schemas.microsoft.com/office/drawing/2014/main" id="{BF604A24-4BEB-624D-92E8-0A7B909DAB91}"/>
              </a:ext>
            </a:extLst>
          </p:cNvPr>
          <p:cNvSpPr/>
          <p:nvPr/>
        </p:nvSpPr>
        <p:spPr>
          <a:xfrm>
            <a:off x="1833549" y="1429140"/>
            <a:ext cx="8963316" cy="212365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0" cap="none" spc="0" normalizeH="0" baseline="0" noProof="0" dirty="0">
                <a:ln>
                  <a:noFill/>
                </a:ln>
                <a:solidFill>
                  <a:srgbClr val="0070C0"/>
                </a:solidFill>
                <a:effectLst/>
                <a:uLnTx/>
                <a:uFillTx/>
                <a:latin typeface="Times New Roman" panose="02020603050405020304" pitchFamily="18" charset="0"/>
                <a:ea typeface="微软雅黑"/>
                <a:cs typeface="Times New Roman" panose="02020603050405020304" pitchFamily="18" charset="0"/>
                <a:sym typeface="Oswald"/>
              </a:rPr>
              <a:t>CÁC CUỘC KHỞI NGHĨA TIÊU BIỂU GIÀNH ĐỘC LẬP TRƯỚC THẾ KỈ X</a:t>
            </a:r>
            <a:endParaRPr kumimoji="0" lang="en-VN" sz="3600" b="0" i="0" u="none" strike="noStrike" kern="1200" cap="none" spc="0" normalizeH="0" baseline="0" noProof="0" dirty="0">
              <a:ln>
                <a:noFill/>
              </a:ln>
              <a:solidFill>
                <a:srgbClr val="000000"/>
              </a:solidFill>
              <a:effectLst/>
              <a:uLnTx/>
              <a:uFillTx/>
              <a:latin typeface="Arial"/>
              <a:ea typeface="微软雅黑"/>
              <a:cs typeface="+mn-cs"/>
            </a:endParaRPr>
          </a:p>
        </p:txBody>
      </p:sp>
      <p:sp>
        <p:nvSpPr>
          <p:cNvPr id="17" name="Rectangle 16">
            <a:extLst>
              <a:ext uri="{FF2B5EF4-FFF2-40B4-BE49-F238E27FC236}">
                <a16:creationId xmlns:a16="http://schemas.microsoft.com/office/drawing/2014/main" id="{7EFF6E6F-1E0D-514A-831A-4F5BFF08B3E8}"/>
              </a:ext>
            </a:extLst>
          </p:cNvPr>
          <p:cNvSpPr/>
          <p:nvPr/>
        </p:nvSpPr>
        <p:spPr>
          <a:xfrm>
            <a:off x="5659884" y="507263"/>
            <a:ext cx="2034531"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微软雅黑"/>
                <a:cs typeface="Times New Roman" panose="02020603050405020304" pitchFamily="18" charset="0"/>
                <a:sym typeface="Oswald"/>
              </a:rPr>
              <a:t>BÀI 16 </a:t>
            </a:r>
            <a:endParaRPr kumimoji="0" lang="en-VN" sz="2800" b="0" i="0" u="none" strike="noStrike" kern="1200" cap="none" spc="0" normalizeH="0" baseline="0" noProof="0" dirty="0">
              <a:ln>
                <a:noFill/>
              </a:ln>
              <a:solidFill>
                <a:srgbClr val="FF0000"/>
              </a:solidFill>
              <a:effectLst/>
              <a:uLnTx/>
              <a:uFillTx/>
              <a:latin typeface="Arial"/>
              <a:ea typeface="微软雅黑"/>
              <a:cs typeface="+mn-cs"/>
            </a:endParaRPr>
          </a:p>
        </p:txBody>
      </p:sp>
    </p:spTree>
    <p:extLst>
      <p:ext uri="{BB962C8B-B14F-4D97-AF65-F5344CB8AC3E}">
        <p14:creationId xmlns:p14="http://schemas.microsoft.com/office/powerpoint/2010/main" val="38640728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330"/>
                                        </p:tgtEl>
                                        <p:attrNameLst>
                                          <p:attrName>style.visibility</p:attrName>
                                        </p:attrNameLst>
                                      </p:cBhvr>
                                      <p:to>
                                        <p:strVal val="visible"/>
                                      </p:to>
                                    </p:set>
                                    <p:anim calcmode="lin" valueType="num">
                                      <p:cBhvr additive="base">
                                        <p:cTn id="7" dur="500" fill="hold"/>
                                        <p:tgtEl>
                                          <p:spTgt spid="330"/>
                                        </p:tgtEl>
                                        <p:attrNameLst>
                                          <p:attrName>ppt_x</p:attrName>
                                        </p:attrNameLst>
                                      </p:cBhvr>
                                      <p:tavLst>
                                        <p:tav tm="0">
                                          <p:val>
                                            <p:strVal val="1+#ppt_w/2"/>
                                          </p:val>
                                        </p:tav>
                                        <p:tav tm="100000">
                                          <p:val>
                                            <p:strVal val="#ppt_x"/>
                                          </p:val>
                                        </p:tav>
                                      </p:tavLst>
                                    </p:anim>
                                    <p:anim calcmode="lin" valueType="num">
                                      <p:cBhvr additive="base">
                                        <p:cTn id="8" dur="500" fill="hold"/>
                                        <p:tgtEl>
                                          <p:spTgt spid="33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36"/>
                                        </p:tgtEl>
                                        <p:attrNameLst>
                                          <p:attrName>style.visibility</p:attrName>
                                        </p:attrNameLst>
                                      </p:cBhvr>
                                      <p:to>
                                        <p:strVal val="visible"/>
                                      </p:to>
                                    </p:set>
                                    <p:animEffect transition="in" filter="wipe(down)">
                                      <p:cBhvr>
                                        <p:cTn id="12" dur="500"/>
                                        <p:tgtEl>
                                          <p:spTgt spid="336"/>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334"/>
                                        </p:tgtEl>
                                        <p:attrNameLst>
                                          <p:attrName>style.visibility</p:attrName>
                                        </p:attrNameLst>
                                      </p:cBhvr>
                                      <p:to>
                                        <p:strVal val="visible"/>
                                      </p:to>
                                    </p:set>
                                    <p:animEffect transition="in" filter="fade">
                                      <p:cBhvr>
                                        <p:cTn id="16" dur="1000"/>
                                        <p:tgtEl>
                                          <p:spTgt spid="334"/>
                                        </p:tgtEl>
                                      </p:cBhvr>
                                    </p:animEffect>
                                    <p:anim calcmode="lin" valueType="num">
                                      <p:cBhvr>
                                        <p:cTn id="17" dur="1000" fill="hold"/>
                                        <p:tgtEl>
                                          <p:spTgt spid="334"/>
                                        </p:tgtEl>
                                        <p:attrNameLst>
                                          <p:attrName>ppt_x</p:attrName>
                                        </p:attrNameLst>
                                      </p:cBhvr>
                                      <p:tavLst>
                                        <p:tav tm="0">
                                          <p:val>
                                            <p:strVal val="#ppt_x"/>
                                          </p:val>
                                        </p:tav>
                                        <p:tav tm="100000">
                                          <p:val>
                                            <p:strVal val="#ppt_x"/>
                                          </p:val>
                                        </p:tav>
                                      </p:tavLst>
                                    </p:anim>
                                    <p:anim calcmode="lin" valueType="num">
                                      <p:cBhvr>
                                        <p:cTn id="18" dur="1000" fill="hold"/>
                                        <p:tgtEl>
                                          <p:spTgt spid="334"/>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332"/>
                                        </p:tgtEl>
                                        <p:attrNameLst>
                                          <p:attrName>style.visibility</p:attrName>
                                        </p:attrNameLst>
                                      </p:cBhvr>
                                      <p:to>
                                        <p:strVal val="visible"/>
                                      </p:to>
                                    </p:set>
                                    <p:animEffect transition="in" filter="fade">
                                      <p:cBhvr>
                                        <p:cTn id="21" dur="1000"/>
                                        <p:tgtEl>
                                          <p:spTgt spid="332"/>
                                        </p:tgtEl>
                                      </p:cBhvr>
                                    </p:animEffect>
                                    <p:anim calcmode="lin" valueType="num">
                                      <p:cBhvr>
                                        <p:cTn id="22" dur="1000" fill="hold"/>
                                        <p:tgtEl>
                                          <p:spTgt spid="332"/>
                                        </p:tgtEl>
                                        <p:attrNameLst>
                                          <p:attrName>ppt_x</p:attrName>
                                        </p:attrNameLst>
                                      </p:cBhvr>
                                      <p:tavLst>
                                        <p:tav tm="0">
                                          <p:val>
                                            <p:strVal val="#ppt_x"/>
                                          </p:val>
                                        </p:tav>
                                        <p:tav tm="100000">
                                          <p:val>
                                            <p:strVal val="#ppt_x"/>
                                          </p:val>
                                        </p:tav>
                                      </p:tavLst>
                                    </p:anim>
                                    <p:anim calcmode="lin" valueType="num">
                                      <p:cBhvr>
                                        <p:cTn id="23" dur="1000" fill="hold"/>
                                        <p:tgtEl>
                                          <p:spTgt spid="332"/>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42"/>
                                        </p:tgtEl>
                                        <p:attrNameLst>
                                          <p:attrName>style.visibility</p:attrName>
                                        </p:attrNameLst>
                                      </p:cBhvr>
                                      <p:to>
                                        <p:strVal val="visible"/>
                                      </p:to>
                                    </p:set>
                                    <p:anim calcmode="lin" valueType="num">
                                      <p:cBhvr>
                                        <p:cTn id="27" dur="500" fill="hold"/>
                                        <p:tgtEl>
                                          <p:spTgt spid="342"/>
                                        </p:tgtEl>
                                        <p:attrNameLst>
                                          <p:attrName>ppt_w</p:attrName>
                                        </p:attrNameLst>
                                      </p:cBhvr>
                                      <p:tavLst>
                                        <p:tav tm="0">
                                          <p:val>
                                            <p:fltVal val="0"/>
                                          </p:val>
                                        </p:tav>
                                        <p:tav tm="100000">
                                          <p:val>
                                            <p:strVal val="#ppt_w"/>
                                          </p:val>
                                        </p:tav>
                                      </p:tavLst>
                                    </p:anim>
                                    <p:anim calcmode="lin" valueType="num">
                                      <p:cBhvr>
                                        <p:cTn id="28" dur="500" fill="hold"/>
                                        <p:tgtEl>
                                          <p:spTgt spid="342"/>
                                        </p:tgtEl>
                                        <p:attrNameLst>
                                          <p:attrName>ppt_h</p:attrName>
                                        </p:attrNameLst>
                                      </p:cBhvr>
                                      <p:tavLst>
                                        <p:tav tm="0">
                                          <p:val>
                                            <p:fltVal val="0"/>
                                          </p:val>
                                        </p:tav>
                                        <p:tav tm="100000">
                                          <p:val>
                                            <p:strVal val="#ppt_h"/>
                                          </p:val>
                                        </p:tav>
                                      </p:tavLst>
                                    </p:anim>
                                    <p:animEffect transition="in" filter="fade">
                                      <p:cBhvr>
                                        <p:cTn id="29" dur="500"/>
                                        <p:tgtEl>
                                          <p:spTgt spid="342"/>
                                        </p:tgtEl>
                                      </p:cBhvr>
                                    </p:animEffect>
                                  </p:childTnLst>
                                </p:cTn>
                              </p:par>
                            </p:childTnLst>
                          </p:cTn>
                        </p:par>
                        <p:par>
                          <p:cTn id="30" fill="hold">
                            <p:stCondLst>
                              <p:cond delay="2500"/>
                            </p:stCondLst>
                            <p:childTnLst>
                              <p:par>
                                <p:cTn id="31" presetID="47" presetClass="entr" presetSubtype="0" fill="hold" nodeType="afterEffect">
                                  <p:stCondLst>
                                    <p:cond delay="0"/>
                                  </p:stCondLst>
                                  <p:childTnLst>
                                    <p:set>
                                      <p:cBhvr>
                                        <p:cTn id="32" dur="1" fill="hold">
                                          <p:stCondLst>
                                            <p:cond delay="0"/>
                                          </p:stCondLst>
                                        </p:cTn>
                                        <p:tgtEl>
                                          <p:spTgt spid="338"/>
                                        </p:tgtEl>
                                        <p:attrNameLst>
                                          <p:attrName>style.visibility</p:attrName>
                                        </p:attrNameLst>
                                      </p:cBhvr>
                                      <p:to>
                                        <p:strVal val="visible"/>
                                      </p:to>
                                    </p:set>
                                    <p:animEffect transition="in" filter="fade">
                                      <p:cBhvr>
                                        <p:cTn id="33" dur="1000"/>
                                        <p:tgtEl>
                                          <p:spTgt spid="338"/>
                                        </p:tgtEl>
                                      </p:cBhvr>
                                    </p:animEffect>
                                    <p:anim calcmode="lin" valueType="num">
                                      <p:cBhvr>
                                        <p:cTn id="34" dur="1000" fill="hold"/>
                                        <p:tgtEl>
                                          <p:spTgt spid="338"/>
                                        </p:tgtEl>
                                        <p:attrNameLst>
                                          <p:attrName>ppt_x</p:attrName>
                                        </p:attrNameLst>
                                      </p:cBhvr>
                                      <p:tavLst>
                                        <p:tav tm="0">
                                          <p:val>
                                            <p:strVal val="#ppt_x"/>
                                          </p:val>
                                        </p:tav>
                                        <p:tav tm="100000">
                                          <p:val>
                                            <p:strVal val="#ppt_x"/>
                                          </p:val>
                                        </p:tav>
                                      </p:tavLst>
                                    </p:anim>
                                    <p:anim calcmode="lin" valueType="num">
                                      <p:cBhvr>
                                        <p:cTn id="35" dur="1000" fill="hold"/>
                                        <p:tgtEl>
                                          <p:spTgt spid="338"/>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7"/>
                                        </p:tgtEl>
                                        <p:attrNameLst>
                                          <p:attrName>style.visibility</p:attrName>
                                        </p:attrNameLst>
                                      </p:cBhvr>
                                      <p:to>
                                        <p:strVal val="visible"/>
                                      </p:to>
                                    </p:set>
                                    <p:animEffect transition="in" filter="fade">
                                      <p:cBhvr>
                                        <p:cTn id="38" dur="1000"/>
                                        <p:tgtEl>
                                          <p:spTgt spid="17"/>
                                        </p:tgtEl>
                                      </p:cBhvr>
                                    </p:animEffect>
                                    <p:anim calcmode="lin" valueType="num">
                                      <p:cBhvr>
                                        <p:cTn id="39" dur="1000" fill="hold"/>
                                        <p:tgtEl>
                                          <p:spTgt spid="17"/>
                                        </p:tgtEl>
                                        <p:attrNameLst>
                                          <p:attrName>ppt_x</p:attrName>
                                        </p:attrNameLst>
                                      </p:cBhvr>
                                      <p:tavLst>
                                        <p:tav tm="0">
                                          <p:val>
                                            <p:strVal val="#ppt_x"/>
                                          </p:val>
                                        </p:tav>
                                        <p:tav tm="100000">
                                          <p:val>
                                            <p:strVal val="#ppt_x"/>
                                          </p:val>
                                        </p:tav>
                                      </p:tavLst>
                                    </p:anim>
                                    <p:anim calcmode="lin" valueType="num">
                                      <p:cBhvr>
                                        <p:cTn id="40" dur="1000" fill="hold"/>
                                        <p:tgtEl>
                                          <p:spTgt spid="17"/>
                                        </p:tgtEl>
                                        <p:attrNameLst>
                                          <p:attrName>ppt_y</p:attrName>
                                        </p:attrNameLst>
                                      </p:cBhvr>
                                      <p:tavLst>
                                        <p:tav tm="0">
                                          <p:val>
                                            <p:strVal val="#ppt_y+.1"/>
                                          </p:val>
                                        </p:tav>
                                        <p:tav tm="100000">
                                          <p:val>
                                            <p:strVal val="#ppt_y"/>
                                          </p:val>
                                        </p:tav>
                                      </p:tavLst>
                                    </p:anim>
                                  </p:childTnLst>
                                </p:cTn>
                              </p:par>
                              <p:par>
                                <p:cTn id="41" presetID="16" presetClass="entr" presetSubtype="37" fill="hold" grpId="0" nodeType="with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arn(outVertic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04714BCA-BDEB-4E21-957E-243FA4BD20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05" y="1240"/>
            <a:ext cx="12187592" cy="6855520"/>
          </a:xfrm>
          <a:prstGeom prst="rect">
            <a:avLst/>
          </a:prstGeom>
        </p:spPr>
      </p:pic>
      <p:pic>
        <p:nvPicPr>
          <p:cNvPr id="7" name="图片 6">
            <a:extLst>
              <a:ext uri="{FF2B5EF4-FFF2-40B4-BE49-F238E27FC236}">
                <a16:creationId xmlns:a16="http://schemas.microsoft.com/office/drawing/2014/main" id="{B838AB8A-46FD-4DE5-B6B9-4F7C7879662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96" y="4216124"/>
            <a:ext cx="3188719" cy="2671177"/>
          </a:xfrm>
          <a:prstGeom prst="rect">
            <a:avLst/>
          </a:prstGeom>
        </p:spPr>
      </p:pic>
      <p:pic>
        <p:nvPicPr>
          <p:cNvPr id="10" name="图片 9">
            <a:extLst>
              <a:ext uri="{FF2B5EF4-FFF2-40B4-BE49-F238E27FC236}">
                <a16:creationId xmlns:a16="http://schemas.microsoft.com/office/drawing/2014/main" id="{AA5D89A8-B22B-4149-AE80-8C3929F779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000" y="-596210"/>
            <a:ext cx="3173117" cy="3426967"/>
          </a:xfrm>
          <a:prstGeom prst="rect">
            <a:avLst/>
          </a:prstGeom>
        </p:spPr>
      </p:pic>
      <p:pic>
        <p:nvPicPr>
          <p:cNvPr id="12" name="图片 11">
            <a:extLst>
              <a:ext uri="{FF2B5EF4-FFF2-40B4-BE49-F238E27FC236}">
                <a16:creationId xmlns:a16="http://schemas.microsoft.com/office/drawing/2014/main" id="{12B4AFD8-2B92-4929-9BBB-BD3D388C9B1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91879" y="4160354"/>
            <a:ext cx="3597917" cy="2799917"/>
          </a:xfrm>
          <a:prstGeom prst="rect">
            <a:avLst/>
          </a:prstGeom>
        </p:spPr>
      </p:pic>
      <p:pic>
        <p:nvPicPr>
          <p:cNvPr id="3" name="图片 2">
            <a:extLst>
              <a:ext uri="{FF2B5EF4-FFF2-40B4-BE49-F238E27FC236}">
                <a16:creationId xmlns:a16="http://schemas.microsoft.com/office/drawing/2014/main" id="{DB62CEBD-6534-409D-B545-34C538096DC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749315" y="-14151"/>
            <a:ext cx="1694696" cy="2161905"/>
          </a:xfrm>
          <a:prstGeom prst="rect">
            <a:avLst/>
          </a:prstGeom>
        </p:spPr>
      </p:pic>
      <p:pic>
        <p:nvPicPr>
          <p:cNvPr id="13" name="图片 55">
            <a:extLst>
              <a:ext uri="{FF2B5EF4-FFF2-40B4-BE49-F238E27FC236}">
                <a16:creationId xmlns:a16="http://schemas.microsoft.com/office/drawing/2014/main" id="{71464CC5-EB03-4129-9163-FE9DD22BC2B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133803" y="3568461"/>
            <a:ext cx="3597917" cy="3885751"/>
          </a:xfrm>
          <a:prstGeom prst="rect">
            <a:avLst/>
          </a:prstGeom>
        </p:spPr>
      </p:pic>
      <p:sp>
        <p:nvSpPr>
          <p:cNvPr id="2" name="Rectangle 1">
            <a:extLst>
              <a:ext uri="{FF2B5EF4-FFF2-40B4-BE49-F238E27FC236}">
                <a16:creationId xmlns:a16="http://schemas.microsoft.com/office/drawing/2014/main" id="{E96AE938-B652-5742-BB4B-A0234F9040A5}"/>
              </a:ext>
            </a:extLst>
          </p:cNvPr>
          <p:cNvSpPr/>
          <p:nvPr/>
        </p:nvSpPr>
        <p:spPr>
          <a:xfrm>
            <a:off x="3254516" y="2239463"/>
            <a:ext cx="5682967" cy="1323439"/>
          </a:xfrm>
          <a:prstGeom prst="rect">
            <a:avLst/>
          </a:prstGeom>
          <a:noFill/>
        </p:spPr>
        <p:txBody>
          <a:bodyPr wrap="none" lIns="91440" tIns="45720" rIns="91440" bIns="45720">
            <a:spAutoFit/>
          </a:bodyPr>
          <a:lstStyle/>
          <a:p>
            <a:pPr algn="ctr"/>
            <a:r>
              <a:rPr lang="en-US" sz="8000" b="1" cap="none" spc="0" dirty="0">
                <a:ln w="0"/>
                <a:solidFill>
                  <a:srgbClr val="C00000"/>
                </a:solidFill>
                <a:effectLst>
                  <a:reflection blurRad="6350" stA="53000" endA="300" endPos="35500" dir="5400000" sy="-90000" algn="bl" rotWithShape="0"/>
                </a:effectLst>
                <a:latin typeface="Times New Roman" panose="02020603050405020304" pitchFamily="18" charset="0"/>
                <a:cs typeface="Times New Roman" panose="02020603050405020304" pitchFamily="18" charset="0"/>
              </a:rPr>
              <a:t>VẬN DỤNG</a:t>
            </a:r>
          </a:p>
        </p:txBody>
      </p:sp>
    </p:spTree>
    <p:extLst>
      <p:ext uri="{BB962C8B-B14F-4D97-AF65-F5344CB8AC3E}">
        <p14:creationId xmlns:p14="http://schemas.microsoft.com/office/powerpoint/2010/main" val="2451049687"/>
      </p:ext>
    </p:extLst>
  </p:cSld>
  <p:clrMapOvr>
    <a:masterClrMapping/>
  </p:clrMapOvr>
  <mc:AlternateContent xmlns:mc="http://schemas.openxmlformats.org/markup-compatibility/2006" xmlns:p14="http://schemas.microsoft.com/office/powerpoint/2010/main">
    <mc:Choice Requires="p14">
      <p:transition spd="med">
        <p14:rippl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14:presetBounceEnd="50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50000">
                                          <p:cBhvr additive="base">
                                            <p:cTn id="7" dur="500" fill="hold"/>
                                            <p:tgtEl>
                                              <p:spTgt spid="4"/>
                                            </p:tgtEl>
                                            <p:attrNameLst>
                                              <p:attrName>ppt_x</p:attrName>
                                            </p:attrNameLst>
                                          </p:cBhvr>
                                          <p:tavLst>
                                            <p:tav tm="0">
                                              <p:val>
                                                <p:strVal val="0-#ppt_w/2"/>
                                              </p:val>
                                            </p:tav>
                                            <p:tav tm="100000">
                                              <p:val>
                                                <p:strVal val="#ppt_x"/>
                                              </p:val>
                                            </p:tav>
                                          </p:tavLst>
                                        </p:anim>
                                        <p:anim calcmode="lin" valueType="num" p14:bounceEnd="50000">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14:presetBounceEnd="50000">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14:bounceEnd="50000">
                                          <p:cBhvr additive="base">
                                            <p:cTn id="11" dur="500" fill="hold"/>
                                            <p:tgtEl>
                                              <p:spTgt spid="7"/>
                                            </p:tgtEl>
                                            <p:attrNameLst>
                                              <p:attrName>ppt_x</p:attrName>
                                            </p:attrNameLst>
                                          </p:cBhvr>
                                          <p:tavLst>
                                            <p:tav tm="0">
                                              <p:val>
                                                <p:strVal val="0-#ppt_w/2"/>
                                              </p:val>
                                            </p:tav>
                                            <p:tav tm="100000">
                                              <p:val>
                                                <p:strVal val="#ppt_x"/>
                                              </p:val>
                                            </p:tav>
                                          </p:tavLst>
                                        </p:anim>
                                        <p:anim calcmode="lin" valueType="num" p14:bounceEnd="50000">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14:presetBounceEnd="50000">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14:bounceEnd="50000">
                                          <p:cBhvr additive="base">
                                            <p:cTn id="15" dur="500" fill="hold"/>
                                            <p:tgtEl>
                                              <p:spTgt spid="10"/>
                                            </p:tgtEl>
                                            <p:attrNameLst>
                                              <p:attrName>ppt_x</p:attrName>
                                            </p:attrNameLst>
                                          </p:cBhvr>
                                          <p:tavLst>
                                            <p:tav tm="0">
                                              <p:val>
                                                <p:strVal val="0-#ppt_w/2"/>
                                              </p:val>
                                            </p:tav>
                                            <p:tav tm="100000">
                                              <p:val>
                                                <p:strVal val="#ppt_x"/>
                                              </p:val>
                                            </p:tav>
                                          </p:tavLst>
                                        </p:anim>
                                        <p:anim calcmode="lin" valueType="num" p14:bounceEnd="50000">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14:presetBounceEnd="50000">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14:bounceEnd="50000">
                                          <p:cBhvr additive="base">
                                            <p:cTn id="19" dur="500" fill="hold"/>
                                            <p:tgtEl>
                                              <p:spTgt spid="12"/>
                                            </p:tgtEl>
                                            <p:attrNameLst>
                                              <p:attrName>ppt_x</p:attrName>
                                            </p:attrNameLst>
                                          </p:cBhvr>
                                          <p:tavLst>
                                            <p:tav tm="0">
                                              <p:val>
                                                <p:strVal val="0-#ppt_w/2"/>
                                              </p:val>
                                            </p:tav>
                                            <p:tav tm="100000">
                                              <p:val>
                                                <p:strVal val="#ppt_x"/>
                                              </p:val>
                                            </p:tav>
                                          </p:tavLst>
                                        </p:anim>
                                        <p:anim calcmode="lin" valueType="num" p14:bounceEnd="50000">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14:presetBounceEnd="50000">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14:bounceEnd="50000">
                                          <p:cBhvr additive="base">
                                            <p:cTn id="23" dur="500" fill="hold"/>
                                            <p:tgtEl>
                                              <p:spTgt spid="3"/>
                                            </p:tgtEl>
                                            <p:attrNameLst>
                                              <p:attrName>ppt_x</p:attrName>
                                            </p:attrNameLst>
                                          </p:cBhvr>
                                          <p:tavLst>
                                            <p:tav tm="0">
                                              <p:val>
                                                <p:strVal val="0-#ppt_w/2"/>
                                              </p:val>
                                            </p:tav>
                                            <p:tav tm="100000">
                                              <p:val>
                                                <p:strVal val="#ppt_x"/>
                                              </p:val>
                                            </p:tav>
                                          </p:tavLst>
                                        </p:anim>
                                        <p:anim calcmode="lin" valueType="num" p14:bounceEnd="50000">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14:presetBounceEnd="50000">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14:bounceEnd="50000">
                                          <p:cBhvr additive="base">
                                            <p:cTn id="27" dur="500" fill="hold"/>
                                            <p:tgtEl>
                                              <p:spTgt spid="13"/>
                                            </p:tgtEl>
                                            <p:attrNameLst>
                                              <p:attrName>ppt_x</p:attrName>
                                            </p:attrNameLst>
                                          </p:cBhvr>
                                          <p:tavLst>
                                            <p:tav tm="0">
                                              <p:val>
                                                <p:strVal val="0-#ppt_w/2"/>
                                              </p:val>
                                            </p:tav>
                                            <p:tav tm="100000">
                                              <p:val>
                                                <p:strVal val="#ppt_x"/>
                                              </p:val>
                                            </p:tav>
                                          </p:tavLst>
                                        </p:anim>
                                        <p:anim calcmode="lin" valueType="num" p14:bounceEnd="50000">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0-#ppt_h/2"/>
                                              </p:val>
                                            </p:tav>
                                            <p:tav tm="100000">
                                              <p:val>
                                                <p:strVal val="#ppt_y"/>
                                              </p:val>
                                            </p:tav>
                                          </p:tavLst>
                                        </p:anim>
                                      </p:childTnLst>
                                    </p:cTn>
                                  </p:par>
                                  <p:par>
                                    <p:cTn id="17" presetID="2" presetClass="entr" presetSubtype="9"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0-#ppt_w/2"/>
                                              </p:val>
                                            </p:tav>
                                            <p:tav tm="100000">
                                              <p:val>
                                                <p:strVal val="#ppt_x"/>
                                              </p:val>
                                            </p:tav>
                                          </p:tavLst>
                                        </p:anim>
                                        <p:anim calcmode="lin" valueType="num">
                                          <p:cBhvr additive="base">
                                            <p:cTn id="20" dur="500" fill="hold"/>
                                            <p:tgtEl>
                                              <p:spTgt spid="12"/>
                                            </p:tgtEl>
                                            <p:attrNameLst>
                                              <p:attrName>ppt_y</p:attrName>
                                            </p:attrNameLst>
                                          </p:cBhvr>
                                          <p:tavLst>
                                            <p:tav tm="0">
                                              <p:val>
                                                <p:strVal val="0-#ppt_h/2"/>
                                              </p:val>
                                            </p:tav>
                                            <p:tav tm="100000">
                                              <p:val>
                                                <p:strVal val="#ppt_y"/>
                                              </p:val>
                                            </p:tav>
                                          </p:tavLst>
                                        </p:anim>
                                      </p:childTnLst>
                                    </p:cTn>
                                  </p:par>
                                  <p:par>
                                    <p:cTn id="21" presetID="2" presetClass="entr" presetSubtype="9" fill="hold" nodeType="with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fill="hold"/>
                                            <p:tgtEl>
                                              <p:spTgt spid="3"/>
                                            </p:tgtEl>
                                            <p:attrNameLst>
                                              <p:attrName>ppt_x</p:attrName>
                                            </p:attrNameLst>
                                          </p:cBhvr>
                                          <p:tavLst>
                                            <p:tav tm="0">
                                              <p:val>
                                                <p:strVal val="0-#ppt_w/2"/>
                                              </p:val>
                                            </p:tav>
                                            <p:tav tm="100000">
                                              <p:val>
                                                <p:strVal val="#ppt_x"/>
                                              </p:val>
                                            </p:tav>
                                          </p:tavLst>
                                        </p:anim>
                                        <p:anim calcmode="lin" valueType="num">
                                          <p:cBhvr additive="base">
                                            <p:cTn id="24" dur="500" fill="hold"/>
                                            <p:tgtEl>
                                              <p:spTgt spid="3"/>
                                            </p:tgtEl>
                                            <p:attrNameLst>
                                              <p:attrName>ppt_y</p:attrName>
                                            </p:attrNameLst>
                                          </p:cBhvr>
                                          <p:tavLst>
                                            <p:tav tm="0">
                                              <p:val>
                                                <p:strVal val="0-#ppt_h/2"/>
                                              </p:val>
                                            </p:tav>
                                            <p:tav tm="100000">
                                              <p:val>
                                                <p:strVal val="#ppt_y"/>
                                              </p:val>
                                            </p:tav>
                                          </p:tavLst>
                                        </p:anim>
                                      </p:childTnLst>
                                    </p:cTn>
                                  </p:par>
                                  <p:par>
                                    <p:cTn id="25" presetID="2" presetClass="entr" presetSubtype="9"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D771C952-07B9-4C49-860D-8BA7F8FF75FD}"/>
              </a:ext>
            </a:extLst>
          </p:cNvPr>
          <p:cNvSpPr/>
          <p:nvPr/>
        </p:nvSpPr>
        <p:spPr>
          <a:xfrm>
            <a:off x="3889956" y="449986"/>
            <a:ext cx="4412088" cy="71846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1" i="0" u="none" strike="noStrike" kern="1200" cap="none" spc="0" normalizeH="0" baseline="0" noProof="0" dirty="0">
                <a:ln>
                  <a:noFill/>
                </a:ln>
                <a:solidFill>
                  <a:prstClr val="black"/>
                </a:solidFill>
                <a:effectLst/>
                <a:uLnTx/>
                <a:uFillTx/>
                <a:latin typeface="Times New Roman" panose="02020603050405020304" pitchFamily="18" charset="0"/>
                <a:ea typeface="Cambria" panose="02040503050406030204" pitchFamily="18" charset="0"/>
                <a:cs typeface="Times New Roman" panose="02020603050405020304" pitchFamily="18" charset="0"/>
              </a:rPr>
              <a:t>VẬN DỤNG </a:t>
            </a:r>
          </a:p>
        </p:txBody>
      </p:sp>
      <p:pic>
        <p:nvPicPr>
          <p:cNvPr id="6" name="Picture 5">
            <a:extLst>
              <a:ext uri="{FF2B5EF4-FFF2-40B4-BE49-F238E27FC236}">
                <a16:creationId xmlns:a16="http://schemas.microsoft.com/office/drawing/2014/main" id="{B2BA8CE7-A882-474F-A81F-AB6EA8C1BBB0}"/>
              </a:ext>
            </a:extLst>
          </p:cNvPr>
          <p:cNvPicPr>
            <a:picLocks noChangeAspect="1"/>
          </p:cNvPicPr>
          <p:nvPr/>
        </p:nvPicPr>
        <p:blipFill rotWithShape="1">
          <a:blip r:embed="rId3"/>
          <a:srcRect r="6947"/>
          <a:stretch/>
        </p:blipFill>
        <p:spPr>
          <a:xfrm>
            <a:off x="10366018" y="274919"/>
            <a:ext cx="1314012" cy="1401325"/>
          </a:xfrm>
          <a:prstGeom prst="rect">
            <a:avLst/>
          </a:prstGeom>
        </p:spPr>
      </p:pic>
      <p:sp>
        <p:nvSpPr>
          <p:cNvPr id="3" name="Rectangle 2">
            <a:extLst>
              <a:ext uri="{FF2B5EF4-FFF2-40B4-BE49-F238E27FC236}">
                <a16:creationId xmlns:a16="http://schemas.microsoft.com/office/drawing/2014/main" id="{ADEF7B02-C59B-1E4A-A932-78DA4A2465AC}"/>
              </a:ext>
            </a:extLst>
          </p:cNvPr>
          <p:cNvSpPr/>
          <p:nvPr/>
        </p:nvSpPr>
        <p:spPr>
          <a:xfrm>
            <a:off x="511970" y="1357313"/>
            <a:ext cx="5576263" cy="156966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Hãy đóng vai 1 hướng dẫn viên du lịch em hãy giới thiệu về:</a:t>
            </a:r>
            <a:endParaRPr kumimoji="0" lang="en-US"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Lễ hội rước bánh trôi.</a:t>
            </a:r>
            <a:endParaRPr kumimoji="0" lang="x-none" sz="32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6146" name="Picture 2" descr="Flycam Lễ Rước Bánh Trôi Đền Hát Môn Thờ Hai Bà Trưng 4k - Nếm TV - YouTube">
            <a:extLst>
              <a:ext uri="{FF2B5EF4-FFF2-40B4-BE49-F238E27FC236}">
                <a16:creationId xmlns:a16="http://schemas.microsoft.com/office/drawing/2014/main" id="{EF327B22-B4D1-8F4A-AA94-66E649DED9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0379" y="1357313"/>
            <a:ext cx="5190953" cy="4886325"/>
          </a:xfrm>
          <a:prstGeom prst="round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E9260CF-555E-2740-9BDC-FC03D870157C}"/>
              </a:ext>
            </a:extLst>
          </p:cNvPr>
          <p:cNvPicPr>
            <a:picLocks noChangeAspect="1"/>
          </p:cNvPicPr>
          <p:nvPr/>
        </p:nvPicPr>
        <p:blipFill rotWithShape="1">
          <a:blip r:embed="rId5"/>
          <a:srcRect l="2238" t="5774" r="20958" b="2297"/>
          <a:stretch/>
        </p:blipFill>
        <p:spPr>
          <a:xfrm>
            <a:off x="519735" y="3282177"/>
            <a:ext cx="5720643" cy="3125837"/>
          </a:xfrm>
          <a:prstGeom prst="rect">
            <a:avLst/>
          </a:prstGeom>
        </p:spPr>
      </p:pic>
    </p:spTree>
    <p:extLst>
      <p:ext uri="{BB962C8B-B14F-4D97-AF65-F5344CB8AC3E}">
        <p14:creationId xmlns:p14="http://schemas.microsoft.com/office/powerpoint/2010/main" val="7853787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椭圆 4">
            <a:extLst>
              <a:ext uri="{FF2B5EF4-FFF2-40B4-BE49-F238E27FC236}">
                <a16:creationId xmlns:a16="http://schemas.microsoft.com/office/drawing/2014/main" id="{C588A961-3DED-488F-8E63-BC8C3E31C051}"/>
              </a:ext>
            </a:extLst>
          </p:cNvPr>
          <p:cNvSpPr/>
          <p:nvPr/>
        </p:nvSpPr>
        <p:spPr>
          <a:xfrm>
            <a:off x="3579792" y="1901952"/>
            <a:ext cx="4677626" cy="4327301"/>
          </a:xfrm>
          <a:prstGeom prst="ellipse">
            <a:avLst/>
          </a:prstGeom>
          <a:noFill/>
          <a:ln w="47625" cap="rnd">
            <a:solidFill>
              <a:srgbClr val="EF6838"/>
            </a:solidFill>
            <a:prstDash val="dash"/>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10600030101010101" pitchFamily="2" charset="-122"/>
              <a:cs typeface="+mn-cs"/>
            </a:endParaRPr>
          </a:p>
        </p:txBody>
      </p:sp>
      <p:grpSp>
        <p:nvGrpSpPr>
          <p:cNvPr id="7" name="组合 6">
            <a:extLst>
              <a:ext uri="{FF2B5EF4-FFF2-40B4-BE49-F238E27FC236}">
                <a16:creationId xmlns:a16="http://schemas.microsoft.com/office/drawing/2014/main" id="{71606AB2-F7A0-43CC-9A85-D2351EE4B477}"/>
              </a:ext>
            </a:extLst>
          </p:cNvPr>
          <p:cNvGrpSpPr/>
          <p:nvPr/>
        </p:nvGrpSpPr>
        <p:grpSpPr>
          <a:xfrm>
            <a:off x="8257419" y="2592590"/>
            <a:ext cx="3790135" cy="3521553"/>
            <a:chOff x="536218" y="1676931"/>
            <a:chExt cx="3594273" cy="1721822"/>
          </a:xfrm>
        </p:grpSpPr>
        <p:grpSp>
          <p:nvGrpSpPr>
            <p:cNvPr id="8" name="组合 7">
              <a:extLst>
                <a:ext uri="{FF2B5EF4-FFF2-40B4-BE49-F238E27FC236}">
                  <a16:creationId xmlns:a16="http://schemas.microsoft.com/office/drawing/2014/main" id="{D5854427-FACB-442E-ADF2-670B9D9DD8F3}"/>
                </a:ext>
              </a:extLst>
            </p:cNvPr>
            <p:cNvGrpSpPr/>
            <p:nvPr/>
          </p:nvGrpSpPr>
          <p:grpSpPr>
            <a:xfrm>
              <a:off x="536218" y="1739570"/>
              <a:ext cx="3477881" cy="1659183"/>
              <a:chOff x="356313" y="4328643"/>
              <a:chExt cx="3477881" cy="1659183"/>
            </a:xfrm>
          </p:grpSpPr>
          <p:sp>
            <p:nvSpPr>
              <p:cNvPr id="10" name="矩形 9">
                <a:extLst>
                  <a:ext uri="{FF2B5EF4-FFF2-40B4-BE49-F238E27FC236}">
                    <a16:creationId xmlns:a16="http://schemas.microsoft.com/office/drawing/2014/main" id="{FFFCFFC9-631B-46C1-86F4-92DABC0AAD8E}"/>
                  </a:ext>
                </a:extLst>
              </p:cNvPr>
              <p:cNvSpPr/>
              <p:nvPr/>
            </p:nvSpPr>
            <p:spPr>
              <a:xfrm>
                <a:off x="356313" y="4678618"/>
                <a:ext cx="3477881" cy="1309208"/>
              </a:xfrm>
              <a:prstGeom prst="rect">
                <a:avLst/>
              </a:prstGeom>
            </p:spPr>
            <p:txBody>
              <a:bodyPr vert="horz" wrap="square">
                <a:spAutoFit/>
              </a:bodyPr>
              <a:lstStyle/>
              <a:p>
                <a:pPr lvl="0" algn="ctr" defTabSz="914377">
                  <a:defRPr/>
                </a:pP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BÀI 15: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Các</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cuộc</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khởi</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nghĩa</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tiêu</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biểu</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giành</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độc</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lập</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tự</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chủ</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p>
              <a:p>
                <a:pPr lvl="0" algn="ctr" defTabSz="914377">
                  <a:defRPr/>
                </a:pP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từ</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đầu</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công</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nguyên</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đến</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trước</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thế</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kỷ</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X) </a:t>
                </a:r>
                <a:r>
                  <a:rPr lang="en-US" altLang="zh-CN" sz="2800" b="1" dirty="0" err="1">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tiết</a:t>
                </a:r>
                <a:r>
                  <a:rPr lang="en-US" altLang="zh-CN" sz="2800" b="1" dirty="0">
                    <a:solidFill>
                      <a:srgbClr val="0070C0"/>
                    </a:solidFill>
                    <a:latin typeface="Times New Roman" panose="02020603050405020304" pitchFamily="18" charset="0"/>
                    <a:ea typeface="方正正大黑简体" panose="02000000000000000000" pitchFamily="2" charset="-122"/>
                    <a:cs typeface="Times New Roman" panose="02020603050405020304" pitchFamily="18" charset="0"/>
                    <a:sym typeface="Arial"/>
                  </a:rPr>
                  <a:t> 2</a:t>
                </a:r>
              </a:p>
            </p:txBody>
          </p:sp>
          <p:sp>
            <p:nvSpPr>
              <p:cNvPr id="11" name="矩形 10">
                <a:extLst>
                  <a:ext uri="{FF2B5EF4-FFF2-40B4-BE49-F238E27FC236}">
                    <a16:creationId xmlns:a16="http://schemas.microsoft.com/office/drawing/2014/main" id="{F12CD5F7-2FB0-4C3B-AF5A-272D69263583}"/>
                  </a:ext>
                </a:extLst>
              </p:cNvPr>
              <p:cNvSpPr/>
              <p:nvPr/>
            </p:nvSpPr>
            <p:spPr>
              <a:xfrm>
                <a:off x="542923" y="4328643"/>
                <a:ext cx="2870197" cy="255822"/>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CHUẨN BỊ</a:t>
                </a:r>
                <a:endParaRPr kumimoji="0" lang="zh-CN" altLang="en-US"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9" name="图片 8">
              <a:extLst>
                <a:ext uri="{FF2B5EF4-FFF2-40B4-BE49-F238E27FC236}">
                  <a16:creationId xmlns:a16="http://schemas.microsoft.com/office/drawing/2014/main" id="{A42646AC-6632-4F9A-8F72-B84EA5B3C6A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3721710" y="1676931"/>
              <a:ext cx="408781" cy="810585"/>
            </a:xfrm>
            <a:prstGeom prst="rect">
              <a:avLst/>
            </a:prstGeom>
          </p:spPr>
        </p:pic>
      </p:grpSp>
      <p:grpSp>
        <p:nvGrpSpPr>
          <p:cNvPr id="17" name="组合 16">
            <a:extLst>
              <a:ext uri="{FF2B5EF4-FFF2-40B4-BE49-F238E27FC236}">
                <a16:creationId xmlns:a16="http://schemas.microsoft.com/office/drawing/2014/main" id="{FFF27159-FF5E-463F-A9E4-25D0D3F01EA5}"/>
              </a:ext>
            </a:extLst>
          </p:cNvPr>
          <p:cNvGrpSpPr/>
          <p:nvPr/>
        </p:nvGrpSpPr>
        <p:grpSpPr>
          <a:xfrm>
            <a:off x="267181" y="2275198"/>
            <a:ext cx="3312611" cy="2691929"/>
            <a:chOff x="717129" y="1691859"/>
            <a:chExt cx="3312611" cy="2324167"/>
          </a:xfrm>
        </p:grpSpPr>
        <p:grpSp>
          <p:nvGrpSpPr>
            <p:cNvPr id="18" name="组合 17">
              <a:extLst>
                <a:ext uri="{FF2B5EF4-FFF2-40B4-BE49-F238E27FC236}">
                  <a16:creationId xmlns:a16="http://schemas.microsoft.com/office/drawing/2014/main" id="{494A6C93-346F-477D-9988-8E0C6E540BBF}"/>
                </a:ext>
              </a:extLst>
            </p:cNvPr>
            <p:cNvGrpSpPr/>
            <p:nvPr/>
          </p:nvGrpSpPr>
          <p:grpSpPr>
            <a:xfrm>
              <a:off x="793514" y="2229832"/>
              <a:ext cx="3236226" cy="1786194"/>
              <a:chOff x="613609" y="4818905"/>
              <a:chExt cx="3236226" cy="1786194"/>
            </a:xfrm>
          </p:grpSpPr>
          <p:sp>
            <p:nvSpPr>
              <p:cNvPr id="20" name="矩形 19">
                <a:extLst>
                  <a:ext uri="{FF2B5EF4-FFF2-40B4-BE49-F238E27FC236}">
                    <a16:creationId xmlns:a16="http://schemas.microsoft.com/office/drawing/2014/main" id="{3A03A502-A603-416C-A5C3-D336F8CF5CCF}"/>
                  </a:ext>
                </a:extLst>
              </p:cNvPr>
              <p:cNvSpPr/>
              <p:nvPr/>
            </p:nvSpPr>
            <p:spPr>
              <a:xfrm>
                <a:off x="613609" y="5409317"/>
                <a:ext cx="3236226" cy="1195782"/>
              </a:xfrm>
              <a:prstGeom prst="rect">
                <a:avLst/>
              </a:prstGeom>
            </p:spPr>
            <p:txBody>
              <a:bodyPr vert="horz"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Học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bài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cũ</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và</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trả</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lời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các</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câu</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hỏi</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trong</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sách</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a:t>
                </a:r>
                <a:r>
                  <a:rPr kumimoji="0" lang="en-US" altLang="zh-CN" sz="2800" b="0" i="0" u="none" strike="noStrike" kern="1200" cap="none" spc="0" normalizeH="0" baseline="0" noProof="0" dirty="0" err="1">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giáo</a:t>
                </a:r>
                <a:r>
                  <a:rPr kumimoji="0" lang="en-US" altLang="zh-CN"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rPr>
                  <a:t> khoa.</a:t>
                </a:r>
                <a:endParaRPr kumimoji="0" lang="zh-CN" altLang="en-US" sz="2800" b="0" i="0" u="none" strike="noStrike" kern="1200" cap="none" spc="0" normalizeH="0" baseline="0" noProof="0" dirty="0">
                  <a:ln>
                    <a:noFill/>
                  </a:ln>
                  <a:solidFill>
                    <a:prstClr val="black">
                      <a:lumMod val="95000"/>
                      <a:lumOff val="5000"/>
                    </a:prstClr>
                  </a:solidFill>
                  <a:effectLst/>
                  <a:uLnTx/>
                  <a:uFillTx/>
                  <a:latin typeface="Times New Roman" panose="02020603050405020304" pitchFamily="18" charset="0"/>
                  <a:ea typeface="印品丫丫体-D版" panose="02010601030101010101" pitchFamily="2" charset="-122"/>
                  <a:cs typeface="Times New Roman" panose="02020603050405020304" pitchFamily="18" charset="0"/>
                </a:endParaRPr>
              </a:p>
            </p:txBody>
          </p:sp>
          <p:sp>
            <p:nvSpPr>
              <p:cNvPr id="21" name="矩形 20">
                <a:extLst>
                  <a:ext uri="{FF2B5EF4-FFF2-40B4-BE49-F238E27FC236}">
                    <a16:creationId xmlns:a16="http://schemas.microsoft.com/office/drawing/2014/main" id="{BB638929-5968-4B31-A7DB-50FFC5525290}"/>
                  </a:ext>
                </a:extLst>
              </p:cNvPr>
              <p:cNvSpPr/>
              <p:nvPr/>
            </p:nvSpPr>
            <p:spPr>
              <a:xfrm>
                <a:off x="960779" y="4818905"/>
                <a:ext cx="2376149" cy="451740"/>
              </a:xfrm>
              <a:prstGeom prst="rect">
                <a:avLst/>
              </a:prstGeom>
              <a:noFill/>
            </p:spPr>
            <p:txBody>
              <a:bodyPr vert="horz"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rPr>
                  <a:t>HỌC</a:t>
                </a:r>
                <a:endParaRPr kumimoji="0" lang="zh-CN" altLang="en-US" sz="2800" b="1" i="0" u="none" strike="noStrike" kern="1200" cap="none" spc="0" normalizeH="0" baseline="0" noProof="0" dirty="0">
                  <a:ln>
                    <a:noFill/>
                  </a:ln>
                  <a:solidFill>
                    <a:srgbClr val="EF6838"/>
                  </a:solidFill>
                  <a:effectLst/>
                  <a:uLnTx/>
                  <a:uFillTx/>
                  <a:latin typeface="Times New Roman" panose="02020603050405020304" pitchFamily="18" charset="0"/>
                  <a:ea typeface="小白" panose="02010601030101010101" pitchFamily="2" charset="-122"/>
                  <a:cs typeface="Times New Roman" panose="02020603050405020304" pitchFamily="18" charset="0"/>
                </a:endParaRPr>
              </a:p>
            </p:txBody>
          </p:sp>
        </p:grpSp>
        <p:pic>
          <p:nvPicPr>
            <p:cNvPr id="19" name="图片 18">
              <a:extLst>
                <a:ext uri="{FF2B5EF4-FFF2-40B4-BE49-F238E27FC236}">
                  <a16:creationId xmlns:a16="http://schemas.microsoft.com/office/drawing/2014/main" id="{124A459E-3E47-4327-ACE7-80C3980EC2E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728" t="19444" r="58646" b="44040"/>
            <a:stretch/>
          </p:blipFill>
          <p:spPr>
            <a:xfrm>
              <a:off x="717129" y="1691859"/>
              <a:ext cx="408781" cy="1308030"/>
            </a:xfrm>
            <a:prstGeom prst="rect">
              <a:avLst/>
            </a:prstGeom>
          </p:spPr>
        </p:pic>
      </p:grpSp>
      <p:sp>
        <p:nvSpPr>
          <p:cNvPr id="28" name="Rectangle 27"/>
          <p:cNvSpPr/>
          <p:nvPr/>
        </p:nvSpPr>
        <p:spPr>
          <a:xfrm>
            <a:off x="11212797" y="88743"/>
            <a:ext cx="268003" cy="1659132"/>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74" name="Picture 2" descr="Top 10 đoạn văn tả ngôi nhà bằng tiếng Anh có dịch dành cho học sinh lớp 6"/>
          <p:cNvPicPr>
            <a:picLocks noChangeAspect="1" noChangeArrowheads="1"/>
          </p:cNvPicPr>
          <p:nvPr/>
        </p:nvPicPr>
        <p:blipFill rotWithShape="1">
          <a:blip r:embed="rId4">
            <a:extLst>
              <a:ext uri="{28A0092B-C50C-407E-A947-70E740481C1C}">
                <a14:useLocalDpi xmlns:a14="http://schemas.microsoft.com/office/drawing/2010/main" val="0"/>
              </a:ext>
            </a:extLst>
          </a:blip>
          <a:srcRect l="18010" t="8868" r="14835" b="-1488"/>
          <a:stretch/>
        </p:blipFill>
        <p:spPr bwMode="auto">
          <a:xfrm>
            <a:off x="3657151" y="2080040"/>
            <a:ext cx="4485100" cy="412388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7" name="图片 26">
            <a:extLst>
              <a:ext uri="{FF2B5EF4-FFF2-40B4-BE49-F238E27FC236}">
                <a16:creationId xmlns:a16="http://schemas.microsoft.com/office/drawing/2014/main" id="{55068D34-CEA0-40AF-B23A-29C39F9E4BE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03037" y="2029385"/>
            <a:ext cx="1764895" cy="1764895"/>
          </a:xfrm>
          <a:prstGeom prst="rect">
            <a:avLst/>
          </a:prstGeom>
        </p:spPr>
      </p:pic>
      <p:sp>
        <p:nvSpPr>
          <p:cNvPr id="2" name="Rectangle 1">
            <a:extLst>
              <a:ext uri="{FF2B5EF4-FFF2-40B4-BE49-F238E27FC236}">
                <a16:creationId xmlns:a16="http://schemas.microsoft.com/office/drawing/2014/main" id="{D24B4B65-243E-764E-A5F8-DCF2996EBEDB}"/>
              </a:ext>
            </a:extLst>
          </p:cNvPr>
          <p:cNvSpPr/>
          <p:nvPr/>
        </p:nvSpPr>
        <p:spPr>
          <a:xfrm>
            <a:off x="4929113" y="554325"/>
            <a:ext cx="2896948" cy="923330"/>
          </a:xfrm>
          <a:prstGeom prst="rect">
            <a:avLst/>
          </a:prstGeom>
          <a:noFill/>
        </p:spPr>
        <p:txBody>
          <a:bodyPr wrap="none" lIns="91440" tIns="45720" rIns="91440" bIns="4572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0"/>
                <a:solidFill>
                  <a:srgbClr val="0070C0"/>
                </a:solidFill>
                <a:effectLst>
                  <a:reflection blurRad="6350" stA="53000" endA="300" endPos="35500" dir="5400000" sy="-90000" algn="bl" rotWithShape="0"/>
                </a:effectLst>
                <a:uLnTx/>
                <a:uFillTx/>
                <a:latin typeface="Times New Roman" panose="02020603050405020304" pitchFamily="18" charset="0"/>
                <a:ea typeface="+mn-ea"/>
                <a:cs typeface="Times New Roman" panose="02020603050405020304" pitchFamily="18" charset="0"/>
              </a:rPr>
              <a:t>DẶN DÒ</a:t>
            </a:r>
          </a:p>
        </p:txBody>
      </p:sp>
    </p:spTree>
    <p:extLst>
      <p:ext uri="{BB962C8B-B14F-4D97-AF65-F5344CB8AC3E}">
        <p14:creationId xmlns:p14="http://schemas.microsoft.com/office/powerpoint/2010/main" val="1390608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500" fill="hold"/>
                                        <p:tgtEl>
                                          <p:spTgt spid="27"/>
                                        </p:tgtEl>
                                        <p:attrNameLst>
                                          <p:attrName>ppt_w</p:attrName>
                                        </p:attrNameLst>
                                      </p:cBhvr>
                                      <p:tavLst>
                                        <p:tav tm="0">
                                          <p:val>
                                            <p:fltVal val="0"/>
                                          </p:val>
                                        </p:tav>
                                        <p:tav tm="100000">
                                          <p:val>
                                            <p:strVal val="#ppt_w"/>
                                          </p:val>
                                        </p:tav>
                                      </p:tavLst>
                                    </p:anim>
                                    <p:anim calcmode="lin" valueType="num">
                                      <p:cBhvr>
                                        <p:cTn id="13" dur="500" fill="hold"/>
                                        <p:tgtEl>
                                          <p:spTgt spid="27"/>
                                        </p:tgtEl>
                                        <p:attrNameLst>
                                          <p:attrName>ppt_h</p:attrName>
                                        </p:attrNameLst>
                                      </p:cBhvr>
                                      <p:tavLst>
                                        <p:tav tm="0">
                                          <p:val>
                                            <p:fltVal val="0"/>
                                          </p:val>
                                        </p:tav>
                                        <p:tav tm="100000">
                                          <p:val>
                                            <p:strVal val="#ppt_h"/>
                                          </p:val>
                                        </p:tav>
                                      </p:tavLst>
                                    </p:anim>
                                    <p:animEffect transition="in" filter="fade">
                                      <p:cBhvr>
                                        <p:cTn id="14" dur="500"/>
                                        <p:tgtEl>
                                          <p:spTgt spid="27"/>
                                        </p:tgtEl>
                                      </p:cBhvr>
                                    </p:animEffect>
                                  </p:childTnLst>
                                </p:cTn>
                              </p:par>
                              <p:par>
                                <p:cTn id="15" presetID="16" presetClass="entr" presetSubtype="37"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out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wheel(1)">
                                      <p:cBhvr>
                                        <p:cTn id="22" dur="20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31"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1000" fill="hold"/>
                                        <p:tgtEl>
                                          <p:spTgt spid="7"/>
                                        </p:tgtEl>
                                        <p:attrNameLst>
                                          <p:attrName>ppt_w</p:attrName>
                                        </p:attrNameLst>
                                      </p:cBhvr>
                                      <p:tavLst>
                                        <p:tav tm="0">
                                          <p:val>
                                            <p:fltVal val="0"/>
                                          </p:val>
                                        </p:tav>
                                        <p:tav tm="100000">
                                          <p:val>
                                            <p:strVal val="#ppt_w"/>
                                          </p:val>
                                        </p:tav>
                                      </p:tavLst>
                                    </p:anim>
                                    <p:anim calcmode="lin" valueType="num">
                                      <p:cBhvr>
                                        <p:cTn id="28" dur="1000" fill="hold"/>
                                        <p:tgtEl>
                                          <p:spTgt spid="7"/>
                                        </p:tgtEl>
                                        <p:attrNameLst>
                                          <p:attrName>ppt_h</p:attrName>
                                        </p:attrNameLst>
                                      </p:cBhvr>
                                      <p:tavLst>
                                        <p:tav tm="0">
                                          <p:val>
                                            <p:fltVal val="0"/>
                                          </p:val>
                                        </p:tav>
                                        <p:tav tm="100000">
                                          <p:val>
                                            <p:strVal val="#ppt_h"/>
                                          </p:val>
                                        </p:tav>
                                      </p:tavLst>
                                    </p:anim>
                                    <p:anim calcmode="lin" valueType="num">
                                      <p:cBhvr>
                                        <p:cTn id="29" dur="1000" fill="hold"/>
                                        <p:tgtEl>
                                          <p:spTgt spid="7"/>
                                        </p:tgtEl>
                                        <p:attrNameLst>
                                          <p:attrName>style.rotation</p:attrName>
                                        </p:attrNameLst>
                                      </p:cBhvr>
                                      <p:tavLst>
                                        <p:tav tm="0">
                                          <p:val>
                                            <p:fltVal val="90"/>
                                          </p:val>
                                        </p:tav>
                                        <p:tav tm="100000">
                                          <p:val>
                                            <p:fltVal val="0"/>
                                          </p:val>
                                        </p:tav>
                                      </p:tavLst>
                                    </p:anim>
                                    <p:animEffect transition="in" filter="fade">
                                      <p:cBhvr>
                                        <p:cTn id="3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Oval 1">
            <a:extLst>
              <a:ext uri="{FF2B5EF4-FFF2-40B4-BE49-F238E27FC236}">
                <a16:creationId xmlns:a16="http://schemas.microsoft.com/office/drawing/2014/main" id="{D53A552F-6738-914E-8049-33B8003D82C4}"/>
              </a:ext>
            </a:extLst>
          </p:cNvPr>
          <p:cNvSpPr/>
          <p:nvPr/>
        </p:nvSpPr>
        <p:spPr>
          <a:xfrm>
            <a:off x="1130312" y="2009491"/>
            <a:ext cx="2274041"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lời chúc năm mới từ 1 người bạn trong lớp</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856395" y="4012375"/>
            <a:ext cx="2821877" cy="1875298"/>
          </a:xfrm>
          <a:prstGeom prst="rect">
            <a:avLst/>
          </a:prstGeom>
        </p:spPr>
      </p:pic>
      <p:pic>
        <p:nvPicPr>
          <p:cNvPr id="6" name="Picture 5"/>
          <p:cNvPicPr>
            <a:picLocks noChangeAspect="1"/>
          </p:cNvPicPr>
          <p:nvPr/>
        </p:nvPicPr>
        <p:blipFill>
          <a:blip r:embed="rId6"/>
          <a:stretch>
            <a:fillRect/>
          </a:stretch>
        </p:blipFill>
        <p:spPr>
          <a:xfrm>
            <a:off x="715857" y="3388975"/>
            <a:ext cx="3043343" cy="1260919"/>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423966" y="742226"/>
            <a:ext cx="5791200"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Chính sách cai trị của các triều đại phong kiến phương Bắc đối với nước ta về mặt văn hoá?</a:t>
            </a:r>
          </a:p>
        </p:txBody>
      </p:sp>
      <p:sp>
        <p:nvSpPr>
          <p:cNvPr id="50" name="TextBox 49"/>
          <p:cNvSpPr txBox="1"/>
          <p:nvPr/>
        </p:nvSpPr>
        <p:spPr>
          <a:xfrm>
            <a:off x="5302439" y="4149065"/>
            <a:ext cx="5791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srgbClr val="FF0000"/>
                </a:solidFill>
                <a:latin typeface="Times New Roman" panose="02020603050405020304" pitchFamily="18" charset="0"/>
                <a:cs typeface="Times New Roman" panose="02020603050405020304" pitchFamily="18" charset="0"/>
                <a:sym typeface="Arial"/>
              </a:rPr>
              <a:t>Đồng hoá nhân dân ta</a:t>
            </a:r>
            <a:endParaRPr kumimoji="0" lang="vi-VN" sz="3600" b="1" i="0" u="none" strike="noStrike" kern="1200" cap="none" spc="0" normalizeH="0" baseline="0" noProof="0" dirty="0">
              <a:ln>
                <a:noFill/>
              </a:ln>
              <a:solidFill>
                <a:srgbClr val="FF0000"/>
              </a:solidFill>
              <a:effectLst/>
              <a:uLnTx/>
              <a:uFillTx/>
              <a:latin typeface="Times New Roman" pitchFamily="18" charset="0"/>
              <a:ea typeface="Tahoma" panose="020B0604030504040204" pitchFamily="34" charset="0"/>
              <a:cs typeface="Times New Roman" pitchFamily="18" charset="0"/>
            </a:endParaRP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61" name="Picture 60">
            <a:hlinkClick r:id="rId11" action="ppaction://hlinksldjump"/>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162487654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7"/>
                                        </p:tgtEl>
                                        <p:attrNameLst>
                                          <p:attrName>style.visibility</p:attrName>
                                        </p:attrNameLst>
                                      </p:cBhvr>
                                      <p:to>
                                        <p:strVal val="visible"/>
                                      </p:to>
                                    </p:set>
                                    <p:anim calcmode="lin" valueType="num">
                                      <p:cBhvr additive="base">
                                        <p:cTn id="7" dur="500" fill="hold"/>
                                        <p:tgtEl>
                                          <p:spTgt spid="47"/>
                                        </p:tgtEl>
                                        <p:attrNameLst>
                                          <p:attrName>ppt_x</p:attrName>
                                        </p:attrNameLst>
                                      </p:cBhvr>
                                      <p:tavLst>
                                        <p:tav tm="0">
                                          <p:val>
                                            <p:strVal val="#ppt_x"/>
                                          </p:val>
                                        </p:tav>
                                        <p:tav tm="100000">
                                          <p:val>
                                            <p:strVal val="#ppt_x"/>
                                          </p:val>
                                        </p:tav>
                                      </p:tavLst>
                                    </p:anim>
                                    <p:anim calcmode="lin" valueType="num">
                                      <p:cBhvr additive="base">
                                        <p:cTn id="8"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chimes.wav"/>
                                        </p:tgtEl>
                                      </p:cMediaNode>
                                    </p:audio>
                                  </p:subTnLst>
                                </p:cTn>
                              </p:par>
                            </p:childTnLst>
                          </p:cTn>
                        </p:par>
                        <p:par>
                          <p:cTn id="9" fill="hold">
                            <p:stCondLst>
                              <p:cond delay="500"/>
                            </p:stCondLst>
                            <p:childTnLst>
                              <p:par>
                                <p:cTn id="10" presetID="41" presetClass="entr" presetSubtype="0" fill="hold" grpId="0" nodeType="afterEffect">
                                  <p:stCondLst>
                                    <p:cond delay="0"/>
                                  </p:stCondLst>
                                  <p:iterate type="lt">
                                    <p:tmPct val="10000"/>
                                  </p:iterate>
                                  <p:childTnLst>
                                    <p:set>
                                      <p:cBhvr>
                                        <p:cTn id="11" dur="1" fill="hold">
                                          <p:stCondLst>
                                            <p:cond delay="0"/>
                                          </p:stCondLst>
                                        </p:cTn>
                                        <p:tgtEl>
                                          <p:spTgt spid="49"/>
                                        </p:tgtEl>
                                        <p:attrNameLst>
                                          <p:attrName>style.visibility</p:attrName>
                                        </p:attrNameLst>
                                      </p:cBhvr>
                                      <p:to>
                                        <p:strVal val="visible"/>
                                      </p:to>
                                    </p:set>
                                    <p:anim calcmode="lin" valueType="num">
                                      <p:cBhvr>
                                        <p:cTn id="12"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9"/>
                                        </p:tgtEl>
                                        <p:attrNameLst>
                                          <p:attrName>ppt_y</p:attrName>
                                        </p:attrNameLst>
                                      </p:cBhvr>
                                      <p:tavLst>
                                        <p:tav tm="0">
                                          <p:val>
                                            <p:strVal val="#ppt_y"/>
                                          </p:val>
                                        </p:tav>
                                        <p:tav tm="100000">
                                          <p:val>
                                            <p:strVal val="#ppt_y"/>
                                          </p:val>
                                        </p:tav>
                                      </p:tavLst>
                                    </p:anim>
                                    <p:anim calcmode="lin" valueType="num">
                                      <p:cBhvr>
                                        <p:cTn id="14"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9"/>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par>
                          <p:cTn id="23" fill="hold">
                            <p:stCondLst>
                              <p:cond delay="500"/>
                            </p:stCondLst>
                            <p:childTnLst>
                              <p:par>
                                <p:cTn id="24" presetID="41" presetClass="entr" presetSubtype="0" fill="hold" grpId="0" nodeType="afterEffect">
                                  <p:stCondLst>
                                    <p:cond delay="0"/>
                                  </p:stCondLst>
                                  <p:iterate type="lt">
                                    <p:tmPct val="10000"/>
                                  </p:iterate>
                                  <p:childTnLst>
                                    <p:set>
                                      <p:cBhvr>
                                        <p:cTn id="25" dur="1" fill="hold">
                                          <p:stCondLst>
                                            <p:cond delay="0"/>
                                          </p:stCondLst>
                                        </p:cTn>
                                        <p:tgtEl>
                                          <p:spTgt spid="50"/>
                                        </p:tgtEl>
                                        <p:attrNameLst>
                                          <p:attrName>style.visibility</p:attrName>
                                        </p:attrNameLst>
                                      </p:cBhvr>
                                      <p:to>
                                        <p:strVal val="visible"/>
                                      </p:to>
                                    </p:set>
                                    <p:anim calcmode="lin" valueType="num">
                                      <p:cBhvr>
                                        <p:cTn id="26"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27" dur="500" fill="hold"/>
                                        <p:tgtEl>
                                          <p:spTgt spid="50"/>
                                        </p:tgtEl>
                                        <p:attrNameLst>
                                          <p:attrName>ppt_y</p:attrName>
                                        </p:attrNameLst>
                                      </p:cBhvr>
                                      <p:tavLst>
                                        <p:tav tm="0">
                                          <p:val>
                                            <p:strVal val="#ppt_y"/>
                                          </p:val>
                                        </p:tav>
                                        <p:tav tm="100000">
                                          <p:val>
                                            <p:strVal val="#ppt_y"/>
                                          </p:val>
                                        </p:tav>
                                      </p:tavLst>
                                    </p:anim>
                                    <p:anim calcmode="lin" valueType="num">
                                      <p:cBhvr>
                                        <p:cTn id="28"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29"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0" dur="500" tmFilter="0,0; .5, 1; 1, 1"/>
                                        <p:tgtEl>
                                          <p:spTgt spid="50"/>
                                        </p:tgtEl>
                                      </p:cBhvr>
                                    </p:animEffect>
                                  </p:childTnLst>
                                </p:cTn>
                              </p:par>
                            </p:childTnLst>
                          </p:cTn>
                        </p:par>
                        <p:par>
                          <p:cTn id="31" fill="hold">
                            <p:stCondLst>
                              <p:cond delay="1750"/>
                            </p:stCondLst>
                            <p:childTnLst>
                              <p:par>
                                <p:cTn id="32" presetID="2" presetClass="entr" presetSubtype="4" fill="hold" nodeType="afterEffect">
                                  <p:stCondLst>
                                    <p:cond delay="0"/>
                                  </p:stCondLst>
                                  <p:childTnLst>
                                    <p:set>
                                      <p:cBhvr>
                                        <p:cTn id="33" dur="1" fill="hold">
                                          <p:stCondLst>
                                            <p:cond delay="0"/>
                                          </p:stCondLst>
                                        </p:cTn>
                                        <p:tgtEl>
                                          <p:spTgt spid="61"/>
                                        </p:tgtEl>
                                        <p:attrNameLst>
                                          <p:attrName>style.visibility</p:attrName>
                                        </p:attrNameLst>
                                      </p:cBhvr>
                                      <p:to>
                                        <p:strVal val="visible"/>
                                      </p:to>
                                    </p:set>
                                    <p:anim calcmode="lin" valueType="num">
                                      <p:cBhvr additive="base">
                                        <p:cTn id="34" dur="500" fill="hold"/>
                                        <p:tgtEl>
                                          <p:spTgt spid="61"/>
                                        </p:tgtEl>
                                        <p:attrNameLst>
                                          <p:attrName>ppt_x</p:attrName>
                                        </p:attrNameLst>
                                      </p:cBhvr>
                                      <p:tavLst>
                                        <p:tav tm="0">
                                          <p:val>
                                            <p:strVal val="#ppt_x"/>
                                          </p:val>
                                        </p:tav>
                                        <p:tav tm="100000">
                                          <p:val>
                                            <p:strVal val="#ppt_x"/>
                                          </p:val>
                                        </p:tav>
                                      </p:tavLst>
                                    </p:anim>
                                    <p:anim calcmode="lin" valueType="num">
                                      <p:cBhvr additive="base">
                                        <p:cTn id="35"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22" presetClass="entr" presetSubtype="4" fill="hold" grpId="0" nodeType="withEffect">
                                  <p:stCondLst>
                                    <p:cond delay="0"/>
                                  </p:stCondLst>
                                  <p:childTnLst>
                                    <p:set>
                                      <p:cBhvr>
                                        <p:cTn id="54" dur="1" fill="hold">
                                          <p:stCondLst>
                                            <p:cond delay="0"/>
                                          </p:stCondLst>
                                        </p:cTn>
                                        <p:tgtEl>
                                          <p:spTgt spid="2"/>
                                        </p:tgtEl>
                                        <p:attrNameLst>
                                          <p:attrName>style.visibility</p:attrName>
                                        </p:attrNameLst>
                                      </p:cBhvr>
                                      <p:to>
                                        <p:strVal val="visible"/>
                                      </p:to>
                                    </p:set>
                                    <p:animEffect transition="in" filter="wipe(down)">
                                      <p:cBhvr>
                                        <p:cTn id="55" dur="500"/>
                                        <p:tgtEl>
                                          <p:spTgt spid="2"/>
                                        </p:tgtEl>
                                      </p:cBhvr>
                                    </p:animEffect>
                                  </p:childTnLst>
                                </p:cTn>
                              </p:par>
                              <p:par>
                                <p:cTn id="56" presetID="53" presetClass="entr" presetSubtype="16" fill="hold" nodeType="withEffect">
                                  <p:stCondLst>
                                    <p:cond delay="500"/>
                                  </p:stCondLst>
                                  <p:childTnLst>
                                    <p:set>
                                      <p:cBhvr>
                                        <p:cTn id="57" dur="1" fill="hold">
                                          <p:stCondLst>
                                            <p:cond delay="0"/>
                                          </p:stCondLst>
                                        </p:cTn>
                                        <p:tgtEl>
                                          <p:spTgt spid="42"/>
                                        </p:tgtEl>
                                        <p:attrNameLst>
                                          <p:attrName>style.visibility</p:attrName>
                                        </p:attrNameLst>
                                      </p:cBhvr>
                                      <p:to>
                                        <p:strVal val="visible"/>
                                      </p:to>
                                    </p:set>
                                    <p:anim calcmode="lin" valueType="num">
                                      <p:cBhvr>
                                        <p:cTn id="58" dur="500" fill="hold"/>
                                        <p:tgtEl>
                                          <p:spTgt spid="42"/>
                                        </p:tgtEl>
                                        <p:attrNameLst>
                                          <p:attrName>ppt_w</p:attrName>
                                        </p:attrNameLst>
                                      </p:cBhvr>
                                      <p:tavLst>
                                        <p:tav tm="0">
                                          <p:val>
                                            <p:fltVal val="0"/>
                                          </p:val>
                                        </p:tav>
                                        <p:tav tm="100000">
                                          <p:val>
                                            <p:strVal val="#ppt_w"/>
                                          </p:val>
                                        </p:tav>
                                      </p:tavLst>
                                    </p:anim>
                                    <p:anim calcmode="lin" valueType="num">
                                      <p:cBhvr>
                                        <p:cTn id="59" dur="500" fill="hold"/>
                                        <p:tgtEl>
                                          <p:spTgt spid="42"/>
                                        </p:tgtEl>
                                        <p:attrNameLst>
                                          <p:attrName>ppt_h</p:attrName>
                                        </p:attrNameLst>
                                      </p:cBhvr>
                                      <p:tavLst>
                                        <p:tav tm="0">
                                          <p:val>
                                            <p:fltVal val="0"/>
                                          </p:val>
                                        </p:tav>
                                        <p:tav tm="100000">
                                          <p:val>
                                            <p:strVal val="#ppt_h"/>
                                          </p:val>
                                        </p:tav>
                                      </p:tavLst>
                                    </p:anim>
                                    <p:animEffect transition="in" filter="fade">
                                      <p:cBhvr>
                                        <p:cTn id="60" dur="500"/>
                                        <p:tgtEl>
                                          <p:spTgt spid="42"/>
                                        </p:tgtEl>
                                      </p:cBhvr>
                                    </p:animEffect>
                                  </p:childTnLst>
                                </p:cTn>
                              </p:par>
                              <p:par>
                                <p:cTn id="61" presetID="53" presetClass="entr" presetSubtype="16" fill="hold" nodeType="withEffect">
                                  <p:stCondLst>
                                    <p:cond delay="500"/>
                                  </p:stCondLst>
                                  <p:childTnLst>
                                    <p:set>
                                      <p:cBhvr>
                                        <p:cTn id="62" dur="1" fill="hold">
                                          <p:stCondLst>
                                            <p:cond delay="0"/>
                                          </p:stCondLst>
                                        </p:cTn>
                                        <p:tgtEl>
                                          <p:spTgt spid="41"/>
                                        </p:tgtEl>
                                        <p:attrNameLst>
                                          <p:attrName>style.visibility</p:attrName>
                                        </p:attrNameLst>
                                      </p:cBhvr>
                                      <p:to>
                                        <p:strVal val="visible"/>
                                      </p:to>
                                    </p:set>
                                    <p:anim calcmode="lin" valueType="num">
                                      <p:cBhvr>
                                        <p:cTn id="63" dur="500" fill="hold"/>
                                        <p:tgtEl>
                                          <p:spTgt spid="41"/>
                                        </p:tgtEl>
                                        <p:attrNameLst>
                                          <p:attrName>ppt_w</p:attrName>
                                        </p:attrNameLst>
                                      </p:cBhvr>
                                      <p:tavLst>
                                        <p:tav tm="0">
                                          <p:val>
                                            <p:fltVal val="0"/>
                                          </p:val>
                                        </p:tav>
                                        <p:tav tm="100000">
                                          <p:val>
                                            <p:strVal val="#ppt_w"/>
                                          </p:val>
                                        </p:tav>
                                      </p:tavLst>
                                    </p:anim>
                                    <p:anim calcmode="lin" valueType="num">
                                      <p:cBhvr>
                                        <p:cTn id="64" dur="500" fill="hold"/>
                                        <p:tgtEl>
                                          <p:spTgt spid="41"/>
                                        </p:tgtEl>
                                        <p:attrNameLst>
                                          <p:attrName>ppt_h</p:attrName>
                                        </p:attrNameLst>
                                      </p:cBhvr>
                                      <p:tavLst>
                                        <p:tav tm="0">
                                          <p:val>
                                            <p:fltVal val="0"/>
                                          </p:val>
                                        </p:tav>
                                        <p:tav tm="100000">
                                          <p:val>
                                            <p:strVal val="#ppt_h"/>
                                          </p:val>
                                        </p:tav>
                                      </p:tavLst>
                                    </p:anim>
                                    <p:animEffect transition="in" filter="fade">
                                      <p:cBhvr>
                                        <p:cTn id="65" dur="500"/>
                                        <p:tgtEl>
                                          <p:spTgt spid="41"/>
                                        </p:tgtEl>
                                      </p:cBhvr>
                                    </p:animEffect>
                                  </p:childTnLst>
                                </p:cTn>
                              </p:par>
                              <p:par>
                                <p:cTn id="66" presetID="42" presetClass="entr" presetSubtype="0" fill="hold" nodeType="withEffect">
                                  <p:stCondLst>
                                    <p:cond delay="500"/>
                                  </p:stCondLst>
                                  <p:childTnLst>
                                    <p:set>
                                      <p:cBhvr>
                                        <p:cTn id="67" dur="1" fill="hold">
                                          <p:stCondLst>
                                            <p:cond delay="0"/>
                                          </p:stCondLst>
                                        </p:cTn>
                                        <p:tgtEl>
                                          <p:spTgt spid="42"/>
                                        </p:tgtEl>
                                        <p:attrNameLst>
                                          <p:attrName>style.visibility</p:attrName>
                                        </p:attrNameLst>
                                      </p:cBhvr>
                                      <p:to>
                                        <p:strVal val="visible"/>
                                      </p:to>
                                    </p:set>
                                    <p:animEffect transition="in" filter="fade">
                                      <p:cBhvr>
                                        <p:cTn id="68" dur="500"/>
                                        <p:tgtEl>
                                          <p:spTgt spid="42"/>
                                        </p:tgtEl>
                                      </p:cBhvr>
                                    </p:animEffect>
                                    <p:anim calcmode="lin" valueType="num">
                                      <p:cBhvr>
                                        <p:cTn id="69" dur="500" fill="hold"/>
                                        <p:tgtEl>
                                          <p:spTgt spid="42"/>
                                        </p:tgtEl>
                                        <p:attrNameLst>
                                          <p:attrName>ppt_x</p:attrName>
                                        </p:attrNameLst>
                                      </p:cBhvr>
                                      <p:tavLst>
                                        <p:tav tm="0">
                                          <p:val>
                                            <p:strVal val="#ppt_x"/>
                                          </p:val>
                                        </p:tav>
                                        <p:tav tm="100000">
                                          <p:val>
                                            <p:strVal val="#ppt_x"/>
                                          </p:val>
                                        </p:tav>
                                      </p:tavLst>
                                    </p:anim>
                                    <p:anim calcmode="lin" valueType="num">
                                      <p:cBhvr>
                                        <p:cTn id="70" dur="500" fill="hold"/>
                                        <p:tgtEl>
                                          <p:spTgt spid="42"/>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500"/>
                                  </p:stCondLst>
                                  <p:childTnLst>
                                    <p:set>
                                      <p:cBhvr>
                                        <p:cTn id="72" dur="1" fill="hold">
                                          <p:stCondLst>
                                            <p:cond delay="0"/>
                                          </p:stCondLst>
                                        </p:cTn>
                                        <p:tgtEl>
                                          <p:spTgt spid="41"/>
                                        </p:tgtEl>
                                        <p:attrNameLst>
                                          <p:attrName>style.visibility</p:attrName>
                                        </p:attrNameLst>
                                      </p:cBhvr>
                                      <p:to>
                                        <p:strVal val="visible"/>
                                      </p:to>
                                    </p:set>
                                    <p:animEffect transition="in" filter="fade">
                                      <p:cBhvr>
                                        <p:cTn id="73" dur="500"/>
                                        <p:tgtEl>
                                          <p:spTgt spid="41"/>
                                        </p:tgtEl>
                                      </p:cBhvr>
                                    </p:animEffect>
                                    <p:anim calcmode="lin" valueType="num">
                                      <p:cBhvr>
                                        <p:cTn id="74" dur="500" fill="hold"/>
                                        <p:tgtEl>
                                          <p:spTgt spid="41"/>
                                        </p:tgtEl>
                                        <p:attrNameLst>
                                          <p:attrName>ppt_x</p:attrName>
                                        </p:attrNameLst>
                                      </p:cBhvr>
                                      <p:tavLst>
                                        <p:tav tm="0">
                                          <p:val>
                                            <p:strVal val="#ppt_x"/>
                                          </p:val>
                                        </p:tav>
                                        <p:tav tm="100000">
                                          <p:val>
                                            <p:strVal val="#ppt_x"/>
                                          </p:val>
                                        </p:tav>
                                      </p:tavLst>
                                    </p:anim>
                                    <p:anim calcmode="lin" valueType="num">
                                      <p:cBhvr>
                                        <p:cTn id="75" dur="500" fill="hold"/>
                                        <p:tgtEl>
                                          <p:spTgt spid="41"/>
                                        </p:tgtEl>
                                        <p:attrNameLst>
                                          <p:attrName>ppt_y</p:attrName>
                                        </p:attrNameLst>
                                      </p:cBhvr>
                                      <p:tavLst>
                                        <p:tav tm="0">
                                          <p:val>
                                            <p:strVal val="#ppt_y+.1"/>
                                          </p:val>
                                        </p:tav>
                                        <p:tav tm="100000">
                                          <p:val>
                                            <p:strVal val="#ppt_y"/>
                                          </p:val>
                                        </p:tav>
                                      </p:tavLst>
                                    </p:anim>
                                  </p:childTnLst>
                                </p:cTn>
                              </p:par>
                              <p:par>
                                <p:cTn id="76" presetID="26" presetClass="emph" presetSubtype="0" repeatCount="indefinite" fill="hold" nodeType="withEffect">
                                  <p:stCondLst>
                                    <p:cond delay="500"/>
                                  </p:stCondLst>
                                  <p:childTnLst>
                                    <p:animEffect transition="out" filter="fade">
                                      <p:cBhvr>
                                        <p:cTn id="77" dur="500" tmFilter="0, 0; .2, .5; .8, .5; 1, 0"/>
                                        <p:tgtEl>
                                          <p:spTgt spid="42"/>
                                        </p:tgtEl>
                                      </p:cBhvr>
                                    </p:animEffect>
                                    <p:animScale>
                                      <p:cBhvr>
                                        <p:cTn id="78" dur="250" autoRev="1" fill="hold"/>
                                        <p:tgtEl>
                                          <p:spTgt spid="42"/>
                                        </p:tgtEl>
                                      </p:cBhvr>
                                      <p:by x="105000" y="105000"/>
                                    </p:animScale>
                                  </p:childTnLst>
                                </p:cTn>
                              </p:par>
                              <p:par>
                                <p:cTn id="79" presetID="26" presetClass="emph" presetSubtype="0" repeatCount="indefinite" fill="hold" nodeType="withEffect">
                                  <p:stCondLst>
                                    <p:cond delay="750"/>
                                  </p:stCondLst>
                                  <p:childTnLst>
                                    <p:animEffect transition="out" filter="fade">
                                      <p:cBhvr>
                                        <p:cTn id="80" dur="500" tmFilter="0, 0; .2, .5; .8, .5; 1, 0"/>
                                        <p:tgtEl>
                                          <p:spTgt spid="41"/>
                                        </p:tgtEl>
                                      </p:cBhvr>
                                    </p:animEffect>
                                    <p:animScale>
                                      <p:cBhvr>
                                        <p:cTn id="81" dur="250" autoRev="1" fill="hold"/>
                                        <p:tgtEl>
                                          <p:spTgt spid="4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9" grpId="0"/>
      <p:bldP spid="50"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8CE15BB4-1888-5440-A2C8-90FCFBA4B356}"/>
              </a:ext>
            </a:extLst>
          </p:cNvPr>
          <p:cNvSpPr/>
          <p:nvPr/>
        </p:nvSpPr>
        <p:spPr>
          <a:xfrm>
            <a:off x="1205447" y="2101385"/>
            <a:ext cx="2147777"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tràng vỗ tay của cả lớp</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5" y="4012375"/>
            <a:ext cx="2821877" cy="18752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7" y="3388977"/>
            <a:ext cx="3043343" cy="1260915"/>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514657"/>
          </a:xfrm>
          <a:prstGeom prst="rect">
            <a:avLst/>
          </a:prstGeom>
        </p:spPr>
      </p:pic>
      <p:pic>
        <p:nvPicPr>
          <p:cNvPr id="48" name="Picture 47"/>
          <p:cNvPicPr>
            <a:picLocks noChangeAspect="1"/>
          </p:cNvPicPr>
          <p:nvPr/>
        </p:nvPicPr>
        <p:blipFill>
          <a:blip r:embed="rId9"/>
          <a:stretch>
            <a:fillRect/>
          </a:stretch>
        </p:blipFill>
        <p:spPr>
          <a:xfrm>
            <a:off x="5067472" y="3574496"/>
            <a:ext cx="6261135" cy="1963082"/>
          </a:xfrm>
          <a:prstGeom prst="rect">
            <a:avLst/>
          </a:prstGeom>
        </p:spPr>
      </p:pic>
      <p:sp>
        <p:nvSpPr>
          <p:cNvPr id="49" name="TextBox 48"/>
          <p:cNvSpPr txBox="1"/>
          <p:nvPr/>
        </p:nvSpPr>
        <p:spPr>
          <a:xfrm>
            <a:off x="5074089" y="727148"/>
            <a:ext cx="6307626" cy="1200329"/>
          </a:xfrm>
          <a:prstGeom prst="rect">
            <a:avLst/>
          </a:prstGeom>
          <a:noFill/>
        </p:spPr>
        <p:txBody>
          <a:bodyPr wrap="square" rtlCol="0">
            <a:spAutoFit/>
          </a:bodyPr>
          <a:lstStyle/>
          <a:p>
            <a:pPr lvl="0" algn="ctr">
              <a:defRPr/>
            </a:pPr>
            <a:r>
              <a:rPr lang="vi-VN" sz="3600" b="1" kern="0" dirty="0">
                <a:solidFill>
                  <a:srgbClr val="000000"/>
                </a:solidFill>
                <a:latin typeface="Times New Roman" panose="02020603050405020304" pitchFamily="18" charset="0"/>
                <a:cs typeface="Times New Roman" panose="02020603050405020304" pitchFamily="18" charset="0"/>
                <a:sym typeface="Arial"/>
              </a:rPr>
              <a:t>Về kinh tế triều đại phong kiến phương Bắc độc quyền về: </a:t>
            </a:r>
            <a:endParaRPr kumimoji="0" lang="vi-VN" sz="3600" b="0" i="0" u="none" strike="noStrike" kern="1200" cap="none" spc="0" normalizeH="0" baseline="0" noProof="0" dirty="0">
              <a:ln>
                <a:noFill/>
              </a:ln>
              <a:solidFill>
                <a:srgbClr val="0070C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TextBox 49"/>
          <p:cNvSpPr txBox="1"/>
          <p:nvPr/>
        </p:nvSpPr>
        <p:spPr>
          <a:xfrm>
            <a:off x="5302439" y="4015174"/>
            <a:ext cx="57912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Muối và sắt</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16" name="Picture 15">
            <a:hlinkClick r:id="rId11" action="ppaction://hlinksldjump"/>
            <a:extLst>
              <a:ext uri="{FF2B5EF4-FFF2-40B4-BE49-F238E27FC236}">
                <a16:creationId xmlns:a16="http://schemas.microsoft.com/office/drawing/2014/main" id="{5864C89A-CB97-0A48-9B70-3272505554B4}"/>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36434394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9" grpId="0"/>
      <p:bldP spid="5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4DEA9A07-B1CA-F249-B184-395146EF6E31}"/>
              </a:ext>
            </a:extLst>
          </p:cNvPr>
          <p:cNvSpPr/>
          <p:nvPr/>
        </p:nvSpPr>
        <p:spPr>
          <a:xfrm>
            <a:off x="1542513" y="2151196"/>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T</a:t>
            </a: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hêm lượt</a:t>
            </a:r>
          </a:p>
        </p:txBody>
      </p:sp>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7"/>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5"/>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3678271" y="203347"/>
            <a:ext cx="8043563"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4828674" y="681575"/>
            <a:ext cx="6264965"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Nghề mới nào xuất hiện ở nước ta thời kì Bắc thuộc?</a:t>
            </a:r>
          </a:p>
        </p:txBody>
      </p:sp>
      <p:sp>
        <p:nvSpPr>
          <p:cNvPr id="50" name="TextBox 49"/>
          <p:cNvSpPr txBox="1"/>
          <p:nvPr/>
        </p:nvSpPr>
        <p:spPr>
          <a:xfrm>
            <a:off x="5302439" y="4075966"/>
            <a:ext cx="57912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C00000"/>
                </a:solidFill>
                <a:effectLst/>
                <a:uLnTx/>
                <a:uFillTx/>
                <a:latin typeface="Times New Roman" panose="02020603050405020304" pitchFamily="18" charset="0"/>
                <a:ea typeface="Tahoma" panose="020B0604030504040204" pitchFamily="34" charset="0"/>
                <a:cs typeface="Tahoma" panose="020B0604030504040204" pitchFamily="34" charset="0"/>
              </a:rPr>
              <a:t>Làm giấy và thuỷ tinh</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pic>
        <p:nvPicPr>
          <p:cNvPr id="16" name="Picture 15">
            <a:hlinkClick r:id="rId11" action="ppaction://hlinksldjump"/>
            <a:extLst>
              <a:ext uri="{FF2B5EF4-FFF2-40B4-BE49-F238E27FC236}">
                <a16:creationId xmlns:a16="http://schemas.microsoft.com/office/drawing/2014/main" id="{10E42598-D53E-C142-B9B7-2C3D08FD3446}"/>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570271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49" grpId="0"/>
      <p:bldP spid="50" grpId="0"/>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Rectangle 82"/>
          <p:cNvSpPr/>
          <p:nvPr/>
        </p:nvSpPr>
        <p:spPr>
          <a:xfrm>
            <a:off x="1082515" y="5315555"/>
            <a:ext cx="2578986" cy="905857"/>
          </a:xfrm>
          <a:custGeom>
            <a:avLst/>
            <a:gdLst>
              <a:gd name="connsiteX0" fmla="*/ 0 w 1470782"/>
              <a:gd name="connsiteY0" fmla="*/ 0 h 333327"/>
              <a:gd name="connsiteX1" fmla="*/ 1470782 w 1470782"/>
              <a:gd name="connsiteY1" fmla="*/ 0 h 333327"/>
              <a:gd name="connsiteX2" fmla="*/ 1470782 w 1470782"/>
              <a:gd name="connsiteY2" fmla="*/ 333327 h 333327"/>
              <a:gd name="connsiteX3" fmla="*/ 0 w 1470782"/>
              <a:gd name="connsiteY3" fmla="*/ 333327 h 333327"/>
              <a:gd name="connsiteX4" fmla="*/ 0 w 1470782"/>
              <a:gd name="connsiteY4" fmla="*/ 0 h 333327"/>
              <a:gd name="connsiteX0" fmla="*/ 0 w 1470782"/>
              <a:gd name="connsiteY0" fmla="*/ 0 h 519939"/>
              <a:gd name="connsiteX1" fmla="*/ 1470782 w 1470782"/>
              <a:gd name="connsiteY1" fmla="*/ 0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19939"/>
              <a:gd name="connsiteX1" fmla="*/ 1340154 w 1470782"/>
              <a:gd name="connsiteY1" fmla="*/ 186613 h 519939"/>
              <a:gd name="connsiteX2" fmla="*/ 1470782 w 1470782"/>
              <a:gd name="connsiteY2" fmla="*/ 519939 h 519939"/>
              <a:gd name="connsiteX3" fmla="*/ 0 w 1470782"/>
              <a:gd name="connsiteY3" fmla="*/ 333327 h 519939"/>
              <a:gd name="connsiteX4" fmla="*/ 0 w 1470782"/>
              <a:gd name="connsiteY4" fmla="*/ 0 h 519939"/>
              <a:gd name="connsiteX0" fmla="*/ 0 w 1470782"/>
              <a:gd name="connsiteY0" fmla="*/ 0 h 534870"/>
              <a:gd name="connsiteX1" fmla="*/ 1340154 w 1470782"/>
              <a:gd name="connsiteY1" fmla="*/ 186613 h 534870"/>
              <a:gd name="connsiteX2" fmla="*/ 1470782 w 1470782"/>
              <a:gd name="connsiteY2" fmla="*/ 519939 h 534870"/>
              <a:gd name="connsiteX3" fmla="*/ 1042496 w 1470782"/>
              <a:gd name="connsiteY3" fmla="*/ 530599 h 534870"/>
              <a:gd name="connsiteX4" fmla="*/ 0 w 1470782"/>
              <a:gd name="connsiteY4" fmla="*/ 333327 h 534870"/>
              <a:gd name="connsiteX5" fmla="*/ 0 w 1470782"/>
              <a:gd name="connsiteY5" fmla="*/ 0 h 534870"/>
              <a:gd name="connsiteX0" fmla="*/ 121298 w 1592080"/>
              <a:gd name="connsiteY0" fmla="*/ 0 h 534870"/>
              <a:gd name="connsiteX1" fmla="*/ 1461452 w 1592080"/>
              <a:gd name="connsiteY1" fmla="*/ 186613 h 534870"/>
              <a:gd name="connsiteX2" fmla="*/ 1592080 w 1592080"/>
              <a:gd name="connsiteY2" fmla="*/ 519939 h 534870"/>
              <a:gd name="connsiteX3" fmla="*/ 1163794 w 1592080"/>
              <a:gd name="connsiteY3" fmla="*/ 530599 h 534870"/>
              <a:gd name="connsiteX4" fmla="*/ 0 w 1592080"/>
              <a:gd name="connsiteY4" fmla="*/ 314666 h 534870"/>
              <a:gd name="connsiteX5" fmla="*/ 121298 w 1592080"/>
              <a:gd name="connsiteY5" fmla="*/ 0 h 534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92080" h="534870">
                <a:moveTo>
                  <a:pt x="121298" y="0"/>
                </a:moveTo>
                <a:lnTo>
                  <a:pt x="1461452" y="186613"/>
                </a:lnTo>
                <a:lnTo>
                  <a:pt x="1592080" y="519939"/>
                </a:lnTo>
                <a:cubicBezTo>
                  <a:pt x="1452428" y="501721"/>
                  <a:pt x="1303446" y="548817"/>
                  <a:pt x="1163794" y="530599"/>
                </a:cubicBezTo>
                <a:lnTo>
                  <a:pt x="0" y="314666"/>
                </a:lnTo>
                <a:lnTo>
                  <a:pt x="121298" y="0"/>
                </a:lnTo>
                <a:close/>
              </a:path>
            </a:pathLst>
          </a:custGeom>
          <a:solidFill>
            <a:schemeClr val="tx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56396" y="4012375"/>
            <a:ext cx="2821875" cy="1875296"/>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5858" y="3388977"/>
            <a:ext cx="3043340" cy="1260914"/>
          </a:xfrm>
          <a:prstGeom prst="rect">
            <a:avLst/>
          </a:prstGeom>
        </p:spPr>
      </p:pic>
      <p:pic>
        <p:nvPicPr>
          <p:cNvPr id="41" name="Picture 40"/>
          <p:cNvPicPr>
            <a:picLocks noChangeAspect="1"/>
          </p:cNvPicPr>
          <p:nvPr/>
        </p:nvPicPr>
        <p:blipFill>
          <a:blip r:embed="rId7"/>
          <a:stretch>
            <a:fillRect/>
          </a:stretch>
        </p:blipFill>
        <p:spPr>
          <a:xfrm>
            <a:off x="541482" y="2151196"/>
            <a:ext cx="932769" cy="1566808"/>
          </a:xfrm>
          <a:prstGeom prst="rect">
            <a:avLst/>
          </a:prstGeom>
        </p:spPr>
      </p:pic>
      <p:pic>
        <p:nvPicPr>
          <p:cNvPr id="42" name="Picture 41"/>
          <p:cNvPicPr>
            <a:picLocks noChangeAspect="1"/>
          </p:cNvPicPr>
          <p:nvPr/>
        </p:nvPicPr>
        <p:blipFill>
          <a:blip r:embed="rId7"/>
          <a:stretch>
            <a:fillRect/>
          </a:stretch>
        </p:blipFill>
        <p:spPr>
          <a:xfrm flipH="1">
            <a:off x="3195116" y="2124495"/>
            <a:ext cx="932769" cy="1566808"/>
          </a:xfrm>
          <a:prstGeom prst="rect">
            <a:avLst/>
          </a:prstGeom>
        </p:spPr>
      </p:pic>
      <p:pic>
        <p:nvPicPr>
          <p:cNvPr id="47" name="Picture 46"/>
          <p:cNvPicPr>
            <a:picLocks noChangeAspect="1"/>
          </p:cNvPicPr>
          <p:nvPr/>
        </p:nvPicPr>
        <p:blipFill>
          <a:blip r:embed="rId8"/>
          <a:stretch>
            <a:fillRect/>
          </a:stretch>
        </p:blipFill>
        <p:spPr>
          <a:xfrm>
            <a:off x="4674247" y="203347"/>
            <a:ext cx="7047587" cy="3145809"/>
          </a:xfrm>
          <a:prstGeom prst="rect">
            <a:avLst/>
          </a:prstGeom>
        </p:spPr>
      </p:pic>
      <p:pic>
        <p:nvPicPr>
          <p:cNvPr id="48" name="Picture 47"/>
          <p:cNvPicPr>
            <a:picLocks noChangeAspect="1"/>
          </p:cNvPicPr>
          <p:nvPr/>
        </p:nvPicPr>
        <p:blipFill>
          <a:blip r:embed="rId9"/>
          <a:stretch>
            <a:fillRect/>
          </a:stretch>
        </p:blipFill>
        <p:spPr>
          <a:xfrm>
            <a:off x="5067472" y="3613178"/>
            <a:ext cx="6261135" cy="1963082"/>
          </a:xfrm>
          <a:prstGeom prst="rect">
            <a:avLst/>
          </a:prstGeom>
        </p:spPr>
      </p:pic>
      <p:sp>
        <p:nvSpPr>
          <p:cNvPr id="49" name="TextBox 48"/>
          <p:cNvSpPr txBox="1"/>
          <p:nvPr/>
        </p:nvSpPr>
        <p:spPr>
          <a:xfrm>
            <a:off x="5423966" y="673509"/>
            <a:ext cx="5791200"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a:solidFill>
                  <a:srgbClr val="000000"/>
                </a:solidFill>
                <a:latin typeface="Times New Roman" panose="02020603050405020304" pitchFamily="18" charset="0"/>
                <a:cs typeface="Times New Roman" panose="02020603050405020304" pitchFamily="18" charset="0"/>
                <a:sym typeface="Arial"/>
              </a:rPr>
              <a:t>Ai </a:t>
            </a:r>
            <a:r>
              <a:rPr lang="en-US" sz="3600" b="1" dirty="0" err="1">
                <a:solidFill>
                  <a:srgbClr val="000000"/>
                </a:solidFill>
                <a:latin typeface="Times New Roman" panose="02020603050405020304" pitchFamily="18" charset="0"/>
                <a:cs typeface="Times New Roman" panose="02020603050405020304" pitchFamily="18" charset="0"/>
                <a:sym typeface="Arial"/>
              </a:rPr>
              <a:t>sẽ</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là</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thủ</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lĩnh</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những</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cuộc</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đấu</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tranh</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giành</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độc</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lập</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cho</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người</a:t>
            </a:r>
            <a:r>
              <a:rPr lang="en-US" sz="3600" b="1" dirty="0">
                <a:solidFill>
                  <a:srgbClr val="000000"/>
                </a:solidFill>
                <a:latin typeface="Times New Roman" panose="02020603050405020304" pitchFamily="18" charset="0"/>
                <a:cs typeface="Times New Roman" panose="02020603050405020304" pitchFamily="18" charset="0"/>
                <a:sym typeface="Arial"/>
              </a:rPr>
              <a:t> </a:t>
            </a:r>
            <a:r>
              <a:rPr lang="en-US" sz="3600" b="1" dirty="0" err="1">
                <a:solidFill>
                  <a:srgbClr val="000000"/>
                </a:solidFill>
                <a:latin typeface="Times New Roman" panose="02020603050405020304" pitchFamily="18" charset="0"/>
                <a:cs typeface="Times New Roman" panose="02020603050405020304" pitchFamily="18" charset="0"/>
                <a:sym typeface="Arial"/>
              </a:rPr>
              <a:t>Việt</a:t>
            </a:r>
            <a:r>
              <a:rPr lang="en-US" sz="3600" b="1" dirty="0">
                <a:solidFill>
                  <a:srgbClr val="000000"/>
                </a:solidFill>
                <a:latin typeface="Times New Roman" panose="02020603050405020304" pitchFamily="18" charset="0"/>
                <a:cs typeface="Times New Roman" panose="02020603050405020304" pitchFamily="18" charset="0"/>
                <a:sym typeface="Arial"/>
              </a:rPr>
              <a:t>?</a:t>
            </a:r>
            <a:endParaRPr kumimoji="0" lang="vi-VN" sz="3600" b="1"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50" name="TextBox 49"/>
          <p:cNvSpPr txBox="1"/>
          <p:nvPr/>
        </p:nvSpPr>
        <p:spPr>
          <a:xfrm>
            <a:off x="5302439" y="4126671"/>
            <a:ext cx="57912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ED7D31">
                    <a:lumMod val="75000"/>
                  </a:srgbClr>
                </a:solidFill>
                <a:effectLst/>
                <a:uLnTx/>
                <a:uFillTx/>
                <a:latin typeface="Times New Roman" panose="02020603050405020304" pitchFamily="18" charset="0"/>
                <a:ea typeface="Tahoma" panose="020B0604030504040204" pitchFamily="34" charset="0"/>
                <a:cs typeface="Tahoma" panose="020B0604030504040204" pitchFamily="34" charset="0"/>
              </a:rPr>
              <a:t>Các hào trưởng người Việt</a:t>
            </a:r>
          </a:p>
        </p:txBody>
      </p:sp>
      <p:pic>
        <p:nvPicPr>
          <p:cNvPr id="54" name="Picture 5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16" y="4307664"/>
            <a:ext cx="2228850" cy="2400300"/>
          </a:xfrm>
          <a:prstGeom prst="rect">
            <a:avLst/>
          </a:prstGeom>
        </p:spPr>
      </p:pic>
      <p:sp>
        <p:nvSpPr>
          <p:cNvPr id="15" name="Oval 14">
            <a:extLst>
              <a:ext uri="{FF2B5EF4-FFF2-40B4-BE49-F238E27FC236}">
                <a16:creationId xmlns:a16="http://schemas.microsoft.com/office/drawing/2014/main" id="{39BBC303-5EB3-C545-8B73-951C5573B4D4}"/>
              </a:ext>
            </a:extLst>
          </p:cNvPr>
          <p:cNvSpPr/>
          <p:nvPr/>
        </p:nvSpPr>
        <p:spPr>
          <a:xfrm>
            <a:off x="1647188" y="2120805"/>
            <a:ext cx="1449639" cy="1449639"/>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VN" sz="2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1 điểm cộng</a:t>
            </a:r>
          </a:p>
        </p:txBody>
      </p:sp>
      <p:pic>
        <p:nvPicPr>
          <p:cNvPr id="16" name="Picture 15">
            <a:hlinkClick r:id="rId11" action="ppaction://hlinksldjump"/>
            <a:extLst>
              <a:ext uri="{FF2B5EF4-FFF2-40B4-BE49-F238E27FC236}">
                <a16:creationId xmlns:a16="http://schemas.microsoft.com/office/drawing/2014/main" id="{975942FC-118D-C04B-AEFB-0DF5241147F5}"/>
              </a:ext>
            </a:extLst>
          </p:cNvPr>
          <p:cNvPicPr>
            <a:picLocks noChangeAspect="1"/>
          </p:cNvPicPr>
          <p:nvPr/>
        </p:nvPicPr>
        <p:blipFill>
          <a:blip r:embed="rId12"/>
          <a:stretch>
            <a:fillRect/>
          </a:stretch>
        </p:blipFill>
        <p:spPr>
          <a:xfrm>
            <a:off x="8399226" y="5771052"/>
            <a:ext cx="3322608" cy="841321"/>
          </a:xfrm>
          <a:prstGeom prst="rect">
            <a:avLst/>
          </a:prstGeom>
        </p:spPr>
      </p:pic>
    </p:spTree>
    <p:extLst>
      <p:ext uri="{BB962C8B-B14F-4D97-AF65-F5344CB8AC3E}">
        <p14:creationId xmlns:p14="http://schemas.microsoft.com/office/powerpoint/2010/main" val="37569993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47"/>
                                        </p:tgtEl>
                                        <p:attrNameLst>
                                          <p:attrName>style.visibility</p:attrName>
                                        </p:attrNameLst>
                                      </p:cBhvr>
                                      <p:to>
                                        <p:strVal val="visible"/>
                                      </p:to>
                                    </p:set>
                                    <p:anim calcmode="lin" valueType="num">
                                      <p:cBhvr additive="base">
                                        <p:cTn id="12" dur="500" fill="hold"/>
                                        <p:tgtEl>
                                          <p:spTgt spid="47"/>
                                        </p:tgtEl>
                                        <p:attrNameLst>
                                          <p:attrName>ppt_x</p:attrName>
                                        </p:attrNameLst>
                                      </p:cBhvr>
                                      <p:tavLst>
                                        <p:tav tm="0">
                                          <p:val>
                                            <p:strVal val="#ppt_x"/>
                                          </p:val>
                                        </p:tav>
                                        <p:tav tm="100000">
                                          <p:val>
                                            <p:strVal val="#ppt_x"/>
                                          </p:val>
                                        </p:tav>
                                      </p:tavLst>
                                    </p:anim>
                                    <p:anim calcmode="lin" valueType="num">
                                      <p:cBhvr additive="base">
                                        <p:cTn id="13" dur="500" fill="hold"/>
                                        <p:tgtEl>
                                          <p:spTgt spid="47"/>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par>
                          <p:cTn id="14" fill="hold">
                            <p:stCondLst>
                              <p:cond delay="1000"/>
                            </p:stCondLst>
                            <p:childTnLst>
                              <p:par>
                                <p:cTn id="15" presetID="41" presetClass="entr" presetSubtype="0" fill="hold" grpId="0" nodeType="afterEffect">
                                  <p:stCondLst>
                                    <p:cond delay="0"/>
                                  </p:stCondLst>
                                  <p:iterate type="lt">
                                    <p:tmPct val="10000"/>
                                  </p:iterate>
                                  <p:childTnLst>
                                    <p:set>
                                      <p:cBhvr>
                                        <p:cTn id="16" dur="1" fill="hold">
                                          <p:stCondLst>
                                            <p:cond delay="0"/>
                                          </p:stCondLst>
                                        </p:cTn>
                                        <p:tgtEl>
                                          <p:spTgt spid="49"/>
                                        </p:tgtEl>
                                        <p:attrNameLst>
                                          <p:attrName>style.visibility</p:attrName>
                                        </p:attrNameLst>
                                      </p:cBhvr>
                                      <p:to>
                                        <p:strVal val="visible"/>
                                      </p:to>
                                    </p:set>
                                    <p:anim calcmode="lin" valueType="num">
                                      <p:cBhvr>
                                        <p:cTn id="17" dur="500" fill="hold"/>
                                        <p:tgtEl>
                                          <p:spTgt spid="49"/>
                                        </p:tgtEl>
                                        <p:attrNameLst>
                                          <p:attrName>ppt_x</p:attrName>
                                        </p:attrNameLst>
                                      </p:cBhvr>
                                      <p:tavLst>
                                        <p:tav tm="0">
                                          <p:val>
                                            <p:strVal val="#ppt_x"/>
                                          </p:val>
                                        </p:tav>
                                        <p:tav tm="50000">
                                          <p:val>
                                            <p:strVal val="#ppt_x+.1"/>
                                          </p:val>
                                        </p:tav>
                                        <p:tav tm="100000">
                                          <p:val>
                                            <p:strVal val="#ppt_x"/>
                                          </p:val>
                                        </p:tav>
                                      </p:tavLst>
                                    </p:anim>
                                    <p:anim calcmode="lin" valueType="num">
                                      <p:cBhvr>
                                        <p:cTn id="18" dur="500" fill="hold"/>
                                        <p:tgtEl>
                                          <p:spTgt spid="49"/>
                                        </p:tgtEl>
                                        <p:attrNameLst>
                                          <p:attrName>ppt_y</p:attrName>
                                        </p:attrNameLst>
                                      </p:cBhvr>
                                      <p:tavLst>
                                        <p:tav tm="0">
                                          <p:val>
                                            <p:strVal val="#ppt_y"/>
                                          </p:val>
                                        </p:tav>
                                        <p:tav tm="100000">
                                          <p:val>
                                            <p:strVal val="#ppt_y"/>
                                          </p:val>
                                        </p:tav>
                                      </p:tavLst>
                                    </p:anim>
                                    <p:anim calcmode="lin" valueType="num">
                                      <p:cBhvr>
                                        <p:cTn id="19" dur="500" fill="hold"/>
                                        <p:tgtEl>
                                          <p:spTgt spid="49"/>
                                        </p:tgtEl>
                                        <p:attrNameLst>
                                          <p:attrName>ppt_h</p:attrName>
                                        </p:attrNameLst>
                                      </p:cBhvr>
                                      <p:tavLst>
                                        <p:tav tm="0">
                                          <p:val>
                                            <p:strVal val="#ppt_h/10"/>
                                          </p:val>
                                        </p:tav>
                                        <p:tav tm="50000">
                                          <p:val>
                                            <p:strVal val="#ppt_h+.01"/>
                                          </p:val>
                                        </p:tav>
                                        <p:tav tm="100000">
                                          <p:val>
                                            <p:strVal val="#ppt_h"/>
                                          </p:val>
                                        </p:tav>
                                      </p:tavLst>
                                    </p:anim>
                                    <p:anim calcmode="lin" valueType="num">
                                      <p:cBhvr>
                                        <p:cTn id="20" dur="500" fill="hold"/>
                                        <p:tgtEl>
                                          <p:spTgt spid="49"/>
                                        </p:tgtEl>
                                        <p:attrNameLst>
                                          <p:attrName>ppt_w</p:attrName>
                                        </p:attrNameLst>
                                      </p:cBhvr>
                                      <p:tavLst>
                                        <p:tav tm="0">
                                          <p:val>
                                            <p:strVal val="#ppt_w/10"/>
                                          </p:val>
                                        </p:tav>
                                        <p:tav tm="50000">
                                          <p:val>
                                            <p:strVal val="#ppt_w+.01"/>
                                          </p:val>
                                        </p:tav>
                                        <p:tav tm="100000">
                                          <p:val>
                                            <p:strVal val="#ppt_w"/>
                                          </p:val>
                                        </p:tav>
                                      </p:tavLst>
                                    </p:anim>
                                    <p:animEffect transition="in" filter="fade">
                                      <p:cBhvr>
                                        <p:cTn id="21" dur="500" tmFilter="0,0; .5, 1; 1, 1"/>
                                        <p:tgtEl>
                                          <p:spTgt spid="49"/>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nodeType="clickEffect">
                                  <p:stCondLst>
                                    <p:cond delay="0"/>
                                  </p:stCondLst>
                                  <p:childTnLst>
                                    <p:set>
                                      <p:cBhvr>
                                        <p:cTn id="25" dur="1" fill="hold">
                                          <p:stCondLst>
                                            <p:cond delay="0"/>
                                          </p:stCondLst>
                                        </p:cTn>
                                        <p:tgtEl>
                                          <p:spTgt spid="48"/>
                                        </p:tgtEl>
                                        <p:attrNameLst>
                                          <p:attrName>style.visibility</p:attrName>
                                        </p:attrNameLst>
                                      </p:cBhvr>
                                      <p:to>
                                        <p:strVal val="visible"/>
                                      </p:to>
                                    </p:set>
                                    <p:anim calcmode="lin" valueType="num">
                                      <p:cBhvr additive="base">
                                        <p:cTn id="26" dur="500" fill="hold"/>
                                        <p:tgtEl>
                                          <p:spTgt spid="48"/>
                                        </p:tgtEl>
                                        <p:attrNameLst>
                                          <p:attrName>ppt_x</p:attrName>
                                        </p:attrNameLst>
                                      </p:cBhvr>
                                      <p:tavLst>
                                        <p:tav tm="0">
                                          <p:val>
                                            <p:strVal val="#ppt_x"/>
                                          </p:val>
                                        </p:tav>
                                        <p:tav tm="100000">
                                          <p:val>
                                            <p:strVal val="#ppt_x"/>
                                          </p:val>
                                        </p:tav>
                                      </p:tavLst>
                                    </p:anim>
                                    <p:anim calcmode="lin" valueType="num">
                                      <p:cBhvr additive="base">
                                        <p:cTn id="27" dur="500" fill="hold"/>
                                        <p:tgtEl>
                                          <p:spTgt spid="48"/>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4"/>
                                            </p:cond>
                                          </p:stCondLst>
                                          <p:endCondLst>
                                            <p:cond evt="onStopAudio" delay="0">
                                              <p:tgtEl>
                                                <p:sldTgt/>
                                              </p:tgtEl>
                                            </p:cond>
                                          </p:endCondLst>
                                        </p:cTn>
                                        <p:tgtEl>
                                          <p:sndTgt r:embed="rId2" name="chimes.wav"/>
                                        </p:tgtEl>
                                      </p:cMediaNode>
                                    </p:audio>
                                  </p:subTnLst>
                                </p:cTn>
                              </p:par>
                            </p:childTnLst>
                          </p:cTn>
                        </p:par>
                        <p:par>
                          <p:cTn id="28" fill="hold">
                            <p:stCondLst>
                              <p:cond delay="500"/>
                            </p:stCondLst>
                            <p:childTnLst>
                              <p:par>
                                <p:cTn id="29" presetID="41" presetClass="entr" presetSubtype="0" fill="hold" grpId="0" nodeType="afterEffect">
                                  <p:stCondLst>
                                    <p:cond delay="0"/>
                                  </p:stCondLst>
                                  <p:iterate type="lt">
                                    <p:tmPct val="10000"/>
                                  </p:iterate>
                                  <p:childTnLst>
                                    <p:set>
                                      <p:cBhvr>
                                        <p:cTn id="30" dur="1" fill="hold">
                                          <p:stCondLst>
                                            <p:cond delay="0"/>
                                          </p:stCondLst>
                                        </p:cTn>
                                        <p:tgtEl>
                                          <p:spTgt spid="50"/>
                                        </p:tgtEl>
                                        <p:attrNameLst>
                                          <p:attrName>style.visibility</p:attrName>
                                        </p:attrNameLst>
                                      </p:cBhvr>
                                      <p:to>
                                        <p:strVal val="visible"/>
                                      </p:to>
                                    </p:set>
                                    <p:anim calcmode="lin" valueType="num">
                                      <p:cBhvr>
                                        <p:cTn id="31"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32" dur="500" fill="hold"/>
                                        <p:tgtEl>
                                          <p:spTgt spid="50"/>
                                        </p:tgtEl>
                                        <p:attrNameLst>
                                          <p:attrName>ppt_y</p:attrName>
                                        </p:attrNameLst>
                                      </p:cBhvr>
                                      <p:tavLst>
                                        <p:tav tm="0">
                                          <p:val>
                                            <p:strVal val="#ppt_y"/>
                                          </p:val>
                                        </p:tav>
                                        <p:tav tm="100000">
                                          <p:val>
                                            <p:strVal val="#ppt_y"/>
                                          </p:val>
                                        </p:tav>
                                      </p:tavLst>
                                    </p:anim>
                                    <p:anim calcmode="lin" valueType="num">
                                      <p:cBhvr>
                                        <p:cTn id="33"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34"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500" tmFilter="0,0; .5, 1; 1, 1"/>
                                        <p:tgtEl>
                                          <p:spTgt spid="50"/>
                                        </p:tgtEl>
                                      </p:cBhvr>
                                    </p:animEffect>
                                  </p:childTnLst>
                                </p:cTn>
                              </p:par>
                            </p:childTnLst>
                          </p:cTn>
                        </p:par>
                      </p:childTnLst>
                    </p:cTn>
                  </p:par>
                  <p:par>
                    <p:cTn id="36" fill="hold">
                      <p:stCondLst>
                        <p:cond delay="indefinite"/>
                      </p:stCondLst>
                      <p:childTnLst>
                        <p:par>
                          <p:cTn id="37" fill="hold">
                            <p:stCondLst>
                              <p:cond delay="0"/>
                            </p:stCondLst>
                            <p:childTnLst>
                              <p:par>
                                <p:cTn id="38" presetID="32" presetClass="emph" presetSubtype="0" fill="hold" nodeType="clickEffect">
                                  <p:stCondLst>
                                    <p:cond delay="0"/>
                                  </p:stCondLst>
                                  <p:childTnLst>
                                    <p:animRot by="120000">
                                      <p:cBhvr>
                                        <p:cTn id="39" dur="50" fill="hold">
                                          <p:stCondLst>
                                            <p:cond delay="0"/>
                                          </p:stCondLst>
                                        </p:cTn>
                                        <p:tgtEl>
                                          <p:spTgt spid="6"/>
                                        </p:tgtEl>
                                        <p:attrNameLst>
                                          <p:attrName>r</p:attrName>
                                        </p:attrNameLst>
                                      </p:cBhvr>
                                    </p:animRot>
                                    <p:animRot by="-240000">
                                      <p:cBhvr>
                                        <p:cTn id="40" dur="100" fill="hold">
                                          <p:stCondLst>
                                            <p:cond delay="100"/>
                                          </p:stCondLst>
                                        </p:cTn>
                                        <p:tgtEl>
                                          <p:spTgt spid="6"/>
                                        </p:tgtEl>
                                        <p:attrNameLst>
                                          <p:attrName>r</p:attrName>
                                        </p:attrNameLst>
                                      </p:cBhvr>
                                    </p:animRot>
                                    <p:animRot by="240000">
                                      <p:cBhvr>
                                        <p:cTn id="41" dur="100" fill="hold">
                                          <p:stCondLst>
                                            <p:cond delay="200"/>
                                          </p:stCondLst>
                                        </p:cTn>
                                        <p:tgtEl>
                                          <p:spTgt spid="6"/>
                                        </p:tgtEl>
                                        <p:attrNameLst>
                                          <p:attrName>r</p:attrName>
                                        </p:attrNameLst>
                                      </p:cBhvr>
                                    </p:animRot>
                                    <p:animRot by="-240000">
                                      <p:cBhvr>
                                        <p:cTn id="42" dur="100" fill="hold">
                                          <p:stCondLst>
                                            <p:cond delay="300"/>
                                          </p:stCondLst>
                                        </p:cTn>
                                        <p:tgtEl>
                                          <p:spTgt spid="6"/>
                                        </p:tgtEl>
                                        <p:attrNameLst>
                                          <p:attrName>r</p:attrName>
                                        </p:attrNameLst>
                                      </p:cBhvr>
                                    </p:animRot>
                                    <p:animRot by="120000">
                                      <p:cBhvr>
                                        <p:cTn id="43" dur="100" fill="hold">
                                          <p:stCondLst>
                                            <p:cond delay="400"/>
                                          </p:stCondLst>
                                        </p:cTn>
                                        <p:tgtEl>
                                          <p:spTgt spid="6"/>
                                        </p:tgtEl>
                                        <p:attrNameLst>
                                          <p:attrName>r</p:attrName>
                                        </p:attrNameLst>
                                      </p:cBhvr>
                                    </p:animRot>
                                  </p:childTnLst>
                                </p:cTn>
                              </p:par>
                              <p:par>
                                <p:cTn id="44" presetID="32" presetClass="emph" presetSubtype="0" fill="hold" nodeType="withEffect">
                                  <p:stCondLst>
                                    <p:cond delay="0"/>
                                  </p:stCondLst>
                                  <p:childTnLst>
                                    <p:animRot by="120000">
                                      <p:cBhvr>
                                        <p:cTn id="45" dur="50" fill="hold">
                                          <p:stCondLst>
                                            <p:cond delay="0"/>
                                          </p:stCondLst>
                                        </p:cTn>
                                        <p:tgtEl>
                                          <p:spTgt spid="5"/>
                                        </p:tgtEl>
                                        <p:attrNameLst>
                                          <p:attrName>r</p:attrName>
                                        </p:attrNameLst>
                                      </p:cBhvr>
                                    </p:animRot>
                                    <p:animRot by="-240000">
                                      <p:cBhvr>
                                        <p:cTn id="46" dur="100" fill="hold">
                                          <p:stCondLst>
                                            <p:cond delay="100"/>
                                          </p:stCondLst>
                                        </p:cTn>
                                        <p:tgtEl>
                                          <p:spTgt spid="5"/>
                                        </p:tgtEl>
                                        <p:attrNameLst>
                                          <p:attrName>r</p:attrName>
                                        </p:attrNameLst>
                                      </p:cBhvr>
                                    </p:animRot>
                                    <p:animRot by="240000">
                                      <p:cBhvr>
                                        <p:cTn id="47" dur="100" fill="hold">
                                          <p:stCondLst>
                                            <p:cond delay="200"/>
                                          </p:stCondLst>
                                        </p:cTn>
                                        <p:tgtEl>
                                          <p:spTgt spid="5"/>
                                        </p:tgtEl>
                                        <p:attrNameLst>
                                          <p:attrName>r</p:attrName>
                                        </p:attrNameLst>
                                      </p:cBhvr>
                                    </p:animRot>
                                    <p:animRot by="-240000">
                                      <p:cBhvr>
                                        <p:cTn id="48" dur="100" fill="hold">
                                          <p:stCondLst>
                                            <p:cond delay="300"/>
                                          </p:stCondLst>
                                        </p:cTn>
                                        <p:tgtEl>
                                          <p:spTgt spid="5"/>
                                        </p:tgtEl>
                                        <p:attrNameLst>
                                          <p:attrName>r</p:attrName>
                                        </p:attrNameLst>
                                      </p:cBhvr>
                                    </p:animRot>
                                    <p:animRot by="120000">
                                      <p:cBhvr>
                                        <p:cTn id="49" dur="100" fill="hold">
                                          <p:stCondLst>
                                            <p:cond delay="400"/>
                                          </p:stCondLst>
                                        </p:cTn>
                                        <p:tgtEl>
                                          <p:spTgt spid="5"/>
                                        </p:tgtEl>
                                        <p:attrNameLst>
                                          <p:attrName>r</p:attrName>
                                        </p:attrNameLst>
                                      </p:cBhvr>
                                    </p:animRot>
                                  </p:childTnLst>
                                </p:cTn>
                              </p:par>
                            </p:childTnLst>
                          </p:cTn>
                        </p:par>
                        <p:par>
                          <p:cTn id="50" fill="hold">
                            <p:stCondLst>
                              <p:cond delay="500"/>
                            </p:stCondLst>
                            <p:childTnLst>
                              <p:par>
                                <p:cTn id="51" presetID="64" presetClass="path" presetSubtype="0" accel="50000" decel="50000" fill="hold" nodeType="afterEffect">
                                  <p:stCondLst>
                                    <p:cond delay="0"/>
                                  </p:stCondLst>
                                  <p:childTnLst>
                                    <p:animMotion origin="layout" path="M -3.54167E-6 -1.11111E-6 L 0.00131 -0.35139 " pathEditMode="relative" rAng="0" ptsTypes="AA">
                                      <p:cBhvr>
                                        <p:cTn id="52" dur="1000" fill="hold"/>
                                        <p:tgtEl>
                                          <p:spTgt spid="6"/>
                                        </p:tgtEl>
                                        <p:attrNameLst>
                                          <p:attrName>ppt_x</p:attrName>
                                          <p:attrName>ppt_y</p:attrName>
                                        </p:attrNameLst>
                                      </p:cBhvr>
                                      <p:rCtr x="65" y="-17569"/>
                                    </p:animMotion>
                                  </p:childTnLst>
                                  <p:subTnLst>
                                    <p:audio>
                                      <p:cMediaNode>
                                        <p:cTn display="0" masterRel="sameClick">
                                          <p:stCondLst>
                                            <p:cond evt="begin" delay="0">
                                              <p:tn val="51"/>
                                            </p:cond>
                                          </p:stCondLst>
                                          <p:endCondLst>
                                            <p:cond evt="onStopAudio" delay="0">
                                              <p:tgtEl>
                                                <p:sldTgt/>
                                              </p:tgtEl>
                                            </p:cond>
                                          </p:endCondLst>
                                        </p:cTn>
                                        <p:tgtEl>
                                          <p:sndTgt r:embed="rId3" name="applause.wav"/>
                                        </p:tgtEl>
                                      </p:cMediaNode>
                                    </p:audio>
                                  </p:subTnLst>
                                </p:cTn>
                              </p:par>
                              <p:par>
                                <p:cTn id="53" presetID="42" presetClass="entr" presetSubtype="0" fill="hold" grpId="1" nodeType="withEffect">
                                  <p:stCondLst>
                                    <p:cond delay="0"/>
                                  </p:stCondLst>
                                  <p:childTnLst>
                                    <p:set>
                                      <p:cBhvr>
                                        <p:cTn id="54" dur="1" fill="hold">
                                          <p:stCondLst>
                                            <p:cond delay="0"/>
                                          </p:stCondLst>
                                        </p:cTn>
                                        <p:tgtEl>
                                          <p:spTgt spid="15"/>
                                        </p:tgtEl>
                                        <p:attrNameLst>
                                          <p:attrName>style.visibility</p:attrName>
                                        </p:attrNameLst>
                                      </p:cBhvr>
                                      <p:to>
                                        <p:strVal val="visible"/>
                                      </p:to>
                                    </p:set>
                                    <p:animEffect transition="in" filter="fade">
                                      <p:cBhvr>
                                        <p:cTn id="55" dur="1000"/>
                                        <p:tgtEl>
                                          <p:spTgt spid="15"/>
                                        </p:tgtEl>
                                      </p:cBhvr>
                                    </p:animEffect>
                                    <p:anim calcmode="lin" valueType="num">
                                      <p:cBhvr>
                                        <p:cTn id="56" dur="1000" fill="hold"/>
                                        <p:tgtEl>
                                          <p:spTgt spid="15"/>
                                        </p:tgtEl>
                                        <p:attrNameLst>
                                          <p:attrName>ppt_x</p:attrName>
                                        </p:attrNameLst>
                                      </p:cBhvr>
                                      <p:tavLst>
                                        <p:tav tm="0">
                                          <p:val>
                                            <p:strVal val="#ppt_x"/>
                                          </p:val>
                                        </p:tav>
                                        <p:tav tm="100000">
                                          <p:val>
                                            <p:strVal val="#ppt_x"/>
                                          </p:val>
                                        </p:tav>
                                      </p:tavLst>
                                    </p:anim>
                                    <p:anim calcmode="lin" valueType="num">
                                      <p:cBhvr>
                                        <p:cTn id="57" dur="1000" fill="hold"/>
                                        <p:tgtEl>
                                          <p:spTgt spid="15"/>
                                        </p:tgtEl>
                                        <p:attrNameLst>
                                          <p:attrName>ppt_y</p:attrName>
                                        </p:attrNameLst>
                                      </p:cBhvr>
                                      <p:tavLst>
                                        <p:tav tm="0">
                                          <p:val>
                                            <p:strVal val="#ppt_y+.1"/>
                                          </p:val>
                                        </p:tav>
                                        <p:tav tm="100000">
                                          <p:val>
                                            <p:strVal val="#ppt_y"/>
                                          </p:val>
                                        </p:tav>
                                      </p:tavLst>
                                    </p:anim>
                                  </p:childTnLst>
                                </p:cTn>
                              </p:par>
                              <p:par>
                                <p:cTn id="58" presetID="53" presetClass="entr" presetSubtype="16" fill="hold" nodeType="withEffect">
                                  <p:stCondLst>
                                    <p:cond delay="500"/>
                                  </p:stCondLst>
                                  <p:childTnLst>
                                    <p:set>
                                      <p:cBhvr>
                                        <p:cTn id="59" dur="1" fill="hold">
                                          <p:stCondLst>
                                            <p:cond delay="0"/>
                                          </p:stCondLst>
                                        </p:cTn>
                                        <p:tgtEl>
                                          <p:spTgt spid="42"/>
                                        </p:tgtEl>
                                        <p:attrNameLst>
                                          <p:attrName>style.visibility</p:attrName>
                                        </p:attrNameLst>
                                      </p:cBhvr>
                                      <p:to>
                                        <p:strVal val="visible"/>
                                      </p:to>
                                    </p:set>
                                    <p:anim calcmode="lin" valueType="num">
                                      <p:cBhvr>
                                        <p:cTn id="60" dur="500" fill="hold"/>
                                        <p:tgtEl>
                                          <p:spTgt spid="42"/>
                                        </p:tgtEl>
                                        <p:attrNameLst>
                                          <p:attrName>ppt_w</p:attrName>
                                        </p:attrNameLst>
                                      </p:cBhvr>
                                      <p:tavLst>
                                        <p:tav tm="0">
                                          <p:val>
                                            <p:fltVal val="0"/>
                                          </p:val>
                                        </p:tav>
                                        <p:tav tm="100000">
                                          <p:val>
                                            <p:strVal val="#ppt_w"/>
                                          </p:val>
                                        </p:tav>
                                      </p:tavLst>
                                    </p:anim>
                                    <p:anim calcmode="lin" valueType="num">
                                      <p:cBhvr>
                                        <p:cTn id="61" dur="500" fill="hold"/>
                                        <p:tgtEl>
                                          <p:spTgt spid="42"/>
                                        </p:tgtEl>
                                        <p:attrNameLst>
                                          <p:attrName>ppt_h</p:attrName>
                                        </p:attrNameLst>
                                      </p:cBhvr>
                                      <p:tavLst>
                                        <p:tav tm="0">
                                          <p:val>
                                            <p:fltVal val="0"/>
                                          </p:val>
                                        </p:tav>
                                        <p:tav tm="100000">
                                          <p:val>
                                            <p:strVal val="#ppt_h"/>
                                          </p:val>
                                        </p:tav>
                                      </p:tavLst>
                                    </p:anim>
                                    <p:animEffect transition="in" filter="fade">
                                      <p:cBhvr>
                                        <p:cTn id="62" dur="500"/>
                                        <p:tgtEl>
                                          <p:spTgt spid="42"/>
                                        </p:tgtEl>
                                      </p:cBhvr>
                                    </p:animEffect>
                                  </p:childTnLst>
                                </p:cTn>
                              </p:par>
                              <p:par>
                                <p:cTn id="63" presetID="53" presetClass="entr" presetSubtype="16" fill="hold" nodeType="withEffect">
                                  <p:stCondLst>
                                    <p:cond delay="500"/>
                                  </p:stCondLst>
                                  <p:childTnLst>
                                    <p:set>
                                      <p:cBhvr>
                                        <p:cTn id="64" dur="1" fill="hold">
                                          <p:stCondLst>
                                            <p:cond delay="0"/>
                                          </p:stCondLst>
                                        </p:cTn>
                                        <p:tgtEl>
                                          <p:spTgt spid="41"/>
                                        </p:tgtEl>
                                        <p:attrNameLst>
                                          <p:attrName>style.visibility</p:attrName>
                                        </p:attrNameLst>
                                      </p:cBhvr>
                                      <p:to>
                                        <p:strVal val="visible"/>
                                      </p:to>
                                    </p:set>
                                    <p:anim calcmode="lin" valueType="num">
                                      <p:cBhvr>
                                        <p:cTn id="65" dur="500" fill="hold"/>
                                        <p:tgtEl>
                                          <p:spTgt spid="41"/>
                                        </p:tgtEl>
                                        <p:attrNameLst>
                                          <p:attrName>ppt_w</p:attrName>
                                        </p:attrNameLst>
                                      </p:cBhvr>
                                      <p:tavLst>
                                        <p:tav tm="0">
                                          <p:val>
                                            <p:fltVal val="0"/>
                                          </p:val>
                                        </p:tav>
                                        <p:tav tm="100000">
                                          <p:val>
                                            <p:strVal val="#ppt_w"/>
                                          </p:val>
                                        </p:tav>
                                      </p:tavLst>
                                    </p:anim>
                                    <p:anim calcmode="lin" valueType="num">
                                      <p:cBhvr>
                                        <p:cTn id="66" dur="500" fill="hold"/>
                                        <p:tgtEl>
                                          <p:spTgt spid="41"/>
                                        </p:tgtEl>
                                        <p:attrNameLst>
                                          <p:attrName>ppt_h</p:attrName>
                                        </p:attrNameLst>
                                      </p:cBhvr>
                                      <p:tavLst>
                                        <p:tav tm="0">
                                          <p:val>
                                            <p:fltVal val="0"/>
                                          </p:val>
                                        </p:tav>
                                        <p:tav tm="100000">
                                          <p:val>
                                            <p:strVal val="#ppt_h"/>
                                          </p:val>
                                        </p:tav>
                                      </p:tavLst>
                                    </p:anim>
                                    <p:animEffect transition="in" filter="fade">
                                      <p:cBhvr>
                                        <p:cTn id="67" dur="500"/>
                                        <p:tgtEl>
                                          <p:spTgt spid="41"/>
                                        </p:tgtEl>
                                      </p:cBhvr>
                                    </p:animEffect>
                                  </p:childTnLst>
                                </p:cTn>
                              </p:par>
                              <p:par>
                                <p:cTn id="68" presetID="42" presetClass="entr" presetSubtype="0" fill="hold" nodeType="withEffect">
                                  <p:stCondLst>
                                    <p:cond delay="500"/>
                                  </p:stCondLst>
                                  <p:childTnLst>
                                    <p:set>
                                      <p:cBhvr>
                                        <p:cTn id="69" dur="1" fill="hold">
                                          <p:stCondLst>
                                            <p:cond delay="0"/>
                                          </p:stCondLst>
                                        </p:cTn>
                                        <p:tgtEl>
                                          <p:spTgt spid="42"/>
                                        </p:tgtEl>
                                        <p:attrNameLst>
                                          <p:attrName>style.visibility</p:attrName>
                                        </p:attrNameLst>
                                      </p:cBhvr>
                                      <p:to>
                                        <p:strVal val="visible"/>
                                      </p:to>
                                    </p:set>
                                    <p:animEffect transition="in" filter="fade">
                                      <p:cBhvr>
                                        <p:cTn id="70" dur="500"/>
                                        <p:tgtEl>
                                          <p:spTgt spid="42"/>
                                        </p:tgtEl>
                                      </p:cBhvr>
                                    </p:animEffect>
                                    <p:anim calcmode="lin" valueType="num">
                                      <p:cBhvr>
                                        <p:cTn id="71" dur="500" fill="hold"/>
                                        <p:tgtEl>
                                          <p:spTgt spid="42"/>
                                        </p:tgtEl>
                                        <p:attrNameLst>
                                          <p:attrName>ppt_x</p:attrName>
                                        </p:attrNameLst>
                                      </p:cBhvr>
                                      <p:tavLst>
                                        <p:tav tm="0">
                                          <p:val>
                                            <p:strVal val="#ppt_x"/>
                                          </p:val>
                                        </p:tav>
                                        <p:tav tm="100000">
                                          <p:val>
                                            <p:strVal val="#ppt_x"/>
                                          </p:val>
                                        </p:tav>
                                      </p:tavLst>
                                    </p:anim>
                                    <p:anim calcmode="lin" valueType="num">
                                      <p:cBhvr>
                                        <p:cTn id="72" dur="500" fill="hold"/>
                                        <p:tgtEl>
                                          <p:spTgt spid="42"/>
                                        </p:tgtEl>
                                        <p:attrNameLst>
                                          <p:attrName>ppt_y</p:attrName>
                                        </p:attrNameLst>
                                      </p:cBhvr>
                                      <p:tavLst>
                                        <p:tav tm="0">
                                          <p:val>
                                            <p:strVal val="#ppt_y+.1"/>
                                          </p:val>
                                        </p:tav>
                                        <p:tav tm="100000">
                                          <p:val>
                                            <p:strVal val="#ppt_y"/>
                                          </p:val>
                                        </p:tav>
                                      </p:tavLst>
                                    </p:anim>
                                  </p:childTnLst>
                                </p:cTn>
                              </p:par>
                              <p:par>
                                <p:cTn id="73" presetID="42" presetClass="entr" presetSubtype="0" fill="hold" nodeType="withEffect">
                                  <p:stCondLst>
                                    <p:cond delay="500"/>
                                  </p:stCondLst>
                                  <p:childTnLst>
                                    <p:set>
                                      <p:cBhvr>
                                        <p:cTn id="74" dur="1" fill="hold">
                                          <p:stCondLst>
                                            <p:cond delay="0"/>
                                          </p:stCondLst>
                                        </p:cTn>
                                        <p:tgtEl>
                                          <p:spTgt spid="41"/>
                                        </p:tgtEl>
                                        <p:attrNameLst>
                                          <p:attrName>style.visibility</p:attrName>
                                        </p:attrNameLst>
                                      </p:cBhvr>
                                      <p:to>
                                        <p:strVal val="visible"/>
                                      </p:to>
                                    </p:set>
                                    <p:animEffect transition="in" filter="fade">
                                      <p:cBhvr>
                                        <p:cTn id="75" dur="500"/>
                                        <p:tgtEl>
                                          <p:spTgt spid="41"/>
                                        </p:tgtEl>
                                      </p:cBhvr>
                                    </p:animEffect>
                                    <p:anim calcmode="lin" valueType="num">
                                      <p:cBhvr>
                                        <p:cTn id="76" dur="500" fill="hold"/>
                                        <p:tgtEl>
                                          <p:spTgt spid="41"/>
                                        </p:tgtEl>
                                        <p:attrNameLst>
                                          <p:attrName>ppt_x</p:attrName>
                                        </p:attrNameLst>
                                      </p:cBhvr>
                                      <p:tavLst>
                                        <p:tav tm="0">
                                          <p:val>
                                            <p:strVal val="#ppt_x"/>
                                          </p:val>
                                        </p:tav>
                                        <p:tav tm="100000">
                                          <p:val>
                                            <p:strVal val="#ppt_x"/>
                                          </p:val>
                                        </p:tav>
                                      </p:tavLst>
                                    </p:anim>
                                    <p:anim calcmode="lin" valueType="num">
                                      <p:cBhvr>
                                        <p:cTn id="77" dur="500" fill="hold"/>
                                        <p:tgtEl>
                                          <p:spTgt spid="41"/>
                                        </p:tgtEl>
                                        <p:attrNameLst>
                                          <p:attrName>ppt_y</p:attrName>
                                        </p:attrNameLst>
                                      </p:cBhvr>
                                      <p:tavLst>
                                        <p:tav tm="0">
                                          <p:val>
                                            <p:strVal val="#ppt_y+.1"/>
                                          </p:val>
                                        </p:tav>
                                        <p:tav tm="100000">
                                          <p:val>
                                            <p:strVal val="#ppt_y"/>
                                          </p:val>
                                        </p:tav>
                                      </p:tavLst>
                                    </p:anim>
                                  </p:childTnLst>
                                </p:cTn>
                              </p:par>
                              <p:par>
                                <p:cTn id="78" presetID="26" presetClass="emph" presetSubtype="0" repeatCount="indefinite" fill="hold" nodeType="withEffect">
                                  <p:stCondLst>
                                    <p:cond delay="500"/>
                                  </p:stCondLst>
                                  <p:childTnLst>
                                    <p:animEffect transition="out" filter="fade">
                                      <p:cBhvr>
                                        <p:cTn id="79" dur="500" tmFilter="0, 0; .2, .5; .8, .5; 1, 0"/>
                                        <p:tgtEl>
                                          <p:spTgt spid="42"/>
                                        </p:tgtEl>
                                      </p:cBhvr>
                                    </p:animEffect>
                                    <p:animScale>
                                      <p:cBhvr>
                                        <p:cTn id="80" dur="250" autoRev="1" fill="hold"/>
                                        <p:tgtEl>
                                          <p:spTgt spid="42"/>
                                        </p:tgtEl>
                                      </p:cBhvr>
                                      <p:by x="105000" y="105000"/>
                                    </p:animScale>
                                  </p:childTnLst>
                                </p:cTn>
                              </p:par>
                              <p:par>
                                <p:cTn id="81" presetID="26" presetClass="emph" presetSubtype="0" repeatCount="indefinite" fill="hold" nodeType="withEffect">
                                  <p:stCondLst>
                                    <p:cond delay="750"/>
                                  </p:stCondLst>
                                  <p:childTnLst>
                                    <p:animEffect transition="out" filter="fade">
                                      <p:cBhvr>
                                        <p:cTn id="82" dur="500" tmFilter="0, 0; .2, .5; .8, .5; 1, 0"/>
                                        <p:tgtEl>
                                          <p:spTgt spid="41"/>
                                        </p:tgtEl>
                                      </p:cBhvr>
                                    </p:animEffect>
                                    <p:animScale>
                                      <p:cBhvr>
                                        <p:cTn id="83" dur="250" autoRev="1" fill="hold"/>
                                        <p:tgtEl>
                                          <p:spTgt spid="41"/>
                                        </p:tgtEl>
                                      </p:cBhvr>
                                      <p:by x="105000" y="105000"/>
                                    </p:animScale>
                                  </p:childTnLst>
                                </p:cTn>
                              </p:par>
                              <p:par>
                                <p:cTn id="84" presetID="22" presetClass="entr" presetSubtype="4" fill="hold" grpId="0" nodeType="withEffect">
                                  <p:stCondLst>
                                    <p:cond delay="0"/>
                                  </p:stCondLst>
                                  <p:childTnLst>
                                    <p:set>
                                      <p:cBhvr>
                                        <p:cTn id="85" dur="1" fill="hold">
                                          <p:stCondLst>
                                            <p:cond delay="0"/>
                                          </p:stCondLst>
                                        </p:cTn>
                                        <p:tgtEl>
                                          <p:spTgt spid="15"/>
                                        </p:tgtEl>
                                        <p:attrNameLst>
                                          <p:attrName>style.visibility</p:attrName>
                                        </p:attrNameLst>
                                      </p:cBhvr>
                                      <p:to>
                                        <p:strVal val="visible"/>
                                      </p:to>
                                    </p:set>
                                    <p:animEffect transition="in" filter="wipe(down)">
                                      <p:cBhvr>
                                        <p:cTn id="8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417755" y="1091418"/>
            <a:ext cx="5852160"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6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6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pic>
        <p:nvPicPr>
          <p:cNvPr id="1026" name="Picture 2">
            <a:extLst>
              <a:ext uri="{FF2B5EF4-FFF2-40B4-BE49-F238E27FC236}">
                <a16:creationId xmlns:a16="http://schemas.microsoft.com/office/drawing/2014/main" id="{53C71CBA-93F2-7E41-BD4D-39EF0274E8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648" t="16419" r="3588" b="16107"/>
          <a:stretch/>
        </p:blipFill>
        <p:spPr bwMode="auto">
          <a:xfrm>
            <a:off x="591671" y="2199571"/>
            <a:ext cx="5504329" cy="373865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Rounded Corners 3">
            <a:extLst>
              <a:ext uri="{FF2B5EF4-FFF2-40B4-BE49-F238E27FC236}">
                <a16:creationId xmlns:a16="http://schemas.microsoft.com/office/drawing/2014/main" id="{BB3DD3FC-760A-9C4F-8EDA-646B62CEB7DB}"/>
              </a:ext>
            </a:extLst>
          </p:cNvPr>
          <p:cNvSpPr/>
          <p:nvPr/>
        </p:nvSpPr>
        <p:spPr>
          <a:xfrm>
            <a:off x="474520" y="18682"/>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grpSp>
        <p:nvGrpSpPr>
          <p:cNvPr id="5" name="Group 4">
            <a:extLst>
              <a:ext uri="{FF2B5EF4-FFF2-40B4-BE49-F238E27FC236}">
                <a16:creationId xmlns:a16="http://schemas.microsoft.com/office/drawing/2014/main" id="{BCB87102-BEC5-8E4D-A48A-714A44183E79}"/>
              </a:ext>
            </a:extLst>
          </p:cNvPr>
          <p:cNvGrpSpPr/>
          <p:nvPr/>
        </p:nvGrpSpPr>
        <p:grpSpPr>
          <a:xfrm>
            <a:off x="6143208" y="1091418"/>
            <a:ext cx="5504329" cy="5395443"/>
            <a:chOff x="6143208" y="1422400"/>
            <a:chExt cx="5504329" cy="5064461"/>
          </a:xfrm>
        </p:grpSpPr>
        <p:pic>
          <p:nvPicPr>
            <p:cNvPr id="3" name="Picture 2">
              <a:extLst>
                <a:ext uri="{FF2B5EF4-FFF2-40B4-BE49-F238E27FC236}">
                  <a16:creationId xmlns:a16="http://schemas.microsoft.com/office/drawing/2014/main" id="{B2C83637-5A5A-9248-8142-534C23DEE337}"/>
                </a:ext>
              </a:extLst>
            </p:cNvPr>
            <p:cNvPicPr>
              <a:picLocks noChangeAspect="1"/>
            </p:cNvPicPr>
            <p:nvPr/>
          </p:nvPicPr>
          <p:blipFill>
            <a:blip r:embed="rId3"/>
            <a:stretch>
              <a:fillRect/>
            </a:stretch>
          </p:blipFill>
          <p:spPr>
            <a:xfrm>
              <a:off x="6143208" y="1422400"/>
              <a:ext cx="5504329" cy="5064461"/>
            </a:xfrm>
            <a:prstGeom prst="rect">
              <a:avLst/>
            </a:prstGeom>
          </p:spPr>
        </p:pic>
        <p:grpSp>
          <p:nvGrpSpPr>
            <p:cNvPr id="4" name="Group 3">
              <a:extLst>
                <a:ext uri="{FF2B5EF4-FFF2-40B4-BE49-F238E27FC236}">
                  <a16:creationId xmlns:a16="http://schemas.microsoft.com/office/drawing/2014/main" id="{1A38A4A6-0CA2-944A-BCA1-C411B4A9CFE5}"/>
                </a:ext>
              </a:extLst>
            </p:cNvPr>
            <p:cNvGrpSpPr/>
            <p:nvPr/>
          </p:nvGrpSpPr>
          <p:grpSpPr>
            <a:xfrm>
              <a:off x="6758082" y="2731089"/>
              <a:ext cx="4390330" cy="242225"/>
              <a:chOff x="6758082" y="2731089"/>
              <a:chExt cx="4390330" cy="242225"/>
            </a:xfrm>
          </p:grpSpPr>
          <p:sp>
            <p:nvSpPr>
              <p:cNvPr id="2" name="Rectangle 1">
                <a:extLst>
                  <a:ext uri="{FF2B5EF4-FFF2-40B4-BE49-F238E27FC236}">
                    <a16:creationId xmlns:a16="http://schemas.microsoft.com/office/drawing/2014/main" id="{A3338DFA-836F-4741-B8D8-BA6FE8D7A017}"/>
                  </a:ext>
                </a:extLst>
              </p:cNvPr>
              <p:cNvSpPr/>
              <p:nvPr/>
            </p:nvSpPr>
            <p:spPr>
              <a:xfrm>
                <a:off x="6758082" y="2731089"/>
                <a:ext cx="1120292" cy="242225"/>
              </a:xfrm>
              <a:prstGeom prst="rect">
                <a:avLst/>
              </a:prstGeom>
              <a:solidFill>
                <a:srgbClr val="5A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E</a:t>
                </a:r>
                <a:r>
                  <a:rPr lang="en-VN" sz="800" dirty="0">
                    <a:latin typeface="Times New Roman" panose="02020603050405020304" pitchFamily="18" charset="0"/>
                    <a:cs typeface="Times New Roman" panose="02020603050405020304" pitchFamily="18" charset="0"/>
                  </a:rPr>
                  <a:t>m đã biết gì về khởi nghĩa Hai Bà Trưng</a:t>
                </a:r>
              </a:p>
            </p:txBody>
          </p:sp>
          <p:sp>
            <p:nvSpPr>
              <p:cNvPr id="9" name="Rectangle 8">
                <a:extLst>
                  <a:ext uri="{FF2B5EF4-FFF2-40B4-BE49-F238E27FC236}">
                    <a16:creationId xmlns:a16="http://schemas.microsoft.com/office/drawing/2014/main" id="{436053C2-D17A-6147-A0D1-6875EC005824}"/>
                  </a:ext>
                </a:extLst>
              </p:cNvPr>
              <p:cNvSpPr/>
              <p:nvPr/>
            </p:nvSpPr>
            <p:spPr>
              <a:xfrm>
                <a:off x="8258131" y="2731089"/>
                <a:ext cx="1255262" cy="242225"/>
              </a:xfrm>
              <a:prstGeom prst="rect">
                <a:avLst/>
              </a:prstGeom>
              <a:solidFill>
                <a:srgbClr val="5A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E</a:t>
                </a:r>
                <a:r>
                  <a:rPr lang="en-VN" sz="800" dirty="0">
                    <a:latin typeface="Times New Roman" panose="02020603050405020304" pitchFamily="18" charset="0"/>
                    <a:cs typeface="Times New Roman" panose="02020603050405020304" pitchFamily="18" charset="0"/>
                  </a:rPr>
                  <a:t>m muốn biết gì về khởi nghĩa Hai Bà Trưng</a:t>
                </a:r>
              </a:p>
            </p:txBody>
          </p:sp>
          <p:sp>
            <p:nvSpPr>
              <p:cNvPr id="10" name="Rectangle 9">
                <a:extLst>
                  <a:ext uri="{FF2B5EF4-FFF2-40B4-BE49-F238E27FC236}">
                    <a16:creationId xmlns:a16="http://schemas.microsoft.com/office/drawing/2014/main" id="{A0A4C825-B962-824A-9DE8-25D17F2B8A91}"/>
                  </a:ext>
                </a:extLst>
              </p:cNvPr>
              <p:cNvSpPr/>
              <p:nvPr/>
            </p:nvSpPr>
            <p:spPr>
              <a:xfrm>
                <a:off x="9893150" y="2731089"/>
                <a:ext cx="1255262" cy="242225"/>
              </a:xfrm>
              <a:prstGeom prst="rect">
                <a:avLst/>
              </a:prstGeom>
              <a:solidFill>
                <a:srgbClr val="5A92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800" dirty="0">
                    <a:latin typeface="Times New Roman" panose="02020603050405020304" pitchFamily="18" charset="0"/>
                    <a:cs typeface="Times New Roman" panose="02020603050405020304" pitchFamily="18" charset="0"/>
                  </a:rPr>
                  <a:t>E</a:t>
                </a:r>
                <a:r>
                  <a:rPr lang="en-VN" sz="800" dirty="0">
                    <a:latin typeface="Times New Roman" panose="02020603050405020304" pitchFamily="18" charset="0"/>
                    <a:cs typeface="Times New Roman" panose="02020603050405020304" pitchFamily="18" charset="0"/>
                  </a:rPr>
                  <a:t>m đã học được gì về khởi nghĩa Hai Bà Trưng</a:t>
                </a:r>
              </a:p>
            </p:txBody>
          </p:sp>
        </p:grpSp>
      </p:grpSp>
    </p:spTree>
    <p:extLst>
      <p:ext uri="{BB962C8B-B14F-4D97-AF65-F5344CB8AC3E}">
        <p14:creationId xmlns:p14="http://schemas.microsoft.com/office/powerpoint/2010/main" val="8603729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barn(outHorizontal)">
                                      <p:cBhvr>
                                        <p:cTn id="7" dur="500"/>
                                        <p:tgtEl>
                                          <p:spTgt spid="1026"/>
                                        </p:tgtEl>
                                      </p:cBhvr>
                                    </p:animEffect>
                                  </p:childTnLst>
                                </p:cTn>
                              </p:par>
                              <p:par>
                                <p:cTn id="8" presetID="16" presetClass="entr" presetSubtype="42"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outHorizont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320;p29">
            <a:extLst>
              <a:ext uri="{FF2B5EF4-FFF2-40B4-BE49-F238E27FC236}">
                <a16:creationId xmlns:a16="http://schemas.microsoft.com/office/drawing/2014/main" id="{2DCB9020-F084-F845-B072-30E8472AE613}"/>
              </a:ext>
            </a:extLst>
          </p:cNvPr>
          <p:cNvSpPr txBox="1">
            <a:spLocks/>
          </p:cNvSpPr>
          <p:nvPr/>
        </p:nvSpPr>
        <p:spPr>
          <a:xfrm>
            <a:off x="118166" y="1026390"/>
            <a:ext cx="5715896"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1.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Khởi</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nghĩa</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Hai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Bà</a:t>
            </a:r>
            <a:r>
              <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 </a:t>
            </a:r>
            <a:r>
              <a:rPr kumimoji="0" lang="en-US" sz="3200" b="1" i="0" u="none" strike="noStrike" kern="1200" cap="none" spc="0" normalizeH="0" baseline="0" noProof="0" dirty="0" err="1">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rPr>
              <a:t>Trưng</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
        <p:nvSpPr>
          <p:cNvPr id="5" name="Rectangle: Rounded Corners 3">
            <a:extLst>
              <a:ext uri="{FF2B5EF4-FFF2-40B4-BE49-F238E27FC236}">
                <a16:creationId xmlns:a16="http://schemas.microsoft.com/office/drawing/2014/main" id="{CDA5176D-6A4A-486D-ACAF-A58E879E51E4}"/>
              </a:ext>
            </a:extLst>
          </p:cNvPr>
          <p:cNvSpPr/>
          <p:nvPr/>
        </p:nvSpPr>
        <p:spPr>
          <a:xfrm>
            <a:off x="474521" y="-29218"/>
            <a:ext cx="11337375" cy="578882"/>
          </a:xfrm>
          <a:prstGeom prst="roundRect">
            <a:avLst/>
          </a:prstGeom>
          <a:solidFill>
            <a:srgbClr val="FF0000"/>
          </a:solidFill>
        </p:spPr>
        <p:txBody>
          <a:bodyPr wrap="square">
            <a:spAutoFit/>
          </a:bodyPr>
          <a:lstStyle/>
          <a:p>
            <a:pPr lvl="0" algn="ctr"/>
            <a:r>
              <a:rPr lang="vi-VN" sz="2800" b="1" dirty="0">
                <a:solidFill>
                  <a:prstClr val="white"/>
                </a:solidFill>
                <a:latin typeface="Times New Roman" panose="02020603050405020304" pitchFamily="18" charset="0"/>
                <a:ea typeface="Cambria" panose="02040503050406030204" pitchFamily="18" charset="0"/>
                <a:cs typeface="Times New Roman" panose="02020603050405020304" pitchFamily="18" charset="0"/>
              </a:rPr>
              <a:t>Bài 16: Các cuộc khởi nghĩa tiêu biểu giành độc lập trước thế kỷ X</a:t>
            </a:r>
          </a:p>
        </p:txBody>
      </p:sp>
      <p:sp>
        <p:nvSpPr>
          <p:cNvPr id="6" name="Google Shape;320;p29">
            <a:extLst>
              <a:ext uri="{FF2B5EF4-FFF2-40B4-BE49-F238E27FC236}">
                <a16:creationId xmlns:a16="http://schemas.microsoft.com/office/drawing/2014/main" id="{8ECBAECA-E41E-424E-A120-0CA3A2232F50}"/>
              </a:ext>
            </a:extLst>
          </p:cNvPr>
          <p:cNvSpPr txBox="1">
            <a:spLocks/>
          </p:cNvSpPr>
          <p:nvPr/>
        </p:nvSpPr>
        <p:spPr>
          <a:xfrm>
            <a:off x="318191" y="1662206"/>
            <a:ext cx="3496572" cy="661963"/>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800"/>
              <a:buFont typeface="PT Serif"/>
              <a:buNone/>
              <a:defRPr sz="2800" b="1" i="0" u="none" strike="noStrike" cap="none">
                <a:solidFill>
                  <a:schemeClr val="dk2"/>
                </a:solidFill>
                <a:latin typeface="PT Serif"/>
                <a:ea typeface="PT Serif"/>
                <a:cs typeface="PT Serif"/>
                <a:sym typeface="PT Serif"/>
              </a:defRPr>
            </a:lvl1pPr>
            <a:lvl2pPr marR="0" lvl="1"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2pPr>
            <a:lvl3pPr marR="0" lvl="2"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3pPr>
            <a:lvl4pPr marR="0" lvl="3"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4pPr>
            <a:lvl5pPr marR="0" lvl="4"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5pPr>
            <a:lvl6pPr marR="0" lvl="5"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6pPr>
            <a:lvl7pPr marR="0" lvl="6"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7pPr>
            <a:lvl8pPr marR="0" lvl="7"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8pPr>
            <a:lvl9pPr marR="0" lvl="8" algn="l" rtl="0">
              <a:lnSpc>
                <a:spcPct val="100000"/>
              </a:lnSpc>
              <a:spcBef>
                <a:spcPts val="0"/>
              </a:spcBef>
              <a:spcAft>
                <a:spcPts val="0"/>
              </a:spcAft>
              <a:buClr>
                <a:schemeClr val="dk1"/>
              </a:buClr>
              <a:buSzPts val="2800"/>
              <a:buFont typeface="PT Serif"/>
              <a:buNone/>
              <a:defRPr sz="2800" b="1" i="0" u="none" strike="noStrike" cap="none">
                <a:solidFill>
                  <a:schemeClr val="dk1"/>
                </a:solidFill>
                <a:latin typeface="PT Serif"/>
                <a:ea typeface="PT Serif"/>
                <a:cs typeface="PT Serif"/>
                <a:sym typeface="PT Serif"/>
              </a:defRPr>
            </a:lvl9pPr>
          </a:lstStyle>
          <a:p>
            <a:pPr marL="0" marR="0" lvl="0" indent="0" algn="ctr" defTabSz="914400" rtl="0" eaLnBrk="1" fontAlgn="auto" latinLnBrk="0" hangingPunct="1">
              <a:lnSpc>
                <a:spcPct val="100000"/>
              </a:lnSpc>
              <a:spcBef>
                <a:spcPts val="0"/>
              </a:spcBef>
              <a:spcAft>
                <a:spcPts val="0"/>
              </a:spcAft>
              <a:buClrTx/>
              <a:buSzTx/>
              <a:buFont typeface="PT Serif"/>
              <a:buNone/>
              <a:tabLst/>
              <a:defRPr/>
            </a:pP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a.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Nguyên</a:t>
            </a:r>
            <a:r>
              <a:rPr lang="en-US" sz="3200" dirty="0">
                <a:solidFill>
                  <a:srgbClr val="0070C0"/>
                </a:solidFill>
                <a:latin typeface="Times New Roman" panose="02020603050405020304" pitchFamily="18" charset="0"/>
                <a:ea typeface="Cambria" panose="02040503050406030204" pitchFamily="18" charset="0"/>
                <a:cs typeface="Times New Roman" panose="02020603050405020304" pitchFamily="18" charset="0"/>
              </a:rPr>
              <a:t> </a:t>
            </a:r>
            <a:r>
              <a:rPr lang="en-US" sz="3200" dirty="0" err="1">
                <a:solidFill>
                  <a:srgbClr val="0070C0"/>
                </a:solidFill>
                <a:latin typeface="Times New Roman" panose="02020603050405020304" pitchFamily="18" charset="0"/>
                <a:ea typeface="Cambria" panose="02040503050406030204" pitchFamily="18" charset="0"/>
                <a:cs typeface="Times New Roman" panose="02020603050405020304" pitchFamily="18" charset="0"/>
              </a:rPr>
              <a:t>nhân</a:t>
            </a:r>
            <a:endParaRPr kumimoji="0" lang="en-US" sz="3200" b="1" i="0" u="none" strike="noStrike" kern="1200" cap="none" spc="0" normalizeH="0" baseline="0" noProof="0" dirty="0">
              <a:ln>
                <a:noFill/>
              </a:ln>
              <a:solidFill>
                <a:srgbClr val="0070C0"/>
              </a:solidFill>
              <a:effectLst/>
              <a:uLnTx/>
              <a:uFillTx/>
              <a:latin typeface="Times New Roman" panose="02020603050405020304" pitchFamily="18" charset="0"/>
              <a:ea typeface="Cambria" panose="02040503050406030204" pitchFamily="18" charset="0"/>
              <a:cs typeface="Times New Roman" panose="02020603050405020304" pitchFamily="18" charset="0"/>
              <a:sym typeface="PT Serif"/>
            </a:endParaRPr>
          </a:p>
        </p:txBody>
      </p:sp>
    </p:spTree>
    <p:extLst>
      <p:ext uri="{BB962C8B-B14F-4D97-AF65-F5344CB8AC3E}">
        <p14:creationId xmlns:p14="http://schemas.microsoft.com/office/powerpoint/2010/main" val="17938824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EFEF0"/>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08C2595-96B4-114F-8040-411D5C485701}"/>
              </a:ext>
            </a:extLst>
          </p:cNvPr>
          <p:cNvGrpSpPr/>
          <p:nvPr/>
        </p:nvGrpSpPr>
        <p:grpSpPr>
          <a:xfrm>
            <a:off x="6598129" y="0"/>
            <a:ext cx="5593871" cy="6661130"/>
            <a:chOff x="6801396" y="1127946"/>
            <a:chExt cx="5224183" cy="5229992"/>
          </a:xfrm>
        </p:grpSpPr>
        <p:pic>
          <p:nvPicPr>
            <p:cNvPr id="4" name="Picture 3">
              <a:extLst>
                <a:ext uri="{FF2B5EF4-FFF2-40B4-BE49-F238E27FC236}">
                  <a16:creationId xmlns:a16="http://schemas.microsoft.com/office/drawing/2014/main" id="{9546BDFD-A610-B04E-8499-E5649779FE65}"/>
                </a:ext>
              </a:extLst>
            </p:cNvPr>
            <p:cNvPicPr>
              <a:picLocks noChangeAspect="1"/>
            </p:cNvPicPr>
            <p:nvPr/>
          </p:nvPicPr>
          <p:blipFill rotWithShape="1">
            <a:blip r:embed="rId2"/>
            <a:srcRect t="5169" b="1602"/>
            <a:stretch/>
          </p:blipFill>
          <p:spPr>
            <a:xfrm>
              <a:off x="6801396" y="1127946"/>
              <a:ext cx="5224183" cy="5229992"/>
            </a:xfrm>
            <a:prstGeom prst="roundRect">
              <a:avLst>
                <a:gd name="adj" fmla="val 10215"/>
              </a:avLst>
            </a:prstGeom>
          </p:spPr>
        </p:pic>
        <p:sp>
          <p:nvSpPr>
            <p:cNvPr id="5" name="Oval 4">
              <a:extLst>
                <a:ext uri="{FF2B5EF4-FFF2-40B4-BE49-F238E27FC236}">
                  <a16:creationId xmlns:a16="http://schemas.microsoft.com/office/drawing/2014/main" id="{39105516-4FB7-DD4A-B527-DAF4E11D0B1E}"/>
                </a:ext>
              </a:extLst>
            </p:cNvPr>
            <p:cNvSpPr/>
            <p:nvPr/>
          </p:nvSpPr>
          <p:spPr>
            <a:xfrm>
              <a:off x="6801396" y="5703720"/>
              <a:ext cx="638880" cy="51358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7" name="Group 6">
            <a:extLst>
              <a:ext uri="{FF2B5EF4-FFF2-40B4-BE49-F238E27FC236}">
                <a16:creationId xmlns:a16="http://schemas.microsoft.com/office/drawing/2014/main" id="{B4FFADEB-2954-D040-83A7-3D72D1218E0F}"/>
              </a:ext>
            </a:extLst>
          </p:cNvPr>
          <p:cNvGrpSpPr/>
          <p:nvPr/>
        </p:nvGrpSpPr>
        <p:grpSpPr>
          <a:xfrm>
            <a:off x="117159" y="-1"/>
            <a:ext cx="6617470" cy="6661131"/>
            <a:chOff x="117159" y="-1"/>
            <a:chExt cx="6617470" cy="6661131"/>
          </a:xfrm>
        </p:grpSpPr>
        <p:pic>
          <p:nvPicPr>
            <p:cNvPr id="2" name="Picture 1">
              <a:extLst>
                <a:ext uri="{FF2B5EF4-FFF2-40B4-BE49-F238E27FC236}">
                  <a16:creationId xmlns:a16="http://schemas.microsoft.com/office/drawing/2014/main" id="{D807A82A-7993-0E4C-A2B0-680ADF94B58F}"/>
                </a:ext>
              </a:extLst>
            </p:cNvPr>
            <p:cNvPicPr>
              <a:picLocks noChangeAspect="1"/>
            </p:cNvPicPr>
            <p:nvPr/>
          </p:nvPicPr>
          <p:blipFill>
            <a:blip r:embed="rId3"/>
            <a:stretch>
              <a:fillRect/>
            </a:stretch>
          </p:blipFill>
          <p:spPr>
            <a:xfrm>
              <a:off x="117159" y="-1"/>
              <a:ext cx="6617470" cy="6661131"/>
            </a:xfrm>
            <a:prstGeom prst="roundRect">
              <a:avLst>
                <a:gd name="adj" fmla="val 9868"/>
              </a:avLst>
            </a:prstGeom>
          </p:spPr>
        </p:pic>
        <p:sp>
          <p:nvSpPr>
            <p:cNvPr id="6" name="Oval 5">
              <a:extLst>
                <a:ext uri="{FF2B5EF4-FFF2-40B4-BE49-F238E27FC236}">
                  <a16:creationId xmlns:a16="http://schemas.microsoft.com/office/drawing/2014/main" id="{3AD14215-2790-4C46-984E-13837F65ABF9}"/>
                </a:ext>
              </a:extLst>
            </p:cNvPr>
            <p:cNvSpPr/>
            <p:nvPr/>
          </p:nvSpPr>
          <p:spPr>
            <a:xfrm>
              <a:off x="1140758" y="5827891"/>
              <a:ext cx="818671" cy="413252"/>
            </a:xfrm>
            <a:prstGeom prst="ellipse">
              <a:avLst/>
            </a:prstGeom>
            <a:solidFill>
              <a:srgbClr val="FEFF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spTree>
    <p:extLst>
      <p:ext uri="{BB962C8B-B14F-4D97-AF65-F5344CB8AC3E}">
        <p14:creationId xmlns:p14="http://schemas.microsoft.com/office/powerpoint/2010/main" val="2058276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strVal val="#ppt_w*0.70"/>
                                          </p:val>
                                        </p:tav>
                                        <p:tav tm="100000">
                                          <p:val>
                                            <p:strVal val="#ppt_w"/>
                                          </p:val>
                                        </p:tav>
                                      </p:tavLst>
                                    </p:anim>
                                    <p:anim calcmode="lin" valueType="num">
                                      <p:cBhvr>
                                        <p:cTn id="8" dur="1000" fill="hold"/>
                                        <p:tgtEl>
                                          <p:spTgt spid="3"/>
                                        </p:tgtEl>
                                        <p:attrNameLst>
                                          <p:attrName>ppt_h</p:attrName>
                                        </p:attrNameLst>
                                      </p:cBhvr>
                                      <p:tavLst>
                                        <p:tav tm="0">
                                          <p:val>
                                            <p:strVal val="#ppt_h"/>
                                          </p:val>
                                        </p:tav>
                                        <p:tav tm="100000">
                                          <p:val>
                                            <p:strVal val="#ppt_h"/>
                                          </p:val>
                                        </p:tav>
                                      </p:tavLst>
                                    </p:anim>
                                    <p:animEffect transition="in" filter="fade">
                                      <p:cBhvr>
                                        <p:cTn id="9" dur="1000"/>
                                        <p:tgtEl>
                                          <p:spTgt spid="3"/>
                                        </p:tgtEl>
                                      </p:cBhvr>
                                    </p:animEffect>
                                  </p:childTnLst>
                                </p:cTn>
                              </p:par>
                              <p:par>
                                <p:cTn id="10" presetID="55"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1000" fill="hold"/>
                                        <p:tgtEl>
                                          <p:spTgt spid="7"/>
                                        </p:tgtEl>
                                        <p:attrNameLst>
                                          <p:attrName>ppt_w</p:attrName>
                                        </p:attrNameLst>
                                      </p:cBhvr>
                                      <p:tavLst>
                                        <p:tav tm="0">
                                          <p:val>
                                            <p:strVal val="#ppt_w*0.70"/>
                                          </p:val>
                                        </p:tav>
                                        <p:tav tm="100000">
                                          <p:val>
                                            <p:strVal val="#ppt_w"/>
                                          </p:val>
                                        </p:tav>
                                      </p:tavLst>
                                    </p:anim>
                                    <p:anim calcmode="lin" valueType="num">
                                      <p:cBhvr>
                                        <p:cTn id="13" dur="1000" fill="hold"/>
                                        <p:tgtEl>
                                          <p:spTgt spid="7"/>
                                        </p:tgtEl>
                                        <p:attrNameLst>
                                          <p:attrName>ppt_h</p:attrName>
                                        </p:attrNameLst>
                                      </p:cBhvr>
                                      <p:tavLst>
                                        <p:tav tm="0">
                                          <p:val>
                                            <p:strVal val="#ppt_h"/>
                                          </p:val>
                                        </p:tav>
                                        <p:tav tm="100000">
                                          <p:val>
                                            <p:strVal val="#ppt_h"/>
                                          </p:val>
                                        </p:tav>
                                      </p:tavLst>
                                    </p:anim>
                                    <p:animEffect transition="in" filter="fade">
                                      <p:cBhvr>
                                        <p:cTn id="1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EF0"/>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D7E92FFB-7794-424B-A18F-DE2A2173158B}"/>
              </a:ext>
            </a:extLst>
          </p:cNvPr>
          <p:cNvGrpSpPr/>
          <p:nvPr/>
        </p:nvGrpSpPr>
        <p:grpSpPr>
          <a:xfrm>
            <a:off x="0" y="0"/>
            <a:ext cx="12192000" cy="6858000"/>
            <a:chOff x="1189478" y="500311"/>
            <a:chExt cx="7258573" cy="3915428"/>
          </a:xfrm>
        </p:grpSpPr>
        <p:pic>
          <p:nvPicPr>
            <p:cNvPr id="14" name="Picture 13">
              <a:extLst>
                <a:ext uri="{FF2B5EF4-FFF2-40B4-BE49-F238E27FC236}">
                  <a16:creationId xmlns:a16="http://schemas.microsoft.com/office/drawing/2014/main" id="{A3F00223-78D0-7F47-A9BD-0DC0322CDB83}"/>
                </a:ext>
              </a:extLst>
            </p:cNvPr>
            <p:cNvPicPr>
              <a:picLocks noChangeAspect="1"/>
            </p:cNvPicPr>
            <p:nvPr/>
          </p:nvPicPr>
          <p:blipFill rotWithShape="1">
            <a:blip r:embed="rId2"/>
            <a:srcRect l="3518" t="587" b="1"/>
            <a:stretch/>
          </p:blipFill>
          <p:spPr>
            <a:xfrm>
              <a:off x="1189478" y="508046"/>
              <a:ext cx="3774113" cy="3907693"/>
            </a:xfrm>
            <a:prstGeom prst="rect">
              <a:avLst/>
            </a:prstGeom>
          </p:spPr>
        </p:pic>
        <p:pic>
          <p:nvPicPr>
            <p:cNvPr id="15" name="Picture 14">
              <a:extLst>
                <a:ext uri="{FF2B5EF4-FFF2-40B4-BE49-F238E27FC236}">
                  <a16:creationId xmlns:a16="http://schemas.microsoft.com/office/drawing/2014/main" id="{C3208531-96D2-E544-BCB5-6F21599C7152}"/>
                </a:ext>
              </a:extLst>
            </p:cNvPr>
            <p:cNvPicPr>
              <a:picLocks noChangeAspect="1"/>
            </p:cNvPicPr>
            <p:nvPr/>
          </p:nvPicPr>
          <p:blipFill>
            <a:blip r:embed="rId3"/>
            <a:stretch>
              <a:fillRect/>
            </a:stretch>
          </p:blipFill>
          <p:spPr>
            <a:xfrm>
              <a:off x="4887894" y="508046"/>
              <a:ext cx="3560157" cy="3907693"/>
            </a:xfrm>
            <a:prstGeom prst="rect">
              <a:avLst/>
            </a:prstGeom>
          </p:spPr>
        </p:pic>
        <p:sp>
          <p:nvSpPr>
            <p:cNvPr id="16" name="Rectangle 15">
              <a:extLst>
                <a:ext uri="{FF2B5EF4-FFF2-40B4-BE49-F238E27FC236}">
                  <a16:creationId xmlns:a16="http://schemas.microsoft.com/office/drawing/2014/main" id="{5F986769-A02F-9F46-A4E6-0BEF9055311C}"/>
                </a:ext>
              </a:extLst>
            </p:cNvPr>
            <p:cNvSpPr/>
            <p:nvPr/>
          </p:nvSpPr>
          <p:spPr>
            <a:xfrm>
              <a:off x="1189625" y="500311"/>
              <a:ext cx="7258426" cy="327342"/>
            </a:xfrm>
            <a:prstGeom prst="rect">
              <a:avLst/>
            </a:prstGeom>
            <a:solidFill>
              <a:srgbClr val="FFFFFF"/>
            </a:solidFill>
            <a:ln w="254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r>
                <a:rPr kumimoji="0" lang="en-VN" sz="3200" b="0" i="0" u="none" strike="noStrike" kern="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sym typeface="Arial"/>
                </a:rPr>
                <a:t>Hình ảnh nhân danh dân ta phải đi cống nạp (tranh vẽ)</a:t>
              </a:r>
            </a:p>
          </p:txBody>
        </p:sp>
      </p:grpSp>
    </p:spTree>
    <p:extLst>
      <p:ext uri="{BB962C8B-B14F-4D97-AF65-F5344CB8AC3E}">
        <p14:creationId xmlns:p14="http://schemas.microsoft.com/office/powerpoint/2010/main" val="272749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12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
            <a:extLst>
              <a:ext uri="{FF2B5EF4-FFF2-40B4-BE49-F238E27FC236}">
                <a16:creationId xmlns:a16="http://schemas.microsoft.com/office/drawing/2014/main" id="{AC3DA993-E61B-714C-BF2D-0EE7897AC7D1}"/>
              </a:ext>
            </a:extLst>
          </p:cNvPr>
          <p:cNvPicPr>
            <a:picLocks noChangeAspect="1"/>
          </p:cNvPicPr>
          <p:nvPr/>
        </p:nvPicPr>
        <p:blipFill>
          <a:blip r:embed="rId2"/>
          <a:stretch>
            <a:fillRect/>
          </a:stretch>
        </p:blipFill>
        <p:spPr>
          <a:xfrm>
            <a:off x="0" y="1231900"/>
            <a:ext cx="8216900" cy="5626100"/>
          </a:xfrm>
          <a:prstGeom prst="rect">
            <a:avLst/>
          </a:prstGeom>
        </p:spPr>
      </p:pic>
      <p:sp>
        <p:nvSpPr>
          <p:cNvPr id="5" name="Rectangle 4">
            <a:extLst>
              <a:ext uri="{FF2B5EF4-FFF2-40B4-BE49-F238E27FC236}">
                <a16:creationId xmlns:a16="http://schemas.microsoft.com/office/drawing/2014/main" id="{FEA4D910-C783-2F48-8B30-B60AD5BA0AAF}"/>
              </a:ext>
            </a:extLst>
          </p:cNvPr>
          <p:cNvSpPr/>
          <p:nvPr/>
        </p:nvSpPr>
        <p:spPr>
          <a:xfrm>
            <a:off x="736600" y="2706122"/>
            <a:ext cx="4432301" cy="2677656"/>
          </a:xfrm>
          <a:prstGeom prst="rect">
            <a:avLst/>
          </a:prstGeom>
        </p:spPr>
        <p:txBody>
          <a:bodyPr wrap="square">
            <a:spAutoFit/>
          </a:bodyPr>
          <a:lstStyle/>
          <a:p>
            <a:pPr lvl="0" algn="ctr">
              <a:defRPr/>
            </a:pPr>
            <a:r>
              <a:rPr lang="vi-VN" sz="2800" b="1" dirty="0">
                <a:solidFill>
                  <a:srgbClr val="C00000"/>
                </a:solidFill>
                <a:latin typeface="Times New Roman" panose="02020603050405020304" pitchFamily="18" charset="0"/>
                <a:cs typeface="Times New Roman" panose="02020603050405020304" pitchFamily="18" charset="0"/>
              </a:rPr>
              <a:t>“Một xin rửa sạch nước thù</a:t>
            </a:r>
          </a:p>
          <a:p>
            <a:pPr lvl="0" algn="ctr">
              <a:defRPr/>
            </a:pPr>
            <a:r>
              <a:rPr lang="vi-VN" sz="2800" b="1" dirty="0">
                <a:solidFill>
                  <a:srgbClr val="C00000"/>
                </a:solidFill>
                <a:latin typeface="Times New Roman" panose="02020603050405020304" pitchFamily="18" charset="0"/>
                <a:cs typeface="Times New Roman" panose="02020603050405020304" pitchFamily="18" charset="0"/>
              </a:rPr>
              <a:t>Hai xin đem lại nghiệp xưa họ Hùng.</a:t>
            </a:r>
          </a:p>
          <a:p>
            <a:pPr lvl="0" algn="ctr">
              <a:defRPr/>
            </a:pPr>
            <a:r>
              <a:rPr lang="vi-VN" sz="2800" b="1" dirty="0">
                <a:solidFill>
                  <a:srgbClr val="C00000"/>
                </a:solidFill>
                <a:latin typeface="Times New Roman" panose="02020603050405020304" pitchFamily="18" charset="0"/>
                <a:cs typeface="Times New Roman" panose="02020603050405020304" pitchFamily="18" charset="0"/>
              </a:rPr>
              <a:t>Ba kẻo oan ức lòng chồng</a:t>
            </a:r>
          </a:p>
          <a:p>
            <a:pPr lvl="0" algn="ctr">
              <a:defRPr/>
            </a:pPr>
            <a:r>
              <a:rPr lang="vi-VN" sz="2800" b="1" dirty="0">
                <a:solidFill>
                  <a:srgbClr val="C00000"/>
                </a:solidFill>
                <a:latin typeface="Times New Roman" panose="02020603050405020304" pitchFamily="18" charset="0"/>
                <a:cs typeface="Times New Roman" panose="02020603050405020304" pitchFamily="18" charset="0"/>
              </a:rPr>
              <a:t>Bốn xin vẹn vẹn sở công lênh này”. </a:t>
            </a:r>
          </a:p>
        </p:txBody>
      </p:sp>
      <p:pic>
        <p:nvPicPr>
          <p:cNvPr id="6" name="Picture 5">
            <a:extLst>
              <a:ext uri="{FF2B5EF4-FFF2-40B4-BE49-F238E27FC236}">
                <a16:creationId xmlns:a16="http://schemas.microsoft.com/office/drawing/2014/main" id="{D1BF372B-FC09-0B4A-8C76-70AC1895365C}"/>
              </a:ext>
            </a:extLst>
          </p:cNvPr>
          <p:cNvPicPr>
            <a:picLocks noChangeAspect="1"/>
          </p:cNvPicPr>
          <p:nvPr/>
        </p:nvPicPr>
        <p:blipFill rotWithShape="1">
          <a:blip r:embed="rId3"/>
          <a:srcRect l="15077" t="30286" r="18222" b="1"/>
          <a:stretch/>
        </p:blipFill>
        <p:spPr>
          <a:xfrm>
            <a:off x="7023100" y="671805"/>
            <a:ext cx="5080000" cy="5996989"/>
          </a:xfrm>
          <a:prstGeom prst="roundRect">
            <a:avLst>
              <a:gd name="adj" fmla="val 4652"/>
            </a:avLst>
          </a:prstGeom>
        </p:spPr>
      </p:pic>
    </p:spTree>
    <p:extLst>
      <p:ext uri="{BB962C8B-B14F-4D97-AF65-F5344CB8AC3E}">
        <p14:creationId xmlns:p14="http://schemas.microsoft.com/office/powerpoint/2010/main" val="167220533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EC8DB37-5AB2-C848-8B77-4B4E31251626}"/>
              </a:ext>
            </a:extLst>
          </p:cNvPr>
          <p:cNvGrpSpPr/>
          <p:nvPr/>
        </p:nvGrpSpPr>
        <p:grpSpPr>
          <a:xfrm>
            <a:off x="401053" y="288757"/>
            <a:ext cx="11357810" cy="6256421"/>
            <a:chOff x="401053" y="288757"/>
            <a:chExt cx="11357810" cy="6256421"/>
          </a:xfrm>
        </p:grpSpPr>
        <p:pic>
          <p:nvPicPr>
            <p:cNvPr id="3" name="Picture 2">
              <a:extLst>
                <a:ext uri="{FF2B5EF4-FFF2-40B4-BE49-F238E27FC236}">
                  <a16:creationId xmlns:a16="http://schemas.microsoft.com/office/drawing/2014/main" id="{4DAB23E3-2916-7546-940D-13291EDD023E}"/>
                </a:ext>
              </a:extLst>
            </p:cNvPr>
            <p:cNvPicPr>
              <a:picLocks noChangeAspect="1"/>
            </p:cNvPicPr>
            <p:nvPr/>
          </p:nvPicPr>
          <p:blipFill rotWithShape="1">
            <a:blip r:embed="rId2"/>
            <a:srcRect l="-438" t="6316" b="7135"/>
            <a:stretch/>
          </p:blipFill>
          <p:spPr>
            <a:xfrm>
              <a:off x="401053" y="288757"/>
              <a:ext cx="11357810" cy="6256421"/>
            </a:xfrm>
            <a:prstGeom prst="roundRect">
              <a:avLst/>
            </a:prstGeom>
          </p:spPr>
        </p:pic>
        <p:sp>
          <p:nvSpPr>
            <p:cNvPr id="4" name="TextBox 3">
              <a:extLst>
                <a:ext uri="{FF2B5EF4-FFF2-40B4-BE49-F238E27FC236}">
                  <a16:creationId xmlns:a16="http://schemas.microsoft.com/office/drawing/2014/main" id="{B6E9C94E-C23E-ED45-9DE0-08805E890B23}"/>
                </a:ext>
              </a:extLst>
            </p:cNvPr>
            <p:cNvSpPr txBox="1"/>
            <p:nvPr/>
          </p:nvSpPr>
          <p:spPr>
            <a:xfrm>
              <a:off x="5229726" y="288757"/>
              <a:ext cx="5999748" cy="523220"/>
            </a:xfrm>
            <a:prstGeom prst="rect">
              <a:avLst/>
            </a:prstGeom>
            <a:noFill/>
          </p:spPr>
          <p:txBody>
            <a:bodyPr wrap="square" rtlCol="0">
              <a:spAutoFit/>
            </a:bodyPr>
            <a:lstStyle/>
            <a:p>
              <a:r>
                <a:rPr lang="en-US" sz="2800" dirty="0">
                  <a:solidFill>
                    <a:srgbClr val="FFFF00"/>
                  </a:solidFill>
                  <a:latin typeface="Times New Roman" panose="02020603050405020304" pitchFamily="18" charset="0"/>
                  <a:cs typeface="Times New Roman" panose="02020603050405020304" pitchFamily="18" charset="0"/>
                </a:rPr>
                <a:t>C</a:t>
              </a:r>
              <a:r>
                <a:rPr lang="en-VN" sz="2800" dirty="0">
                  <a:solidFill>
                    <a:srgbClr val="FFFF00"/>
                  </a:solidFill>
                  <a:latin typeface="Times New Roman" panose="02020603050405020304" pitchFamily="18" charset="0"/>
                  <a:cs typeface="Times New Roman" panose="02020603050405020304" pitchFamily="18" charset="0"/>
                </a:rPr>
                <a:t>ảnh Thi Sách bị giết (ảnh minh hoạ)</a:t>
              </a:r>
            </a:p>
          </p:txBody>
        </p:sp>
      </p:grpSp>
    </p:spTree>
    <p:extLst>
      <p:ext uri="{BB962C8B-B14F-4D97-AF65-F5344CB8AC3E}">
        <p14:creationId xmlns:p14="http://schemas.microsoft.com/office/powerpoint/2010/main" val="21359571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ppt_w*0.70"/>
                                          </p:val>
                                        </p:tav>
                                        <p:tav tm="100000">
                                          <p:val>
                                            <p:strVal val="#ppt_w"/>
                                          </p:val>
                                        </p:tav>
                                      </p:tavLst>
                                    </p:anim>
                                    <p:anim calcmode="lin" valueType="num">
                                      <p:cBhvr>
                                        <p:cTn id="8" dur="1000" fill="hold"/>
                                        <p:tgtEl>
                                          <p:spTgt spid="5"/>
                                        </p:tgtEl>
                                        <p:attrNameLst>
                                          <p:attrName>ppt_h</p:attrName>
                                        </p:attrNameLst>
                                      </p:cBhvr>
                                      <p:tavLst>
                                        <p:tav tm="0">
                                          <p:val>
                                            <p:strVal val="#ppt_h"/>
                                          </p:val>
                                        </p:tav>
                                        <p:tav tm="100000">
                                          <p:val>
                                            <p:strVal val="#ppt_h"/>
                                          </p:val>
                                        </p:tav>
                                      </p:tavLst>
                                    </p:anim>
                                    <p:animEffect transition="in" filter="fade">
                                      <p:cBhvr>
                                        <p:cTn id="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6"/>
</p:tagLst>
</file>

<file path=ppt/tags/tag10.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4"/>
</p:tagLst>
</file>

<file path=ppt/tags/tag3.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2"/>
</p:tagLst>
</file>

<file path=ppt/tags/tag4.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4"/>
</p:tagLst>
</file>

<file path=ppt/tags/tag5.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2"/>
</p:tagLst>
</file>

<file path=ppt/tags/tag6.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5"/>
</p:tagLst>
</file>

<file path=ppt/tags/tag7.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3"/>
</p:tagLst>
</file>

<file path=ppt/tags/tag8.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SubTitle"/>
  <p:tag name="MH_ORDER" val="3"/>
</p:tagLst>
</file>

<file path=ppt/tags/tag9.xml><?xml version="1.0" encoding="utf-8"?>
<p:tagLst xmlns:a="http://schemas.openxmlformats.org/drawingml/2006/main" xmlns:r="http://schemas.openxmlformats.org/officeDocument/2006/relationships" xmlns:p="http://schemas.openxmlformats.org/presentationml/2006/main">
  <p:tag name="MH" val="20160331143017"/>
  <p:tag name="MH_LIBRARY" val="GRAPHIC"/>
  <p:tag name="MH_TYPE" val="Other"/>
  <p:tag name="MH_ORDER" val="1"/>
</p:tagLst>
</file>

<file path=ppt/theme/theme1.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eam Building Class for Elementary by Slidesgo">
  <a:themeElements>
    <a:clrScheme name="Simple Light">
      <a:dk1>
        <a:srgbClr val="000000"/>
      </a:dk1>
      <a:lt1>
        <a:srgbClr val="FFFFFF"/>
      </a:lt1>
      <a:dk2>
        <a:srgbClr val="FF6EA7"/>
      </a:dk2>
      <a:lt2>
        <a:srgbClr val="CCB1FE"/>
      </a:lt2>
      <a:accent1>
        <a:srgbClr val="B2F7EF"/>
      </a:accent1>
      <a:accent2>
        <a:srgbClr val="FFE652"/>
      </a:accent2>
      <a:accent3>
        <a:srgbClr val="FFFFFF"/>
      </a:accent3>
      <a:accent4>
        <a:srgbClr val="FFFFFF"/>
      </a:accent4>
      <a:accent5>
        <a:srgbClr val="FFFFFF"/>
      </a:accent5>
      <a:accent6>
        <a:srgbClr val="FFFFFF"/>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包图主题2">
  <a:themeElements>
    <a:clrScheme name="自定义 277">
      <a:dk1>
        <a:srgbClr val="000000"/>
      </a:dk1>
      <a:lt1>
        <a:srgbClr val="FFFFFF"/>
      </a:lt1>
      <a:dk2>
        <a:srgbClr val="778495"/>
      </a:dk2>
      <a:lt2>
        <a:srgbClr val="F0F0F0"/>
      </a:lt2>
      <a:accent1>
        <a:srgbClr val="E53238"/>
      </a:accent1>
      <a:accent2>
        <a:srgbClr val="0064D2"/>
      </a:accent2>
      <a:accent3>
        <a:srgbClr val="E53238"/>
      </a:accent3>
      <a:accent4>
        <a:srgbClr val="0064D2"/>
      </a:accent4>
      <a:accent5>
        <a:srgbClr val="E53238"/>
      </a:accent5>
      <a:accent6>
        <a:srgbClr val="0064D2"/>
      </a:accent6>
      <a:hlink>
        <a:srgbClr val="E53238"/>
      </a:hlink>
      <a:folHlink>
        <a:srgbClr val="BFBFBF"/>
      </a:folHlink>
    </a:clrScheme>
    <a:fontScheme name="自定义 1">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包图主题2" id="{50CFA792-C506-47E4-B272-6A6183483AB3}" vid="{CC1AE437-2F7F-4319-9F22-408F5F8C346F}"/>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自定义 24">
      <a:dk1>
        <a:sysClr val="windowText" lastClr="000000"/>
      </a:dk1>
      <a:lt1>
        <a:sysClr val="window" lastClr="FFFFFF"/>
      </a:lt1>
      <a:dk2>
        <a:srgbClr val="44546A"/>
      </a:dk2>
      <a:lt2>
        <a:srgbClr val="E7E6E6"/>
      </a:lt2>
      <a:accent1>
        <a:srgbClr val="ACD94C"/>
      </a:accent1>
      <a:accent2>
        <a:srgbClr val="FF4C60"/>
      </a:accent2>
      <a:accent3>
        <a:srgbClr val="FFDD43"/>
      </a:accent3>
      <a:accent4>
        <a:srgbClr val="FF4C60"/>
      </a:accent4>
      <a:accent5>
        <a:srgbClr val="4CB6BD"/>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Office Theme">
  <a:themeElements>
    <a:clrScheme name="炫彩扁平2">
      <a:dk1>
        <a:srgbClr val="000000"/>
      </a:dk1>
      <a:lt1>
        <a:srgbClr val="FFFFFF"/>
      </a:lt1>
      <a:dk2>
        <a:srgbClr val="44546A"/>
      </a:dk2>
      <a:lt2>
        <a:srgbClr val="E7E6E6"/>
      </a:lt2>
      <a:accent1>
        <a:srgbClr val="FFBF53"/>
      </a:accent1>
      <a:accent2>
        <a:srgbClr val="F17475"/>
      </a:accent2>
      <a:accent3>
        <a:srgbClr val="01B3C5"/>
      </a:accent3>
      <a:accent4>
        <a:srgbClr val="77448C"/>
      </a:accent4>
      <a:accent5>
        <a:srgbClr val="00AF92"/>
      </a:accent5>
      <a:accent6>
        <a:srgbClr val="C65885"/>
      </a:accent6>
      <a:hlink>
        <a:srgbClr val="FCC79F"/>
      </a:hlink>
      <a:folHlink>
        <a:srgbClr val="869FB7"/>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World War II D-Day Invasion by Slidesgo">
  <a:themeElements>
    <a:clrScheme name="Simple Light">
      <a:dk1>
        <a:srgbClr val="16151A"/>
      </a:dk1>
      <a:lt1>
        <a:srgbClr val="E7DCD2"/>
      </a:lt1>
      <a:dk2>
        <a:srgbClr val="5E4C3E"/>
      </a:dk2>
      <a:lt2>
        <a:srgbClr val="FAF7F4"/>
      </a:lt2>
      <a:accent1>
        <a:srgbClr val="16151A"/>
      </a:accent1>
      <a:accent2>
        <a:srgbClr val="5E4C3E"/>
      </a:accent2>
      <a:accent3>
        <a:srgbClr val="8B796C"/>
      </a:accent3>
      <a:accent4>
        <a:srgbClr val="B8A293"/>
      </a:accent4>
      <a:accent5>
        <a:srgbClr val="EEE4DE"/>
      </a:accent5>
      <a:accent6>
        <a:srgbClr val="B1523D"/>
      </a:accent6>
      <a:hlink>
        <a:srgbClr val="B1523D"/>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961</TotalTime>
  <Words>1209</Words>
  <Application>Microsoft Office PowerPoint</Application>
  <PresentationFormat>Widescreen</PresentationFormat>
  <Paragraphs>131</Paragraphs>
  <Slides>36</Slides>
  <Notes>7</Notes>
  <HiddenSlides>0</HiddenSlides>
  <MMClips>21</MMClips>
  <ScaleCrop>false</ScaleCrop>
  <HeadingPairs>
    <vt:vector size="6" baseType="variant">
      <vt:variant>
        <vt:lpstr>Fonts Used</vt:lpstr>
      </vt:variant>
      <vt:variant>
        <vt:i4>21</vt:i4>
      </vt:variant>
      <vt:variant>
        <vt:lpstr>Theme</vt:lpstr>
      </vt:variant>
      <vt:variant>
        <vt:i4>11</vt:i4>
      </vt:variant>
      <vt:variant>
        <vt:lpstr>Slide Titles</vt:lpstr>
      </vt:variant>
      <vt:variant>
        <vt:i4>36</vt:i4>
      </vt:variant>
    </vt:vector>
  </HeadingPairs>
  <TitlesOfParts>
    <vt:vector size="68" baseType="lpstr">
      <vt:lpstr>等线</vt:lpstr>
      <vt:lpstr>微软雅黑</vt:lpstr>
      <vt:lpstr>#9Slide05 Pattaya</vt:lpstr>
      <vt:lpstr>Arial</vt:lpstr>
      <vt:lpstr>Assistant Medium</vt:lpstr>
      <vt:lpstr>Calibri</vt:lpstr>
      <vt:lpstr>Calibri Light</vt:lpstr>
      <vt:lpstr>Fira Sans Extra Condensed</vt:lpstr>
      <vt:lpstr>Gloria Hallelujah</vt:lpstr>
      <vt:lpstr>ITC Avant Garde Std Bk</vt:lpstr>
      <vt:lpstr>Nunito</vt:lpstr>
      <vt:lpstr>PT Serif</vt:lpstr>
      <vt:lpstr>Rajdhani</vt:lpstr>
      <vt:lpstr>Raleway</vt:lpstr>
      <vt:lpstr>Raleway SemiBold</vt:lpstr>
      <vt:lpstr>Tahoma</vt:lpstr>
      <vt:lpstr>Times New Roman</vt:lpstr>
      <vt:lpstr>Wingdings</vt:lpstr>
      <vt:lpstr>华康方圆体W7(P)</vt:lpstr>
      <vt:lpstr>字魂59号-创粗黑</vt:lpstr>
      <vt:lpstr>小白</vt:lpstr>
      <vt:lpstr>4_Office Theme</vt:lpstr>
      <vt:lpstr>2_Office Theme</vt:lpstr>
      <vt:lpstr>Office Theme</vt:lpstr>
      <vt:lpstr>5_Office Theme</vt:lpstr>
      <vt:lpstr>1_Office Theme</vt:lpstr>
      <vt:lpstr>Office 主题​​</vt:lpstr>
      <vt:lpstr>3_Office Theme</vt:lpstr>
      <vt:lpstr>World War II D-Day Invasion by Slidesgo</vt:lpstr>
      <vt:lpstr>6_Office Theme</vt:lpstr>
      <vt:lpstr>1_Team Building Class for Elementary by Slidesgo</vt:lpstr>
      <vt:lpstr>包图主题2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Nguyễn hướng đức</dc:creator>
  <cp:lastModifiedBy>THANH HOÀI</cp:lastModifiedBy>
  <cp:revision>33</cp:revision>
  <dcterms:created xsi:type="dcterms:W3CDTF">2021-12-31T08:27:10Z</dcterms:created>
  <dcterms:modified xsi:type="dcterms:W3CDTF">2024-03-18T07:39:29Z</dcterms:modified>
</cp:coreProperties>
</file>