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7234C-A159-4AFB-A351-7A1FCC789B8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CB0B9B-012E-4761-968C-E39851B762E6}">
      <dgm:prSet phldrT="[Text]"/>
      <dgm:spPr/>
      <dgm:t>
        <a:bodyPr/>
        <a:lstStyle/>
        <a:p>
          <a:r>
            <a:rPr lang="en-US" b="1" i="1">
              <a:solidFill>
                <a:schemeClr val="accent4"/>
              </a:solidFill>
            </a:rPr>
            <a:t>Chuyển động nhìn thấy</a:t>
          </a:r>
        </a:p>
      </dgm:t>
    </dgm:pt>
    <dgm:pt modelId="{712EEF5B-B19D-4EB7-9393-E74A33884139}" type="parTrans" cxnId="{C520BC60-88E1-4706-ADFA-BB91E08E5681}">
      <dgm:prSet/>
      <dgm:spPr/>
      <dgm:t>
        <a:bodyPr/>
        <a:lstStyle/>
        <a:p>
          <a:endParaRPr lang="en-US"/>
        </a:p>
      </dgm:t>
    </dgm:pt>
    <dgm:pt modelId="{93D2F4B8-4263-4150-A1D8-B65C8B067048}" type="sibTrans" cxnId="{C520BC60-88E1-4706-ADFA-BB91E08E5681}">
      <dgm:prSet/>
      <dgm:spPr/>
      <dgm:t>
        <a:bodyPr/>
        <a:lstStyle/>
        <a:p>
          <a:endParaRPr lang="en-US"/>
        </a:p>
      </dgm:t>
    </dgm:pt>
    <dgm:pt modelId="{CC475377-509D-48CC-A95E-0180850579A9}">
      <dgm:prSet phldrT="[Text]"/>
      <dgm:spPr/>
      <dgm:t>
        <a:bodyPr/>
        <a:lstStyle/>
        <a:p>
          <a:r>
            <a:rPr lang="en-US"/>
            <a:t>Là chuyển động quay của các vật quanh ta</a:t>
          </a:r>
        </a:p>
      </dgm:t>
    </dgm:pt>
    <dgm:pt modelId="{EDD02664-54BD-49B4-8755-C9943E61A8BD}" type="parTrans" cxnId="{E20530FA-A105-45C2-BF96-8A9AA8487EE2}">
      <dgm:prSet/>
      <dgm:spPr/>
      <dgm:t>
        <a:bodyPr/>
        <a:lstStyle/>
        <a:p>
          <a:endParaRPr lang="en-US"/>
        </a:p>
      </dgm:t>
    </dgm:pt>
    <dgm:pt modelId="{2F138827-437E-479B-80F5-FB682A06CEE9}" type="sibTrans" cxnId="{E20530FA-A105-45C2-BF96-8A9AA8487EE2}">
      <dgm:prSet/>
      <dgm:spPr/>
      <dgm:t>
        <a:bodyPr/>
        <a:lstStyle/>
        <a:p>
          <a:endParaRPr lang="en-US"/>
        </a:p>
      </dgm:t>
    </dgm:pt>
    <dgm:pt modelId="{8469D522-62BF-4548-B3D4-330D7CC0B2F9}">
      <dgm:prSet phldrT="[Text]"/>
      <dgm:spPr/>
      <dgm:t>
        <a:bodyPr/>
        <a:lstStyle/>
        <a:p>
          <a:r>
            <a:rPr lang="en-US" b="1" i="1">
              <a:solidFill>
                <a:schemeClr val="accent4"/>
              </a:solidFill>
            </a:rPr>
            <a:t>Chuyển động thực</a:t>
          </a:r>
        </a:p>
      </dgm:t>
    </dgm:pt>
    <dgm:pt modelId="{D6E1140C-15E6-47C3-8156-4E157B6FED23}" type="parTrans" cxnId="{BB22CD86-2B01-4AC3-A2F2-BCA1C6E84419}">
      <dgm:prSet/>
      <dgm:spPr/>
      <dgm:t>
        <a:bodyPr/>
        <a:lstStyle/>
        <a:p>
          <a:endParaRPr lang="en-US"/>
        </a:p>
      </dgm:t>
    </dgm:pt>
    <dgm:pt modelId="{380EC5B0-6F8C-4553-BAAE-7D2F92A605A2}" type="sibTrans" cxnId="{BB22CD86-2B01-4AC3-A2F2-BCA1C6E84419}">
      <dgm:prSet/>
      <dgm:spPr/>
      <dgm:t>
        <a:bodyPr/>
        <a:lstStyle/>
        <a:p>
          <a:endParaRPr lang="en-US"/>
        </a:p>
      </dgm:t>
    </dgm:pt>
    <dgm:pt modelId="{EF15D000-FF4B-43B6-8ADA-EBDDED5EF4D7}">
      <dgm:prSet phldrT="[Text]"/>
      <dgm:spPr/>
      <dgm:t>
        <a:bodyPr/>
        <a:lstStyle/>
        <a:p>
          <a:r>
            <a:rPr lang="en-US"/>
            <a:t>Là chuyển động quay của ta</a:t>
          </a:r>
        </a:p>
      </dgm:t>
    </dgm:pt>
    <dgm:pt modelId="{5F05FCD6-EC4C-439B-A4B9-BD8AC4AAECB2}" type="parTrans" cxnId="{8D701717-02F3-4429-B603-4DE95C2FE309}">
      <dgm:prSet/>
      <dgm:spPr/>
      <dgm:t>
        <a:bodyPr/>
        <a:lstStyle/>
        <a:p>
          <a:endParaRPr lang="en-US"/>
        </a:p>
      </dgm:t>
    </dgm:pt>
    <dgm:pt modelId="{F6C7CDA6-1BA5-4ECB-863E-F02D4415342B}" type="sibTrans" cxnId="{8D701717-02F3-4429-B603-4DE95C2FE309}">
      <dgm:prSet/>
      <dgm:spPr/>
      <dgm:t>
        <a:bodyPr/>
        <a:lstStyle/>
        <a:p>
          <a:endParaRPr lang="en-US"/>
        </a:p>
      </dgm:t>
    </dgm:pt>
    <dgm:pt modelId="{78192EAF-9176-4945-A149-2082282CF9A1}" type="pres">
      <dgm:prSet presAssocID="{8A77234C-A159-4AFB-A351-7A1FCC789B86}" presName="Name0" presStyleCnt="0">
        <dgm:presLayoutVars>
          <dgm:dir/>
          <dgm:resizeHandles val="exact"/>
        </dgm:presLayoutVars>
      </dgm:prSet>
      <dgm:spPr/>
    </dgm:pt>
    <dgm:pt modelId="{4192E44B-CEBA-4808-A511-5CC9190DC7FA}" type="pres">
      <dgm:prSet presAssocID="{0BCB0B9B-012E-4761-968C-E39851B762E6}" presName="node" presStyleLbl="node1" presStyleIdx="0" presStyleCnt="2">
        <dgm:presLayoutVars>
          <dgm:bulletEnabled val="1"/>
        </dgm:presLayoutVars>
      </dgm:prSet>
      <dgm:spPr/>
    </dgm:pt>
    <dgm:pt modelId="{63A3174C-92A5-444F-9C6A-291A41749659}" type="pres">
      <dgm:prSet presAssocID="{93D2F4B8-4263-4150-A1D8-B65C8B067048}" presName="sibTrans" presStyleCnt="0"/>
      <dgm:spPr/>
    </dgm:pt>
    <dgm:pt modelId="{82B9CEC9-E536-4BF7-941A-17BAE116C8FF}" type="pres">
      <dgm:prSet presAssocID="{8469D522-62BF-4548-B3D4-330D7CC0B2F9}" presName="node" presStyleLbl="node1" presStyleIdx="1" presStyleCnt="2">
        <dgm:presLayoutVars>
          <dgm:bulletEnabled val="1"/>
        </dgm:presLayoutVars>
      </dgm:prSet>
      <dgm:spPr/>
    </dgm:pt>
  </dgm:ptLst>
  <dgm:cxnLst>
    <dgm:cxn modelId="{3AE6E00C-4142-45DC-8316-84D9A7B154A0}" type="presOf" srcId="{EF15D000-FF4B-43B6-8ADA-EBDDED5EF4D7}" destId="{82B9CEC9-E536-4BF7-941A-17BAE116C8FF}" srcOrd="0" destOrd="1" presId="urn:microsoft.com/office/officeart/2005/8/layout/hList6"/>
    <dgm:cxn modelId="{8D701717-02F3-4429-B603-4DE95C2FE309}" srcId="{8469D522-62BF-4548-B3D4-330D7CC0B2F9}" destId="{EF15D000-FF4B-43B6-8ADA-EBDDED5EF4D7}" srcOrd="0" destOrd="0" parTransId="{5F05FCD6-EC4C-439B-A4B9-BD8AC4AAECB2}" sibTransId="{F6C7CDA6-1BA5-4ECB-863E-F02D4415342B}"/>
    <dgm:cxn modelId="{C520BC60-88E1-4706-ADFA-BB91E08E5681}" srcId="{8A77234C-A159-4AFB-A351-7A1FCC789B86}" destId="{0BCB0B9B-012E-4761-968C-E39851B762E6}" srcOrd="0" destOrd="0" parTransId="{712EEF5B-B19D-4EB7-9393-E74A33884139}" sibTransId="{93D2F4B8-4263-4150-A1D8-B65C8B067048}"/>
    <dgm:cxn modelId="{44DFF66B-6E9B-4201-9918-BCAA8DE99F22}" type="presOf" srcId="{0BCB0B9B-012E-4761-968C-E39851B762E6}" destId="{4192E44B-CEBA-4808-A511-5CC9190DC7FA}" srcOrd="0" destOrd="0" presId="urn:microsoft.com/office/officeart/2005/8/layout/hList6"/>
    <dgm:cxn modelId="{BB22CD86-2B01-4AC3-A2F2-BCA1C6E84419}" srcId="{8A77234C-A159-4AFB-A351-7A1FCC789B86}" destId="{8469D522-62BF-4548-B3D4-330D7CC0B2F9}" srcOrd="1" destOrd="0" parTransId="{D6E1140C-15E6-47C3-8156-4E157B6FED23}" sibTransId="{380EC5B0-6F8C-4553-BAAE-7D2F92A605A2}"/>
    <dgm:cxn modelId="{4E4D6BC2-BED9-437A-B38B-E0B97413EE17}" type="presOf" srcId="{8469D522-62BF-4548-B3D4-330D7CC0B2F9}" destId="{82B9CEC9-E536-4BF7-941A-17BAE116C8FF}" srcOrd="0" destOrd="0" presId="urn:microsoft.com/office/officeart/2005/8/layout/hList6"/>
    <dgm:cxn modelId="{70BD79CE-DF73-449E-BB73-ED387C9F11A7}" type="presOf" srcId="{CC475377-509D-48CC-A95E-0180850579A9}" destId="{4192E44B-CEBA-4808-A511-5CC9190DC7FA}" srcOrd="0" destOrd="1" presId="urn:microsoft.com/office/officeart/2005/8/layout/hList6"/>
    <dgm:cxn modelId="{F7B041EF-DB9A-4E8F-8D2B-B23DEA8333C0}" type="presOf" srcId="{8A77234C-A159-4AFB-A351-7A1FCC789B86}" destId="{78192EAF-9176-4945-A149-2082282CF9A1}" srcOrd="0" destOrd="0" presId="urn:microsoft.com/office/officeart/2005/8/layout/hList6"/>
    <dgm:cxn modelId="{E20530FA-A105-45C2-BF96-8A9AA8487EE2}" srcId="{0BCB0B9B-012E-4761-968C-E39851B762E6}" destId="{CC475377-509D-48CC-A95E-0180850579A9}" srcOrd="0" destOrd="0" parTransId="{EDD02664-54BD-49B4-8755-C9943E61A8BD}" sibTransId="{2F138827-437E-479B-80F5-FB682A06CEE9}"/>
    <dgm:cxn modelId="{DB3B0866-A8FE-4044-A6B0-AEE56DB3F6BA}" type="presParOf" srcId="{78192EAF-9176-4945-A149-2082282CF9A1}" destId="{4192E44B-CEBA-4808-A511-5CC9190DC7FA}" srcOrd="0" destOrd="0" presId="urn:microsoft.com/office/officeart/2005/8/layout/hList6"/>
    <dgm:cxn modelId="{56DD01C3-6EFA-45D5-AF91-4B30EB007ED1}" type="presParOf" srcId="{78192EAF-9176-4945-A149-2082282CF9A1}" destId="{63A3174C-92A5-444F-9C6A-291A41749659}" srcOrd="1" destOrd="0" presId="urn:microsoft.com/office/officeart/2005/8/layout/hList6"/>
    <dgm:cxn modelId="{5B6B5192-AFDD-445C-8E8D-68E69F6ACA25}" type="presParOf" srcId="{78192EAF-9176-4945-A149-2082282CF9A1}" destId="{82B9CEC9-E536-4BF7-941A-17BAE116C8F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7234C-A159-4AFB-A351-7A1FCC789B8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CB0B9B-012E-4761-968C-E39851B762E6}">
      <dgm:prSet phldrT="[Text]"/>
      <dgm:spPr/>
      <dgm:t>
        <a:bodyPr/>
        <a:lstStyle/>
        <a:p>
          <a:r>
            <a:rPr lang="en-US" b="1" i="1">
              <a:solidFill>
                <a:schemeClr val="accent4"/>
              </a:solidFill>
            </a:rPr>
            <a:t>Chuyển động “nhìn thấy”</a:t>
          </a:r>
        </a:p>
      </dgm:t>
    </dgm:pt>
    <dgm:pt modelId="{712EEF5B-B19D-4EB7-9393-E74A33884139}" type="parTrans" cxnId="{C520BC60-88E1-4706-ADFA-BB91E08E5681}">
      <dgm:prSet/>
      <dgm:spPr/>
      <dgm:t>
        <a:bodyPr/>
        <a:lstStyle/>
        <a:p>
          <a:endParaRPr lang="en-US"/>
        </a:p>
      </dgm:t>
    </dgm:pt>
    <dgm:pt modelId="{93D2F4B8-4263-4150-A1D8-B65C8B067048}" type="sibTrans" cxnId="{C520BC60-88E1-4706-ADFA-BB91E08E5681}">
      <dgm:prSet/>
      <dgm:spPr/>
      <dgm:t>
        <a:bodyPr/>
        <a:lstStyle/>
        <a:p>
          <a:endParaRPr lang="en-US"/>
        </a:p>
      </dgm:t>
    </dgm:pt>
    <dgm:pt modelId="{CC475377-509D-48CC-A95E-0180850579A9}">
      <dgm:prSet phldrT="[Text]"/>
      <dgm:spPr/>
      <dgm:t>
        <a:bodyPr/>
        <a:lstStyle/>
        <a:p>
          <a:r>
            <a:rPr lang="en-US"/>
            <a:t>Là chuyển động  của Mặt Trời nhìn từ Trái Đất</a:t>
          </a:r>
        </a:p>
      </dgm:t>
    </dgm:pt>
    <dgm:pt modelId="{EDD02664-54BD-49B4-8755-C9943E61A8BD}" type="parTrans" cxnId="{E20530FA-A105-45C2-BF96-8A9AA8487EE2}">
      <dgm:prSet/>
      <dgm:spPr/>
      <dgm:t>
        <a:bodyPr/>
        <a:lstStyle/>
        <a:p>
          <a:endParaRPr lang="en-US"/>
        </a:p>
      </dgm:t>
    </dgm:pt>
    <dgm:pt modelId="{2F138827-437E-479B-80F5-FB682A06CEE9}" type="sibTrans" cxnId="{E20530FA-A105-45C2-BF96-8A9AA8487EE2}">
      <dgm:prSet/>
      <dgm:spPr/>
      <dgm:t>
        <a:bodyPr/>
        <a:lstStyle/>
        <a:p>
          <a:endParaRPr lang="en-US"/>
        </a:p>
      </dgm:t>
    </dgm:pt>
    <dgm:pt modelId="{8469D522-62BF-4548-B3D4-330D7CC0B2F9}">
      <dgm:prSet phldrT="[Text]"/>
      <dgm:spPr/>
      <dgm:t>
        <a:bodyPr/>
        <a:lstStyle/>
        <a:p>
          <a:r>
            <a:rPr lang="en-US" b="1" i="1">
              <a:solidFill>
                <a:schemeClr val="accent4"/>
              </a:solidFill>
            </a:rPr>
            <a:t>Chuyển động “thực”</a:t>
          </a:r>
        </a:p>
      </dgm:t>
    </dgm:pt>
    <dgm:pt modelId="{D6E1140C-15E6-47C3-8156-4E157B6FED23}" type="parTrans" cxnId="{BB22CD86-2B01-4AC3-A2F2-BCA1C6E84419}">
      <dgm:prSet/>
      <dgm:spPr/>
      <dgm:t>
        <a:bodyPr/>
        <a:lstStyle/>
        <a:p>
          <a:endParaRPr lang="en-US"/>
        </a:p>
      </dgm:t>
    </dgm:pt>
    <dgm:pt modelId="{380EC5B0-6F8C-4553-BAAE-7D2F92A605A2}" type="sibTrans" cxnId="{BB22CD86-2B01-4AC3-A2F2-BCA1C6E84419}">
      <dgm:prSet/>
      <dgm:spPr/>
      <dgm:t>
        <a:bodyPr/>
        <a:lstStyle/>
        <a:p>
          <a:endParaRPr lang="en-US"/>
        </a:p>
      </dgm:t>
    </dgm:pt>
    <dgm:pt modelId="{EF15D000-FF4B-43B6-8ADA-EBDDED5EF4D7}">
      <dgm:prSet phldrT="[Text]"/>
      <dgm:spPr/>
      <dgm:t>
        <a:bodyPr/>
        <a:lstStyle/>
        <a:p>
          <a:r>
            <a:rPr lang="en-US"/>
            <a:t>Là chuyển động quay của Trái Đất</a:t>
          </a:r>
        </a:p>
      </dgm:t>
    </dgm:pt>
    <dgm:pt modelId="{5F05FCD6-EC4C-439B-A4B9-BD8AC4AAECB2}" type="parTrans" cxnId="{8D701717-02F3-4429-B603-4DE95C2FE309}">
      <dgm:prSet/>
      <dgm:spPr/>
      <dgm:t>
        <a:bodyPr/>
        <a:lstStyle/>
        <a:p>
          <a:endParaRPr lang="en-US"/>
        </a:p>
      </dgm:t>
    </dgm:pt>
    <dgm:pt modelId="{F6C7CDA6-1BA5-4ECB-863E-F02D4415342B}" type="sibTrans" cxnId="{8D701717-02F3-4429-B603-4DE95C2FE309}">
      <dgm:prSet/>
      <dgm:spPr/>
      <dgm:t>
        <a:bodyPr/>
        <a:lstStyle/>
        <a:p>
          <a:endParaRPr lang="en-US"/>
        </a:p>
      </dgm:t>
    </dgm:pt>
    <dgm:pt modelId="{78192EAF-9176-4945-A149-2082282CF9A1}" type="pres">
      <dgm:prSet presAssocID="{8A77234C-A159-4AFB-A351-7A1FCC789B86}" presName="Name0" presStyleCnt="0">
        <dgm:presLayoutVars>
          <dgm:dir/>
          <dgm:resizeHandles val="exact"/>
        </dgm:presLayoutVars>
      </dgm:prSet>
      <dgm:spPr/>
    </dgm:pt>
    <dgm:pt modelId="{4192E44B-CEBA-4808-A511-5CC9190DC7FA}" type="pres">
      <dgm:prSet presAssocID="{0BCB0B9B-012E-4761-968C-E39851B762E6}" presName="node" presStyleLbl="node1" presStyleIdx="0" presStyleCnt="2">
        <dgm:presLayoutVars>
          <dgm:bulletEnabled val="1"/>
        </dgm:presLayoutVars>
      </dgm:prSet>
      <dgm:spPr/>
    </dgm:pt>
    <dgm:pt modelId="{63A3174C-92A5-444F-9C6A-291A41749659}" type="pres">
      <dgm:prSet presAssocID="{93D2F4B8-4263-4150-A1D8-B65C8B067048}" presName="sibTrans" presStyleCnt="0"/>
      <dgm:spPr/>
    </dgm:pt>
    <dgm:pt modelId="{82B9CEC9-E536-4BF7-941A-17BAE116C8FF}" type="pres">
      <dgm:prSet presAssocID="{8469D522-62BF-4548-B3D4-330D7CC0B2F9}" presName="node" presStyleLbl="node1" presStyleIdx="1" presStyleCnt="2">
        <dgm:presLayoutVars>
          <dgm:bulletEnabled val="1"/>
        </dgm:presLayoutVars>
      </dgm:prSet>
      <dgm:spPr/>
    </dgm:pt>
  </dgm:ptLst>
  <dgm:cxnLst>
    <dgm:cxn modelId="{3AE6E00C-4142-45DC-8316-84D9A7B154A0}" type="presOf" srcId="{EF15D000-FF4B-43B6-8ADA-EBDDED5EF4D7}" destId="{82B9CEC9-E536-4BF7-941A-17BAE116C8FF}" srcOrd="0" destOrd="1" presId="urn:microsoft.com/office/officeart/2005/8/layout/hList6"/>
    <dgm:cxn modelId="{8D701717-02F3-4429-B603-4DE95C2FE309}" srcId="{8469D522-62BF-4548-B3D4-330D7CC0B2F9}" destId="{EF15D000-FF4B-43B6-8ADA-EBDDED5EF4D7}" srcOrd="0" destOrd="0" parTransId="{5F05FCD6-EC4C-439B-A4B9-BD8AC4AAECB2}" sibTransId="{F6C7CDA6-1BA5-4ECB-863E-F02D4415342B}"/>
    <dgm:cxn modelId="{C520BC60-88E1-4706-ADFA-BB91E08E5681}" srcId="{8A77234C-A159-4AFB-A351-7A1FCC789B86}" destId="{0BCB0B9B-012E-4761-968C-E39851B762E6}" srcOrd="0" destOrd="0" parTransId="{712EEF5B-B19D-4EB7-9393-E74A33884139}" sibTransId="{93D2F4B8-4263-4150-A1D8-B65C8B067048}"/>
    <dgm:cxn modelId="{44DFF66B-6E9B-4201-9918-BCAA8DE99F22}" type="presOf" srcId="{0BCB0B9B-012E-4761-968C-E39851B762E6}" destId="{4192E44B-CEBA-4808-A511-5CC9190DC7FA}" srcOrd="0" destOrd="0" presId="urn:microsoft.com/office/officeart/2005/8/layout/hList6"/>
    <dgm:cxn modelId="{BB22CD86-2B01-4AC3-A2F2-BCA1C6E84419}" srcId="{8A77234C-A159-4AFB-A351-7A1FCC789B86}" destId="{8469D522-62BF-4548-B3D4-330D7CC0B2F9}" srcOrd="1" destOrd="0" parTransId="{D6E1140C-15E6-47C3-8156-4E157B6FED23}" sibTransId="{380EC5B0-6F8C-4553-BAAE-7D2F92A605A2}"/>
    <dgm:cxn modelId="{4E4D6BC2-BED9-437A-B38B-E0B97413EE17}" type="presOf" srcId="{8469D522-62BF-4548-B3D4-330D7CC0B2F9}" destId="{82B9CEC9-E536-4BF7-941A-17BAE116C8FF}" srcOrd="0" destOrd="0" presId="urn:microsoft.com/office/officeart/2005/8/layout/hList6"/>
    <dgm:cxn modelId="{70BD79CE-DF73-449E-BB73-ED387C9F11A7}" type="presOf" srcId="{CC475377-509D-48CC-A95E-0180850579A9}" destId="{4192E44B-CEBA-4808-A511-5CC9190DC7FA}" srcOrd="0" destOrd="1" presId="urn:microsoft.com/office/officeart/2005/8/layout/hList6"/>
    <dgm:cxn modelId="{F7B041EF-DB9A-4E8F-8D2B-B23DEA8333C0}" type="presOf" srcId="{8A77234C-A159-4AFB-A351-7A1FCC789B86}" destId="{78192EAF-9176-4945-A149-2082282CF9A1}" srcOrd="0" destOrd="0" presId="urn:microsoft.com/office/officeart/2005/8/layout/hList6"/>
    <dgm:cxn modelId="{E20530FA-A105-45C2-BF96-8A9AA8487EE2}" srcId="{0BCB0B9B-012E-4761-968C-E39851B762E6}" destId="{CC475377-509D-48CC-A95E-0180850579A9}" srcOrd="0" destOrd="0" parTransId="{EDD02664-54BD-49B4-8755-C9943E61A8BD}" sibTransId="{2F138827-437E-479B-80F5-FB682A06CEE9}"/>
    <dgm:cxn modelId="{DB3B0866-A8FE-4044-A6B0-AEE56DB3F6BA}" type="presParOf" srcId="{78192EAF-9176-4945-A149-2082282CF9A1}" destId="{4192E44B-CEBA-4808-A511-5CC9190DC7FA}" srcOrd="0" destOrd="0" presId="urn:microsoft.com/office/officeart/2005/8/layout/hList6"/>
    <dgm:cxn modelId="{56DD01C3-6EFA-45D5-AF91-4B30EB007ED1}" type="presParOf" srcId="{78192EAF-9176-4945-A149-2082282CF9A1}" destId="{63A3174C-92A5-444F-9C6A-291A41749659}" srcOrd="1" destOrd="0" presId="urn:microsoft.com/office/officeart/2005/8/layout/hList6"/>
    <dgm:cxn modelId="{5B6B5192-AFDD-445C-8E8D-68E69F6ACA25}" type="presParOf" srcId="{78192EAF-9176-4945-A149-2082282CF9A1}" destId="{82B9CEC9-E536-4BF7-941A-17BAE116C8F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2E44B-CEBA-4808-A511-5CC9190DC7FA}">
      <dsp:nvSpPr>
        <dsp:cNvPr id="0" name=""/>
        <dsp:cNvSpPr/>
      </dsp:nvSpPr>
      <dsp:spPr>
        <a:xfrm rot="16200000">
          <a:off x="-615529" y="618926"/>
          <a:ext cx="4505657" cy="326780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50527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i="1" kern="1200">
              <a:solidFill>
                <a:schemeClr val="accent4"/>
              </a:solidFill>
            </a:rPr>
            <a:t>Chuyển động nhìn thấy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Là chuyển động quay của các vật quanh ta</a:t>
          </a:r>
        </a:p>
      </dsp:txBody>
      <dsp:txXfrm rot="5400000">
        <a:off x="3398" y="901130"/>
        <a:ext cx="3267803" cy="2703395"/>
      </dsp:txXfrm>
    </dsp:sp>
    <dsp:sp modelId="{82B9CEC9-E536-4BF7-941A-17BAE116C8FF}">
      <dsp:nvSpPr>
        <dsp:cNvPr id="0" name=""/>
        <dsp:cNvSpPr/>
      </dsp:nvSpPr>
      <dsp:spPr>
        <a:xfrm rot="16200000">
          <a:off x="2897359" y="618926"/>
          <a:ext cx="4505657" cy="3267803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50527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i="1" kern="1200">
              <a:solidFill>
                <a:schemeClr val="accent4"/>
              </a:solidFill>
            </a:rPr>
            <a:t>Chuyển động thực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Là chuyển động quay của ta</a:t>
          </a:r>
        </a:p>
      </dsp:txBody>
      <dsp:txXfrm rot="5400000">
        <a:off x="3516286" y="901130"/>
        <a:ext cx="3267803" cy="2703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2E44B-CEBA-4808-A511-5CC9190DC7FA}">
      <dsp:nvSpPr>
        <dsp:cNvPr id="0" name=""/>
        <dsp:cNvSpPr/>
      </dsp:nvSpPr>
      <dsp:spPr>
        <a:xfrm rot="16200000">
          <a:off x="-615529" y="618926"/>
          <a:ext cx="4505657" cy="326780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50341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i="1" kern="1200">
              <a:solidFill>
                <a:schemeClr val="accent4"/>
              </a:solidFill>
            </a:rPr>
            <a:t>Chuyển động “nhìn thấy”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Là chuyển động  của Mặt Trời nhìn từ Trái Đất</a:t>
          </a:r>
        </a:p>
      </dsp:txBody>
      <dsp:txXfrm rot="5400000">
        <a:off x="3398" y="901130"/>
        <a:ext cx="3267803" cy="2703395"/>
      </dsp:txXfrm>
    </dsp:sp>
    <dsp:sp modelId="{82B9CEC9-E536-4BF7-941A-17BAE116C8FF}">
      <dsp:nvSpPr>
        <dsp:cNvPr id="0" name=""/>
        <dsp:cNvSpPr/>
      </dsp:nvSpPr>
      <dsp:spPr>
        <a:xfrm rot="16200000">
          <a:off x="2897359" y="618926"/>
          <a:ext cx="4505657" cy="3267803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50341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i="1" kern="1200">
              <a:solidFill>
                <a:schemeClr val="accent4"/>
              </a:solidFill>
            </a:rPr>
            <a:t>Chuyển động “thực”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Là chuyển động quay của Trái Đất</a:t>
          </a:r>
        </a:p>
      </dsp:txBody>
      <dsp:txXfrm rot="5400000">
        <a:off x="3516286" y="901130"/>
        <a:ext cx="3267803" cy="2703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3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9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6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6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5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B3B8-5BA7-4D18-99E5-F90CC6E70B7C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ám phá thời kỳ đen tối của vũ trụ -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38BCDDA-E67F-4CBE-B8A7-FA91C51FD1BE}"/>
              </a:ext>
            </a:extLst>
          </p:cNvPr>
          <p:cNvSpPr txBox="1">
            <a:spLocks/>
          </p:cNvSpPr>
          <p:nvPr/>
        </p:nvSpPr>
        <p:spPr>
          <a:xfrm>
            <a:off x="628650" y="1862751"/>
            <a:ext cx="7886700" cy="3132499"/>
          </a:xfrm>
          <a:prstGeom prst="rect">
            <a:avLst/>
          </a:prstGeom>
          <a:solidFill>
            <a:schemeClr val="bg1">
              <a:lumMod val="50000"/>
              <a:alpha val="44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52.</a:t>
            </a:r>
          </a:p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ĐỘNG NHÌN THẤY CỦA MẶT TRỜI.</a:t>
            </a:r>
          </a:p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THỂ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6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7353329"/>
              </p:ext>
            </p:extLst>
          </p:nvPr>
        </p:nvGraphicFramePr>
        <p:xfrm>
          <a:off x="1523999" y="955343"/>
          <a:ext cx="6787487" cy="450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38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64" y="78070"/>
            <a:ext cx="5458251" cy="853836"/>
          </a:xfrm>
        </p:spPr>
        <p:txBody>
          <a:bodyPr>
            <a:normAutofit/>
          </a:bodyPr>
          <a:lstStyle/>
          <a:p>
            <a:r>
              <a:rPr lang="en-US" sz="4000"/>
              <a:t>Hoạt động: Sơ đồ tư duy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764" y="798450"/>
            <a:ext cx="1666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Nguyên liệu</a:t>
            </a:r>
          </a:p>
        </p:txBody>
      </p:sp>
      <p:pic>
        <p:nvPicPr>
          <p:cNvPr id="8196" name="Picture 4" descr="Kích thước giấy A2 và khổ giấy 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19" y="1203665"/>
            <a:ext cx="2112622" cy="310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ZMAX. Hộp Bút mà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83" y="1362705"/>
            <a:ext cx="2363551" cy="235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31556" y="981047"/>
            <a:ext cx="1405719" cy="10797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Sao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31555" y="2259187"/>
            <a:ext cx="1405719" cy="10797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THIÊN THỂ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94392" y="981046"/>
            <a:ext cx="1405719" cy="10797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Hành tinh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94392" y="2259187"/>
            <a:ext cx="1405719" cy="10797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Vệ tinh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31555" y="3537327"/>
            <a:ext cx="1405719" cy="1079759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Sao chổi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94392" y="3537326"/>
            <a:ext cx="1405719" cy="1079759"/>
          </a:xfrm>
          <a:prstGeom prst="roundRect">
            <a:avLst/>
          </a:prstGeom>
          <a:solidFill>
            <a:srgbClr val="8D42C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Chòm sao</a:t>
            </a:r>
          </a:p>
        </p:txBody>
      </p:sp>
      <p:pic>
        <p:nvPicPr>
          <p:cNvPr id="8200" name="Picture 8" descr="Những câu đố vui có lời giải về Hệ Mặt Trời | Kiến thức khoa học vu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951" y="4749364"/>
            <a:ext cx="3260961" cy="183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Tuổi của Trái Đất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6" name="Picture 14" descr="Tuổi của Trái Đất – Wikipedia tiếng Việ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81" y="4749364"/>
            <a:ext cx="1862092" cy="185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Mặt Trăng – Wikipedia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44" y="4902279"/>
            <a:ext cx="1512059" cy="15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Sao Chổi có thực sự đáng sợ như chúng ta nghĩ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36" y="4815465"/>
            <a:ext cx="2052595" cy="175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36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612" y="160410"/>
            <a:ext cx="3165428" cy="658456"/>
          </a:xfrm>
        </p:spPr>
        <p:txBody>
          <a:bodyPr>
            <a:normAutofit fontScale="90000"/>
          </a:bodyPr>
          <a:lstStyle/>
          <a:p>
            <a:r>
              <a:rPr lang="en-US"/>
              <a:t>Vận dụng:</a:t>
            </a:r>
          </a:p>
        </p:txBody>
      </p:sp>
      <p:pic>
        <p:nvPicPr>
          <p:cNvPr id="9220" name="Picture 4" descr="Đồng hồ ra đời khi nào? Lịch sử hình thành và phát triển của đồng hồ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216"/>
            <a:ext cx="4503761" cy="29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a mắt đồng hồ Mặt trời kỹ thuật số: Thiết bị xem giờ độc đáo — Sở Khoa học  và Công nghệ Thành phố Hồ Chí Mi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8" y="3831609"/>
            <a:ext cx="3875964" cy="29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Những chiếc đồng hồ lịch sử của con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39" y="1981376"/>
            <a:ext cx="4500261" cy="31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6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ệ mặt trời là gì có bao nhiêu hành tinh - Quan sát hệ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986984"/>
              </p:ext>
            </p:extLst>
          </p:nvPr>
        </p:nvGraphicFramePr>
        <p:xfrm>
          <a:off x="1291986" y="354842"/>
          <a:ext cx="6910317" cy="59367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3439">
                  <a:extLst>
                    <a:ext uri="{9D8B030D-6E8A-4147-A177-3AD203B41FA5}">
                      <a16:colId xmlns:a16="http://schemas.microsoft.com/office/drawing/2014/main" val="4075904814"/>
                    </a:ext>
                  </a:extLst>
                </a:gridCol>
                <a:gridCol w="2303439">
                  <a:extLst>
                    <a:ext uri="{9D8B030D-6E8A-4147-A177-3AD203B41FA5}">
                      <a16:colId xmlns:a16="http://schemas.microsoft.com/office/drawing/2014/main" val="166490597"/>
                    </a:ext>
                  </a:extLst>
                </a:gridCol>
                <a:gridCol w="2303439">
                  <a:extLst>
                    <a:ext uri="{9D8B030D-6E8A-4147-A177-3AD203B41FA5}">
                      <a16:colId xmlns:a16="http://schemas.microsoft.com/office/drawing/2014/main" val="1111481487"/>
                    </a:ext>
                  </a:extLst>
                </a:gridCol>
              </a:tblGrid>
              <a:tr h="749895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401831"/>
                  </a:ext>
                </a:extLst>
              </a:tr>
              <a:tr h="51868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01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52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Hoạt động:</a:t>
            </a:r>
          </a:p>
        </p:txBody>
      </p:sp>
      <p:pic>
        <p:nvPicPr>
          <p:cNvPr id="3076" name="Picture 4" descr="Hướng dẫn chi tiết 5 thức trong bài tập suối nguồn tươi trẻ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8" y="1690689"/>
            <a:ext cx="8924823" cy="50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8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26604887"/>
              </p:ext>
            </p:extLst>
          </p:nvPr>
        </p:nvGraphicFramePr>
        <p:xfrm>
          <a:off x="1523999" y="955343"/>
          <a:ext cx="6787487" cy="450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28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89" y="0"/>
            <a:ext cx="4609911" cy="2593075"/>
          </a:xfrm>
          <a:prstGeom prst="rect">
            <a:avLst/>
          </a:prstGeom>
        </p:spPr>
      </p:pic>
      <p:pic>
        <p:nvPicPr>
          <p:cNvPr id="4098" name="Picture 2" descr="Hà Nội - thành phố của những cây cầu | Tin tức mới nhất 24h - Đọc Báo Lao  Động online - Laodong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9" y="3200526"/>
            <a:ext cx="4609911" cy="30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1744" y="2642014"/>
            <a:ext cx="76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4" y="1586679"/>
            <a:ext cx="3111689" cy="4148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6485" y="5735598"/>
            <a:ext cx="76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1316" y="6285841"/>
            <a:ext cx="76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TH2</a:t>
            </a:r>
          </a:p>
        </p:txBody>
      </p:sp>
    </p:spTree>
    <p:extLst>
      <p:ext uri="{BB962C8B-B14F-4D97-AF65-F5344CB8AC3E}">
        <p14:creationId xmlns:p14="http://schemas.microsoft.com/office/powerpoint/2010/main" val="76243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"/>
            <a:ext cx="4432322" cy="351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75" y="-12"/>
            <a:ext cx="4722125" cy="3514300"/>
          </a:xfrm>
          <a:prstGeom prst="rect">
            <a:avLst/>
          </a:prstGeom>
        </p:spPr>
      </p:pic>
      <p:pic>
        <p:nvPicPr>
          <p:cNvPr id="5122" name="Picture 2" descr="Mặt trời mọc hướng nào lặn hướng nào và lặn hướng nào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95" y="3698543"/>
            <a:ext cx="5603779" cy="29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2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ạn nghĩ Mặt Trời đúng yên còn Trái Đất quay quanh nó? Sai bé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241801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uyết địa tâm liệu có sai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06" y="3181351"/>
            <a:ext cx="6339050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2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ướng tự quay của trái đất quanh mặy trời - Địa lý 6 - Nguyễn Thị Sương -  Website của Nguyễn Thị Sương trường THCS Phù Đổng - Đại Lộc - Quảng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65" y="229760"/>
            <a:ext cx="3474730" cy="26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ì sao Trái đất có thể tự quay xung quanh trục? (Tháng Tư, 20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88" y="3248166"/>
            <a:ext cx="6952271" cy="36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4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96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Hoạt động: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động: Sơ đồ tư duy</vt:lpstr>
      <vt:lpstr>Vận dụng: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Phượng</cp:lastModifiedBy>
  <cp:revision>22</cp:revision>
  <dcterms:created xsi:type="dcterms:W3CDTF">2021-04-18T02:41:10Z</dcterms:created>
  <dcterms:modified xsi:type="dcterms:W3CDTF">2021-05-22T09:47:41Z</dcterms:modified>
</cp:coreProperties>
</file>