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628" r:id="rId2"/>
    <p:sldId id="314" r:id="rId3"/>
    <p:sldId id="306" r:id="rId4"/>
    <p:sldId id="575" r:id="rId5"/>
    <p:sldId id="623" r:id="rId6"/>
    <p:sldId id="624" r:id="rId7"/>
    <p:sldId id="625" r:id="rId8"/>
    <p:sldId id="615" r:id="rId9"/>
    <p:sldId id="616" r:id="rId10"/>
    <p:sldId id="617" r:id="rId11"/>
    <p:sldId id="618" r:id="rId12"/>
    <p:sldId id="619" r:id="rId13"/>
    <p:sldId id="620" r:id="rId14"/>
    <p:sldId id="627" r:id="rId15"/>
    <p:sldId id="578" r:id="rId16"/>
    <p:sldId id="579" r:id="rId17"/>
    <p:sldId id="320" r:id="rId18"/>
    <p:sldId id="626" r:id="rId19"/>
    <p:sldId id="622" r:id="rId20"/>
    <p:sldId id="588" r:id="rId21"/>
    <p:sldId id="580" r:id="rId22"/>
    <p:sldId id="581" r:id="rId23"/>
    <p:sldId id="582" r:id="rId24"/>
    <p:sldId id="321" r:id="rId25"/>
    <p:sldId id="593" r:id="rId26"/>
    <p:sldId id="594" r:id="rId27"/>
    <p:sldId id="322" r:id="rId28"/>
    <p:sldId id="595" r:id="rId29"/>
    <p:sldId id="597" r:id="rId30"/>
    <p:sldId id="324" r:id="rId31"/>
    <p:sldId id="600" r:id="rId32"/>
    <p:sldId id="599" r:id="rId33"/>
    <p:sldId id="601" r:id="rId34"/>
    <p:sldId id="602" r:id="rId35"/>
    <p:sldId id="603" r:id="rId36"/>
    <p:sldId id="604" r:id="rId37"/>
    <p:sldId id="605" r:id="rId38"/>
    <p:sldId id="606" r:id="rId39"/>
    <p:sldId id="607" r:id="rId40"/>
    <p:sldId id="608" r:id="rId41"/>
    <p:sldId id="609" r:id="rId42"/>
    <p:sldId id="610" r:id="rId43"/>
    <p:sldId id="611" r:id="rId44"/>
    <p:sldId id="612" r:id="rId45"/>
    <p:sldId id="61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4F"/>
    <a:srgbClr val="FFF6DD"/>
    <a:srgbClr val="FF7B54"/>
    <a:srgbClr val="F89074"/>
    <a:srgbClr val="FDE9E9"/>
    <a:srgbClr val="FCD7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7" autoAdjust="0"/>
    <p:restoredTop sz="94660"/>
  </p:normalViewPr>
  <p:slideViewPr>
    <p:cSldViewPr snapToGrid="0">
      <p:cViewPr varScale="1">
        <p:scale>
          <a:sx n="115" d="100"/>
          <a:sy n="115" d="100"/>
        </p:scale>
        <p:origin x="52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366E3-D263-4BB4-B9E2-7578FE573858}" type="datetimeFigureOut">
              <a:rPr lang="en-US" smtClean="0"/>
              <a:t>04/04/2024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00A8C-8D45-4588-AA5C-07CC6B9BA4E8}" type="slidenum">
              <a:rPr lang="en-US" smtClean="0"/>
              <a:t>‹#›</a:t>
            </a:fld>
            <a:endParaRPr lang="en-US"/>
          </a:p>
        </p:txBody>
      </p:sp>
    </p:spTree>
    <p:extLst>
      <p:ext uri="{BB962C8B-B14F-4D97-AF65-F5344CB8AC3E}">
        <p14:creationId xmlns:p14="http://schemas.microsoft.com/office/powerpoint/2010/main" val="256202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899c503882_1_20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899c503882_1_20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191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931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25</a:t>
            </a:fld>
            <a:endParaRPr lang="en-US"/>
          </a:p>
        </p:txBody>
      </p:sp>
    </p:spTree>
    <p:extLst>
      <p:ext uri="{BB962C8B-B14F-4D97-AF65-F5344CB8AC3E}">
        <p14:creationId xmlns:p14="http://schemas.microsoft.com/office/powerpoint/2010/main" val="36453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a:t>
            </a:r>
            <a:r>
              <a:rPr lang="en-US" altLang="zh-CN" dirty="0" err="1"/>
              <a:t>các</a:t>
            </a:r>
            <a:r>
              <a:rPr lang="en-US" altLang="zh-CN" dirty="0"/>
              <a:t> </a:t>
            </a:r>
            <a:r>
              <a:rPr lang="en-US" altLang="zh-CN" dirty="0" err="1"/>
              <a:t>nhóm</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nhận</a:t>
            </a:r>
            <a:r>
              <a:rPr lang="en-US" altLang="zh-CN" dirty="0"/>
              <a:t> </a:t>
            </a:r>
            <a:r>
              <a:rPr lang="en-US" altLang="zh-CN" dirty="0" err="1"/>
              <a:t>xét</a:t>
            </a:r>
            <a:r>
              <a:rPr lang="en-US" altLang="zh-CN" dirty="0"/>
              <a:t> </a:t>
            </a:r>
            <a:r>
              <a:rPr lang="en-US" altLang="zh-CN" dirty="0" err="1"/>
              <a:t>lẫn</a:t>
            </a:r>
            <a:r>
              <a:rPr lang="en-US" altLang="zh-CN" dirty="0"/>
              <a:t> </a:t>
            </a:r>
            <a:r>
              <a:rPr lang="en-US" altLang="zh-CN" dirty="0" err="1"/>
              <a:t>nhau</a:t>
            </a:r>
            <a:r>
              <a:rPr lang="en-US" altLang="zh-CN" dirty="0"/>
              <a:t>. </a:t>
            </a:r>
            <a:r>
              <a:rPr lang="en-US" altLang="zh-CN" dirty="0" err="1"/>
              <a:t>Gv</a:t>
            </a:r>
            <a:r>
              <a:rPr lang="en-US" altLang="zh-CN" dirty="0"/>
              <a:t>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đúng</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hoàn</a:t>
            </a:r>
            <a:r>
              <a:rPr lang="en-US" altLang="zh-CN" dirty="0"/>
              <a:t> </a:t>
            </a:r>
            <a:r>
              <a:rPr lang="en-US" altLang="zh-CN" dirty="0" err="1"/>
              <a:t>thành</a:t>
            </a:r>
            <a:r>
              <a:rPr lang="en-US" altLang="zh-CN" dirty="0"/>
              <a:t> </a:t>
            </a:r>
            <a:r>
              <a:rPr lang="en-US" altLang="zh-CN" dirty="0" err="1"/>
              <a:t>phiếu</a:t>
            </a:r>
            <a:r>
              <a:rPr lang="en-US" altLang="zh-CN" dirty="0"/>
              <a:t> </a:t>
            </a:r>
            <a:r>
              <a:rPr lang="en-US" altLang="zh-CN" dirty="0" err="1"/>
              <a:t>học</a:t>
            </a:r>
            <a:r>
              <a:rPr lang="en-US" altLang="zh-CN" dirty="0"/>
              <a:t> </a:t>
            </a:r>
            <a:r>
              <a:rPr lang="en-US" altLang="zh-CN" dirty="0" err="1"/>
              <a:t>tập</a:t>
            </a:r>
            <a:r>
              <a:rPr lang="en-US" altLang="zh-CN" dirty="0"/>
              <a:t> </a:t>
            </a:r>
            <a:r>
              <a:rPr lang="en-US" altLang="zh-CN" dirty="0" err="1"/>
              <a:t>cá</a:t>
            </a:r>
            <a:r>
              <a:rPr lang="en-US" altLang="zh-CN" dirty="0"/>
              <a:t> </a:t>
            </a:r>
            <a:r>
              <a:rPr lang="en-US" altLang="zh-CN" dirty="0" err="1"/>
              <a:t>nhân</a:t>
            </a:r>
            <a:r>
              <a:rPr lang="en-US" altLang="zh-CN" dirty="0"/>
              <a:t> </a:t>
            </a:r>
            <a:r>
              <a:rPr lang="en-US" altLang="zh-CN" dirty="0" err="1"/>
              <a:t>và</a:t>
            </a:r>
            <a:r>
              <a:rPr lang="en-US" altLang="zh-CN" dirty="0"/>
              <a:t> </a:t>
            </a:r>
            <a:r>
              <a:rPr lang="en-US" altLang="zh-CN" dirty="0" err="1"/>
              <a:t>kẹp</a:t>
            </a:r>
            <a:r>
              <a:rPr lang="en-US" altLang="zh-CN" dirty="0"/>
              <a:t> </a:t>
            </a:r>
            <a:r>
              <a:rPr lang="en-US" altLang="zh-CN" dirty="0" err="1"/>
              <a:t>vào</a:t>
            </a:r>
            <a:r>
              <a:rPr lang="en-US" altLang="zh-CN" dirty="0"/>
              <a:t> </a:t>
            </a:r>
            <a:r>
              <a:rPr lang="en-US" altLang="zh-CN" dirty="0" err="1"/>
              <a:t>làm</a:t>
            </a:r>
            <a:r>
              <a:rPr lang="en-US" altLang="zh-CN" dirty="0"/>
              <a:t> </a:t>
            </a:r>
            <a:r>
              <a:rPr lang="en-US" altLang="zh-CN" dirty="0" err="1"/>
              <a:t>hồ</a:t>
            </a:r>
            <a:r>
              <a:rPr lang="en-US" altLang="zh-CN" dirty="0"/>
              <a:t> s</a:t>
            </a:r>
            <a:r>
              <a:rPr lang="vi-VN" altLang="zh-CN" dirty="0"/>
              <a:t>ơ</a:t>
            </a:r>
            <a:r>
              <a:rPr lang="en-US" altLang="zh-CN" dirty="0"/>
              <a:t> </a:t>
            </a:r>
            <a:r>
              <a:rPr lang="en-US" altLang="zh-CN" dirty="0" err="1"/>
              <a:t>học</a:t>
            </a:r>
            <a:r>
              <a:rPr lang="en-US" altLang="zh-CN" dirty="0"/>
              <a:t> </a:t>
            </a:r>
            <a:r>
              <a:rPr lang="en-US" altLang="zh-CN" dirty="0" err="1"/>
              <a:t>tập</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26</a:t>
            </a:fld>
            <a:endParaRPr lang="en-US"/>
          </a:p>
        </p:txBody>
      </p:sp>
    </p:spTree>
    <p:extLst>
      <p:ext uri="{BB962C8B-B14F-4D97-AF65-F5344CB8AC3E}">
        <p14:creationId xmlns:p14="http://schemas.microsoft.com/office/powerpoint/2010/main" val="61937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28</a:t>
            </a:fld>
            <a:endParaRPr lang="en-US"/>
          </a:p>
        </p:txBody>
      </p:sp>
    </p:spTree>
    <p:extLst>
      <p:ext uri="{BB962C8B-B14F-4D97-AF65-F5344CB8AC3E}">
        <p14:creationId xmlns:p14="http://schemas.microsoft.com/office/powerpoint/2010/main" val="2594397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29</a:t>
            </a:fld>
            <a:endParaRPr lang="en-US"/>
          </a:p>
        </p:txBody>
      </p:sp>
    </p:spTree>
    <p:extLst>
      <p:ext uri="{BB962C8B-B14F-4D97-AF65-F5344CB8AC3E}">
        <p14:creationId xmlns:p14="http://schemas.microsoft.com/office/powerpoint/2010/main" val="4107865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Dựa</a:t>
            </a:r>
            <a:r>
              <a:rPr lang="en-US" altLang="zh-CN" dirty="0"/>
              <a:t> </a:t>
            </a:r>
            <a:r>
              <a:rPr lang="en-US" altLang="zh-CN" dirty="0" err="1"/>
              <a:t>vào</a:t>
            </a:r>
            <a:r>
              <a:rPr lang="en-US" altLang="zh-CN" dirty="0"/>
              <a:t> </a:t>
            </a:r>
            <a:r>
              <a:rPr lang="en-US" altLang="zh-CN" dirty="0" err="1"/>
              <a:t>hình</a:t>
            </a:r>
            <a:r>
              <a:rPr lang="en-US" altLang="zh-CN" dirty="0"/>
              <a:t> </a:t>
            </a:r>
            <a:r>
              <a:rPr lang="en-US" altLang="zh-CN" dirty="0" err="1"/>
              <a:t>vẽ</a:t>
            </a:r>
            <a:r>
              <a:rPr lang="en-US" altLang="zh-CN" dirty="0"/>
              <a:t> </a:t>
            </a:r>
            <a:r>
              <a:rPr lang="en-US" altLang="zh-CN" dirty="0" err="1"/>
              <a:t>yêu</a:t>
            </a:r>
            <a:r>
              <a:rPr lang="en-US" altLang="zh-CN" dirty="0"/>
              <a:t> </a:t>
            </a:r>
            <a:r>
              <a:rPr lang="en-US" altLang="zh-CN" dirty="0" err="1"/>
              <a:t>cầu</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nêu</a:t>
            </a:r>
            <a:r>
              <a:rPr lang="en-US" altLang="zh-CN" dirty="0"/>
              <a:t> </a:t>
            </a:r>
            <a:r>
              <a:rPr lang="en-US" altLang="zh-CN" dirty="0" err="1"/>
              <a:t>mục</a:t>
            </a:r>
            <a:r>
              <a:rPr lang="en-US" altLang="zh-CN" dirty="0"/>
              <a:t> </a:t>
            </a:r>
            <a:r>
              <a:rPr lang="en-US" altLang="zh-CN" dirty="0" err="1"/>
              <a:t>đích</a:t>
            </a:r>
            <a:r>
              <a:rPr lang="en-US" altLang="zh-CN" dirty="0"/>
              <a:t> </a:t>
            </a:r>
            <a:r>
              <a:rPr lang="en-US" altLang="zh-CN" dirty="0" err="1"/>
              <a:t>thí</a:t>
            </a:r>
            <a:r>
              <a:rPr lang="en-US" altLang="zh-CN" dirty="0"/>
              <a:t> </a:t>
            </a:r>
            <a:r>
              <a:rPr lang="en-US" altLang="zh-CN" dirty="0" err="1"/>
              <a:t>nghiệm</a:t>
            </a:r>
            <a:r>
              <a:rPr lang="en-US" altLang="zh-CN" dirty="0"/>
              <a:t>, </a:t>
            </a:r>
            <a:r>
              <a:rPr lang="en-US" altLang="zh-CN" dirty="0" err="1"/>
              <a:t>dụng</a:t>
            </a:r>
            <a:r>
              <a:rPr lang="en-US" altLang="zh-CN" dirty="0"/>
              <a:t> </a:t>
            </a:r>
            <a:r>
              <a:rPr lang="en-US" altLang="zh-CN" dirty="0" err="1"/>
              <a:t>cụ</a:t>
            </a:r>
            <a:r>
              <a:rPr lang="en-US" altLang="zh-CN" dirty="0"/>
              <a:t>, </a:t>
            </a:r>
            <a:r>
              <a:rPr lang="en-US" altLang="zh-CN" dirty="0" err="1"/>
              <a:t>thiết</a:t>
            </a:r>
            <a:r>
              <a:rPr lang="en-US" altLang="zh-CN" dirty="0"/>
              <a:t> </a:t>
            </a:r>
            <a:r>
              <a:rPr lang="en-US" altLang="zh-CN" dirty="0" err="1"/>
              <a:t>bị</a:t>
            </a:r>
            <a:r>
              <a:rPr lang="en-US" altLang="zh-CN" dirty="0"/>
              <a:t> </a:t>
            </a:r>
            <a:r>
              <a:rPr lang="en-US" altLang="zh-CN" dirty="0" err="1"/>
              <a:t>thí</a:t>
            </a:r>
            <a:r>
              <a:rPr lang="en-US" altLang="zh-CN" dirty="0"/>
              <a:t> </a:t>
            </a:r>
            <a:r>
              <a:rPr lang="en-US" altLang="zh-CN" dirty="0" err="1"/>
              <a:t>nghiệm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31</a:t>
            </a:fld>
            <a:endParaRPr lang="en-US"/>
          </a:p>
        </p:txBody>
      </p:sp>
    </p:spTree>
    <p:extLst>
      <p:ext uri="{BB962C8B-B14F-4D97-AF65-F5344CB8AC3E}">
        <p14:creationId xmlns:p14="http://schemas.microsoft.com/office/powerpoint/2010/main" val="2492871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32</a:t>
            </a:fld>
            <a:endParaRPr lang="en-US"/>
          </a:p>
        </p:txBody>
      </p:sp>
    </p:spTree>
    <p:extLst>
      <p:ext uri="{BB962C8B-B14F-4D97-AF65-F5344CB8AC3E}">
        <p14:creationId xmlns:p14="http://schemas.microsoft.com/office/powerpoint/2010/main" val="2428063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33</a:t>
            </a:fld>
            <a:endParaRPr lang="en-US"/>
          </a:p>
        </p:txBody>
      </p:sp>
    </p:spTree>
    <p:extLst>
      <p:ext uri="{BB962C8B-B14F-4D97-AF65-F5344CB8AC3E}">
        <p14:creationId xmlns:p14="http://schemas.microsoft.com/office/powerpoint/2010/main" val="336637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34</a:t>
            </a:fld>
            <a:endParaRPr lang="en-US"/>
          </a:p>
        </p:txBody>
      </p:sp>
    </p:spTree>
    <p:extLst>
      <p:ext uri="{BB962C8B-B14F-4D97-AF65-F5344CB8AC3E}">
        <p14:creationId xmlns:p14="http://schemas.microsoft.com/office/powerpoint/2010/main" val="343077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35</a:t>
            </a:fld>
            <a:endParaRPr lang="en-US"/>
          </a:p>
        </p:txBody>
      </p:sp>
    </p:spTree>
    <p:extLst>
      <p:ext uri="{BB962C8B-B14F-4D97-AF65-F5344CB8AC3E}">
        <p14:creationId xmlns:p14="http://schemas.microsoft.com/office/powerpoint/2010/main" val="351615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185200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09137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44</a:t>
            </a:fld>
            <a:endParaRPr lang="en-US"/>
          </a:p>
        </p:txBody>
      </p:sp>
    </p:spTree>
    <p:extLst>
      <p:ext uri="{BB962C8B-B14F-4D97-AF65-F5344CB8AC3E}">
        <p14:creationId xmlns:p14="http://schemas.microsoft.com/office/powerpoint/2010/main" val="293570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91364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348750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55716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231456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Xét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điều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thì</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rắn</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lỏng</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Cho </a:t>
            </a:r>
            <a:r>
              <a:rPr lang="en-US" dirty="0" err="1">
                <a:latin typeface="Times New Roman" panose="02020603050405020304" pitchFamily="18" charset="0"/>
                <a:ea typeface="Times New Roman" panose="02020603050405020304" pitchFamily="18" charset="0"/>
              </a:rPr>
              <a:t>hs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xem</a:t>
            </a:r>
            <a:r>
              <a:rPr lang="en-US" dirty="0">
                <a:latin typeface="Times New Roman" panose="02020603050405020304" pitchFamily="18" charset="0"/>
                <a:ea typeface="Times New Roman" panose="02020603050405020304" pitchFamily="18" charset="0"/>
              </a:rPr>
              <a:t> video ở slide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theo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175280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131273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98674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160911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A750-E028-A75A-07EB-2BAB067E3F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D427BD-A9C8-CC2C-EC05-A84897CA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D13D3-84E3-3F19-220B-2682C489A750}"/>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5" name="Footer Placeholder 4">
            <a:extLst>
              <a:ext uri="{FF2B5EF4-FFF2-40B4-BE49-F238E27FC236}">
                <a16:creationId xmlns:a16="http://schemas.microsoft.com/office/drawing/2014/main" id="{BC47BB99-8642-B8DF-7B0B-8848E00FE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8E750-D00D-244B-B60B-C16E7BB5105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6995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D04B-1222-ED28-CD4A-31C270656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88CF0-6B18-37E7-1522-C32618A3F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895A2-D7A0-3A28-24EF-DA850E19FB94}"/>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5" name="Footer Placeholder 4">
            <a:extLst>
              <a:ext uri="{FF2B5EF4-FFF2-40B4-BE49-F238E27FC236}">
                <a16:creationId xmlns:a16="http://schemas.microsoft.com/office/drawing/2014/main" id="{33AE21E9-0C10-A9AE-82B9-D4CBA7EF1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15AC7-808B-DFF0-1DCA-56BD339575A7}"/>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08841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CE0C9-9D66-5840-433C-D7F6FF31E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5EF840-A372-25F5-FA0F-6EBF767218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D7A3E-6031-95E0-6A7A-9BDCCA1430C4}"/>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5" name="Footer Placeholder 4">
            <a:extLst>
              <a:ext uri="{FF2B5EF4-FFF2-40B4-BE49-F238E27FC236}">
                <a16:creationId xmlns:a16="http://schemas.microsoft.com/office/drawing/2014/main" id="{80B8A5C6-BF52-6B49-BEA4-58A2E45DA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DB5E5-0DBC-5474-65AB-CAAF4F23A08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0947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7005934" y="6099067"/>
            <a:ext cx="5263047"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3" name="Google Shape;1613;p7"/>
          <p:cNvSpPr txBox="1">
            <a:spLocks noGrp="1"/>
          </p:cNvSpPr>
          <p:nvPr>
            <p:ph type="title"/>
          </p:nvPr>
        </p:nvSpPr>
        <p:spPr>
          <a:xfrm>
            <a:off x="6546168" y="2287233"/>
            <a:ext cx="3744000"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614" name="Google Shape;1614;p7"/>
          <p:cNvSpPr txBox="1">
            <a:spLocks noGrp="1"/>
          </p:cNvSpPr>
          <p:nvPr>
            <p:ph type="body" idx="1"/>
          </p:nvPr>
        </p:nvSpPr>
        <p:spPr>
          <a:xfrm>
            <a:off x="6311368" y="3014433"/>
            <a:ext cx="3978800" cy="1662400"/>
          </a:xfrm>
          <a:prstGeom prst="rect">
            <a:avLst/>
          </a:prstGeom>
        </p:spPr>
        <p:txBody>
          <a:bodyPr spcFirstLastPara="1" wrap="square" lIns="91425" tIns="91425" rIns="91425" bIns="91425" anchor="t" anchorCtr="0">
            <a:noAutofit/>
          </a:bodyPr>
          <a:lstStyle>
            <a:lvl1pPr marL="609585" lvl="0" indent="-406390" algn="r">
              <a:spcBef>
                <a:spcPts val="0"/>
              </a:spcBef>
              <a:spcAft>
                <a:spcPts val="0"/>
              </a:spcAft>
              <a:buSzPts val="1200"/>
              <a:buChar char="●"/>
              <a:defRPr>
                <a:latin typeface="Nunito"/>
                <a:ea typeface="Nunito"/>
                <a:cs typeface="Nunito"/>
                <a:sym typeface="Nunito"/>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615" name="Google Shape;1615;p7"/>
          <p:cNvSpPr/>
          <p:nvPr/>
        </p:nvSpPr>
        <p:spPr>
          <a:xfrm flipH="1">
            <a:off x="-269970" y="-119310"/>
            <a:ext cx="4503516"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7"/>
          <p:cNvGrpSpPr/>
          <p:nvPr/>
        </p:nvGrpSpPr>
        <p:grpSpPr>
          <a:xfrm flipH="1">
            <a:off x="10693523" y="-225529"/>
            <a:ext cx="1432199"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5" name="Google Shape;1625;p7"/>
          <p:cNvGrpSpPr/>
          <p:nvPr/>
        </p:nvGrpSpPr>
        <p:grpSpPr>
          <a:xfrm>
            <a:off x="10550295" y="5162843"/>
            <a:ext cx="1718685"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6" name="Google Shape;1676;p7"/>
          <p:cNvGrpSpPr/>
          <p:nvPr/>
        </p:nvGrpSpPr>
        <p:grpSpPr>
          <a:xfrm flipH="1">
            <a:off x="-269889" y="6180597"/>
            <a:ext cx="116385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7"/>
          <p:cNvGrpSpPr/>
          <p:nvPr/>
        </p:nvGrpSpPr>
        <p:grpSpPr>
          <a:xfrm flipH="1">
            <a:off x="-186014" y="-101851"/>
            <a:ext cx="1079972"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8" name="Google Shape;1748;p7"/>
          <p:cNvGrpSpPr/>
          <p:nvPr/>
        </p:nvGrpSpPr>
        <p:grpSpPr>
          <a:xfrm rot="5400000" flipH="1">
            <a:off x="1763423" y="16841"/>
            <a:ext cx="156581" cy="141111"/>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2" name="Google Shape;1752;p7"/>
          <p:cNvSpPr txBox="1">
            <a:spLocks noGrp="1"/>
          </p:cNvSpPr>
          <p:nvPr>
            <p:ph type="subTitle" idx="2"/>
          </p:nvPr>
        </p:nvSpPr>
        <p:spPr>
          <a:xfrm>
            <a:off x="2457145" y="4676832"/>
            <a:ext cx="2702800"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8352" y="-225509"/>
            <a:ext cx="916057"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1" name="Google Shape;1781;p7"/>
          <p:cNvGrpSpPr/>
          <p:nvPr/>
        </p:nvGrpSpPr>
        <p:grpSpPr>
          <a:xfrm>
            <a:off x="819611" y="-260977"/>
            <a:ext cx="665584"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7"/>
          <p:cNvGrpSpPr/>
          <p:nvPr/>
        </p:nvGrpSpPr>
        <p:grpSpPr>
          <a:xfrm flipH="1">
            <a:off x="2056057" y="-236825"/>
            <a:ext cx="530147"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4" name="Google Shape;1824;p7"/>
          <p:cNvGrpSpPr/>
          <p:nvPr/>
        </p:nvGrpSpPr>
        <p:grpSpPr>
          <a:xfrm flipH="1">
            <a:off x="11475062" y="-90176"/>
            <a:ext cx="692257"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7"/>
          <p:cNvGrpSpPr/>
          <p:nvPr/>
        </p:nvGrpSpPr>
        <p:grpSpPr>
          <a:xfrm flipH="1">
            <a:off x="11132610" y="1178146"/>
            <a:ext cx="1173972"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7" name="Google Shape;1867;p7"/>
          <p:cNvGrpSpPr/>
          <p:nvPr/>
        </p:nvGrpSpPr>
        <p:grpSpPr>
          <a:xfrm rot="5400000" flipH="1">
            <a:off x="11742907" y="1129407"/>
            <a:ext cx="156581" cy="141111"/>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297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793"/>
            <a:ext cx="12192000" cy="6854343"/>
          </a:xfrm>
          <a:prstGeom prst="rect">
            <a:avLst/>
          </a:prstGeom>
        </p:spPr>
      </p:pic>
      <p:sp>
        <p:nvSpPr>
          <p:cNvPr id="5" name="标题 1"/>
          <p:cNvSpPr txBox="1">
            <a:spLocks/>
          </p:cNvSpPr>
          <p:nvPr userDrawn="1"/>
        </p:nvSpPr>
        <p:spPr bwMode="auto">
          <a:xfrm>
            <a:off x="304955" y="2316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8755985" y="50665"/>
            <a:ext cx="3021855" cy="1129708"/>
          </a:xfrm>
          <a:prstGeom prst="rect">
            <a:avLst/>
          </a:prstGeom>
        </p:spPr>
      </p:pic>
      <p:sp>
        <p:nvSpPr>
          <p:cNvPr id="6" name="矩形 5"/>
          <p:cNvSpPr/>
          <p:nvPr userDrawn="1"/>
        </p:nvSpPr>
        <p:spPr bwMode="auto">
          <a:xfrm>
            <a:off x="203356" y="754620"/>
            <a:ext cx="11785291" cy="5966133"/>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6" y="5405909"/>
            <a:ext cx="1507620" cy="1492179"/>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92144" y="5623503"/>
            <a:ext cx="1599857" cy="1250632"/>
          </a:xfrm>
          <a:prstGeom prst="rect">
            <a:avLst/>
          </a:prstGeom>
        </p:spPr>
      </p:pic>
    </p:spTree>
    <p:extLst>
      <p:ext uri="{BB962C8B-B14F-4D97-AF65-F5344CB8AC3E}">
        <p14:creationId xmlns:p14="http://schemas.microsoft.com/office/powerpoint/2010/main" val="63183320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7" y="0"/>
            <a:ext cx="12201117" cy="6858000"/>
          </a:xfrm>
          <a:prstGeom prst="rect">
            <a:avLst/>
          </a:prstGeom>
        </p:spPr>
      </p:pic>
      <p:grpSp>
        <p:nvGrpSpPr>
          <p:cNvPr id="3" name="组合 2"/>
          <p:cNvGrpSpPr/>
          <p:nvPr userDrawn="1"/>
        </p:nvGrpSpPr>
        <p:grpSpPr>
          <a:xfrm rot="20983264">
            <a:off x="7924819" y="-244883"/>
            <a:ext cx="683540"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10" name="组合 9"/>
          <p:cNvGrpSpPr/>
          <p:nvPr userDrawn="1"/>
        </p:nvGrpSpPr>
        <p:grpSpPr>
          <a:xfrm rot="1008724">
            <a:off x="10114818" y="286271"/>
            <a:ext cx="798313" cy="572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16" name="组合 15"/>
          <p:cNvGrpSpPr/>
          <p:nvPr userDrawn="1"/>
        </p:nvGrpSpPr>
        <p:grpSpPr>
          <a:xfrm rot="297948">
            <a:off x="11631144" y="698496"/>
            <a:ext cx="514317" cy="368517"/>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22" name="组合 21"/>
          <p:cNvGrpSpPr/>
          <p:nvPr userDrawn="1"/>
        </p:nvGrpSpPr>
        <p:grpSpPr>
          <a:xfrm rot="20983264">
            <a:off x="8576951" y="115416"/>
            <a:ext cx="631335" cy="452363"/>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28" name="组合 27"/>
          <p:cNvGrpSpPr/>
          <p:nvPr userDrawn="1"/>
        </p:nvGrpSpPr>
        <p:grpSpPr>
          <a:xfrm rot="20983264">
            <a:off x="9621612" y="-143729"/>
            <a:ext cx="514317" cy="3685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grpSp>
        <p:nvGrpSpPr>
          <p:cNvPr id="34" name="组合 33"/>
          <p:cNvGrpSpPr/>
          <p:nvPr userDrawn="1"/>
        </p:nvGrpSpPr>
        <p:grpSpPr>
          <a:xfrm rot="20983264">
            <a:off x="10944004" y="-248968"/>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33" dirty="0">
                <a:solidFill>
                  <a:prstClr val="white"/>
                </a:solidFill>
              </a:endParaRPr>
            </a:p>
          </p:txBody>
        </p:sp>
      </p:grpSp>
    </p:spTree>
    <p:extLst>
      <p:ext uri="{BB962C8B-B14F-4D97-AF65-F5344CB8AC3E}">
        <p14:creationId xmlns:p14="http://schemas.microsoft.com/office/powerpoint/2010/main" val="400557917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07684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965"/>
        <p:cNvGrpSpPr/>
        <p:nvPr/>
      </p:nvGrpSpPr>
      <p:grpSpPr>
        <a:xfrm>
          <a:off x="0" y="0"/>
          <a:ext cx="0" cy="0"/>
          <a:chOff x="0" y="0"/>
          <a:chExt cx="0" cy="0"/>
        </a:xfrm>
      </p:grpSpPr>
      <p:sp>
        <p:nvSpPr>
          <p:cNvPr id="1966" name="Google Shape;1966;p33"/>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67" name="Google Shape;1967;p33"/>
          <p:cNvSpPr/>
          <p:nvPr/>
        </p:nvSpPr>
        <p:spPr>
          <a:xfrm>
            <a:off x="6300442" y="5742697"/>
            <a:ext cx="1174189" cy="3350251"/>
          </a:xfrm>
          <a:custGeom>
            <a:avLst/>
            <a:gdLst/>
            <a:ahLst/>
            <a:cxnLst/>
            <a:rect l="l" t="t" r="r" b="b"/>
            <a:pathLst>
              <a:path w="1386838" h="3956989" extrusionOk="0">
                <a:moveTo>
                  <a:pt x="165416" y="3816817"/>
                </a:moveTo>
                <a:cubicBezTo>
                  <a:pt x="241370" y="3887361"/>
                  <a:pt x="341423" y="3913525"/>
                  <a:pt x="436478" y="3936385"/>
                </a:cubicBezTo>
                <a:cubicBezTo>
                  <a:pt x="600793" y="3975854"/>
                  <a:pt x="713252" y="3963978"/>
                  <a:pt x="836421" y="3853518"/>
                </a:cubicBezTo>
                <a:cubicBezTo>
                  <a:pt x="933886" y="3766185"/>
                  <a:pt x="1026263" y="3630543"/>
                  <a:pt x="1023497" y="3481775"/>
                </a:cubicBezTo>
                <a:cubicBezTo>
                  <a:pt x="1021444" y="3371761"/>
                  <a:pt x="963607" y="3252817"/>
                  <a:pt x="1000826" y="3154680"/>
                </a:cubicBezTo>
                <a:cubicBezTo>
                  <a:pt x="1017606" y="3110478"/>
                  <a:pt x="1051611" y="3078242"/>
                  <a:pt x="1079191" y="3041541"/>
                </a:cubicBezTo>
                <a:cubicBezTo>
                  <a:pt x="1147558" y="2950279"/>
                  <a:pt x="1176744" y="2825086"/>
                  <a:pt x="1158269" y="2701588"/>
                </a:cubicBezTo>
                <a:cubicBezTo>
                  <a:pt x="1147381" y="2628632"/>
                  <a:pt x="1120694" y="2553444"/>
                  <a:pt x="1135420" y="2484239"/>
                </a:cubicBezTo>
                <a:cubicBezTo>
                  <a:pt x="1155056" y="2391728"/>
                  <a:pt x="1242613" y="2338685"/>
                  <a:pt x="1273852" y="2251085"/>
                </a:cubicBezTo>
                <a:cubicBezTo>
                  <a:pt x="1323745" y="2111514"/>
                  <a:pt x="1217534" y="1938814"/>
                  <a:pt x="1245649" y="1790224"/>
                </a:cubicBezTo>
                <a:cubicBezTo>
                  <a:pt x="1265373" y="1685925"/>
                  <a:pt x="1348201" y="1612255"/>
                  <a:pt x="1371764" y="1509296"/>
                </a:cubicBezTo>
                <a:cubicBezTo>
                  <a:pt x="1399967" y="1386513"/>
                  <a:pt x="1327048" y="1257479"/>
                  <a:pt x="1345612" y="1137196"/>
                </a:cubicBezTo>
                <a:cubicBezTo>
                  <a:pt x="1354448" y="1080046"/>
                  <a:pt x="1380956" y="1045399"/>
                  <a:pt x="1375333" y="978872"/>
                </a:cubicBezTo>
                <a:cubicBezTo>
                  <a:pt x="1370067" y="916365"/>
                  <a:pt x="1350432" y="853768"/>
                  <a:pt x="1336240" y="792242"/>
                </a:cubicBezTo>
                <a:cubicBezTo>
                  <a:pt x="1291346" y="597575"/>
                  <a:pt x="1299914" y="395317"/>
                  <a:pt x="1360518" y="217974"/>
                </a:cubicBezTo>
                <a:cubicBezTo>
                  <a:pt x="1384883" y="146715"/>
                  <a:pt x="1410052" y="50006"/>
                  <a:pt x="1348022" y="0"/>
                </a:cubicBezTo>
                <a:cubicBezTo>
                  <a:pt x="1212892" y="64383"/>
                  <a:pt x="1103646" y="179844"/>
                  <a:pt x="1042240" y="323255"/>
                </a:cubicBezTo>
                <a:cubicBezTo>
                  <a:pt x="981994" y="463808"/>
                  <a:pt x="966285" y="629811"/>
                  <a:pt x="885600" y="756523"/>
                </a:cubicBezTo>
                <a:cubicBezTo>
                  <a:pt x="826425" y="849303"/>
                  <a:pt x="737082" y="913507"/>
                  <a:pt x="661396" y="990927"/>
                </a:cubicBezTo>
                <a:cubicBezTo>
                  <a:pt x="585709" y="1068348"/>
                  <a:pt x="520197" y="1169879"/>
                  <a:pt x="528231" y="1288286"/>
                </a:cubicBezTo>
                <a:cubicBezTo>
                  <a:pt x="536977" y="1417320"/>
                  <a:pt x="631496" y="1541978"/>
                  <a:pt x="619715" y="1668244"/>
                </a:cubicBezTo>
                <a:cubicBezTo>
                  <a:pt x="604631" y="1829604"/>
                  <a:pt x="424518" y="1912650"/>
                  <a:pt x="409434" y="2074009"/>
                </a:cubicBezTo>
                <a:cubicBezTo>
                  <a:pt x="396403" y="2213491"/>
                  <a:pt x="512789" y="2369939"/>
                  <a:pt x="459683" y="2493794"/>
                </a:cubicBezTo>
                <a:cubicBezTo>
                  <a:pt x="433800" y="2554248"/>
                  <a:pt x="374001" y="2586305"/>
                  <a:pt x="329820" y="2632026"/>
                </a:cubicBezTo>
                <a:cubicBezTo>
                  <a:pt x="281445" y="2682032"/>
                  <a:pt x="241637" y="2706856"/>
                  <a:pt x="229678" y="2783473"/>
                </a:cubicBezTo>
                <a:cubicBezTo>
                  <a:pt x="219057" y="2851160"/>
                  <a:pt x="236372" y="2927509"/>
                  <a:pt x="199689" y="2986266"/>
                </a:cubicBezTo>
                <a:cubicBezTo>
                  <a:pt x="174609" y="3026539"/>
                  <a:pt x="128643" y="3044756"/>
                  <a:pt x="93031" y="3074670"/>
                </a:cubicBezTo>
                <a:cubicBezTo>
                  <a:pt x="-14965" y="3165396"/>
                  <a:pt x="-12199" y="3345329"/>
                  <a:pt x="18236" y="3499634"/>
                </a:cubicBezTo>
                <a:cubicBezTo>
                  <a:pt x="40997" y="3614738"/>
                  <a:pt x="79107" y="3736628"/>
                  <a:pt x="165416" y="3816817"/>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nvGrpSpPr>
          <p:cNvPr id="1968" name="Google Shape;1968;p33"/>
          <p:cNvGrpSpPr/>
          <p:nvPr/>
        </p:nvGrpSpPr>
        <p:grpSpPr>
          <a:xfrm rot="4485999">
            <a:off x="-1021890" y="-589682"/>
            <a:ext cx="2051780" cy="1921524"/>
            <a:chOff x="575020" y="5607269"/>
            <a:chExt cx="2667085" cy="2497766"/>
          </a:xfrm>
        </p:grpSpPr>
        <p:grpSp>
          <p:nvGrpSpPr>
            <p:cNvPr id="1969" name="Google Shape;1969;p33"/>
            <p:cNvGrpSpPr/>
            <p:nvPr/>
          </p:nvGrpSpPr>
          <p:grpSpPr>
            <a:xfrm>
              <a:off x="872616" y="6485731"/>
              <a:ext cx="2369489" cy="1546081"/>
              <a:chOff x="872616" y="6485731"/>
              <a:chExt cx="2369489" cy="1546081"/>
            </a:xfrm>
          </p:grpSpPr>
          <p:sp>
            <p:nvSpPr>
              <p:cNvPr id="1970" name="Google Shape;1970;p33"/>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71" name="Google Shape;1971;p33"/>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72" name="Google Shape;1972;p33"/>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73" name="Google Shape;1973;p33"/>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grpSp>
          <p:nvGrpSpPr>
            <p:cNvPr id="1974" name="Google Shape;1974;p33"/>
            <p:cNvGrpSpPr/>
            <p:nvPr/>
          </p:nvGrpSpPr>
          <p:grpSpPr>
            <a:xfrm>
              <a:off x="651079" y="5607269"/>
              <a:ext cx="768806" cy="2311192"/>
              <a:chOff x="651079" y="5607269"/>
              <a:chExt cx="768806" cy="2311192"/>
            </a:xfrm>
          </p:grpSpPr>
          <p:sp>
            <p:nvSpPr>
              <p:cNvPr id="1975" name="Google Shape;1975;p33"/>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76" name="Google Shape;1976;p33"/>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77" name="Google Shape;1977;p33"/>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78" name="Google Shape;1978;p33"/>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grpSp>
          <p:nvGrpSpPr>
            <p:cNvPr id="1979" name="Google Shape;1979;p33"/>
            <p:cNvGrpSpPr/>
            <p:nvPr/>
          </p:nvGrpSpPr>
          <p:grpSpPr>
            <a:xfrm>
              <a:off x="575020" y="5732623"/>
              <a:ext cx="1993957" cy="2372412"/>
              <a:chOff x="575020" y="5732623"/>
              <a:chExt cx="1993957" cy="2372412"/>
            </a:xfrm>
          </p:grpSpPr>
          <p:sp>
            <p:nvSpPr>
              <p:cNvPr id="1980" name="Google Shape;1980;p33"/>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81" name="Google Shape;1981;p33"/>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82" name="Google Shape;1982;p33"/>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83" name="Google Shape;1983;p33"/>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grpSp>
      <p:grpSp>
        <p:nvGrpSpPr>
          <p:cNvPr id="1984" name="Google Shape;1984;p33"/>
          <p:cNvGrpSpPr/>
          <p:nvPr/>
        </p:nvGrpSpPr>
        <p:grpSpPr>
          <a:xfrm>
            <a:off x="-814555" y="5640046"/>
            <a:ext cx="2478867" cy="2306145"/>
            <a:chOff x="-610916" y="4230034"/>
            <a:chExt cx="1859150" cy="1729609"/>
          </a:xfrm>
        </p:grpSpPr>
        <p:grpSp>
          <p:nvGrpSpPr>
            <p:cNvPr id="1985" name="Google Shape;1985;p33"/>
            <p:cNvGrpSpPr/>
            <p:nvPr/>
          </p:nvGrpSpPr>
          <p:grpSpPr>
            <a:xfrm rot="-5333698">
              <a:off x="-122914" y="3761483"/>
              <a:ext cx="535340" cy="1501298"/>
              <a:chOff x="2844040" y="-543246"/>
              <a:chExt cx="770462" cy="2160983"/>
            </a:xfrm>
          </p:grpSpPr>
          <p:grpSp>
            <p:nvGrpSpPr>
              <p:cNvPr id="1986" name="Google Shape;1986;p33"/>
              <p:cNvGrpSpPr/>
              <p:nvPr/>
            </p:nvGrpSpPr>
            <p:grpSpPr>
              <a:xfrm>
                <a:off x="2844040" y="-107906"/>
                <a:ext cx="581167" cy="1454274"/>
                <a:chOff x="2844040" y="-107906"/>
                <a:chExt cx="581167" cy="1454274"/>
              </a:xfrm>
            </p:grpSpPr>
            <p:sp>
              <p:nvSpPr>
                <p:cNvPr id="1987" name="Google Shape;1987;p33"/>
                <p:cNvSpPr/>
                <p:nvPr/>
              </p:nvSpPr>
              <p:spPr>
                <a:xfrm>
                  <a:off x="3055064" y="874345"/>
                  <a:ext cx="370143" cy="472023"/>
                </a:xfrm>
                <a:custGeom>
                  <a:avLst/>
                  <a:gdLst/>
                  <a:ahLst/>
                  <a:cxnLst/>
                  <a:rect l="l" t="t" r="r" b="b"/>
                  <a:pathLst>
                    <a:path w="370143" h="472023" extrusionOk="0">
                      <a:moveTo>
                        <a:pt x="21139" y="463768"/>
                      </a:moveTo>
                      <a:cubicBezTo>
                        <a:pt x="23460" y="466179"/>
                        <a:pt x="26227" y="467875"/>
                        <a:pt x="29261" y="469304"/>
                      </a:cubicBezTo>
                      <a:cubicBezTo>
                        <a:pt x="29707" y="469394"/>
                        <a:pt x="30064" y="469751"/>
                        <a:pt x="30511" y="469751"/>
                      </a:cubicBezTo>
                      <a:cubicBezTo>
                        <a:pt x="65052" y="483502"/>
                        <a:pt x="90400" y="431353"/>
                        <a:pt x="100039" y="407421"/>
                      </a:cubicBezTo>
                      <a:cubicBezTo>
                        <a:pt x="121014" y="354379"/>
                        <a:pt x="116551" y="294014"/>
                        <a:pt x="111374" y="236686"/>
                      </a:cubicBezTo>
                      <a:cubicBezTo>
                        <a:pt x="111910" y="232757"/>
                        <a:pt x="112713" y="228917"/>
                        <a:pt x="113159" y="224988"/>
                      </a:cubicBezTo>
                      <a:cubicBezTo>
                        <a:pt x="113873" y="220255"/>
                        <a:pt x="112088" y="216416"/>
                        <a:pt x="109410" y="213737"/>
                      </a:cubicBezTo>
                      <a:cubicBezTo>
                        <a:pt x="109143" y="211683"/>
                        <a:pt x="109054" y="209540"/>
                        <a:pt x="108786" y="207664"/>
                      </a:cubicBezTo>
                      <a:cubicBezTo>
                        <a:pt x="124048" y="220255"/>
                        <a:pt x="140114" y="232578"/>
                        <a:pt x="156893" y="243830"/>
                      </a:cubicBezTo>
                      <a:cubicBezTo>
                        <a:pt x="159035" y="245794"/>
                        <a:pt x="160999" y="247580"/>
                        <a:pt x="163141" y="249366"/>
                      </a:cubicBezTo>
                      <a:cubicBezTo>
                        <a:pt x="167782" y="253563"/>
                        <a:pt x="172513" y="257492"/>
                        <a:pt x="177332" y="261332"/>
                      </a:cubicBezTo>
                      <a:cubicBezTo>
                        <a:pt x="195451" y="276244"/>
                        <a:pt x="214372" y="289728"/>
                        <a:pt x="234097" y="300533"/>
                      </a:cubicBezTo>
                      <a:cubicBezTo>
                        <a:pt x="239095" y="303391"/>
                        <a:pt x="244272" y="306159"/>
                        <a:pt x="249628" y="308570"/>
                      </a:cubicBezTo>
                      <a:cubicBezTo>
                        <a:pt x="255964" y="311695"/>
                        <a:pt x="262480" y="314374"/>
                        <a:pt x="269085" y="316874"/>
                      </a:cubicBezTo>
                      <a:cubicBezTo>
                        <a:pt x="293005" y="325715"/>
                        <a:pt x="335668" y="336788"/>
                        <a:pt x="357088" y="322768"/>
                      </a:cubicBezTo>
                      <a:cubicBezTo>
                        <a:pt x="361819" y="319732"/>
                        <a:pt x="365478" y="315267"/>
                        <a:pt x="367888" y="309284"/>
                      </a:cubicBezTo>
                      <a:cubicBezTo>
                        <a:pt x="369495" y="304641"/>
                        <a:pt x="370298" y="299104"/>
                        <a:pt x="370120" y="292496"/>
                      </a:cubicBezTo>
                      <a:cubicBezTo>
                        <a:pt x="369316" y="271780"/>
                        <a:pt x="334061" y="234096"/>
                        <a:pt x="286132" y="192752"/>
                      </a:cubicBezTo>
                      <a:cubicBezTo>
                        <a:pt x="282473" y="189626"/>
                        <a:pt x="278903" y="186322"/>
                        <a:pt x="275243" y="183286"/>
                      </a:cubicBezTo>
                      <a:cubicBezTo>
                        <a:pt x="262926" y="172928"/>
                        <a:pt x="250074" y="162391"/>
                        <a:pt x="236775" y="151943"/>
                      </a:cubicBezTo>
                      <a:cubicBezTo>
                        <a:pt x="234454" y="150157"/>
                        <a:pt x="232223" y="148282"/>
                        <a:pt x="229902" y="146675"/>
                      </a:cubicBezTo>
                      <a:cubicBezTo>
                        <a:pt x="142613" y="77737"/>
                        <a:pt x="43542" y="11033"/>
                        <a:pt x="25959" y="1299"/>
                      </a:cubicBezTo>
                      <a:cubicBezTo>
                        <a:pt x="14981" y="-4862"/>
                        <a:pt x="5966" y="12551"/>
                        <a:pt x="16944" y="18801"/>
                      </a:cubicBezTo>
                      <a:cubicBezTo>
                        <a:pt x="37383" y="29964"/>
                        <a:pt x="53181" y="47912"/>
                        <a:pt x="68622" y="66486"/>
                      </a:cubicBezTo>
                      <a:cubicBezTo>
                        <a:pt x="60678" y="65057"/>
                        <a:pt x="52110" y="73183"/>
                        <a:pt x="58090" y="81220"/>
                      </a:cubicBezTo>
                      <a:cubicBezTo>
                        <a:pt x="58893" y="82292"/>
                        <a:pt x="59607" y="83363"/>
                        <a:pt x="60500" y="84524"/>
                      </a:cubicBezTo>
                      <a:cubicBezTo>
                        <a:pt x="60589" y="86131"/>
                        <a:pt x="60678" y="87649"/>
                        <a:pt x="60857" y="89078"/>
                      </a:cubicBezTo>
                      <a:cubicBezTo>
                        <a:pt x="60143" y="90239"/>
                        <a:pt x="59429" y="91400"/>
                        <a:pt x="58982" y="92650"/>
                      </a:cubicBezTo>
                      <a:cubicBezTo>
                        <a:pt x="58715" y="93007"/>
                        <a:pt x="58536" y="93454"/>
                        <a:pt x="58447" y="93900"/>
                      </a:cubicBezTo>
                      <a:cubicBezTo>
                        <a:pt x="57733" y="95954"/>
                        <a:pt x="57733" y="98365"/>
                        <a:pt x="58358" y="100865"/>
                      </a:cubicBezTo>
                      <a:cubicBezTo>
                        <a:pt x="58804" y="103008"/>
                        <a:pt x="59518" y="104884"/>
                        <a:pt x="60053" y="106938"/>
                      </a:cubicBezTo>
                      <a:lnTo>
                        <a:pt x="59697" y="106759"/>
                      </a:lnTo>
                      <a:cubicBezTo>
                        <a:pt x="56751" y="105330"/>
                        <a:pt x="53181" y="105062"/>
                        <a:pt x="49611" y="105866"/>
                      </a:cubicBezTo>
                      <a:cubicBezTo>
                        <a:pt x="50414" y="103187"/>
                        <a:pt x="51039" y="100597"/>
                        <a:pt x="51753" y="98008"/>
                      </a:cubicBezTo>
                      <a:cubicBezTo>
                        <a:pt x="55234" y="85685"/>
                        <a:pt x="35955" y="81488"/>
                        <a:pt x="32653" y="93632"/>
                      </a:cubicBezTo>
                      <a:cubicBezTo>
                        <a:pt x="31493" y="98097"/>
                        <a:pt x="30422" y="102383"/>
                        <a:pt x="29261" y="106670"/>
                      </a:cubicBezTo>
                      <a:cubicBezTo>
                        <a:pt x="29261" y="106848"/>
                        <a:pt x="29261" y="106848"/>
                        <a:pt x="29261" y="106848"/>
                      </a:cubicBezTo>
                      <a:cubicBezTo>
                        <a:pt x="8287" y="186948"/>
                        <a:pt x="-2335" y="268565"/>
                        <a:pt x="432" y="351522"/>
                      </a:cubicBezTo>
                      <a:cubicBezTo>
                        <a:pt x="522" y="353129"/>
                        <a:pt x="432" y="354647"/>
                        <a:pt x="522" y="356522"/>
                      </a:cubicBezTo>
                      <a:cubicBezTo>
                        <a:pt x="432" y="356969"/>
                        <a:pt x="254" y="357505"/>
                        <a:pt x="432" y="357951"/>
                      </a:cubicBezTo>
                      <a:cubicBezTo>
                        <a:pt x="700" y="385097"/>
                        <a:pt x="-1531" y="442604"/>
                        <a:pt x="21139" y="4637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88" name="Google Shape;1988;p33"/>
                <p:cNvSpPr/>
                <p:nvPr/>
              </p:nvSpPr>
              <p:spPr>
                <a:xfrm>
                  <a:off x="2844040" y="542838"/>
                  <a:ext cx="489030" cy="362295"/>
                </a:xfrm>
                <a:custGeom>
                  <a:avLst/>
                  <a:gdLst/>
                  <a:ahLst/>
                  <a:cxnLst/>
                  <a:rect l="l" t="t" r="r" b="b"/>
                  <a:pathLst>
                    <a:path w="489030" h="362295" extrusionOk="0">
                      <a:moveTo>
                        <a:pt x="23935" y="352541"/>
                      </a:moveTo>
                      <a:cubicBezTo>
                        <a:pt x="26345" y="354327"/>
                        <a:pt x="29112" y="355756"/>
                        <a:pt x="31879" y="356827"/>
                      </a:cubicBezTo>
                      <a:cubicBezTo>
                        <a:pt x="31879" y="356827"/>
                        <a:pt x="31879" y="356827"/>
                        <a:pt x="31879" y="357006"/>
                      </a:cubicBezTo>
                      <a:cubicBezTo>
                        <a:pt x="37502" y="359506"/>
                        <a:pt x="43928" y="361113"/>
                        <a:pt x="50354" y="361828"/>
                      </a:cubicBezTo>
                      <a:cubicBezTo>
                        <a:pt x="77398" y="364775"/>
                        <a:pt x="108904" y="353523"/>
                        <a:pt x="125773" y="336200"/>
                      </a:cubicBezTo>
                      <a:cubicBezTo>
                        <a:pt x="128004" y="333878"/>
                        <a:pt x="130057" y="331556"/>
                        <a:pt x="132110" y="328966"/>
                      </a:cubicBezTo>
                      <a:cubicBezTo>
                        <a:pt x="134877" y="325484"/>
                        <a:pt x="137733" y="321912"/>
                        <a:pt x="140321" y="317983"/>
                      </a:cubicBezTo>
                      <a:cubicBezTo>
                        <a:pt x="150229" y="303428"/>
                        <a:pt x="158797" y="286015"/>
                        <a:pt x="166473" y="267173"/>
                      </a:cubicBezTo>
                      <a:cubicBezTo>
                        <a:pt x="167990" y="263512"/>
                        <a:pt x="169507" y="259583"/>
                        <a:pt x="170935" y="255743"/>
                      </a:cubicBezTo>
                      <a:cubicBezTo>
                        <a:pt x="187090" y="212255"/>
                        <a:pt x="198336" y="163678"/>
                        <a:pt x="208511" y="127245"/>
                      </a:cubicBezTo>
                      <a:cubicBezTo>
                        <a:pt x="236179" y="184841"/>
                        <a:pt x="268222" y="241188"/>
                        <a:pt x="315793" y="284139"/>
                      </a:cubicBezTo>
                      <a:cubicBezTo>
                        <a:pt x="316954" y="285479"/>
                        <a:pt x="318471" y="286640"/>
                        <a:pt x="319721" y="287890"/>
                      </a:cubicBezTo>
                      <a:cubicBezTo>
                        <a:pt x="321684" y="289497"/>
                        <a:pt x="323648" y="291283"/>
                        <a:pt x="325969" y="293248"/>
                      </a:cubicBezTo>
                      <a:cubicBezTo>
                        <a:pt x="362116" y="322984"/>
                        <a:pt x="433429" y="366471"/>
                        <a:pt x="474307" y="328074"/>
                      </a:cubicBezTo>
                      <a:cubicBezTo>
                        <a:pt x="478681" y="324055"/>
                        <a:pt x="481894" y="319769"/>
                        <a:pt x="484125" y="315304"/>
                      </a:cubicBezTo>
                      <a:cubicBezTo>
                        <a:pt x="486446" y="310929"/>
                        <a:pt x="487874" y="306285"/>
                        <a:pt x="488409" y="301374"/>
                      </a:cubicBezTo>
                      <a:cubicBezTo>
                        <a:pt x="493854" y="266459"/>
                        <a:pt x="462348" y="223239"/>
                        <a:pt x="440034" y="200825"/>
                      </a:cubicBezTo>
                      <a:cubicBezTo>
                        <a:pt x="439856" y="200558"/>
                        <a:pt x="439499" y="200200"/>
                        <a:pt x="439409" y="200111"/>
                      </a:cubicBezTo>
                      <a:cubicBezTo>
                        <a:pt x="438874" y="199665"/>
                        <a:pt x="438606" y="199218"/>
                        <a:pt x="438071" y="198772"/>
                      </a:cubicBezTo>
                      <a:cubicBezTo>
                        <a:pt x="421380" y="182520"/>
                        <a:pt x="403351" y="169304"/>
                        <a:pt x="384965" y="157338"/>
                      </a:cubicBezTo>
                      <a:lnTo>
                        <a:pt x="384786" y="157338"/>
                      </a:lnTo>
                      <a:cubicBezTo>
                        <a:pt x="380859" y="154838"/>
                        <a:pt x="377289" y="152337"/>
                        <a:pt x="373362" y="150105"/>
                      </a:cubicBezTo>
                      <a:cubicBezTo>
                        <a:pt x="308029" y="110278"/>
                        <a:pt x="238411" y="83400"/>
                        <a:pt x="198425" y="4730"/>
                      </a:cubicBezTo>
                      <a:cubicBezTo>
                        <a:pt x="193160" y="-5361"/>
                        <a:pt x="179593" y="2408"/>
                        <a:pt x="181021" y="12052"/>
                      </a:cubicBezTo>
                      <a:cubicBezTo>
                        <a:pt x="132914" y="86347"/>
                        <a:pt x="71953" y="150730"/>
                        <a:pt x="23132" y="223685"/>
                      </a:cubicBezTo>
                      <a:cubicBezTo>
                        <a:pt x="22686" y="224311"/>
                        <a:pt x="22418" y="224846"/>
                        <a:pt x="21972" y="225471"/>
                      </a:cubicBezTo>
                      <a:cubicBezTo>
                        <a:pt x="19830" y="228865"/>
                        <a:pt x="17598" y="232615"/>
                        <a:pt x="15635" y="236634"/>
                      </a:cubicBezTo>
                      <a:cubicBezTo>
                        <a:pt x="-1681" y="271638"/>
                        <a:pt x="-11498" y="328609"/>
                        <a:pt x="23935" y="3525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89" name="Google Shape;1989;p33"/>
                <p:cNvSpPr/>
                <p:nvPr/>
              </p:nvSpPr>
              <p:spPr>
                <a:xfrm>
                  <a:off x="2851352" y="211507"/>
                  <a:ext cx="449408" cy="370054"/>
                </a:xfrm>
                <a:custGeom>
                  <a:avLst/>
                  <a:gdLst/>
                  <a:ahLst/>
                  <a:cxnLst/>
                  <a:rect l="l" t="t" r="r" b="b"/>
                  <a:pathLst>
                    <a:path w="449408" h="370054" extrusionOk="0">
                      <a:moveTo>
                        <a:pt x="112" y="220243"/>
                      </a:moveTo>
                      <a:cubicBezTo>
                        <a:pt x="826" y="234709"/>
                        <a:pt x="4753" y="248014"/>
                        <a:pt x="13143" y="258551"/>
                      </a:cubicBezTo>
                      <a:cubicBezTo>
                        <a:pt x="34206" y="284983"/>
                        <a:pt x="68480" y="284894"/>
                        <a:pt x="99450" y="274178"/>
                      </a:cubicBezTo>
                      <a:cubicBezTo>
                        <a:pt x="101146" y="273642"/>
                        <a:pt x="102842" y="273017"/>
                        <a:pt x="104538" y="272303"/>
                      </a:cubicBezTo>
                      <a:cubicBezTo>
                        <a:pt x="121050" y="265963"/>
                        <a:pt x="136401" y="256765"/>
                        <a:pt x="147736" y="247389"/>
                      </a:cubicBezTo>
                      <a:cubicBezTo>
                        <a:pt x="186740" y="214974"/>
                        <a:pt x="219228" y="162735"/>
                        <a:pt x="228779" y="110675"/>
                      </a:cubicBezTo>
                      <a:cubicBezTo>
                        <a:pt x="231367" y="189703"/>
                        <a:pt x="253859" y="261855"/>
                        <a:pt x="305358" y="321148"/>
                      </a:cubicBezTo>
                      <a:cubicBezTo>
                        <a:pt x="309196" y="325524"/>
                        <a:pt x="313569" y="329988"/>
                        <a:pt x="318300" y="334453"/>
                      </a:cubicBezTo>
                      <a:cubicBezTo>
                        <a:pt x="320620" y="336686"/>
                        <a:pt x="323119" y="338740"/>
                        <a:pt x="325708" y="340972"/>
                      </a:cubicBezTo>
                      <a:cubicBezTo>
                        <a:pt x="353465" y="364100"/>
                        <a:pt x="392112" y="381423"/>
                        <a:pt x="423797" y="360974"/>
                      </a:cubicBezTo>
                      <a:cubicBezTo>
                        <a:pt x="434418" y="354099"/>
                        <a:pt x="441291" y="346062"/>
                        <a:pt x="445039" y="337043"/>
                      </a:cubicBezTo>
                      <a:cubicBezTo>
                        <a:pt x="446646" y="334007"/>
                        <a:pt x="447538" y="330971"/>
                        <a:pt x="447985" y="327756"/>
                      </a:cubicBezTo>
                      <a:cubicBezTo>
                        <a:pt x="454232" y="300521"/>
                        <a:pt x="438881" y="268284"/>
                        <a:pt x="422190" y="244263"/>
                      </a:cubicBezTo>
                      <a:cubicBezTo>
                        <a:pt x="420673" y="241942"/>
                        <a:pt x="418977" y="239888"/>
                        <a:pt x="417460" y="237745"/>
                      </a:cubicBezTo>
                      <a:cubicBezTo>
                        <a:pt x="416121" y="235959"/>
                        <a:pt x="414782" y="234084"/>
                        <a:pt x="413444" y="232476"/>
                      </a:cubicBezTo>
                      <a:cubicBezTo>
                        <a:pt x="400859" y="216581"/>
                        <a:pt x="387471" y="201401"/>
                        <a:pt x="373904" y="186756"/>
                      </a:cubicBezTo>
                      <a:cubicBezTo>
                        <a:pt x="372209" y="184792"/>
                        <a:pt x="370424" y="182827"/>
                        <a:pt x="368728" y="180863"/>
                      </a:cubicBezTo>
                      <a:cubicBezTo>
                        <a:pt x="325975" y="133893"/>
                        <a:pt x="283669" y="88351"/>
                        <a:pt x="263855" y="24415"/>
                      </a:cubicBezTo>
                      <a:cubicBezTo>
                        <a:pt x="260106" y="12359"/>
                        <a:pt x="241363" y="18521"/>
                        <a:pt x="245112" y="30576"/>
                      </a:cubicBezTo>
                      <a:cubicBezTo>
                        <a:pt x="245290" y="31380"/>
                        <a:pt x="245647" y="32005"/>
                        <a:pt x="245826" y="32541"/>
                      </a:cubicBezTo>
                      <a:cubicBezTo>
                        <a:pt x="241899" y="29147"/>
                        <a:pt x="237168" y="26736"/>
                        <a:pt x="231902" y="25575"/>
                      </a:cubicBezTo>
                      <a:cubicBezTo>
                        <a:pt x="237257" y="23522"/>
                        <a:pt x="242345" y="21557"/>
                        <a:pt x="247343" y="19414"/>
                      </a:cubicBezTo>
                      <a:cubicBezTo>
                        <a:pt x="258857" y="14592"/>
                        <a:pt x="252698" y="-4160"/>
                        <a:pt x="241006" y="840"/>
                      </a:cubicBezTo>
                      <a:cubicBezTo>
                        <a:pt x="182992" y="25397"/>
                        <a:pt x="103288" y="45846"/>
                        <a:pt x="53931" y="91834"/>
                      </a:cubicBezTo>
                      <a:cubicBezTo>
                        <a:pt x="53753" y="91834"/>
                        <a:pt x="53753" y="91834"/>
                        <a:pt x="53753" y="91834"/>
                      </a:cubicBezTo>
                      <a:cubicBezTo>
                        <a:pt x="52682" y="92816"/>
                        <a:pt x="51789" y="93709"/>
                        <a:pt x="50897" y="94691"/>
                      </a:cubicBezTo>
                      <a:cubicBezTo>
                        <a:pt x="43578" y="101656"/>
                        <a:pt x="37062" y="109425"/>
                        <a:pt x="31350" y="117908"/>
                      </a:cubicBezTo>
                      <a:cubicBezTo>
                        <a:pt x="26709" y="124963"/>
                        <a:pt x="21800" y="133535"/>
                        <a:pt x="17427" y="143179"/>
                      </a:cubicBezTo>
                      <a:cubicBezTo>
                        <a:pt x="16713" y="144608"/>
                        <a:pt x="15999" y="146216"/>
                        <a:pt x="15463" y="147644"/>
                      </a:cubicBezTo>
                      <a:cubicBezTo>
                        <a:pt x="7430" y="166039"/>
                        <a:pt x="1183" y="187292"/>
                        <a:pt x="22" y="207473"/>
                      </a:cubicBezTo>
                      <a:cubicBezTo>
                        <a:pt x="22" y="211938"/>
                        <a:pt x="-67" y="216135"/>
                        <a:pt x="112" y="2202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0" name="Google Shape;1990;p33"/>
                <p:cNvSpPr/>
                <p:nvPr/>
              </p:nvSpPr>
              <p:spPr>
                <a:xfrm>
                  <a:off x="2967250" y="-107906"/>
                  <a:ext cx="376796" cy="394349"/>
                </a:xfrm>
                <a:custGeom>
                  <a:avLst/>
                  <a:gdLst/>
                  <a:ahLst/>
                  <a:cxnLst/>
                  <a:rect l="l" t="t" r="r" b="b"/>
                  <a:pathLst>
                    <a:path w="376796" h="394349" extrusionOk="0">
                      <a:moveTo>
                        <a:pt x="2921" y="208633"/>
                      </a:moveTo>
                      <a:cubicBezTo>
                        <a:pt x="5955" y="216045"/>
                        <a:pt x="9883" y="221938"/>
                        <a:pt x="14881" y="226135"/>
                      </a:cubicBezTo>
                      <a:cubicBezTo>
                        <a:pt x="14881" y="226135"/>
                        <a:pt x="14881" y="226135"/>
                        <a:pt x="14881" y="226314"/>
                      </a:cubicBezTo>
                      <a:cubicBezTo>
                        <a:pt x="18362" y="229618"/>
                        <a:pt x="22289" y="231940"/>
                        <a:pt x="26395" y="233547"/>
                      </a:cubicBezTo>
                      <a:cubicBezTo>
                        <a:pt x="38265" y="238280"/>
                        <a:pt x="52367" y="237655"/>
                        <a:pt x="66023" y="234261"/>
                      </a:cubicBezTo>
                      <a:cubicBezTo>
                        <a:pt x="70218" y="233279"/>
                        <a:pt x="74413" y="232118"/>
                        <a:pt x="78429" y="230600"/>
                      </a:cubicBezTo>
                      <a:cubicBezTo>
                        <a:pt x="87087" y="227475"/>
                        <a:pt x="95387" y="223456"/>
                        <a:pt x="102349" y="219259"/>
                      </a:cubicBezTo>
                      <a:cubicBezTo>
                        <a:pt x="106276" y="216848"/>
                        <a:pt x="110293" y="214259"/>
                        <a:pt x="114220" y="211580"/>
                      </a:cubicBezTo>
                      <a:cubicBezTo>
                        <a:pt x="120021" y="208008"/>
                        <a:pt x="125644" y="203722"/>
                        <a:pt x="130999" y="199525"/>
                      </a:cubicBezTo>
                      <a:cubicBezTo>
                        <a:pt x="145369" y="188184"/>
                        <a:pt x="158489" y="175415"/>
                        <a:pt x="170539" y="161752"/>
                      </a:cubicBezTo>
                      <a:cubicBezTo>
                        <a:pt x="174555" y="223367"/>
                        <a:pt x="184284" y="285964"/>
                        <a:pt x="222484" y="336328"/>
                      </a:cubicBezTo>
                      <a:cubicBezTo>
                        <a:pt x="224358" y="338739"/>
                        <a:pt x="226233" y="340971"/>
                        <a:pt x="228196" y="343382"/>
                      </a:cubicBezTo>
                      <a:cubicBezTo>
                        <a:pt x="231677" y="347490"/>
                        <a:pt x="235426" y="351508"/>
                        <a:pt x="239531" y="355526"/>
                      </a:cubicBezTo>
                      <a:cubicBezTo>
                        <a:pt x="265593" y="381244"/>
                        <a:pt x="302812" y="402675"/>
                        <a:pt x="338067" y="391156"/>
                      </a:cubicBezTo>
                      <a:cubicBezTo>
                        <a:pt x="340834" y="390263"/>
                        <a:pt x="343422" y="389102"/>
                        <a:pt x="345921" y="388031"/>
                      </a:cubicBezTo>
                      <a:cubicBezTo>
                        <a:pt x="351723" y="385173"/>
                        <a:pt x="356453" y="381780"/>
                        <a:pt x="360470" y="377851"/>
                      </a:cubicBezTo>
                      <a:cubicBezTo>
                        <a:pt x="375107" y="363117"/>
                        <a:pt x="378499" y="341150"/>
                        <a:pt x="376089" y="319272"/>
                      </a:cubicBezTo>
                      <a:cubicBezTo>
                        <a:pt x="375821" y="316414"/>
                        <a:pt x="375286" y="313468"/>
                        <a:pt x="374661" y="310699"/>
                      </a:cubicBezTo>
                      <a:cubicBezTo>
                        <a:pt x="373947" y="306770"/>
                        <a:pt x="373144" y="302931"/>
                        <a:pt x="372162" y="299180"/>
                      </a:cubicBezTo>
                      <a:cubicBezTo>
                        <a:pt x="365646" y="274623"/>
                        <a:pt x="357078" y="251228"/>
                        <a:pt x="347349" y="228100"/>
                      </a:cubicBezTo>
                      <a:cubicBezTo>
                        <a:pt x="346100" y="225332"/>
                        <a:pt x="344850" y="222742"/>
                        <a:pt x="343779" y="219974"/>
                      </a:cubicBezTo>
                      <a:cubicBezTo>
                        <a:pt x="315307" y="154430"/>
                        <a:pt x="279874" y="91922"/>
                        <a:pt x="266575" y="19324"/>
                      </a:cubicBezTo>
                      <a:cubicBezTo>
                        <a:pt x="265861" y="14770"/>
                        <a:pt x="262737" y="12091"/>
                        <a:pt x="259256" y="11019"/>
                      </a:cubicBezTo>
                      <a:cubicBezTo>
                        <a:pt x="259703" y="4411"/>
                        <a:pt x="254615" y="-2554"/>
                        <a:pt x="247118" y="929"/>
                      </a:cubicBezTo>
                      <a:cubicBezTo>
                        <a:pt x="195886" y="24592"/>
                        <a:pt x="130375" y="44505"/>
                        <a:pt x="81018" y="77456"/>
                      </a:cubicBezTo>
                      <a:cubicBezTo>
                        <a:pt x="78251" y="79153"/>
                        <a:pt x="75395" y="81206"/>
                        <a:pt x="72806" y="83260"/>
                      </a:cubicBezTo>
                      <a:cubicBezTo>
                        <a:pt x="67808" y="86654"/>
                        <a:pt x="62988" y="90583"/>
                        <a:pt x="58436" y="94422"/>
                      </a:cubicBezTo>
                      <a:cubicBezTo>
                        <a:pt x="32642" y="116747"/>
                        <a:pt x="-11806" y="171664"/>
                        <a:pt x="2921" y="20863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1" name="Google Shape;1991;p33"/>
                <p:cNvSpPr/>
                <p:nvPr/>
              </p:nvSpPr>
              <p:spPr>
                <a:xfrm>
                  <a:off x="3179589" y="-15597"/>
                  <a:ext cx="163838" cy="295810"/>
                </a:xfrm>
                <a:custGeom>
                  <a:avLst/>
                  <a:gdLst/>
                  <a:ahLst/>
                  <a:cxnLst/>
                  <a:rect l="l" t="t" r="r" b="b"/>
                  <a:pathLst>
                    <a:path w="163838" h="295810" extrusionOk="0">
                      <a:moveTo>
                        <a:pt x="28620" y="225445"/>
                      </a:moveTo>
                      <a:cubicBezTo>
                        <a:pt x="24604" y="233482"/>
                        <a:pt x="18981" y="242144"/>
                        <a:pt x="15857" y="251163"/>
                      </a:cubicBezTo>
                      <a:cubicBezTo>
                        <a:pt x="19338" y="255270"/>
                        <a:pt x="23086" y="259289"/>
                        <a:pt x="27192" y="263307"/>
                      </a:cubicBezTo>
                      <a:cubicBezTo>
                        <a:pt x="35403" y="252681"/>
                        <a:pt x="39152" y="235893"/>
                        <a:pt x="43704" y="223927"/>
                      </a:cubicBezTo>
                      <a:cubicBezTo>
                        <a:pt x="46203" y="217498"/>
                        <a:pt x="49595" y="210890"/>
                        <a:pt x="51469" y="204014"/>
                      </a:cubicBezTo>
                      <a:cubicBezTo>
                        <a:pt x="73158" y="239822"/>
                        <a:pt x="101094" y="271790"/>
                        <a:pt x="133671" y="295811"/>
                      </a:cubicBezTo>
                      <a:cubicBezTo>
                        <a:pt x="139473" y="292954"/>
                        <a:pt x="144203" y="289560"/>
                        <a:pt x="148220" y="285631"/>
                      </a:cubicBezTo>
                      <a:cubicBezTo>
                        <a:pt x="127602" y="267236"/>
                        <a:pt x="109127" y="248216"/>
                        <a:pt x="92883" y="228303"/>
                      </a:cubicBezTo>
                      <a:cubicBezTo>
                        <a:pt x="115731" y="231785"/>
                        <a:pt x="140811" y="230356"/>
                        <a:pt x="163839" y="227052"/>
                      </a:cubicBezTo>
                      <a:cubicBezTo>
                        <a:pt x="163571" y="224195"/>
                        <a:pt x="163036" y="221248"/>
                        <a:pt x="162411" y="218480"/>
                      </a:cubicBezTo>
                      <a:cubicBezTo>
                        <a:pt x="136349" y="215801"/>
                        <a:pt x="108591" y="213747"/>
                        <a:pt x="83422" y="216605"/>
                      </a:cubicBezTo>
                      <a:cubicBezTo>
                        <a:pt x="65214" y="192852"/>
                        <a:pt x="50219" y="167402"/>
                        <a:pt x="37902" y="139988"/>
                      </a:cubicBezTo>
                      <a:cubicBezTo>
                        <a:pt x="70480" y="140345"/>
                        <a:pt x="102968" y="139363"/>
                        <a:pt x="135189" y="135791"/>
                      </a:cubicBezTo>
                      <a:cubicBezTo>
                        <a:pt x="133939" y="133023"/>
                        <a:pt x="132689" y="130433"/>
                        <a:pt x="131618" y="127665"/>
                      </a:cubicBezTo>
                      <a:cubicBezTo>
                        <a:pt x="98863" y="129094"/>
                        <a:pt x="66017" y="129719"/>
                        <a:pt x="32904" y="128290"/>
                      </a:cubicBezTo>
                      <a:cubicBezTo>
                        <a:pt x="17374" y="90250"/>
                        <a:pt x="7199" y="48280"/>
                        <a:pt x="2648" y="685"/>
                      </a:cubicBezTo>
                      <a:cubicBezTo>
                        <a:pt x="2648" y="-119"/>
                        <a:pt x="1219" y="-297"/>
                        <a:pt x="1219" y="596"/>
                      </a:cubicBezTo>
                      <a:cubicBezTo>
                        <a:pt x="-4850" y="64532"/>
                        <a:pt x="12019" y="134094"/>
                        <a:pt x="45489" y="193745"/>
                      </a:cubicBezTo>
                      <a:cubicBezTo>
                        <a:pt x="38617" y="203567"/>
                        <a:pt x="33886" y="214819"/>
                        <a:pt x="28620" y="225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2" name="Google Shape;1992;p33"/>
                <p:cNvSpPr/>
                <p:nvPr/>
              </p:nvSpPr>
              <p:spPr>
                <a:xfrm>
                  <a:off x="2982041" y="-46077"/>
                  <a:ext cx="204337" cy="172521"/>
                </a:xfrm>
                <a:custGeom>
                  <a:avLst/>
                  <a:gdLst/>
                  <a:ahLst/>
                  <a:cxnLst/>
                  <a:rect l="l" t="t" r="r" b="b"/>
                  <a:pathLst>
                    <a:path w="204337" h="172521" extrusionOk="0">
                      <a:moveTo>
                        <a:pt x="0" y="164306"/>
                      </a:moveTo>
                      <a:cubicBezTo>
                        <a:pt x="0" y="164306"/>
                        <a:pt x="0" y="164306"/>
                        <a:pt x="0" y="164485"/>
                      </a:cubicBezTo>
                      <a:cubicBezTo>
                        <a:pt x="3481" y="167789"/>
                        <a:pt x="7408" y="170111"/>
                        <a:pt x="11514" y="171718"/>
                      </a:cubicBezTo>
                      <a:cubicBezTo>
                        <a:pt x="27669" y="149304"/>
                        <a:pt x="44180" y="128588"/>
                        <a:pt x="61228" y="109478"/>
                      </a:cubicBezTo>
                      <a:cubicBezTo>
                        <a:pt x="55426" y="128230"/>
                        <a:pt x="49268" y="151983"/>
                        <a:pt x="51142" y="172522"/>
                      </a:cubicBezTo>
                      <a:cubicBezTo>
                        <a:pt x="55337" y="171539"/>
                        <a:pt x="59532" y="170378"/>
                        <a:pt x="63549" y="168860"/>
                      </a:cubicBezTo>
                      <a:cubicBezTo>
                        <a:pt x="63549" y="162878"/>
                        <a:pt x="63191" y="156805"/>
                        <a:pt x="63370" y="150912"/>
                      </a:cubicBezTo>
                      <a:cubicBezTo>
                        <a:pt x="63816" y="135910"/>
                        <a:pt x="65423" y="120551"/>
                        <a:pt x="67476" y="105728"/>
                      </a:cubicBezTo>
                      <a:cubicBezTo>
                        <a:pt x="67565" y="104656"/>
                        <a:pt x="67208" y="104031"/>
                        <a:pt x="66583" y="103584"/>
                      </a:cubicBezTo>
                      <a:cubicBezTo>
                        <a:pt x="75955" y="93494"/>
                        <a:pt x="85505" y="83850"/>
                        <a:pt x="95412" y="74652"/>
                      </a:cubicBezTo>
                      <a:cubicBezTo>
                        <a:pt x="94966" y="86350"/>
                        <a:pt x="95501" y="98048"/>
                        <a:pt x="95858" y="109746"/>
                      </a:cubicBezTo>
                      <a:cubicBezTo>
                        <a:pt x="96394" y="123051"/>
                        <a:pt x="96483" y="136803"/>
                        <a:pt x="99339" y="149840"/>
                      </a:cubicBezTo>
                      <a:cubicBezTo>
                        <a:pt x="105141" y="146268"/>
                        <a:pt x="110763" y="141982"/>
                        <a:pt x="116119" y="137785"/>
                      </a:cubicBezTo>
                      <a:cubicBezTo>
                        <a:pt x="115583" y="128052"/>
                        <a:pt x="114155" y="118408"/>
                        <a:pt x="112906" y="108853"/>
                      </a:cubicBezTo>
                      <a:cubicBezTo>
                        <a:pt x="111031" y="94655"/>
                        <a:pt x="109335" y="79742"/>
                        <a:pt x="105319" y="65990"/>
                      </a:cubicBezTo>
                      <a:cubicBezTo>
                        <a:pt x="134059" y="41077"/>
                        <a:pt x="165922" y="19377"/>
                        <a:pt x="204212" y="804"/>
                      </a:cubicBezTo>
                      <a:cubicBezTo>
                        <a:pt x="204479" y="625"/>
                        <a:pt x="204301" y="0"/>
                        <a:pt x="203855" y="0"/>
                      </a:cubicBezTo>
                      <a:cubicBezTo>
                        <a:pt x="176811" y="8662"/>
                        <a:pt x="149589" y="21074"/>
                        <a:pt x="123705" y="36969"/>
                      </a:cubicBezTo>
                      <a:cubicBezTo>
                        <a:pt x="104605" y="29914"/>
                        <a:pt x="85505" y="21967"/>
                        <a:pt x="66137" y="15716"/>
                      </a:cubicBezTo>
                      <a:cubicBezTo>
                        <a:pt x="63370" y="17413"/>
                        <a:pt x="60514" y="19467"/>
                        <a:pt x="57926" y="21521"/>
                      </a:cubicBezTo>
                      <a:cubicBezTo>
                        <a:pt x="76758" y="30093"/>
                        <a:pt x="98000" y="35808"/>
                        <a:pt x="118350" y="40184"/>
                      </a:cubicBezTo>
                      <a:cubicBezTo>
                        <a:pt x="69171" y="71438"/>
                        <a:pt x="25527" y="114121"/>
                        <a:pt x="0" y="16430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3" name="Google Shape;1993;p33"/>
                <p:cNvSpPr/>
                <p:nvPr/>
              </p:nvSpPr>
              <p:spPr>
                <a:xfrm>
                  <a:off x="3083438" y="290232"/>
                  <a:ext cx="215899" cy="262247"/>
                </a:xfrm>
                <a:custGeom>
                  <a:avLst/>
                  <a:gdLst/>
                  <a:ahLst/>
                  <a:cxnLst/>
                  <a:rect l="l" t="t" r="r" b="b"/>
                  <a:pathLst>
                    <a:path w="215899" h="262247" extrusionOk="0">
                      <a:moveTo>
                        <a:pt x="96746" y="170718"/>
                      </a:moveTo>
                      <a:cubicBezTo>
                        <a:pt x="99780" y="199204"/>
                        <a:pt x="94247" y="227779"/>
                        <a:pt x="86303" y="255729"/>
                      </a:cubicBezTo>
                      <a:cubicBezTo>
                        <a:pt x="88624" y="257961"/>
                        <a:pt x="91123" y="260015"/>
                        <a:pt x="93711" y="262247"/>
                      </a:cubicBezTo>
                      <a:cubicBezTo>
                        <a:pt x="103083" y="236441"/>
                        <a:pt x="108617" y="207955"/>
                        <a:pt x="108349" y="182148"/>
                      </a:cubicBezTo>
                      <a:cubicBezTo>
                        <a:pt x="139498" y="211795"/>
                        <a:pt x="175200" y="237155"/>
                        <a:pt x="212954" y="258318"/>
                      </a:cubicBezTo>
                      <a:cubicBezTo>
                        <a:pt x="214560" y="255282"/>
                        <a:pt x="215453" y="252246"/>
                        <a:pt x="215899" y="249032"/>
                      </a:cubicBezTo>
                      <a:cubicBezTo>
                        <a:pt x="176360" y="226261"/>
                        <a:pt x="139320" y="198311"/>
                        <a:pt x="107099" y="165718"/>
                      </a:cubicBezTo>
                      <a:cubicBezTo>
                        <a:pt x="106385" y="163842"/>
                        <a:pt x="105046" y="162681"/>
                        <a:pt x="103261" y="162324"/>
                      </a:cubicBezTo>
                      <a:cubicBezTo>
                        <a:pt x="103083" y="162056"/>
                        <a:pt x="102904" y="161878"/>
                        <a:pt x="102726" y="161699"/>
                      </a:cubicBezTo>
                      <a:cubicBezTo>
                        <a:pt x="131019" y="165360"/>
                        <a:pt x="161097" y="167950"/>
                        <a:pt x="190016" y="165628"/>
                      </a:cubicBezTo>
                      <a:cubicBezTo>
                        <a:pt x="188498" y="163307"/>
                        <a:pt x="186802" y="161253"/>
                        <a:pt x="185285" y="159110"/>
                      </a:cubicBezTo>
                      <a:cubicBezTo>
                        <a:pt x="155742" y="159288"/>
                        <a:pt x="126646" y="159467"/>
                        <a:pt x="96746" y="155448"/>
                      </a:cubicBezTo>
                      <a:cubicBezTo>
                        <a:pt x="82555" y="140268"/>
                        <a:pt x="69613" y="124284"/>
                        <a:pt x="57742" y="107496"/>
                      </a:cubicBezTo>
                      <a:cubicBezTo>
                        <a:pt x="85678" y="109818"/>
                        <a:pt x="113793" y="109550"/>
                        <a:pt x="141730" y="108121"/>
                      </a:cubicBezTo>
                      <a:cubicBezTo>
                        <a:pt x="140034" y="106157"/>
                        <a:pt x="138249" y="104192"/>
                        <a:pt x="136553" y="102227"/>
                      </a:cubicBezTo>
                      <a:cubicBezTo>
                        <a:pt x="108706" y="101602"/>
                        <a:pt x="80948" y="100709"/>
                        <a:pt x="53190" y="100977"/>
                      </a:cubicBezTo>
                      <a:cubicBezTo>
                        <a:pt x="32394" y="70438"/>
                        <a:pt x="15704" y="37130"/>
                        <a:pt x="4280" y="1411"/>
                      </a:cubicBezTo>
                      <a:cubicBezTo>
                        <a:pt x="3387" y="-1178"/>
                        <a:pt x="-630" y="72"/>
                        <a:pt x="85" y="2929"/>
                      </a:cubicBezTo>
                      <a:cubicBezTo>
                        <a:pt x="16061" y="68384"/>
                        <a:pt x="51048" y="124284"/>
                        <a:pt x="96746" y="170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4" name="Google Shape;1994;p33"/>
                <p:cNvSpPr/>
                <p:nvPr/>
              </p:nvSpPr>
              <p:spPr>
                <a:xfrm>
                  <a:off x="2851371" y="270384"/>
                  <a:ext cx="212699" cy="161366"/>
                </a:xfrm>
                <a:custGeom>
                  <a:avLst/>
                  <a:gdLst/>
                  <a:ahLst/>
                  <a:cxnLst/>
                  <a:rect l="l" t="t" r="r" b="b"/>
                  <a:pathLst>
                    <a:path w="212699" h="161366" extrusionOk="0">
                      <a:moveTo>
                        <a:pt x="93" y="161366"/>
                      </a:moveTo>
                      <a:cubicBezTo>
                        <a:pt x="21960" y="133774"/>
                        <a:pt x="45880" y="111003"/>
                        <a:pt x="81403" y="90375"/>
                      </a:cubicBezTo>
                      <a:cubicBezTo>
                        <a:pt x="86133" y="87607"/>
                        <a:pt x="91042" y="84839"/>
                        <a:pt x="95773" y="81892"/>
                      </a:cubicBezTo>
                      <a:cubicBezTo>
                        <a:pt x="96040" y="81713"/>
                        <a:pt x="96397" y="81535"/>
                        <a:pt x="96844" y="81356"/>
                      </a:cubicBezTo>
                      <a:cubicBezTo>
                        <a:pt x="136918" y="57246"/>
                        <a:pt x="176368" y="30636"/>
                        <a:pt x="212426" y="989"/>
                      </a:cubicBezTo>
                      <a:cubicBezTo>
                        <a:pt x="213051" y="453"/>
                        <a:pt x="212516" y="-261"/>
                        <a:pt x="211712" y="96"/>
                      </a:cubicBezTo>
                      <a:cubicBezTo>
                        <a:pt x="186454" y="13848"/>
                        <a:pt x="161195" y="29296"/>
                        <a:pt x="136115" y="45638"/>
                      </a:cubicBezTo>
                      <a:cubicBezTo>
                        <a:pt x="121924" y="41976"/>
                        <a:pt x="107286" y="39297"/>
                        <a:pt x="92916" y="36708"/>
                      </a:cubicBezTo>
                      <a:cubicBezTo>
                        <a:pt x="80064" y="34386"/>
                        <a:pt x="66854" y="34118"/>
                        <a:pt x="54091" y="33047"/>
                      </a:cubicBezTo>
                      <a:cubicBezTo>
                        <a:pt x="53913" y="33047"/>
                        <a:pt x="53913" y="33047"/>
                        <a:pt x="53913" y="33047"/>
                      </a:cubicBezTo>
                      <a:cubicBezTo>
                        <a:pt x="52842" y="34029"/>
                        <a:pt x="51949" y="34922"/>
                        <a:pt x="51057" y="35904"/>
                      </a:cubicBezTo>
                      <a:cubicBezTo>
                        <a:pt x="66676" y="40101"/>
                        <a:pt x="81938" y="45459"/>
                        <a:pt x="98093" y="48406"/>
                      </a:cubicBezTo>
                      <a:cubicBezTo>
                        <a:pt x="106483" y="50013"/>
                        <a:pt x="115587" y="52513"/>
                        <a:pt x="124423" y="53138"/>
                      </a:cubicBezTo>
                      <a:cubicBezTo>
                        <a:pt x="105858" y="65283"/>
                        <a:pt x="87829" y="78052"/>
                        <a:pt x="70157" y="90911"/>
                      </a:cubicBezTo>
                      <a:cubicBezTo>
                        <a:pt x="52574" y="89036"/>
                        <a:pt x="35169" y="86446"/>
                        <a:pt x="17587" y="84392"/>
                      </a:cubicBezTo>
                      <a:cubicBezTo>
                        <a:pt x="16872" y="85821"/>
                        <a:pt x="16158" y="87428"/>
                        <a:pt x="15623" y="88857"/>
                      </a:cubicBezTo>
                      <a:cubicBezTo>
                        <a:pt x="33206" y="91268"/>
                        <a:pt x="51146" y="91893"/>
                        <a:pt x="68461" y="92072"/>
                      </a:cubicBezTo>
                      <a:cubicBezTo>
                        <a:pt x="59536" y="98501"/>
                        <a:pt x="50432" y="105109"/>
                        <a:pt x="41863" y="111717"/>
                      </a:cubicBezTo>
                      <a:cubicBezTo>
                        <a:pt x="27226" y="122701"/>
                        <a:pt x="13035" y="134934"/>
                        <a:pt x="271" y="148686"/>
                      </a:cubicBezTo>
                      <a:cubicBezTo>
                        <a:pt x="4" y="153062"/>
                        <a:pt x="-86" y="157259"/>
                        <a:pt x="93" y="1613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5" name="Google Shape;1995;p33"/>
                <p:cNvSpPr/>
                <p:nvPr/>
              </p:nvSpPr>
              <p:spPr>
                <a:xfrm>
                  <a:off x="2938322" y="351718"/>
                  <a:ext cx="17657" cy="133966"/>
                </a:xfrm>
                <a:custGeom>
                  <a:avLst/>
                  <a:gdLst/>
                  <a:ahLst/>
                  <a:cxnLst/>
                  <a:rect l="l" t="t" r="r" b="b"/>
                  <a:pathLst>
                    <a:path w="17657" h="133966" extrusionOk="0">
                      <a:moveTo>
                        <a:pt x="12570" y="133967"/>
                      </a:moveTo>
                      <a:cubicBezTo>
                        <a:pt x="14266" y="133431"/>
                        <a:pt x="15961" y="132806"/>
                        <a:pt x="17657" y="132092"/>
                      </a:cubicBezTo>
                      <a:cubicBezTo>
                        <a:pt x="15872" y="88247"/>
                        <a:pt x="12748" y="44581"/>
                        <a:pt x="10785" y="736"/>
                      </a:cubicBezTo>
                      <a:cubicBezTo>
                        <a:pt x="10785" y="111"/>
                        <a:pt x="10428" y="-68"/>
                        <a:pt x="9981" y="22"/>
                      </a:cubicBezTo>
                      <a:cubicBezTo>
                        <a:pt x="9535" y="200"/>
                        <a:pt x="9178" y="379"/>
                        <a:pt x="8910" y="557"/>
                      </a:cubicBezTo>
                      <a:cubicBezTo>
                        <a:pt x="-3853" y="42795"/>
                        <a:pt x="-3139" y="92444"/>
                        <a:pt x="12570" y="133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6" name="Google Shape;1996;p33"/>
                <p:cNvSpPr/>
                <p:nvPr/>
              </p:nvSpPr>
              <p:spPr>
                <a:xfrm>
                  <a:off x="2859586" y="636601"/>
                  <a:ext cx="158403" cy="268154"/>
                </a:xfrm>
                <a:custGeom>
                  <a:avLst/>
                  <a:gdLst/>
                  <a:ahLst/>
                  <a:cxnLst/>
                  <a:rect l="l" t="t" r="r" b="b"/>
                  <a:pathLst>
                    <a:path w="158403" h="268154" extrusionOk="0">
                      <a:moveTo>
                        <a:pt x="56140" y="139388"/>
                      </a:moveTo>
                      <a:cubicBezTo>
                        <a:pt x="36951" y="178500"/>
                        <a:pt x="23117" y="219845"/>
                        <a:pt x="16244" y="263154"/>
                      </a:cubicBezTo>
                      <a:cubicBezTo>
                        <a:pt x="16244" y="263154"/>
                        <a:pt x="16244" y="263154"/>
                        <a:pt x="16244" y="263332"/>
                      </a:cubicBezTo>
                      <a:cubicBezTo>
                        <a:pt x="21867" y="265833"/>
                        <a:pt x="28293" y="267440"/>
                        <a:pt x="34719" y="268154"/>
                      </a:cubicBezTo>
                      <a:cubicBezTo>
                        <a:pt x="42841" y="234221"/>
                        <a:pt x="52481" y="201271"/>
                        <a:pt x="64262" y="169392"/>
                      </a:cubicBezTo>
                      <a:cubicBezTo>
                        <a:pt x="68814" y="184215"/>
                        <a:pt x="77382" y="197342"/>
                        <a:pt x="88985" y="209308"/>
                      </a:cubicBezTo>
                      <a:cubicBezTo>
                        <a:pt x="97464" y="218148"/>
                        <a:pt x="106747" y="226988"/>
                        <a:pt x="116475" y="235204"/>
                      </a:cubicBezTo>
                      <a:cubicBezTo>
                        <a:pt x="119242" y="231721"/>
                        <a:pt x="122098" y="228149"/>
                        <a:pt x="124687" y="224220"/>
                      </a:cubicBezTo>
                      <a:cubicBezTo>
                        <a:pt x="118171" y="219220"/>
                        <a:pt x="111567" y="213773"/>
                        <a:pt x="105408" y="207879"/>
                      </a:cubicBezTo>
                      <a:cubicBezTo>
                        <a:pt x="88985" y="192252"/>
                        <a:pt x="80060" y="174928"/>
                        <a:pt x="69082" y="156623"/>
                      </a:cubicBezTo>
                      <a:cubicBezTo>
                        <a:pt x="76311" y="138495"/>
                        <a:pt x="84166" y="120725"/>
                        <a:pt x="93002" y="103402"/>
                      </a:cubicBezTo>
                      <a:cubicBezTo>
                        <a:pt x="103266" y="131977"/>
                        <a:pt x="124776" y="157248"/>
                        <a:pt x="150749" y="173410"/>
                      </a:cubicBezTo>
                      <a:cubicBezTo>
                        <a:pt x="152266" y="169749"/>
                        <a:pt x="153783" y="165820"/>
                        <a:pt x="155211" y="161980"/>
                      </a:cubicBezTo>
                      <a:cubicBezTo>
                        <a:pt x="132809" y="143049"/>
                        <a:pt x="113798" y="122333"/>
                        <a:pt x="95412" y="98669"/>
                      </a:cubicBezTo>
                      <a:cubicBezTo>
                        <a:pt x="112370" y="65718"/>
                        <a:pt x="132898" y="34197"/>
                        <a:pt x="157710" y="4282"/>
                      </a:cubicBezTo>
                      <a:cubicBezTo>
                        <a:pt x="159942" y="1692"/>
                        <a:pt x="156282" y="-1612"/>
                        <a:pt x="153873" y="889"/>
                      </a:cubicBezTo>
                      <a:cubicBezTo>
                        <a:pt x="116475" y="40447"/>
                        <a:pt x="83719" y="85006"/>
                        <a:pt x="59086" y="133316"/>
                      </a:cubicBezTo>
                      <a:cubicBezTo>
                        <a:pt x="41860" y="131887"/>
                        <a:pt x="24098" y="131709"/>
                        <a:pt x="6337" y="131709"/>
                      </a:cubicBezTo>
                      <a:cubicBezTo>
                        <a:pt x="4195" y="135102"/>
                        <a:pt x="1963" y="138852"/>
                        <a:pt x="0" y="142871"/>
                      </a:cubicBezTo>
                      <a:cubicBezTo>
                        <a:pt x="19189" y="143674"/>
                        <a:pt x="38289" y="142692"/>
                        <a:pt x="56140" y="13938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7" name="Google Shape;1997;p33"/>
                <p:cNvSpPr/>
                <p:nvPr/>
              </p:nvSpPr>
              <p:spPr>
                <a:xfrm>
                  <a:off x="3050149" y="623080"/>
                  <a:ext cx="282389" cy="235151"/>
                </a:xfrm>
                <a:custGeom>
                  <a:avLst/>
                  <a:gdLst/>
                  <a:ahLst/>
                  <a:cxnLst/>
                  <a:rect l="l" t="t" r="r" b="b"/>
                  <a:pathLst>
                    <a:path w="282389" h="235151" extrusionOk="0">
                      <a:moveTo>
                        <a:pt x="128071" y="130138"/>
                      </a:moveTo>
                      <a:cubicBezTo>
                        <a:pt x="121912" y="146837"/>
                        <a:pt x="117093" y="163446"/>
                        <a:pt x="113790" y="180948"/>
                      </a:cubicBezTo>
                      <a:cubicBezTo>
                        <a:pt x="112273" y="188449"/>
                        <a:pt x="110667" y="196218"/>
                        <a:pt x="109685" y="203987"/>
                      </a:cubicBezTo>
                      <a:cubicBezTo>
                        <a:pt x="110845" y="205326"/>
                        <a:pt x="112362" y="206487"/>
                        <a:pt x="113612" y="207737"/>
                      </a:cubicBezTo>
                      <a:cubicBezTo>
                        <a:pt x="115575" y="209344"/>
                        <a:pt x="117539" y="211130"/>
                        <a:pt x="119860" y="213095"/>
                      </a:cubicBezTo>
                      <a:cubicBezTo>
                        <a:pt x="121555" y="203272"/>
                        <a:pt x="121912" y="192825"/>
                        <a:pt x="123340" y="183181"/>
                      </a:cubicBezTo>
                      <a:cubicBezTo>
                        <a:pt x="125750" y="166214"/>
                        <a:pt x="128517" y="149426"/>
                        <a:pt x="131105" y="132549"/>
                      </a:cubicBezTo>
                      <a:cubicBezTo>
                        <a:pt x="134676" y="135496"/>
                        <a:pt x="138514" y="138443"/>
                        <a:pt x="142084" y="141300"/>
                      </a:cubicBezTo>
                      <a:cubicBezTo>
                        <a:pt x="185193" y="175501"/>
                        <a:pt x="230623" y="207112"/>
                        <a:pt x="278106" y="235151"/>
                      </a:cubicBezTo>
                      <a:cubicBezTo>
                        <a:pt x="280426" y="230776"/>
                        <a:pt x="281854" y="226132"/>
                        <a:pt x="282390" y="221221"/>
                      </a:cubicBezTo>
                      <a:cubicBezTo>
                        <a:pt x="242404" y="196575"/>
                        <a:pt x="202687" y="170143"/>
                        <a:pt x="164397" y="142104"/>
                      </a:cubicBezTo>
                      <a:cubicBezTo>
                        <a:pt x="187424" y="134603"/>
                        <a:pt x="210630" y="127370"/>
                        <a:pt x="234014" y="120673"/>
                      </a:cubicBezTo>
                      <a:cubicBezTo>
                        <a:pt x="233836" y="120405"/>
                        <a:pt x="233479" y="120048"/>
                        <a:pt x="233390" y="119958"/>
                      </a:cubicBezTo>
                      <a:cubicBezTo>
                        <a:pt x="208667" y="125941"/>
                        <a:pt x="184033" y="132460"/>
                        <a:pt x="159399" y="138443"/>
                      </a:cubicBezTo>
                      <a:cubicBezTo>
                        <a:pt x="142709" y="126120"/>
                        <a:pt x="126464" y="113261"/>
                        <a:pt x="110220" y="100224"/>
                      </a:cubicBezTo>
                      <a:cubicBezTo>
                        <a:pt x="125750" y="94062"/>
                        <a:pt x="141370" y="88169"/>
                        <a:pt x="157257" y="83257"/>
                      </a:cubicBezTo>
                      <a:cubicBezTo>
                        <a:pt x="164397" y="81114"/>
                        <a:pt x="171627" y="79239"/>
                        <a:pt x="178767" y="77096"/>
                      </a:cubicBezTo>
                      <a:cubicBezTo>
                        <a:pt x="174839" y="74595"/>
                        <a:pt x="171269" y="72095"/>
                        <a:pt x="167342" y="69863"/>
                      </a:cubicBezTo>
                      <a:cubicBezTo>
                        <a:pt x="145297" y="75399"/>
                        <a:pt x="122894" y="85400"/>
                        <a:pt x="103616" y="93348"/>
                      </a:cubicBezTo>
                      <a:cubicBezTo>
                        <a:pt x="103348" y="93526"/>
                        <a:pt x="102991" y="93705"/>
                        <a:pt x="102723" y="94062"/>
                      </a:cubicBezTo>
                      <a:cubicBezTo>
                        <a:pt x="66932" y="64594"/>
                        <a:pt x="32570" y="33519"/>
                        <a:pt x="1242" y="211"/>
                      </a:cubicBezTo>
                      <a:cubicBezTo>
                        <a:pt x="617" y="-414"/>
                        <a:pt x="-275" y="479"/>
                        <a:pt x="82" y="1193"/>
                      </a:cubicBezTo>
                      <a:cubicBezTo>
                        <a:pt x="30071" y="51289"/>
                        <a:pt x="81659" y="93259"/>
                        <a:pt x="128071" y="1301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8" name="Google Shape;1998;p33"/>
                <p:cNvSpPr/>
                <p:nvPr/>
              </p:nvSpPr>
              <p:spPr>
                <a:xfrm>
                  <a:off x="3113422" y="966727"/>
                  <a:ext cx="309530" cy="230296"/>
                </a:xfrm>
                <a:custGeom>
                  <a:avLst/>
                  <a:gdLst/>
                  <a:ahLst/>
                  <a:cxnLst/>
                  <a:rect l="l" t="t" r="r" b="b"/>
                  <a:pathLst>
                    <a:path w="309530" h="230296" extrusionOk="0">
                      <a:moveTo>
                        <a:pt x="101749" y="102156"/>
                      </a:moveTo>
                      <a:cubicBezTo>
                        <a:pt x="100499" y="119569"/>
                        <a:pt x="101660" y="138857"/>
                        <a:pt x="104784" y="156895"/>
                      </a:cubicBezTo>
                      <a:cubicBezTo>
                        <a:pt x="109425" y="161092"/>
                        <a:pt x="114155" y="165021"/>
                        <a:pt x="118975" y="168860"/>
                      </a:cubicBezTo>
                      <a:cubicBezTo>
                        <a:pt x="119510" y="148858"/>
                        <a:pt x="116119" y="126980"/>
                        <a:pt x="109157" y="108317"/>
                      </a:cubicBezTo>
                      <a:cubicBezTo>
                        <a:pt x="128525" y="124480"/>
                        <a:pt x="148518" y="139928"/>
                        <a:pt x="169135" y="154573"/>
                      </a:cubicBezTo>
                      <a:cubicBezTo>
                        <a:pt x="168332" y="172075"/>
                        <a:pt x="170385" y="191185"/>
                        <a:pt x="175740" y="208062"/>
                      </a:cubicBezTo>
                      <a:cubicBezTo>
                        <a:pt x="180738" y="210919"/>
                        <a:pt x="185915" y="213687"/>
                        <a:pt x="191270" y="216098"/>
                      </a:cubicBezTo>
                      <a:cubicBezTo>
                        <a:pt x="187968" y="197882"/>
                        <a:pt x="182880" y="178594"/>
                        <a:pt x="177168" y="160199"/>
                      </a:cubicBezTo>
                      <a:cubicBezTo>
                        <a:pt x="215993" y="186988"/>
                        <a:pt x="256693" y="210651"/>
                        <a:pt x="298731" y="230297"/>
                      </a:cubicBezTo>
                      <a:cubicBezTo>
                        <a:pt x="303461" y="227261"/>
                        <a:pt x="307121" y="222796"/>
                        <a:pt x="309531" y="216813"/>
                      </a:cubicBezTo>
                      <a:cubicBezTo>
                        <a:pt x="253122" y="188149"/>
                        <a:pt x="197964" y="155198"/>
                        <a:pt x="145572" y="118586"/>
                      </a:cubicBezTo>
                      <a:cubicBezTo>
                        <a:pt x="173062" y="115550"/>
                        <a:pt x="200731" y="108585"/>
                        <a:pt x="227775" y="100280"/>
                      </a:cubicBezTo>
                      <a:cubicBezTo>
                        <a:pt x="224115" y="97155"/>
                        <a:pt x="220545" y="93851"/>
                        <a:pt x="216886" y="90815"/>
                      </a:cubicBezTo>
                      <a:cubicBezTo>
                        <a:pt x="189842" y="96351"/>
                        <a:pt x="163334" y="103584"/>
                        <a:pt x="138521" y="113943"/>
                      </a:cubicBezTo>
                      <a:cubicBezTo>
                        <a:pt x="124151" y="103674"/>
                        <a:pt x="110049" y="93047"/>
                        <a:pt x="96304" y="82510"/>
                      </a:cubicBezTo>
                      <a:cubicBezTo>
                        <a:pt x="112727" y="78671"/>
                        <a:pt x="129239" y="75456"/>
                        <a:pt x="145661" y="70634"/>
                      </a:cubicBezTo>
                      <a:cubicBezTo>
                        <a:pt x="156818" y="67330"/>
                        <a:pt x="167439" y="63044"/>
                        <a:pt x="178418" y="59472"/>
                      </a:cubicBezTo>
                      <a:cubicBezTo>
                        <a:pt x="176097" y="57686"/>
                        <a:pt x="173866" y="55811"/>
                        <a:pt x="171545" y="54203"/>
                      </a:cubicBezTo>
                      <a:cubicBezTo>
                        <a:pt x="166101" y="55721"/>
                        <a:pt x="160745" y="57775"/>
                        <a:pt x="155122" y="59472"/>
                      </a:cubicBezTo>
                      <a:cubicBezTo>
                        <a:pt x="133791" y="66258"/>
                        <a:pt x="112459" y="73313"/>
                        <a:pt x="90325" y="77778"/>
                      </a:cubicBezTo>
                      <a:cubicBezTo>
                        <a:pt x="58818" y="53132"/>
                        <a:pt x="28561" y="27236"/>
                        <a:pt x="536" y="0"/>
                      </a:cubicBezTo>
                      <a:cubicBezTo>
                        <a:pt x="268" y="357"/>
                        <a:pt x="89" y="804"/>
                        <a:pt x="0" y="1250"/>
                      </a:cubicBezTo>
                      <a:cubicBezTo>
                        <a:pt x="30614" y="36790"/>
                        <a:pt x="64798" y="70723"/>
                        <a:pt x="101749" y="1021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1999" name="Google Shape;1999;p33"/>
                <p:cNvSpPr/>
                <p:nvPr/>
              </p:nvSpPr>
              <p:spPr>
                <a:xfrm>
                  <a:off x="3055331" y="1039615"/>
                  <a:ext cx="81700" cy="304481"/>
                </a:xfrm>
                <a:custGeom>
                  <a:avLst/>
                  <a:gdLst/>
                  <a:ahLst/>
                  <a:cxnLst/>
                  <a:rect l="l" t="t" r="r" b="b"/>
                  <a:pathLst>
                    <a:path w="81700" h="304481" extrusionOk="0">
                      <a:moveTo>
                        <a:pt x="4628" y="195539"/>
                      </a:moveTo>
                      <a:cubicBezTo>
                        <a:pt x="24532" y="191700"/>
                        <a:pt x="44435" y="186520"/>
                        <a:pt x="61572" y="175716"/>
                      </a:cubicBezTo>
                      <a:cubicBezTo>
                        <a:pt x="59073" y="188306"/>
                        <a:pt x="56306" y="200897"/>
                        <a:pt x="52825" y="213309"/>
                      </a:cubicBezTo>
                      <a:cubicBezTo>
                        <a:pt x="37295" y="219917"/>
                        <a:pt x="21408" y="226168"/>
                        <a:pt x="5343" y="231347"/>
                      </a:cubicBezTo>
                      <a:cubicBezTo>
                        <a:pt x="3914" y="231705"/>
                        <a:pt x="4718" y="233758"/>
                        <a:pt x="6056" y="233491"/>
                      </a:cubicBezTo>
                      <a:cubicBezTo>
                        <a:pt x="21586" y="229651"/>
                        <a:pt x="36402" y="224472"/>
                        <a:pt x="51219" y="218667"/>
                      </a:cubicBezTo>
                      <a:cubicBezTo>
                        <a:pt x="43543" y="245367"/>
                        <a:pt x="33725" y="271978"/>
                        <a:pt x="20783" y="298499"/>
                      </a:cubicBezTo>
                      <a:cubicBezTo>
                        <a:pt x="23104" y="300910"/>
                        <a:pt x="25871" y="302606"/>
                        <a:pt x="28905" y="304035"/>
                      </a:cubicBezTo>
                      <a:cubicBezTo>
                        <a:pt x="29351" y="304124"/>
                        <a:pt x="29708" y="304482"/>
                        <a:pt x="30155" y="304482"/>
                      </a:cubicBezTo>
                      <a:cubicBezTo>
                        <a:pt x="88348" y="215006"/>
                        <a:pt x="83885" y="103206"/>
                        <a:pt x="79155" y="694"/>
                      </a:cubicBezTo>
                      <a:cubicBezTo>
                        <a:pt x="79066" y="-289"/>
                        <a:pt x="77727" y="-199"/>
                        <a:pt x="77548" y="783"/>
                      </a:cubicBezTo>
                      <a:cubicBezTo>
                        <a:pt x="76209" y="58915"/>
                        <a:pt x="73086" y="114279"/>
                        <a:pt x="62911" y="168393"/>
                      </a:cubicBezTo>
                      <a:cubicBezTo>
                        <a:pt x="42115" y="173126"/>
                        <a:pt x="22301" y="181877"/>
                        <a:pt x="2397" y="188842"/>
                      </a:cubicBezTo>
                      <a:cubicBezTo>
                        <a:pt x="969" y="189199"/>
                        <a:pt x="255" y="190092"/>
                        <a:pt x="166" y="190985"/>
                      </a:cubicBezTo>
                      <a:cubicBezTo>
                        <a:pt x="76" y="191432"/>
                        <a:pt x="-102" y="191967"/>
                        <a:pt x="76" y="192414"/>
                      </a:cubicBezTo>
                      <a:cubicBezTo>
                        <a:pt x="433" y="194289"/>
                        <a:pt x="2308" y="195986"/>
                        <a:pt x="4628" y="1955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sp>
            <p:nvSpPr>
              <p:cNvPr id="2000" name="Google Shape;2000;p33"/>
              <p:cNvSpPr/>
              <p:nvPr/>
            </p:nvSpPr>
            <p:spPr>
              <a:xfrm>
                <a:off x="3016831" y="-543246"/>
                <a:ext cx="597671" cy="2160983"/>
              </a:xfrm>
              <a:custGeom>
                <a:avLst/>
                <a:gdLst/>
                <a:ahLst/>
                <a:cxnLst/>
                <a:rect l="l" t="t" r="r" b="b"/>
                <a:pathLst>
                  <a:path w="597671" h="2160983" extrusionOk="0">
                    <a:moveTo>
                      <a:pt x="126759" y="570303"/>
                    </a:moveTo>
                    <a:cubicBezTo>
                      <a:pt x="210568" y="362777"/>
                      <a:pt x="311245" y="150429"/>
                      <a:pt x="478774" y="2911"/>
                    </a:cubicBezTo>
                    <a:cubicBezTo>
                      <a:pt x="483415" y="-1197"/>
                      <a:pt x="490466" y="-929"/>
                      <a:pt x="494839" y="3536"/>
                    </a:cubicBezTo>
                    <a:cubicBezTo>
                      <a:pt x="499034" y="7822"/>
                      <a:pt x="499034" y="14430"/>
                      <a:pt x="494929" y="18806"/>
                    </a:cubicBezTo>
                    <a:cubicBezTo>
                      <a:pt x="373276" y="149268"/>
                      <a:pt x="278133" y="308485"/>
                      <a:pt x="186648" y="534942"/>
                    </a:cubicBezTo>
                    <a:cubicBezTo>
                      <a:pt x="85434" y="785419"/>
                      <a:pt x="42504" y="990445"/>
                      <a:pt x="51697" y="1180112"/>
                    </a:cubicBezTo>
                    <a:cubicBezTo>
                      <a:pt x="69547" y="1548818"/>
                      <a:pt x="269207" y="1897165"/>
                      <a:pt x="585699" y="2111835"/>
                    </a:cubicBezTo>
                    <a:cubicBezTo>
                      <a:pt x="599623" y="2121301"/>
                      <a:pt x="600426" y="2138624"/>
                      <a:pt x="593107" y="2149965"/>
                    </a:cubicBezTo>
                    <a:cubicBezTo>
                      <a:pt x="588734" y="2156841"/>
                      <a:pt x="582129" y="2160591"/>
                      <a:pt x="574989" y="2160949"/>
                    </a:cubicBezTo>
                    <a:cubicBezTo>
                      <a:pt x="570258" y="2161216"/>
                      <a:pt x="565350" y="2159966"/>
                      <a:pt x="560619" y="2157020"/>
                    </a:cubicBezTo>
                    <a:cubicBezTo>
                      <a:pt x="237879" y="1958870"/>
                      <a:pt x="23761" y="1594538"/>
                      <a:pt x="1715" y="1206186"/>
                    </a:cubicBezTo>
                    <a:cubicBezTo>
                      <a:pt x="-9174" y="1013573"/>
                      <a:pt x="31704" y="805511"/>
                      <a:pt x="126759" y="57030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grpSp>
          <p:nvGrpSpPr>
            <p:cNvPr id="2001" name="Google Shape;2001;p33"/>
            <p:cNvGrpSpPr/>
            <p:nvPr/>
          </p:nvGrpSpPr>
          <p:grpSpPr>
            <a:xfrm rot="-5333698">
              <a:off x="-144638" y="4567393"/>
              <a:ext cx="1411395" cy="1347379"/>
              <a:chOff x="1107903" y="-140329"/>
              <a:chExt cx="2031283" cy="1939431"/>
            </a:xfrm>
          </p:grpSpPr>
          <p:sp>
            <p:nvSpPr>
              <p:cNvPr id="2002" name="Google Shape;2002;p33"/>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2003" name="Google Shape;2003;p33"/>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2004" name="Google Shape;2004;p33"/>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2005" name="Google Shape;2005;p33"/>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2006" name="Google Shape;2006;p33"/>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2007" name="Google Shape;2007;p33"/>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
            <p:nvSpPr>
              <p:cNvPr id="2008" name="Google Shape;2008;p33"/>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sp>
          <p:nvSpPr>
            <p:cNvPr id="2009" name="Google Shape;2009;p33"/>
            <p:cNvSpPr/>
            <p:nvPr/>
          </p:nvSpPr>
          <p:spPr>
            <a:xfrm>
              <a:off x="232831" y="4318217"/>
              <a:ext cx="1015388" cy="1336391"/>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grpSp>
      <p:sp>
        <p:nvSpPr>
          <p:cNvPr id="2010" name="Google Shape;2010;p33"/>
          <p:cNvSpPr/>
          <p:nvPr/>
        </p:nvSpPr>
        <p:spPr>
          <a:xfrm>
            <a:off x="10985578" y="6152670"/>
            <a:ext cx="1127201" cy="1272455"/>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24598B"/>
              </a:solidFill>
              <a:latin typeface="Calibri"/>
              <a:ea typeface="Calibri"/>
              <a:cs typeface="Calibri"/>
              <a:sym typeface="Calibri"/>
            </a:endParaRPr>
          </a:p>
        </p:txBody>
      </p:sp>
    </p:spTree>
    <p:extLst>
      <p:ext uri="{BB962C8B-B14F-4D97-AF65-F5344CB8AC3E}">
        <p14:creationId xmlns:p14="http://schemas.microsoft.com/office/powerpoint/2010/main" val="2289876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
          <p:cNvSpPr txBox="1">
            <a:spLocks noGrp="1"/>
          </p:cNvSpPr>
          <p:nvPr>
            <p:ph type="subTitle" idx="1"/>
          </p:nvPr>
        </p:nvSpPr>
        <p:spPr>
          <a:xfrm>
            <a:off x="950967" y="1502967"/>
            <a:ext cx="10290000" cy="462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600">
                <a:solidFill>
                  <a:schemeClr val="dk1"/>
                </a:solidFill>
                <a:latin typeface="Barlow"/>
                <a:ea typeface="Barlow"/>
                <a:cs typeface="Barlow"/>
                <a:sym typeface="Barlow"/>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265" name="Google Shape;265;p4"/>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9225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24A9-0BCF-706B-DCA3-F053AE597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14CBE-20B9-2A37-E12F-5AEC3FFC3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4AE91-C91F-6D4B-574B-8ADECFCD4D19}"/>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5" name="Footer Placeholder 4">
            <a:extLst>
              <a:ext uri="{FF2B5EF4-FFF2-40B4-BE49-F238E27FC236}">
                <a16:creationId xmlns:a16="http://schemas.microsoft.com/office/drawing/2014/main" id="{77AD8905-46FD-BB1C-08BC-B501E1814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E68D7-2056-0AB0-8902-D2768F10246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7089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9382-0615-A943-5B29-ECC520140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27586-0700-D604-6B2F-B52B008B8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32A9E-93A0-C8F3-5957-D60B6E0E8735}"/>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5" name="Footer Placeholder 4">
            <a:extLst>
              <a:ext uri="{FF2B5EF4-FFF2-40B4-BE49-F238E27FC236}">
                <a16:creationId xmlns:a16="http://schemas.microsoft.com/office/drawing/2014/main" id="{CEF96B5C-0A2E-EBCD-C887-641A39EE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A4C5B-F8F6-1B22-6A6B-192E73A47A54}"/>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2957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2073-07A7-BD4A-C70E-75556FA85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57EAF-24EB-DE8B-0951-3E291957C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D60B43-6F60-6DD8-229C-6C6C92807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85CDF-99C3-2896-A967-8D2039CB66B9}"/>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6" name="Footer Placeholder 5">
            <a:extLst>
              <a:ext uri="{FF2B5EF4-FFF2-40B4-BE49-F238E27FC236}">
                <a16:creationId xmlns:a16="http://schemas.microsoft.com/office/drawing/2014/main" id="{7A46B4A0-6B6D-0F3B-3079-BF30CFCCE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29742-7D63-9AF8-99F4-1ACFF85D7E1A}"/>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3618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FC30-5121-7E7B-FF0A-5C1D8782A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4BF76-C61A-8619-3223-12A55279E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CE6AD-0EC0-28D4-D9C3-A262AE306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C05292-EB56-D923-7875-3AA4E2029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94E65-6B51-EE9B-5EC8-F3ABD3D8B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6DDE7-C6D6-8A4A-87C2-61265907D39C}"/>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8" name="Footer Placeholder 7">
            <a:extLst>
              <a:ext uri="{FF2B5EF4-FFF2-40B4-BE49-F238E27FC236}">
                <a16:creationId xmlns:a16="http://schemas.microsoft.com/office/drawing/2014/main" id="{62C5D592-F63A-2447-1CCA-82318C42E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89F230-ACFC-3500-37AA-5E90DEF77B1D}"/>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4181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F8D8-FC84-5B90-85A6-FCE4E5883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482A8-EF45-48B9-9657-E6EA85DA01C4}"/>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4" name="Footer Placeholder 3">
            <a:extLst>
              <a:ext uri="{FF2B5EF4-FFF2-40B4-BE49-F238E27FC236}">
                <a16:creationId xmlns:a16="http://schemas.microsoft.com/office/drawing/2014/main" id="{DE5CE276-250D-97D1-8BB1-25F4C063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BA2563-420B-8D8F-0919-64ED6BF89530}"/>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069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88127-0890-9BE9-E1F4-9143B3CCCC19}"/>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3" name="Footer Placeholder 2">
            <a:extLst>
              <a:ext uri="{FF2B5EF4-FFF2-40B4-BE49-F238E27FC236}">
                <a16:creationId xmlns:a16="http://schemas.microsoft.com/office/drawing/2014/main" id="{9DB5C7C5-C4E4-C40A-CC1A-DD4994B9C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4F96F9-68EA-3E3B-F8C1-F9F3EBB78D93}"/>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146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95AC-B149-ACA5-C0E9-6C0EA7069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BC6F95-309D-2715-A4BD-60FAE55C5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D4B21-42D7-97A1-98E2-12639BF0C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FC250-A85F-A640-73A3-0FC75930BD69}"/>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6" name="Footer Placeholder 5">
            <a:extLst>
              <a:ext uri="{FF2B5EF4-FFF2-40B4-BE49-F238E27FC236}">
                <a16:creationId xmlns:a16="http://schemas.microsoft.com/office/drawing/2014/main" id="{42F891EF-2D37-6486-EC2F-F32C5BB7B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91E93-D953-4B58-0684-550C6197843B}"/>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84478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DCA3-1F39-8228-A98C-FDCEB56E5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85544-CDF7-0E7D-28EB-09EDC5CB7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B868D-FB6E-4A90-B88F-F87461D0E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94082-8390-7913-FD60-75823BB9DF18}"/>
              </a:ext>
            </a:extLst>
          </p:cNvPr>
          <p:cNvSpPr>
            <a:spLocks noGrp="1"/>
          </p:cNvSpPr>
          <p:nvPr>
            <p:ph type="dt" sz="half" idx="10"/>
          </p:nvPr>
        </p:nvSpPr>
        <p:spPr/>
        <p:txBody>
          <a:bodyPr/>
          <a:lstStyle/>
          <a:p>
            <a:fld id="{AE47DEA5-1345-4E11-AC8F-F3A3F1925F7A}" type="datetimeFigureOut">
              <a:rPr lang="en-US" smtClean="0"/>
              <a:t>04/04/2024</a:t>
            </a:fld>
            <a:endParaRPr lang="en-US"/>
          </a:p>
        </p:txBody>
      </p:sp>
      <p:sp>
        <p:nvSpPr>
          <p:cNvPr id="6" name="Footer Placeholder 5">
            <a:extLst>
              <a:ext uri="{FF2B5EF4-FFF2-40B4-BE49-F238E27FC236}">
                <a16:creationId xmlns:a16="http://schemas.microsoft.com/office/drawing/2014/main" id="{4072A5EE-6BAA-4880-84A6-EDAEEBC84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DAA5B-9136-178D-7257-BEEEB871C4C2}"/>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58159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B810C-8FD5-279A-2CAD-B9CE27BBD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1B1DF2-B42F-1F4D-EAB6-36471BDD3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03819-E2C5-E769-BB7B-EB5740383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DEA5-1345-4E11-AC8F-F3A3F1925F7A}" type="datetimeFigureOut">
              <a:rPr lang="en-US" smtClean="0"/>
              <a:t>04/04/2024</a:t>
            </a:fld>
            <a:endParaRPr lang="en-US"/>
          </a:p>
        </p:txBody>
      </p:sp>
      <p:sp>
        <p:nvSpPr>
          <p:cNvPr id="5" name="Footer Placeholder 4">
            <a:extLst>
              <a:ext uri="{FF2B5EF4-FFF2-40B4-BE49-F238E27FC236}">
                <a16:creationId xmlns:a16="http://schemas.microsoft.com/office/drawing/2014/main" id="{0A63A466-52A2-F9F2-61D2-B0B90702B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FC3D58-ABEB-E1F6-ED58-4FF0F72E1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1C8D-5EDE-4A6B-B182-4F5344A01F3D}" type="slidenum">
              <a:rPr lang="en-US" smtClean="0"/>
              <a:t>‹#›</a:t>
            </a:fld>
            <a:endParaRPr lang="en-US"/>
          </a:p>
        </p:txBody>
      </p:sp>
    </p:spTree>
    <p:extLst>
      <p:ext uri="{BB962C8B-B14F-4D97-AF65-F5344CB8AC3E}">
        <p14:creationId xmlns:p14="http://schemas.microsoft.com/office/powerpoint/2010/main" val="3242025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microsoft.com/office/2007/relationships/media" Target="../media/media2.mp4"/><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notesSlide" Target="../notesSlides/notesSlide7.xml"/><Relationship Id="rId1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24.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4.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30.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7.xml"/><Relationship Id="rId7" Type="http://schemas.openxmlformats.org/officeDocument/2006/relationships/image" Target="../media/image24.png"/><Relationship Id="rId12"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8.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50.gif"/><Relationship Id="rId4" Type="http://schemas.openxmlformats.org/officeDocument/2006/relationships/audio" Target="../media/audio3.wav"/><Relationship Id="rId9" Type="http://schemas.openxmlformats.org/officeDocument/2006/relationships/image" Target="../media/image53.wmf"/></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50.gif"/><Relationship Id="rId4" Type="http://schemas.openxmlformats.org/officeDocument/2006/relationships/audio" Target="../media/audio3.wav"/><Relationship Id="rId9" Type="http://schemas.openxmlformats.org/officeDocument/2006/relationships/image" Target="../media/image53.wmf"/></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53.wmf"/><Relationship Id="rId4" Type="http://schemas.openxmlformats.org/officeDocument/2006/relationships/audio" Target="../media/audio3.wav"/><Relationship Id="rId9" Type="http://schemas.openxmlformats.org/officeDocument/2006/relationships/image" Target="../media/image50.gif"/></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53.wmf"/><Relationship Id="rId4" Type="http://schemas.openxmlformats.org/officeDocument/2006/relationships/audio" Target="../media/audio3.wav"/><Relationship Id="rId9" Type="http://schemas.openxmlformats.org/officeDocument/2006/relationships/image" Target="../media/image50.gif"/></Relationships>
</file>

<file path=ppt/slides/_rels/slide4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50.gif"/></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53.wmf"/><Relationship Id="rId4" Type="http://schemas.openxmlformats.org/officeDocument/2006/relationships/audio" Target="../media/audio3.wav"/><Relationship Id="rId9" Type="http://schemas.openxmlformats.org/officeDocument/2006/relationships/image" Target="../media/image50.gif"/></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6.wav"/><Relationship Id="rId7" Type="http://schemas.openxmlformats.org/officeDocument/2006/relationships/image" Target="../media/image55.gif"/><Relationship Id="rId2" Type="http://schemas.openxmlformats.org/officeDocument/2006/relationships/slideLayout" Target="../slideLayouts/slideLayout2.xml"/><Relationship Id="rId1" Type="http://schemas.openxmlformats.org/officeDocument/2006/relationships/audio" Target="file:///C:\Users\Admin\Desktop\&#272;&#432;&#7901;ng%20&#273;&#7871;n%20ng&#224;y%20vinh%20quang%20-%20B&#7913;c%20t&#432;&#7901;ng.mp3" TargetMode="External"/><Relationship Id="rId6" Type="http://schemas.openxmlformats.org/officeDocument/2006/relationships/hyperlink" Target="da&#803;y%20th&#432;&#803;c%20nghi&#234;&#803;m.ppt#-1,33,&#212; C&#7916;A B&#205; M&#7852;T" TargetMode="External"/><Relationship Id="rId5" Type="http://schemas.openxmlformats.org/officeDocument/2006/relationships/hyperlink" Target="&#272;&#192;O.ppt#-1,3,B&#7888;C TH&#258;M CH&#7884;N &#212; C&#7916;A B&#205; M&#7852;T" TargetMode="External"/><Relationship Id="rId4" Type="http://schemas.openxmlformats.org/officeDocument/2006/relationships/image" Target="../media/image54.gif"/></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2.xml"/><Relationship Id="rId7" Type="http://schemas.openxmlformats.org/officeDocument/2006/relationships/image" Target="../media/image59.pn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15240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13114" y="381001"/>
            <a:ext cx="9144000" cy="1540037"/>
          </a:xfrm>
          <a:prstGeom prst="rect">
            <a:avLst/>
          </a:prstGeom>
        </p:spPr>
        <p:txBody>
          <a:bodyPr wrap="square">
            <a:spAutoFit/>
          </a:bodyPr>
          <a:lstStyle/>
          <a:p>
            <a:pPr marL="165100" indent="25400">
              <a:lnSpc>
                <a:spcPct val="112000"/>
              </a:lnSpc>
              <a:spcAft>
                <a:spcPts val="3200"/>
              </a:spcAft>
            </a:pPr>
            <a:r>
              <a:rPr lang="vi-VN" sz="2800" b="1" dirty="0">
                <a:latin typeface="Times New Roman" panose="02020603050405020304" pitchFamily="18" charset="0"/>
                <a:ea typeface="Times New Roman" panose="02020603050405020304" pitchFamily="18" charset="0"/>
              </a:rPr>
              <a:t>Ngay từ lớp 6, các em đã </a:t>
            </a:r>
            <a:r>
              <a:rPr lang="en-US" sz="2800" b="1" dirty="0">
                <a:latin typeface="Times New Roman" panose="02020603050405020304" pitchFamily="18" charset="0"/>
                <a:ea typeface="Times New Roman" panose="02020603050405020304" pitchFamily="18" charset="0"/>
              </a:rPr>
              <a:t>đ</a:t>
            </a:r>
            <a:r>
              <a:rPr lang="vi-VN" sz="2800" b="1" dirty="0">
                <a:latin typeface="Times New Roman" panose="02020603050405020304" pitchFamily="18" charset="0"/>
                <a:ea typeface="Times New Roman" panose="02020603050405020304" pitchFamily="18" charset="0"/>
              </a:rPr>
              <a:t>ược làm quen với năng lượng nhiệt. </a:t>
            </a:r>
            <a:r>
              <a:rPr lang="en-US" sz="2800" b="1" dirty="0">
                <a:latin typeface="Times New Roman" panose="02020603050405020304" pitchFamily="18" charset="0"/>
                <a:ea typeface="Times New Roman" panose="02020603050405020304" pitchFamily="18" charset="0"/>
              </a:rPr>
              <a:t>T</a:t>
            </a:r>
            <a:r>
              <a:rPr lang="vi-VN" sz="2800" b="1" dirty="0">
                <a:latin typeface="Times New Roman" panose="02020603050405020304" pitchFamily="18" charset="0"/>
                <a:ea typeface="Times New Roman" panose="02020603050405020304" pitchFamily="18" charset="0"/>
              </a:rPr>
              <a:t>heo em, năng lượng nhiệt là gì v</a:t>
            </a:r>
            <a:r>
              <a:rPr lang="en-US" sz="2800" b="1" dirty="0">
                <a:latin typeface="Times New Roman" panose="02020603050405020304" pitchFamily="18" charset="0"/>
                <a:ea typeface="Times New Roman" panose="02020603050405020304" pitchFamily="18" charset="0"/>
              </a:rPr>
              <a:t>à</a:t>
            </a:r>
            <a:r>
              <a:rPr lang="vi-VN" sz="2800" b="1" dirty="0">
                <a:latin typeface="Times New Roman" panose="02020603050405020304" pitchFamily="18" charset="0"/>
                <a:ea typeface="Times New Roman" panose="02020603050405020304" pitchFamily="18" charset="0"/>
              </a:rPr>
              <a:t> tại sao mọi vật đều luôn có năng lượng này?</a:t>
            </a:r>
            <a:endParaRPr lang="en-US" sz="2800" b="1" dirty="0">
              <a:latin typeface="Times New Roman" panose="02020603050405020304" pitchFamily="18" charset="0"/>
              <a:ea typeface="Times New Roman" panose="02020603050405020304" pitchFamily="18" charset="0"/>
            </a:endParaRPr>
          </a:p>
        </p:txBody>
      </p:sp>
      <p:pic>
        <p:nvPicPr>
          <p:cNvPr id="4" name="Picture 3" descr="Giải thích: Vì sao trên nắp ấm nước lại có lỗ?">
            <a:extLst>
              <a:ext uri="{FF2B5EF4-FFF2-40B4-BE49-F238E27FC236}">
                <a16:creationId xmlns:a16="http://schemas.microsoft.com/office/drawing/2014/main" id="{A32940E4-310D-C8CA-8D89-4295061CA3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8652" y="2209800"/>
            <a:ext cx="5850896" cy="3690582"/>
          </a:xfrm>
          <a:prstGeom prst="rect">
            <a:avLst/>
          </a:prstGeom>
          <a:noFill/>
          <a:ln>
            <a:noFill/>
          </a:ln>
        </p:spPr>
      </p:pic>
    </p:spTree>
    <p:extLst>
      <p:ext uri="{BB962C8B-B14F-4D97-AF65-F5344CB8AC3E}">
        <p14:creationId xmlns:p14="http://schemas.microsoft.com/office/powerpoint/2010/main" val="135617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2315" y="2530323"/>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01</a:t>
            </a:r>
            <a:endParaRPr lang="zh-CN" altLang="en-US" sz="4267" dirty="0">
              <a:solidFill>
                <a:schemeClr val="bg1"/>
              </a:solidFill>
              <a:latin typeface="Adobe Gothic Std B" pitchFamily="34" charset="-128"/>
            </a:endParaRPr>
          </a:p>
        </p:txBody>
      </p:sp>
      <p:sp>
        <p:nvSpPr>
          <p:cNvPr id="4" name="TextBox 3"/>
          <p:cNvSpPr txBox="1"/>
          <p:nvPr/>
        </p:nvSpPr>
        <p:spPr>
          <a:xfrm>
            <a:off x="3814793" y="2529487"/>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02</a:t>
            </a:r>
            <a:endParaRPr lang="zh-CN" altLang="en-US" sz="4267" dirty="0">
              <a:solidFill>
                <a:schemeClr val="bg1"/>
              </a:solidFill>
              <a:latin typeface="Adobe Gothic Std B" pitchFamily="34" charset="-128"/>
            </a:endParaRPr>
          </a:p>
        </p:txBody>
      </p:sp>
      <p:sp>
        <p:nvSpPr>
          <p:cNvPr id="5" name="TextBox 4"/>
          <p:cNvSpPr txBox="1"/>
          <p:nvPr/>
        </p:nvSpPr>
        <p:spPr>
          <a:xfrm>
            <a:off x="5607273" y="2529487"/>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03</a:t>
            </a:r>
            <a:endParaRPr lang="zh-CN" altLang="en-US" sz="4267"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91064" y="135634"/>
            <a:ext cx="11809872"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pic>
        <p:nvPicPr>
          <p:cNvPr id="24" name="Thi nghiem Brown">
            <a:hlinkClick r:id="" action="ppaction://media"/>
            <a:extLst>
              <a:ext uri="{FF2B5EF4-FFF2-40B4-BE49-F238E27FC236}">
                <a16:creationId xmlns:a16="http://schemas.microsoft.com/office/drawing/2014/main" id="{F5E2959C-811C-494D-8EC3-32CF466516BC}"/>
              </a:ext>
            </a:extLst>
          </p:cNvPr>
          <p:cNvPicPr>
            <a:picLocks noChangeAspect="1"/>
          </p:cNvPicPr>
          <p:nvPr>
            <a:videoFile r:link="rId1"/>
            <p:extLst>
              <p:ext uri="{DAA4B4D4-6D71-4841-9C94-3DE7FCFB9230}">
                <p14:media xmlns:p14="http://schemas.microsoft.com/office/powerpoint/2010/main" r:embed="rId2">
                  <p14:trim end="130869.6462"/>
                </p14:media>
              </p:ext>
            </p:extLst>
          </p:nvPr>
        </p:nvPicPr>
        <p:blipFill>
          <a:blip r:embed="rId5"/>
          <a:stretch>
            <a:fillRect/>
          </a:stretch>
        </p:blipFill>
        <p:spPr>
          <a:xfrm>
            <a:off x="276142" y="787469"/>
            <a:ext cx="11724793" cy="4775075"/>
          </a:xfrm>
          <a:prstGeom prst="rect">
            <a:avLst/>
          </a:prstGeom>
        </p:spPr>
      </p:pic>
      <p:sp>
        <p:nvSpPr>
          <p:cNvPr id="25" name="Rectangle 24">
            <a:extLst>
              <a:ext uri="{FF2B5EF4-FFF2-40B4-BE49-F238E27FC236}">
                <a16:creationId xmlns:a16="http://schemas.microsoft.com/office/drawing/2014/main" id="{5195F480-F704-4F01-AB62-ED5B36604FAE}"/>
              </a:ext>
            </a:extLst>
          </p:cNvPr>
          <p:cNvSpPr/>
          <p:nvPr/>
        </p:nvSpPr>
        <p:spPr>
          <a:xfrm>
            <a:off x="2577235" y="5922148"/>
            <a:ext cx="3296223" cy="461665"/>
          </a:xfrm>
          <a:prstGeom prst="rect">
            <a:avLst/>
          </a:prstGeom>
        </p:spPr>
        <p:txBody>
          <a:bodyPr wrap="none">
            <a:spAutoFit/>
          </a:bodyPr>
          <a:lstStyle/>
          <a:p>
            <a:r>
              <a:rPr lang="en-US" sz="2400" i="1" dirty="0">
                <a:solidFill>
                  <a:srgbClr val="000000"/>
                </a:solidFill>
                <a:ea typeface="Times New Roman" panose="02020603050405020304" pitchFamily="18" charset="0"/>
              </a:rPr>
              <a:t>Video </a:t>
            </a:r>
            <a:r>
              <a:rPr lang="en-US" sz="2400" i="1" dirty="0" err="1">
                <a:solidFill>
                  <a:srgbClr val="000000"/>
                </a:solidFill>
                <a:ea typeface="Times New Roman" panose="02020603050405020304" pitchFamily="18" charset="0"/>
              </a:rPr>
              <a:t>Thí</a:t>
            </a:r>
            <a:r>
              <a:rPr lang="en-US" sz="2400" i="1" dirty="0">
                <a:solidFill>
                  <a:srgbClr val="000000"/>
                </a:solidFill>
                <a:ea typeface="Times New Roman" panose="02020603050405020304" pitchFamily="18" charset="0"/>
              </a:rPr>
              <a:t> </a:t>
            </a:r>
            <a:r>
              <a:rPr lang="en-US" sz="2400" i="1" dirty="0" err="1">
                <a:solidFill>
                  <a:srgbClr val="000000"/>
                </a:solidFill>
                <a:ea typeface="Times New Roman" panose="02020603050405020304" pitchFamily="18" charset="0"/>
              </a:rPr>
              <a:t>nghiệm</a:t>
            </a:r>
            <a:r>
              <a:rPr lang="en-US" sz="2400" i="1" dirty="0">
                <a:solidFill>
                  <a:srgbClr val="000000"/>
                </a:solidFill>
                <a:ea typeface="Times New Roman" panose="02020603050405020304" pitchFamily="18" charset="0"/>
              </a:rPr>
              <a:t> Brown </a:t>
            </a:r>
            <a:endParaRPr lang="en-US" sz="2400" i="1" dirty="0"/>
          </a:p>
        </p:txBody>
      </p:sp>
    </p:spTree>
    <p:extLst>
      <p:ext uri="{BB962C8B-B14F-4D97-AF65-F5344CB8AC3E}">
        <p14:creationId xmlns:p14="http://schemas.microsoft.com/office/powerpoint/2010/main" val="245984888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2315" y="2530323"/>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01</a:t>
            </a:r>
            <a:endParaRPr lang="zh-CN" altLang="en-US" sz="4267" dirty="0">
              <a:solidFill>
                <a:schemeClr val="bg1"/>
              </a:solidFill>
              <a:latin typeface="Adobe Gothic Std B" pitchFamily="34" charset="-128"/>
            </a:endParaRPr>
          </a:p>
        </p:txBody>
      </p:sp>
      <p:sp>
        <p:nvSpPr>
          <p:cNvPr id="4" name="TextBox 3"/>
          <p:cNvSpPr txBox="1"/>
          <p:nvPr/>
        </p:nvSpPr>
        <p:spPr>
          <a:xfrm>
            <a:off x="3814793" y="2529487"/>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02</a:t>
            </a:r>
            <a:endParaRPr lang="zh-CN" altLang="en-US" sz="4267" dirty="0">
              <a:solidFill>
                <a:schemeClr val="bg1"/>
              </a:solidFill>
              <a:latin typeface="Adobe Gothic Std B" pitchFamily="34" charset="-128"/>
            </a:endParaRPr>
          </a:p>
        </p:txBody>
      </p:sp>
      <p:sp>
        <p:nvSpPr>
          <p:cNvPr id="5" name="TextBox 4"/>
          <p:cNvSpPr txBox="1"/>
          <p:nvPr/>
        </p:nvSpPr>
        <p:spPr>
          <a:xfrm>
            <a:off x="5607273" y="2529487"/>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03</a:t>
            </a:r>
            <a:endParaRPr lang="zh-CN" altLang="en-US" sz="4267"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203424" y="130694"/>
            <a:ext cx="11785221"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1499037386"/>
              </p:ext>
            </p:extLst>
          </p:nvPr>
        </p:nvGraphicFramePr>
        <p:xfrm>
          <a:off x="101758" y="754621"/>
          <a:ext cx="11988485" cy="6103379"/>
        </p:xfrm>
        <a:graphic>
          <a:graphicData uri="http://schemas.openxmlformats.org/drawingml/2006/table">
            <a:tbl>
              <a:tblPr firstRow="1" firstCol="1" bandRow="1">
                <a:tableStyleId>{5C22544A-7EE6-4342-B048-85BDC9FD1C3A}</a:tableStyleId>
              </a:tblPr>
              <a:tblGrid>
                <a:gridCol w="11988485">
                  <a:extLst>
                    <a:ext uri="{9D8B030D-6E8A-4147-A177-3AD203B41FA5}">
                      <a16:colId xmlns:a16="http://schemas.microsoft.com/office/drawing/2014/main" val="3499334438"/>
                    </a:ext>
                  </a:extLst>
                </a:gridCol>
              </a:tblGrid>
              <a:tr h="6103379">
                <a:tc>
                  <a:txBody>
                    <a:bodyPr/>
                    <a:lstStyle/>
                    <a:p>
                      <a:pPr marL="457200" algn="ctr">
                        <a:lnSpc>
                          <a:spcPct val="150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PHIẾU HỌC TẬP 1</a:t>
                      </a:r>
                    </a:p>
                    <a:p>
                      <a:pPr algn="just">
                        <a:lnSpc>
                          <a:spcPct val="150000"/>
                        </a:lnSpc>
                        <a:spcAft>
                          <a:spcPts val="0"/>
                        </a:spcAf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1: </a:t>
                      </a:r>
                      <a:r>
                        <a:rPr lang="en-US" sz="2400" b="1" dirty="0" err="1">
                          <a:solidFill>
                            <a:schemeClr val="tx1"/>
                          </a:solidFill>
                          <a:effectLst/>
                          <a:latin typeface="Times New Roman" panose="02020603050405020304" pitchFamily="18" charset="0"/>
                          <a:cs typeface="Times New Roman" panose="02020603050405020304" pitchFamily="18" charset="0"/>
                        </a:rPr>
                        <a:t>Ông</a:t>
                      </a:r>
                      <a:r>
                        <a:rPr lang="en-US" sz="2400" b="1" dirty="0">
                          <a:solidFill>
                            <a:schemeClr val="tx1"/>
                          </a:solidFill>
                          <a:effectLst/>
                          <a:latin typeface="Times New Roman" panose="02020603050405020304" pitchFamily="18" charset="0"/>
                          <a:cs typeface="Times New Roman" panose="02020603050405020304" pitchFamily="18" charset="0"/>
                        </a:rPr>
                        <a:t> Brown </a:t>
                      </a:r>
                      <a:r>
                        <a:rPr lang="en-US" sz="2400" b="1" dirty="0" err="1">
                          <a:solidFill>
                            <a:schemeClr val="tx1"/>
                          </a:solidFill>
                          <a:effectLst/>
                          <a:latin typeface="Times New Roman" panose="02020603050405020304" pitchFamily="18" charset="0"/>
                          <a:cs typeface="Times New Roman" panose="02020603050405020304" pitchFamily="18" charset="0"/>
                        </a:rPr>
                        <a:t>đã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quan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sát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được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hạt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phấn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hoa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chuyển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như</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thế</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nào</a:t>
                      </a:r>
                      <a:r>
                        <a:rPr lang="en-US" sz="2400" b="1"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TL: </a:t>
                      </a:r>
                      <a:r>
                        <a:rPr lang="en-US" sz="2400" b="1" dirty="0" err="1">
                          <a:solidFill>
                            <a:srgbClr val="FF0000"/>
                          </a:solidFill>
                          <a:effectLst/>
                          <a:latin typeface="Times New Roman" panose="02020603050405020304" pitchFamily="18" charset="0"/>
                          <a:cs typeface="Times New Roman" panose="02020603050405020304" pitchFamily="18" charset="0"/>
                        </a:rPr>
                        <a:t>Các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hạt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phấn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hoa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hỗn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ngừng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về</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mọi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phía</a:t>
                      </a:r>
                      <a:r>
                        <a:rPr lang="en-US" sz="2400" b="1" dirty="0">
                          <a:solidFill>
                            <a:srgbClr val="FF0000"/>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2: </a:t>
                      </a:r>
                      <a:r>
                        <a:rPr lang="en-US" sz="2400" b="1" dirty="0" err="1">
                          <a:solidFill>
                            <a:schemeClr val="tx1"/>
                          </a:solidFill>
                          <a:effectLst/>
                          <a:latin typeface="Times New Roman" panose="02020603050405020304" pitchFamily="18" charset="0"/>
                          <a:cs typeface="Times New Roman" panose="02020603050405020304" pitchFamily="18" charset="0"/>
                        </a:rPr>
                        <a:t>Tại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sao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hạt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phấn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hoa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lại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chuyển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như</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vậy</a:t>
                      </a:r>
                      <a:r>
                        <a:rPr lang="en-US" sz="2400" b="1"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TL: Do </a:t>
                      </a:r>
                      <a:r>
                        <a:rPr lang="en-US" sz="2400" b="1" dirty="0" err="1">
                          <a:solidFill>
                            <a:srgbClr val="FF0000"/>
                          </a:solidFill>
                          <a:effectLst/>
                          <a:latin typeface="Times New Roman" panose="02020603050405020304" pitchFamily="18" charset="0"/>
                          <a:cs typeface="Times New Roman" panose="02020603050405020304" pitchFamily="18" charset="0"/>
                        </a:rPr>
                        <a:t>các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phân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tử</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nước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hỗn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chạm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vào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hạt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phấn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hoa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làm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nó</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mọi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phía</a:t>
                      </a:r>
                      <a:r>
                        <a:rPr lang="en-US" sz="2400" b="1" dirty="0">
                          <a:solidFill>
                            <a:srgbClr val="FF0000"/>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3: </a:t>
                      </a:r>
                      <a:r>
                        <a:rPr lang="en-US" sz="2400" b="1" dirty="0" err="1">
                          <a:solidFill>
                            <a:schemeClr val="tx1"/>
                          </a:solidFill>
                          <a:effectLst/>
                          <a:latin typeface="Times New Roman" panose="02020603050405020304" pitchFamily="18" charset="0"/>
                          <a:cs typeface="Times New Roman" panose="02020603050405020304" pitchFamily="18" charset="0"/>
                        </a:rPr>
                        <a:t>Nhiệt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càng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cao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chuyển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của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hạt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phấn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hoa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sẽ</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xảy</a:t>
                      </a:r>
                      <a:r>
                        <a:rPr lang="en-US" sz="2400" b="1" dirty="0">
                          <a:solidFill>
                            <a:schemeClr val="tx1"/>
                          </a:solidFill>
                          <a:effectLst/>
                          <a:latin typeface="Times New Roman" panose="02020603050405020304" pitchFamily="18" charset="0"/>
                          <a:cs typeface="Times New Roman" panose="02020603050405020304" pitchFamily="18" charset="0"/>
                        </a:rPr>
                        <a:t> ra </a:t>
                      </a:r>
                      <a:r>
                        <a:rPr lang="en-US" sz="2400" b="1" dirty="0" err="1">
                          <a:solidFill>
                            <a:schemeClr val="tx1"/>
                          </a:solidFill>
                          <a:effectLst/>
                          <a:latin typeface="Times New Roman" panose="02020603050405020304" pitchFamily="18" charset="0"/>
                          <a:cs typeface="Times New Roman" panose="02020603050405020304" pitchFamily="18" charset="0"/>
                        </a:rPr>
                        <a:t>như</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thế</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nào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sao</a:t>
                      </a:r>
                      <a:r>
                        <a:rPr lang="en-US" sz="2400" b="1"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TL: </a:t>
                      </a:r>
                      <a:r>
                        <a:rPr lang="en-US" sz="2400" b="1" dirty="0" err="1">
                          <a:solidFill>
                            <a:srgbClr val="FF0000"/>
                          </a:solidFill>
                          <a:effectLst/>
                          <a:latin typeface="Times New Roman" panose="02020603050405020304" pitchFamily="18" charset="0"/>
                          <a:cs typeface="Times New Roman" panose="02020603050405020304" pitchFamily="18" charset="0"/>
                        </a:rPr>
                        <a:t>Nhiệt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càng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cao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thì</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hạt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phấn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hoa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sẽ</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càng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nhanh</a:t>
                      </a:r>
                      <a:r>
                        <a:rPr lang="en-US" sz="2400" b="1" dirty="0">
                          <a:solidFill>
                            <a:srgbClr val="FF0000"/>
                          </a:solidFill>
                          <a:effectLst/>
                          <a:latin typeface="Times New Roman" panose="02020603050405020304" pitchFamily="18" charset="0"/>
                          <a:cs typeface="Times New Roman" panose="02020603050405020304" pitchFamily="18" charset="0"/>
                        </a:rPr>
                        <a:t>. Do </a:t>
                      </a:r>
                      <a:r>
                        <a:rPr lang="en-US" sz="2400" b="1" dirty="0" err="1">
                          <a:solidFill>
                            <a:srgbClr val="FF0000"/>
                          </a:solidFill>
                          <a:effectLst/>
                          <a:latin typeface="Times New Roman" panose="02020603050405020304" pitchFamily="18" charset="0"/>
                          <a:cs typeface="Times New Roman" panose="02020603050405020304" pitchFamily="18" charset="0"/>
                        </a:rPr>
                        <a:t>các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phân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tử</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nước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chuyển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động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nhanh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hơn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làm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hạt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phấn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hoa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chạm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càng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mạnh</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36267480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418996" y="787470"/>
            <a:ext cx="1875251" cy="2443221"/>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grpSp>
        <p:nvGrpSpPr>
          <p:cNvPr id="84" name="Group 17"/>
          <p:cNvGrpSpPr>
            <a:grpSpLocks/>
          </p:cNvGrpSpPr>
          <p:nvPr/>
        </p:nvGrpSpPr>
        <p:grpSpPr bwMode="auto">
          <a:xfrm>
            <a:off x="971370" y="1263580"/>
            <a:ext cx="2233599" cy="3678849"/>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42464" y="2036152"/>
            <a:ext cx="2945037" cy="564322"/>
          </a:xfrm>
          <a:prstGeom prst="rect">
            <a:avLst/>
          </a:prstGeom>
        </p:spPr>
        <p:txBody>
          <a:bodyPr wrap="none">
            <a:spAutoFit/>
          </a:bodyPr>
          <a:lstStyle/>
          <a:p>
            <a:pPr indent="609585" algn="just">
              <a:lnSpc>
                <a:spcPct val="115000"/>
              </a:lnSpc>
            </a:pPr>
            <a:r>
              <a:rPr lang="en-US" sz="2667" b="1" dirty="0">
                <a:solidFill>
                  <a:srgbClr val="000000"/>
                </a:solidFill>
                <a:latin typeface="Times New Roman" panose="02020603050405020304" pitchFamily="18" charset="0"/>
                <a:ea typeface="Times New Roman" panose="02020603050405020304" pitchFamily="18" charset="0"/>
              </a:rPr>
              <a:t>THẢO LUẬN </a:t>
            </a:r>
            <a:endParaRPr lang="en-US" sz="2667"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203424" y="130694"/>
            <a:ext cx="11785221"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1377F9D-02D4-4CDA-8EC1-2CC884A761B1}"/>
              </a:ext>
            </a:extLst>
          </p:cNvPr>
          <p:cNvSpPr txBox="1"/>
          <p:nvPr/>
        </p:nvSpPr>
        <p:spPr>
          <a:xfrm>
            <a:off x="3405611" y="2311429"/>
            <a:ext cx="7567061" cy="1734064"/>
          </a:xfrm>
          <a:prstGeom prst="rect">
            <a:avLst/>
          </a:prstGeom>
          <a:solidFill>
            <a:schemeClr val="tx2">
              <a:lumMod val="20000"/>
              <a:lumOff val="80000"/>
            </a:schemeClr>
          </a:solidFill>
        </p:spPr>
        <p:txBody>
          <a:bodyPr wrap="square" rtlCol="0">
            <a:spAutoFit/>
          </a:bodyPr>
          <a:lstStyle/>
          <a:p>
            <a:pPr algn="just"/>
            <a:r>
              <a:rPr lang="en-US" sz="2667" dirty="0">
                <a:latin typeface="Times New Roman" panose="02020603050405020304" pitchFamily="18" charset="0"/>
                <a:ea typeface="Times New Roman" panose="02020603050405020304" pitchFamily="18" charset="0"/>
              </a:rPr>
              <a:t>Do </a:t>
            </a:r>
            <a:r>
              <a:rPr lang="en-US" sz="2667" dirty="0" err="1">
                <a:latin typeface="Times New Roman" panose="02020603050405020304" pitchFamily="18" charset="0"/>
                <a:ea typeface="Times New Roman" panose="02020603050405020304" pitchFamily="18" charset="0"/>
              </a:rPr>
              <a:t>giữa</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các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nguyên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phân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có</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lực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hút</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và</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lực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đẩy</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gọi</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là</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lực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tương</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tác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phân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Các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lực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này</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khác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nhau</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về</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độ</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lớn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phương</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chiều</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nên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gây</a:t>
            </a:r>
            <a:r>
              <a:rPr lang="en-US" sz="2667" dirty="0">
                <a:latin typeface="Times New Roman" panose="02020603050405020304" pitchFamily="18" charset="0"/>
                <a:ea typeface="Times New Roman" panose="02020603050405020304" pitchFamily="18" charset="0"/>
              </a:rPr>
              <a:t> ra </a:t>
            </a:r>
            <a:r>
              <a:rPr lang="en-US" sz="2667" dirty="0" err="1">
                <a:latin typeface="Times New Roman" panose="02020603050405020304" pitchFamily="18" charset="0"/>
                <a:ea typeface="Times New Roman" panose="02020603050405020304" pitchFamily="18" charset="0"/>
              </a:rPr>
              <a:t>sự</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chuyển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động</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hỗn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loạn</a:t>
            </a:r>
            <a:r>
              <a:rPr lang="en-US" sz="2667"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895ED05-39F0-454E-BA0F-E6EB1EA0F143}"/>
              </a:ext>
            </a:extLst>
          </p:cNvPr>
          <p:cNvSpPr txBox="1"/>
          <p:nvPr/>
        </p:nvSpPr>
        <p:spPr>
          <a:xfrm>
            <a:off x="3369518" y="1092262"/>
            <a:ext cx="7567061" cy="913199"/>
          </a:xfrm>
          <a:prstGeom prst="rect">
            <a:avLst/>
          </a:prstGeom>
          <a:solidFill>
            <a:schemeClr val="accent2">
              <a:lumMod val="20000"/>
              <a:lumOff val="80000"/>
            </a:schemeClr>
          </a:solidFill>
        </p:spPr>
        <p:txBody>
          <a:bodyPr wrap="square" rtlCol="0">
            <a:spAutoFit/>
          </a:bodyPr>
          <a:lstStyle/>
          <a:p>
            <a:pPr algn="just"/>
            <a:r>
              <a:rPr lang="en-US" sz="2667" dirty="0">
                <a:latin typeface="Times New Roman" panose="02020603050405020304" pitchFamily="18" charset="0"/>
                <a:ea typeface="Times New Roman" panose="02020603050405020304" pitchFamily="18" charset="0"/>
              </a:rPr>
              <a:t>CH 1: </a:t>
            </a:r>
            <a:r>
              <a:rPr lang="en-US" sz="2667" dirty="0" err="1">
                <a:latin typeface="Times New Roman" panose="02020603050405020304" pitchFamily="18" charset="0"/>
                <a:ea typeface="Times New Roman" panose="02020603050405020304" pitchFamily="18" charset="0"/>
              </a:rPr>
              <a:t>Tại</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sao</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các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nguyên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phân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lại</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chuyển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động</a:t>
            </a:r>
            <a:r>
              <a:rPr lang="en-US" sz="2667" dirty="0">
                <a:latin typeface="Times New Roman" panose="02020603050405020304" pitchFamily="18" charset="0"/>
                <a:ea typeface="Times New Roman" panose="02020603050405020304" pitchFamily="18" charset="0"/>
              </a:rPr>
              <a:t>?</a:t>
            </a:r>
          </a:p>
        </p:txBody>
      </p:sp>
      <p:sp>
        <p:nvSpPr>
          <p:cNvPr id="2" name="AutoShape 2" descr="What is an Atom? | Rolls-Royce UTC">
            <a:extLst>
              <a:ext uri="{FF2B5EF4-FFF2-40B4-BE49-F238E27FC236}">
                <a16:creationId xmlns:a16="http://schemas.microsoft.com/office/drawing/2014/main" id="{DDAB66FD-ACE3-4DA1-9A13-C7A1BC0D51D2}"/>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4" name="Picture 3">
            <a:extLst>
              <a:ext uri="{FF2B5EF4-FFF2-40B4-BE49-F238E27FC236}">
                <a16:creationId xmlns:a16="http://schemas.microsoft.com/office/drawing/2014/main" id="{2952C130-5AE4-4758-B64A-F09D9964EC1F}"/>
              </a:ext>
            </a:extLst>
          </p:cNvPr>
          <p:cNvPicPr>
            <a:picLocks noChangeAspect="1"/>
          </p:cNvPicPr>
          <p:nvPr/>
        </p:nvPicPr>
        <p:blipFill>
          <a:blip r:embed="rId12"/>
          <a:stretch>
            <a:fillRect/>
          </a:stretch>
        </p:blipFill>
        <p:spPr>
          <a:xfrm>
            <a:off x="3328023" y="4038585"/>
            <a:ext cx="7721557" cy="2435444"/>
          </a:xfrm>
          <a:prstGeom prst="rect">
            <a:avLst/>
          </a:prstGeom>
        </p:spPr>
      </p:pic>
      <p:sp>
        <p:nvSpPr>
          <p:cNvPr id="7" name="TextBox 6">
            <a:extLst>
              <a:ext uri="{FF2B5EF4-FFF2-40B4-BE49-F238E27FC236}">
                <a16:creationId xmlns:a16="http://schemas.microsoft.com/office/drawing/2014/main" id="{F8BD0844-8780-4933-8012-64DE1E5BB67A}"/>
              </a:ext>
            </a:extLst>
          </p:cNvPr>
          <p:cNvSpPr txBox="1"/>
          <p:nvPr/>
        </p:nvSpPr>
        <p:spPr>
          <a:xfrm>
            <a:off x="4322886" y="4864416"/>
            <a:ext cx="646331" cy="461665"/>
          </a:xfrm>
          <a:prstGeom prst="rect">
            <a:avLst/>
          </a:prstGeom>
          <a:solidFill>
            <a:schemeClr val="tx2">
              <a:lumMod val="20000"/>
              <a:lumOff val="80000"/>
            </a:schemeClr>
          </a:solidFill>
        </p:spPr>
        <p:txBody>
          <a:bodyPr wrap="none" rtlCol="0">
            <a:spAutoFit/>
          </a:bodyPr>
          <a:lstStyle/>
          <a:p>
            <a:r>
              <a:rPr lang="en-US" sz="2400" dirty="0" err="1"/>
              <a:t>Khí</a:t>
            </a:r>
            <a:r>
              <a:rPr lang="en-US" sz="2400" dirty="0"/>
              <a:t> </a:t>
            </a:r>
          </a:p>
        </p:txBody>
      </p:sp>
      <p:sp>
        <p:nvSpPr>
          <p:cNvPr id="35" name="TextBox 34">
            <a:extLst>
              <a:ext uri="{FF2B5EF4-FFF2-40B4-BE49-F238E27FC236}">
                <a16:creationId xmlns:a16="http://schemas.microsoft.com/office/drawing/2014/main" id="{5CF63289-576A-478E-9BB8-0212B03E2450}"/>
              </a:ext>
            </a:extLst>
          </p:cNvPr>
          <p:cNvSpPr txBox="1"/>
          <p:nvPr/>
        </p:nvSpPr>
        <p:spPr>
          <a:xfrm>
            <a:off x="6837612" y="4864416"/>
            <a:ext cx="851515" cy="461665"/>
          </a:xfrm>
          <a:prstGeom prst="rect">
            <a:avLst/>
          </a:prstGeom>
          <a:solidFill>
            <a:schemeClr val="tx2">
              <a:lumMod val="20000"/>
              <a:lumOff val="80000"/>
            </a:schemeClr>
          </a:solidFill>
        </p:spPr>
        <p:txBody>
          <a:bodyPr wrap="none" rtlCol="0">
            <a:spAutoFit/>
          </a:bodyPr>
          <a:lstStyle/>
          <a:p>
            <a:r>
              <a:rPr lang="en-US" sz="2400" dirty="0" err="1"/>
              <a:t>Lỏng</a:t>
            </a:r>
            <a:r>
              <a:rPr lang="en-US" sz="2400" dirty="0"/>
              <a:t> </a:t>
            </a:r>
          </a:p>
        </p:txBody>
      </p:sp>
      <p:sp>
        <p:nvSpPr>
          <p:cNvPr id="36" name="TextBox 35">
            <a:extLst>
              <a:ext uri="{FF2B5EF4-FFF2-40B4-BE49-F238E27FC236}">
                <a16:creationId xmlns:a16="http://schemas.microsoft.com/office/drawing/2014/main" id="{08140A2D-FE0E-4058-85A5-C6C7BA40F388}"/>
              </a:ext>
            </a:extLst>
          </p:cNvPr>
          <p:cNvSpPr txBox="1"/>
          <p:nvPr/>
        </p:nvSpPr>
        <p:spPr>
          <a:xfrm>
            <a:off x="9448712" y="4870933"/>
            <a:ext cx="660758" cy="461665"/>
          </a:xfrm>
          <a:prstGeom prst="rect">
            <a:avLst/>
          </a:prstGeom>
          <a:solidFill>
            <a:schemeClr val="tx2">
              <a:lumMod val="20000"/>
              <a:lumOff val="80000"/>
            </a:schemeClr>
          </a:solidFill>
        </p:spPr>
        <p:txBody>
          <a:bodyPr wrap="none" rtlCol="0">
            <a:spAutoFit/>
          </a:bodyPr>
          <a:lstStyle/>
          <a:p>
            <a:r>
              <a:rPr lang="en-US" sz="2400" dirty="0" err="1"/>
              <a:t>Rắn</a:t>
            </a:r>
            <a:endParaRPr lang="en-US" sz="2400" dirty="0"/>
          </a:p>
        </p:txBody>
      </p:sp>
    </p:spTree>
    <p:custDataLst>
      <p:tags r:id="rId1"/>
    </p:custDataLst>
    <p:extLst>
      <p:ext uri="{BB962C8B-B14F-4D97-AF65-F5344CB8AC3E}">
        <p14:creationId xmlns:p14="http://schemas.microsoft.com/office/powerpoint/2010/main" val="31150636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heel(1)">
                                      <p:cBhvr>
                                        <p:cTn id="7" dur="1500"/>
                                        <p:tgtEl>
                                          <p:spTgt spid="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heel(1)">
                                      <p:cBhvr>
                                        <p:cTn id="13" dur="1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ircle(in)">
                                      <p:cBhvr>
                                        <p:cTn id="4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418996" y="787470"/>
            <a:ext cx="1875251" cy="2443221"/>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grpSp>
        <p:nvGrpSpPr>
          <p:cNvPr id="84" name="Group 17"/>
          <p:cNvGrpSpPr>
            <a:grpSpLocks/>
          </p:cNvGrpSpPr>
          <p:nvPr/>
        </p:nvGrpSpPr>
        <p:grpSpPr bwMode="auto">
          <a:xfrm>
            <a:off x="971370" y="1263580"/>
            <a:ext cx="2233599" cy="3678849"/>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pic>
        <p:nvPicPr>
          <p:cNvPr id="120" name="Picture 53" descr="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40711" y="4800342"/>
            <a:ext cx="2395917" cy="210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42464" y="2036152"/>
            <a:ext cx="2945037" cy="564322"/>
          </a:xfrm>
          <a:prstGeom prst="rect">
            <a:avLst/>
          </a:prstGeom>
        </p:spPr>
        <p:txBody>
          <a:bodyPr wrap="none">
            <a:spAutoFit/>
          </a:bodyPr>
          <a:lstStyle/>
          <a:p>
            <a:pPr indent="609585" algn="just">
              <a:lnSpc>
                <a:spcPct val="115000"/>
              </a:lnSpc>
            </a:pPr>
            <a:r>
              <a:rPr lang="en-US" sz="2667" b="1" dirty="0">
                <a:solidFill>
                  <a:srgbClr val="000000"/>
                </a:solidFill>
                <a:latin typeface="Times New Roman" panose="02020603050405020304" pitchFamily="18" charset="0"/>
                <a:ea typeface="Times New Roman" panose="02020603050405020304" pitchFamily="18" charset="0"/>
              </a:rPr>
              <a:t>THẢO LUẬN </a:t>
            </a:r>
            <a:endParaRPr lang="en-US" sz="2667"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203424" y="130694"/>
            <a:ext cx="11785221"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pic>
        <p:nvPicPr>
          <p:cNvPr id="4" name="Thi nghiem Brown">
            <a:hlinkClick r:id="" action="ppaction://media"/>
            <a:extLst>
              <a:ext uri="{FF2B5EF4-FFF2-40B4-BE49-F238E27FC236}">
                <a16:creationId xmlns:a16="http://schemas.microsoft.com/office/drawing/2014/main" id="{9B944CD0-7A58-4CD3-95D7-2D6729D6680F}"/>
              </a:ext>
            </a:extLst>
          </p:cNvPr>
          <p:cNvPicPr>
            <a:picLocks noChangeAspect="1"/>
          </p:cNvPicPr>
          <p:nvPr>
            <a:videoFile r:link="rId2"/>
            <p:extLst>
              <p:ext uri="{DAA4B4D4-6D71-4841-9C94-3DE7FCFB9230}">
                <p14:media xmlns:p14="http://schemas.microsoft.com/office/powerpoint/2010/main" r:embed="rId3">
                  <p14:trim st="59000" end="19985.6462"/>
                </p14:media>
              </p:ext>
            </p:extLst>
          </p:nvPr>
        </p:nvPicPr>
        <p:blipFill>
          <a:blip r:embed="rId15"/>
          <a:stretch>
            <a:fillRect/>
          </a:stretch>
        </p:blipFill>
        <p:spPr>
          <a:xfrm>
            <a:off x="2856193" y="847845"/>
            <a:ext cx="8714464" cy="4917895"/>
          </a:xfrm>
          <a:prstGeom prst="rect">
            <a:avLst/>
          </a:prstGeom>
        </p:spPr>
      </p:pic>
      <p:sp>
        <p:nvSpPr>
          <p:cNvPr id="2" name="TextBox 1">
            <a:extLst>
              <a:ext uri="{FF2B5EF4-FFF2-40B4-BE49-F238E27FC236}">
                <a16:creationId xmlns:a16="http://schemas.microsoft.com/office/drawing/2014/main" id="{04F4F9C0-2EB1-4811-9F19-6F9BADD69975}"/>
              </a:ext>
            </a:extLst>
          </p:cNvPr>
          <p:cNvSpPr txBox="1"/>
          <p:nvPr/>
        </p:nvSpPr>
        <p:spPr>
          <a:xfrm>
            <a:off x="4106215" y="6087698"/>
            <a:ext cx="6214420" cy="461665"/>
          </a:xfrm>
          <a:prstGeom prst="rect">
            <a:avLst/>
          </a:prstGeom>
          <a:noFill/>
        </p:spPr>
        <p:txBody>
          <a:bodyPr wrap="square" rtlCol="0">
            <a:spAutoFit/>
          </a:bodyPr>
          <a:lstStyle/>
          <a:p>
            <a:r>
              <a:rPr lang="en-US" sz="2400" i="1" dirty="0"/>
              <a:t>Video </a:t>
            </a:r>
            <a:r>
              <a:rPr lang="en-US" sz="2400" i="1" dirty="0" err="1"/>
              <a:t>mô</a:t>
            </a:r>
            <a:r>
              <a:rPr lang="en-US" sz="2400" i="1" dirty="0"/>
              <a:t> </a:t>
            </a:r>
            <a:r>
              <a:rPr lang="en-US" sz="2400" i="1" dirty="0" err="1"/>
              <a:t>tả</a:t>
            </a:r>
            <a:r>
              <a:rPr lang="en-US" sz="2400" i="1" dirty="0"/>
              <a:t> </a:t>
            </a:r>
            <a:r>
              <a:rPr lang="en-US" sz="2400" i="1" dirty="0" err="1"/>
              <a:t>sự</a:t>
            </a:r>
            <a:r>
              <a:rPr lang="en-US" sz="2400" i="1" dirty="0"/>
              <a:t> t</a:t>
            </a:r>
            <a:r>
              <a:rPr lang="vi-VN" sz="2400" i="1" dirty="0"/>
              <a:t>ư</a:t>
            </a:r>
            <a:r>
              <a:rPr lang="en-US" sz="2400" i="1" dirty="0" err="1"/>
              <a:t>ơng</a:t>
            </a:r>
            <a:r>
              <a:rPr lang="en-US" sz="2400" i="1" dirty="0"/>
              <a:t> </a:t>
            </a:r>
            <a:r>
              <a:rPr lang="en-US" sz="2400" i="1" dirty="0" err="1"/>
              <a:t>tác</a:t>
            </a:r>
            <a:r>
              <a:rPr lang="en-US" sz="2400" i="1" dirty="0"/>
              <a:t> </a:t>
            </a:r>
            <a:r>
              <a:rPr lang="en-US" sz="2400" i="1" dirty="0" err="1"/>
              <a:t>giữa</a:t>
            </a:r>
            <a:r>
              <a:rPr lang="en-US" sz="2400" i="1" dirty="0"/>
              <a:t> </a:t>
            </a:r>
            <a:r>
              <a:rPr lang="en-US" sz="2400" i="1" dirty="0" err="1"/>
              <a:t>các</a:t>
            </a:r>
            <a:r>
              <a:rPr lang="en-US" sz="2400" i="1" dirty="0"/>
              <a:t> </a:t>
            </a:r>
            <a:r>
              <a:rPr lang="en-US" sz="2400" i="1" dirty="0" err="1"/>
              <a:t>phân</a:t>
            </a:r>
            <a:r>
              <a:rPr lang="en-US" sz="2400" i="1" dirty="0"/>
              <a:t> </a:t>
            </a:r>
            <a:r>
              <a:rPr lang="en-US" sz="2400" i="1" dirty="0" err="1"/>
              <a:t>tử</a:t>
            </a:r>
            <a:endParaRPr lang="en-US" sz="2400" i="1" dirty="0"/>
          </a:p>
        </p:txBody>
      </p:sp>
    </p:spTree>
    <p:custDataLst>
      <p:tags r:id="rId1"/>
    </p:custDataLst>
    <p:extLst>
      <p:ext uri="{BB962C8B-B14F-4D97-AF65-F5344CB8AC3E}">
        <p14:creationId xmlns:p14="http://schemas.microsoft.com/office/powerpoint/2010/main" val="21603081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3282845" y="3437525"/>
            <a:ext cx="6775451" cy="2116"/>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p>
        </p:txBody>
      </p:sp>
      <p:sp>
        <p:nvSpPr>
          <p:cNvPr id="25" name="文本框 4">
            <a:extLst>
              <a:ext uri="{FF2B5EF4-FFF2-40B4-BE49-F238E27FC236}">
                <a16:creationId xmlns:a16="http://schemas.microsoft.com/office/drawing/2014/main" id="{34151C39-710F-47FF-9107-838383C9955E}"/>
              </a:ext>
            </a:extLst>
          </p:cNvPr>
          <p:cNvSpPr txBox="1"/>
          <p:nvPr/>
        </p:nvSpPr>
        <p:spPr>
          <a:xfrm>
            <a:off x="203355" y="171917"/>
            <a:ext cx="11785285"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CBB993C-848C-411B-A7A3-37BB7DC3C94B}"/>
              </a:ext>
            </a:extLst>
          </p:cNvPr>
          <p:cNvSpPr/>
          <p:nvPr/>
        </p:nvSpPr>
        <p:spPr>
          <a:xfrm>
            <a:off x="365760" y="1783173"/>
            <a:ext cx="11549011" cy="1569660"/>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                </a:t>
            </a:r>
            <a:r>
              <a:rPr lang="en-US" sz="2400" b="1" dirty="0" smtClean="0">
                <a:latin typeface="Times New Roman" panose="02020603050405020304" pitchFamily="18" charset="0"/>
                <a:ea typeface="Times New Roman" panose="02020603050405020304" pitchFamily="18" charset="0"/>
              </a:rPr>
              <a:t>I. Một số </a:t>
            </a:r>
            <a:r>
              <a:rPr lang="en-US" sz="2400" b="1" dirty="0">
                <a:latin typeface="Times New Roman" panose="02020603050405020304" pitchFamily="18" charset="0"/>
                <a:ea typeface="Times New Roman" panose="02020603050405020304" pitchFamily="18" charset="0"/>
              </a:rPr>
              <a:t>t</a:t>
            </a:r>
            <a:r>
              <a:rPr lang="en-US" sz="2400" b="1" dirty="0" smtClean="0">
                <a:latin typeface="Times New Roman" panose="02020603050405020304" pitchFamily="18" charset="0"/>
                <a:ea typeface="Times New Roman" panose="02020603050405020304" pitchFamily="18" charset="0"/>
              </a:rPr>
              <a:t>ính </a:t>
            </a:r>
            <a:r>
              <a:rPr lang="en-US" sz="2400" b="1" dirty="0">
                <a:latin typeface="Times New Roman" panose="02020603050405020304" pitchFamily="18" charset="0"/>
                <a:ea typeface="Times New Roman" panose="02020603050405020304" pitchFamily="18" charset="0"/>
              </a:rPr>
              <a:t>chất của các nguyên tử, phân tử:</a:t>
            </a:r>
          </a:p>
          <a:p>
            <a:pPr marL="457189" indent="-457189" algn="just">
              <a:buFont typeface="Times New Roman" panose="02020603050405020304" pitchFamily="18" charset="0"/>
              <a:buChar char="-"/>
            </a:pPr>
            <a:r>
              <a:rPr lang="en-US" sz="2400" dirty="0" err="1">
                <a:solidFill>
                  <a:srgbClr val="FF0000"/>
                </a:solidFill>
                <a:latin typeface="Times New Roman" panose="02020603050405020304" pitchFamily="18" charset="0"/>
                <a:ea typeface="Times New Roman" panose="02020603050405020304" pitchFamily="18" charset="0"/>
              </a:rPr>
              <a:t>Các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nguyên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tử</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tử</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chuyển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động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hỗn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độn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ngừng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về</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mọi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phía</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457189" indent="-457189" algn="just">
              <a:buFont typeface="Times New Roman" panose="02020603050405020304" pitchFamily="18" charset="0"/>
              <a:buChar char="-"/>
            </a:pPr>
            <a:r>
              <a:rPr lang="en-US" sz="2400" dirty="0">
                <a:solidFill>
                  <a:srgbClr val="FF0000"/>
                </a:solidFill>
                <a:latin typeface="Times New Roman" panose="02020603050405020304" pitchFamily="18" charset="0"/>
                <a:ea typeface="Times New Roman" panose="02020603050405020304" pitchFamily="18" charset="0"/>
              </a:rPr>
              <a:t>Giữa các nguyên tử, phân tử có lực hút và lực đẩy gọi là lực tương tác phân tử</a:t>
            </a:r>
            <a:r>
              <a:rPr lang="en-US" sz="2400" dirty="0" smtClean="0">
                <a:solidFill>
                  <a:srgbClr val="FF0000"/>
                </a:solidFill>
                <a:latin typeface="Times New Roman" panose="02020603050405020304" pitchFamily="18" charset="0"/>
                <a:ea typeface="Times New Roman" panose="02020603050405020304" pitchFamily="18" charset="0"/>
              </a:rPr>
              <a:t>.</a:t>
            </a:r>
          </a:p>
          <a:p>
            <a:pPr algn="just"/>
            <a:r>
              <a:rPr lang="en-US" sz="2400" b="1" dirty="0" smtClean="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93086081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429987" y="1098857"/>
            <a:ext cx="4655197"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26264F"/>
                </a:solidFill>
                <a:latin typeface="Times New Roman" panose="02020603050405020304" pitchFamily="18" charset="0"/>
                <a:cs typeface="Times New Roman" panose="02020603050405020304" pitchFamily="18" charset="0"/>
              </a:rPr>
              <a:t>Ở nhiệt độ trong phòng, các phân tử trong không khí có thể chuyển động với tốc độ từ hàng trăm tới hàng nghìn m/s. Tại sao khi mở một lọ nước hoa ở đầu lớp thì phải một lúc sau, người ở cuối lớp mới ngửi thấy mùi thơm?</a:t>
            </a:r>
            <a:endParaRPr lang="en-US" sz="3200" b="1" dirty="0">
              <a:solidFill>
                <a:srgbClr val="26264F"/>
              </a:solidFill>
              <a:latin typeface="Times New Roman" panose="02020603050405020304" pitchFamily="18" charset="0"/>
              <a:cs typeface="Times New Roman" panose="02020603050405020304" pitchFamily="18" charset="0"/>
            </a:endParaRPr>
          </a:p>
        </p:txBody>
      </p:sp>
      <p:pic>
        <p:nvPicPr>
          <p:cNvPr id="1026" name="Picture 2" descr="Nước hoa tinh dầu thơm phòng để bàn - Giao mẫu ngẫu nhiên - Khử mùi, sáp  thơm | VinMart.co">
            <a:extLst>
              <a:ext uri="{FF2B5EF4-FFF2-40B4-BE49-F238E27FC236}">
                <a16:creationId xmlns:a16="http://schemas.microsoft.com/office/drawing/2014/main" id="{5D6F524E-A15A-6D2A-3FFD-5CACBA2E1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219" y="0"/>
            <a:ext cx="6923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1150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1286459" y="413629"/>
            <a:ext cx="9619082" cy="2800767"/>
          </a:xfrm>
          <a:prstGeom prst="rect">
            <a:avLst/>
          </a:prstGeom>
          <a:noFill/>
        </p:spPr>
        <p:txBody>
          <a:bodyPr wrap="square" anchor="ctr" anchorCtr="0">
            <a:spAutoFit/>
          </a:bodyPr>
          <a:lstStyle>
            <a:defPPr>
              <a:defRPr lang="en-US"/>
            </a:defPPr>
            <a:lvl1pPr algn="ctr">
              <a:lnSpc>
                <a:spcPct val="150000"/>
              </a:lnSpc>
              <a:defRPr sz="2200" b="0" i="0">
                <a:solidFill>
                  <a:srgbClr val="333333"/>
                </a:solidFill>
                <a:effectLst/>
                <a:latin typeface="Roboto" panose="02000000000000000000" pitchFamily="2" charset="0"/>
              </a:defRPr>
            </a:lvl1pPr>
          </a:lstStyle>
          <a:p>
            <a:r>
              <a:rPr lang="vi-VN" sz="2400" dirty="0">
                <a:latin typeface="Times New Roman" panose="02020603050405020304" pitchFamily="18" charset="0"/>
                <a:cs typeface="Times New Roman" panose="02020603050405020304" pitchFamily="18" charset="0"/>
              </a:rPr>
              <a:t>Vì các phân tử nước hoa và các phân tử không khí đều chuyển động hỗn loạn không ngừng nên trong quá trình di chuyển, các phân tử nước hoa bị va chạm với các phân tử không khí làm thời gian chuyển động từ đầu lớp tới cuối lớp lâu hơn nên phải một lúc sau người ở cuối lớp mới ngửi thấy mùi thơm.</a:t>
            </a:r>
            <a:endParaRPr lang="en-US" sz="2400" dirty="0">
              <a:latin typeface="Times New Roman" panose="02020603050405020304" pitchFamily="18" charset="0"/>
              <a:cs typeface="Times New Roman" panose="02020603050405020304" pitchFamily="18" charset="0"/>
            </a:endParaRPr>
          </a:p>
        </p:txBody>
      </p:sp>
      <p:pic>
        <p:nvPicPr>
          <p:cNvPr id="1026" name="Picture 2" descr="Nước hoa tinh dầu thơm phòng để bàn - Giao mẫu ngẫu nhiên - Khử mùi, sáp  thơm | VinMart.co">
            <a:extLst>
              <a:ext uri="{FF2B5EF4-FFF2-40B4-BE49-F238E27FC236}">
                <a16:creationId xmlns:a16="http://schemas.microsoft.com/office/drawing/2014/main" id="{5D6F524E-A15A-6D2A-3FFD-5CACBA2E1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383" y="3282064"/>
            <a:ext cx="3393233" cy="336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73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04717" y="1175793"/>
            <a:ext cx="3582566" cy="3247847"/>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3588929" y="4824856"/>
            <a:ext cx="5014140" cy="1446550"/>
          </a:xfrm>
          <a:prstGeom prst="rect">
            <a:avLst/>
          </a:prstGeom>
          <a:noFill/>
        </p:spPr>
        <p:txBody>
          <a:bodyPr wrap="square" rtlCol="0">
            <a:spAutoFit/>
          </a:bodyPr>
          <a:lstStyle/>
          <a:p>
            <a:pPr algn="ct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II. Khái </a:t>
            </a:r>
            <a:r>
              <a:rPr lang="en-US" sz="4400" dirty="0">
                <a:latin typeface="Times New Roman" panose="02020603050405020304" pitchFamily="18" charset="0"/>
                <a:ea typeface="Roboto Black" panose="02000000000000000000" pitchFamily="2" charset="0"/>
                <a:cs typeface="Times New Roman" panose="02020603050405020304" pitchFamily="18" charset="0"/>
              </a:rPr>
              <a:t>n</a:t>
            </a: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iệm </a:t>
            </a:r>
            <a:r>
              <a:rPr lang="en-US" sz="4400" dirty="0">
                <a:latin typeface="Times New Roman" panose="02020603050405020304" pitchFamily="18" charset="0"/>
                <a:ea typeface="Roboto Black" panose="02000000000000000000" pitchFamily="2" charset="0"/>
                <a:cs typeface="Times New Roman" panose="02020603050405020304" pitchFamily="18" charset="0"/>
              </a:rPr>
              <a:t>v</a:t>
            </a: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ề </a:t>
            </a:r>
            <a:r>
              <a:rPr lang="en-US" sz="4400" dirty="0">
                <a:latin typeface="Times New Roman" panose="02020603050405020304" pitchFamily="18" charset="0"/>
                <a:ea typeface="Roboto Black" panose="02000000000000000000" pitchFamily="2" charset="0"/>
                <a:cs typeface="Times New Roman" panose="02020603050405020304" pitchFamily="18" charset="0"/>
              </a:rPr>
              <a:t>n</a:t>
            </a: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ăng </a:t>
            </a:r>
            <a:r>
              <a:rPr lang="en-US" sz="4400" dirty="0">
                <a:latin typeface="Times New Roman" panose="02020603050405020304" pitchFamily="18" charset="0"/>
                <a:ea typeface="Roboto Black" panose="02000000000000000000" pitchFamily="2" charset="0"/>
                <a:cs typeface="Times New Roman" panose="02020603050405020304" pitchFamily="18" charset="0"/>
              </a:rPr>
              <a:t>l</a:t>
            </a: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ượng </a:t>
            </a:r>
            <a:r>
              <a:rPr lang="en-US" sz="4400" dirty="0">
                <a:latin typeface="Times New Roman" panose="02020603050405020304" pitchFamily="18" charset="0"/>
                <a:ea typeface="Roboto Black" panose="02000000000000000000" pitchFamily="2" charset="0"/>
                <a:cs typeface="Times New Roman" panose="02020603050405020304" pitchFamily="18" charset="0"/>
              </a:rPr>
              <a:t>n</a:t>
            </a: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hiệt</a:t>
            </a:r>
            <a:endParaRPr lang="en-US" sz="4400" dirty="0">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0786016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257" y="429895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3"/>
          <p:cNvSpPr>
            <a:spLocks noChangeArrowheads="1"/>
          </p:cNvSpPr>
          <p:nvPr/>
        </p:nvSpPr>
        <p:spPr bwMode="auto">
          <a:xfrm>
            <a:off x="1599407" y="2459039"/>
            <a:ext cx="4164013" cy="4164012"/>
          </a:xfrm>
          <a:prstGeom prst="ellipse">
            <a:avLst/>
          </a:prstGeom>
          <a:solidFill>
            <a:schemeClr val="accent3">
              <a:lumMod val="60000"/>
              <a:lumOff val="40000"/>
            </a:schemeClr>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fontAlgn="base">
              <a:spcBef>
                <a:spcPct val="0"/>
              </a:spcBef>
              <a:spcAft>
                <a:spcPct val="0"/>
              </a:spcAft>
              <a:buNone/>
              <a:defRPr/>
            </a:pPr>
            <a:endParaRPr lang="en-US" altLang="en-US" sz="1800">
              <a:solidFill>
                <a:srgbClr val="000000"/>
              </a:solidFill>
              <a:latin typeface="Times New Roman" panose="02020603050405020304" pitchFamily="18" charset="0"/>
              <a:cs typeface="Arial" panose="020B0604020202020204" pitchFamily="34" charset="0"/>
            </a:endParaRPr>
          </a:p>
        </p:txBody>
      </p:sp>
      <p:pic>
        <p:nvPicPr>
          <p:cNvPr id="9" name="Picture 14"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857" y="35941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807" y="441325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Turtle_bull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908" y="3536951"/>
            <a:ext cx="696913"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
          <p:cNvSpPr>
            <a:spLocks noChangeArrowheads="1"/>
          </p:cNvSpPr>
          <p:nvPr/>
        </p:nvSpPr>
        <p:spPr bwMode="auto">
          <a:xfrm>
            <a:off x="6075363" y="2446339"/>
            <a:ext cx="4176712" cy="4176712"/>
          </a:xfrm>
          <a:prstGeom prst="ellipse">
            <a:avLst/>
          </a:prstGeom>
          <a:solidFill>
            <a:srgbClr val="99CCFF"/>
          </a:solidFill>
          <a:ln w="9525">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fontAlgn="base">
              <a:spcBef>
                <a:spcPct val="0"/>
              </a:spcBef>
              <a:spcAft>
                <a:spcPct val="0"/>
              </a:spcAft>
              <a:buNone/>
              <a:defRPr/>
            </a:pPr>
            <a:endParaRPr lang="en-US" altLang="en-US" sz="1800">
              <a:solidFill>
                <a:srgbClr val="000000"/>
              </a:solidFill>
              <a:latin typeface="Times New Roman" panose="02020603050405020304" pitchFamily="18" charset="0"/>
              <a:cs typeface="Arial" panose="020B0604020202020204" pitchFamily="34" charset="0"/>
            </a:endParaRPr>
          </a:p>
        </p:txBody>
      </p:sp>
      <p:pic>
        <p:nvPicPr>
          <p:cNvPr id="13" name="Picture 18"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575" y="4256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6575" y="58674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375" y="54292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3426" y="48275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2926" y="36083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175" y="48387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7575" y="52197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5175" y="37338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descr="Turtle_bull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7" y="4056065"/>
            <a:ext cx="69691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507" y="43449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657" y="329723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407" y="329723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207" y="506095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557" y="46878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757" y="3825877"/>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357" y="306863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357" y="36591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207" y="367823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007" y="29352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2671763"/>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757" y="31257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207" y="414655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407" y="3621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307" y="390683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307" y="501173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957" y="601345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1775" y="4865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6" y="368458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6"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075" y="5018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7"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475" y="3927475"/>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8"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775" y="42941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9"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526" y="3341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0"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75" y="3494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1"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75" y="32464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52"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326" y="28765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3"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975" y="32464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4"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5275" y="39893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5" descr="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3175" y="40846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60"/>
          <p:cNvSpPr txBox="1">
            <a:spLocks noChangeArrowheads="1"/>
          </p:cNvSpPr>
          <p:nvPr/>
        </p:nvSpPr>
        <p:spPr bwMode="auto">
          <a:xfrm>
            <a:off x="2741611" y="1868490"/>
            <a:ext cx="1849439" cy="502766"/>
          </a:xfrm>
          <a:prstGeom prst="rect">
            <a:avLst/>
          </a:prstGeom>
          <a:noFill/>
          <a:ln>
            <a:noFill/>
          </a:ln>
          <a:effectLst/>
          <a:extLst>
            <a:ext uri="{909E8E84-426E-40DD-AFC4-6F175D3DCCD1}">
              <a14:hiddenFill xmlns:a14="http://schemas.microsoft.com/office/drawing/2010/main">
                <a:solidFill>
                  <a:srgbClr val="66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fontAlgn="base">
              <a:spcBef>
                <a:spcPct val="50000"/>
              </a:spcBef>
              <a:spcAft>
                <a:spcPct val="0"/>
              </a:spcAft>
              <a:buNone/>
            </a:pPr>
            <a:r>
              <a:rPr lang="en-US" altLang="en-US" sz="2667" i="1">
                <a:solidFill>
                  <a:srgbClr val="990000"/>
                </a:solidFill>
                <a:latin typeface="Times New Roman" panose="02020603050405020304" pitchFamily="18" charset="0"/>
                <a:cs typeface="Arial" panose="020B0604020202020204" pitchFamily="34" charset="0"/>
              </a:rPr>
              <a:t>Nước nóng</a:t>
            </a:r>
          </a:p>
        </p:txBody>
      </p:sp>
      <p:sp>
        <p:nvSpPr>
          <p:cNvPr id="52" name="Text Box 61"/>
          <p:cNvSpPr txBox="1">
            <a:spLocks noChangeArrowheads="1"/>
          </p:cNvSpPr>
          <p:nvPr/>
        </p:nvSpPr>
        <p:spPr bwMode="auto">
          <a:xfrm>
            <a:off x="7180263" y="1897738"/>
            <a:ext cx="1804987" cy="502766"/>
          </a:xfrm>
          <a:prstGeom prst="rect">
            <a:avLst/>
          </a:prstGeom>
          <a:noFill/>
          <a:ln>
            <a:noFill/>
          </a:ln>
          <a:effectLst/>
          <a:extLst>
            <a:ext uri="{909E8E84-426E-40DD-AFC4-6F175D3DCCD1}">
              <a14:hiddenFill xmlns:a14="http://schemas.microsoft.com/office/drawing/2010/main">
                <a:solidFill>
                  <a:srgbClr val="66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fontAlgn="base">
              <a:spcBef>
                <a:spcPct val="50000"/>
              </a:spcBef>
              <a:spcAft>
                <a:spcPct val="0"/>
              </a:spcAft>
              <a:buNone/>
            </a:pPr>
            <a:r>
              <a:rPr lang="en-US" altLang="en-US" sz="2667" i="1">
                <a:solidFill>
                  <a:schemeClr val="tx1">
                    <a:lumMod val="60000"/>
                    <a:lumOff val="40000"/>
                  </a:schemeClr>
                </a:solidFill>
                <a:latin typeface="Times New Roman" panose="02020603050405020304" pitchFamily="18" charset="0"/>
                <a:cs typeface="Arial" panose="020B0604020202020204" pitchFamily="34" charset="0"/>
              </a:rPr>
              <a:t>Nước lạnh</a:t>
            </a:r>
          </a:p>
        </p:txBody>
      </p:sp>
      <p:sp>
        <p:nvSpPr>
          <p:cNvPr id="53" name="TextBox 52">
            <a:extLst>
              <a:ext uri="{FF2B5EF4-FFF2-40B4-BE49-F238E27FC236}">
                <a16:creationId xmlns:a16="http://schemas.microsoft.com/office/drawing/2014/main" id="{6AB33373-1350-4130-AB45-442440B0D30F}"/>
              </a:ext>
            </a:extLst>
          </p:cNvPr>
          <p:cNvSpPr txBox="1"/>
          <p:nvPr/>
        </p:nvSpPr>
        <p:spPr>
          <a:xfrm>
            <a:off x="3447257" y="58954"/>
            <a:ext cx="7214112" cy="913199"/>
          </a:xfrm>
          <a:prstGeom prst="rect">
            <a:avLst/>
          </a:prstGeom>
          <a:solidFill>
            <a:schemeClr val="tx2">
              <a:lumMod val="20000"/>
              <a:lumOff val="80000"/>
            </a:schemeClr>
          </a:solidFill>
        </p:spPr>
        <p:txBody>
          <a:bodyPr wrap="square" rtlCol="0">
            <a:spAutoFit/>
          </a:bodyPr>
          <a:lstStyle/>
          <a:p>
            <a:pPr algn="just"/>
            <a:r>
              <a:rPr lang="en-US" sz="2667" dirty="0">
                <a:latin typeface="Times New Roman" panose="02020603050405020304" pitchFamily="18" charset="0"/>
                <a:ea typeface="Times New Roman" panose="02020603050405020304" pitchFamily="18" charset="0"/>
              </a:rPr>
              <a:t>CH 2: </a:t>
            </a:r>
            <a:r>
              <a:rPr lang="en-US" sz="2667" dirty="0" err="1">
                <a:latin typeface="Times New Roman" panose="02020603050405020304" pitchFamily="18" charset="0"/>
                <a:ea typeface="Times New Roman" panose="02020603050405020304" pitchFamily="18" charset="0"/>
              </a:rPr>
              <a:t>Chuyển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động</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của</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các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nguyên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phân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thay</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đổi</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như</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thế</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nào</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khi</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nhiệt</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độ</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càng</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cao</a:t>
            </a:r>
            <a:r>
              <a:rPr lang="en-US" sz="2667" dirty="0">
                <a:latin typeface="Times New Roman" panose="02020603050405020304" pitchFamily="18" charset="0"/>
                <a:ea typeface="Times New Roman" panose="02020603050405020304" pitchFamily="18" charset="0"/>
              </a:rPr>
              <a:t>?</a:t>
            </a:r>
          </a:p>
        </p:txBody>
      </p:sp>
      <p:sp>
        <p:nvSpPr>
          <p:cNvPr id="54" name="TextBox 53">
            <a:extLst>
              <a:ext uri="{FF2B5EF4-FFF2-40B4-BE49-F238E27FC236}">
                <a16:creationId xmlns:a16="http://schemas.microsoft.com/office/drawing/2014/main" id="{7FAE3BFE-4C23-405F-A5EE-484FED53ED0E}"/>
              </a:ext>
            </a:extLst>
          </p:cNvPr>
          <p:cNvSpPr txBox="1"/>
          <p:nvPr/>
        </p:nvSpPr>
        <p:spPr>
          <a:xfrm>
            <a:off x="3349370" y="1017988"/>
            <a:ext cx="7214111" cy="913199"/>
          </a:xfrm>
          <a:prstGeom prst="rect">
            <a:avLst/>
          </a:prstGeom>
          <a:solidFill>
            <a:srgbClr val="FFFFCC"/>
          </a:solidFill>
        </p:spPr>
        <p:txBody>
          <a:bodyPr wrap="square" rtlCol="0">
            <a:spAutoFit/>
          </a:bodyPr>
          <a:lstStyle/>
          <a:p>
            <a:pPr algn="just"/>
            <a:r>
              <a:rPr lang="en-US" sz="2667" dirty="0">
                <a:latin typeface="Times New Roman" panose="02020603050405020304" pitchFamily="18" charset="0"/>
                <a:ea typeface="Times New Roman" panose="02020603050405020304" pitchFamily="18" charset="0"/>
              </a:rPr>
              <a:t>TL: </a:t>
            </a:r>
            <a:r>
              <a:rPr lang="en-US" sz="2667" dirty="0" err="1">
                <a:latin typeface="Times New Roman" panose="02020603050405020304" pitchFamily="18" charset="0"/>
                <a:ea typeface="Times New Roman" panose="02020603050405020304" pitchFamily="18" charset="0"/>
              </a:rPr>
              <a:t>Các</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nguyên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phân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tử</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chuyển</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động</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càng</a:t>
            </a:r>
            <a:r>
              <a:rPr lang="en-US" sz="2667" dirty="0">
                <a:latin typeface="Times New Roman" panose="02020603050405020304" pitchFamily="18" charset="0"/>
                <a:ea typeface="Times New Roman" panose="02020603050405020304" pitchFamily="18" charset="0"/>
              </a:rPr>
              <a:t> </a:t>
            </a:r>
            <a:r>
              <a:rPr lang="en-US" sz="2667" dirty="0" err="1">
                <a:latin typeface="Times New Roman" panose="02020603050405020304" pitchFamily="18" charset="0"/>
                <a:ea typeface="Times New Roman" panose="02020603050405020304" pitchFamily="18" charset="0"/>
              </a:rPr>
              <a:t>nhanh</a:t>
            </a:r>
            <a:r>
              <a:rPr lang="en-US" sz="2667"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23698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afterEffect">
                                  <p:stCondLst>
                                    <p:cond delay="0"/>
                                  </p:stCondLst>
                                  <p:childTnLst>
                                    <p:animMotion origin="layout" path="M -1.66667E-6 -4.44444E-6 C -0.00521 0.02099 0.00191 -0.00493 -0.00625 0.01667 C -0.00729 0.01914 -0.01041 0.02439 -0.00833 0.025 C 0.00052 0.02716 0.00972 0.02315 0.01875 0.02223 C 0.00834 0.02686 0.0033 0.03673 -1.66667E-6 0.05 C 0.00955 0.05834 0.01563 0.06142 0.02709 0.06389 C 0.02986 0.06575 0.03472 0.06513 0.03542 0.06945 C 0.03594 0.07254 0.02448 0.0821 0.02292 0.08334 C 0.03733 0.09599 0.03073 0.09229 0.04167 0.09723 C 0.04167 0.09754 0.03021 0.11142 0.03125 0.11389 C 0.03247 0.11729 0.03681 0.11544 0.03959 0.11667 C 0.06059 0.12439 0.02813 0.11328 0.05417 0.12223 C 0.05695 0.11112 0.06042 0.10556 0.06667 0.09723 C 0.06042 0.0963 0.05122 0.10155 0.04792 0.09445 C 0.04497 0.08766 0.0632 0.08272 0.06667 0.08056 C 0.07084 0.07778 0.075 0.075 0.07917 0.07223 C 0.08143 0.07099 0.08542 0.06328 0.08542 0.06667 C 0.08542 0.07068 0.0809 0.07161 0.07917 0.075 C 0.07448 0.08365 0.07274 0.09537 0.07084 0.10556 C 0.0783 0.10865 0.09375 0.11389 0.09375 0.1142 C 0.09445 0.11667 0.09688 0.11976 0.09584 0.12223 C 0.08941 0.13735 0.08611 0.13766 0.07709 0.14167 C 0.06979 0.15649 0.06424 0.15155 0.05209 0.15556 C 0.04584 0.16667 0.04254 0.17007 0.04584 0.18334 C 0.04584 0.18365 0.0349 0.17902 0.0375 0.18056 C 0.0441 0.18488 0.05139 0.18642 0.05834 0.18889 C 0.0632 0.19075 0.06806 0.1926 0.07292 0.19445 C 0.075 0.19507 0.08143 0.19723 0.07917 0.19723 C 0.07639 0.19723 0.07361 0.19476 0.07084 0.19445 C 0.0559 0.19198 0.02518 0.18982 0.0125 0.18889 C 0.0217 0.18272 0.02396 0.17933 0.02709 0.16667 C 0.01146 0.15988 -0.00538 0.16235 -0.02083 0.16945 C -0.02153 0.16667 -0.02101 0.16235 -0.02291 0.16112 C -0.02482 0.15988 -0.02691 0.16389 -0.02916 0.16389 C -0.0375 0.16389 -0.04583 0.16204 -0.05416 0.16112 C -0.05069 0.15926 -0.04496 0.16019 -0.04375 0.15556 C -0.04288 0.15186 -0.0493 0.15402 -0.05208 0.15278 C -0.06562 0.14754 -0.06163 0.1497 -0.07083 0.14167 C -0.07153 0.13889 -0.07396 0.13581 -0.07291 0.13334 C -0.07187 0.13087 -0.06875 0.13179 -0.06666 0.13056 C -0.05139 0.12161 -0.06528 0.12747 -0.05 0.12223 C -0.04791 0.12037 -0.04219 0.11945 -0.04375 0.11667 C -0.04635 0.11204 -0.05625 0.11112 -0.05625 0.11142 C -0.05416 0.11019 -0.05226 0.10865 -0.05 0.10834 C -0.04028 0.10679 -0.03038 0.10772 -0.02083 0.10556 C -0.01875 0.10525 -0.025 0.10402 -0.02708 0.10278 C -0.02986 0.10124 -0.03264 0.09877 -0.03541 0.09723 C -0.04757 0.09013 -0.05816 0.08334 -0.07083 0.07778 C -0.05694 0.05926 -0.04236 0.07161 -0.025 0.06389 C -0.03958 0.06297 -0.05503 0.06791 -0.06875 0.06112 C -0.07291 0.05896 -0.06597 0.05 -0.06458 0.04445 C -0.0618 0.03334 -0.06024 0.02439 -0.05625 0.01389 C -0.06823 0.0034 -0.05625 0.01112 -0.07291 0.01112 C -0.07708 0.01112 -0.08125 0.00926 -0.08541 0.00834 C -0.08125 -4.44444E-6 -0.07708 -0.00833 -0.07291 -0.01666 C -0.07031 -0.0216 -0.06927 -0.02839 -0.06666 -0.03333 C -0.06788 -0.02561 -0.07083 -0.00709 -0.07083 -4.44444E-6 C -0.07083 0.00309 -0.06979 -0.00586 -0.06875 -0.00833 C -0.06771 -0.01142 -0.06597 -0.01388 -0.06458 -0.01666 C -0.05746 -0.02993 -0.04965 -0.04104 -0.03958 -0.05 C -0.02691 -0.07561 -0.03906 -0.08549 -0.03541 -0.01666 C -0.03524 -0.01265 -0.03298 -0.02438 -0.03125 -0.02777 C -0.0276 -0.03487 -0.02257 -0.04012 -0.01875 -0.04722 C -0.01597 -0.05864 -0.01146 -0.06296 -0.00416 -0.06944 C -0.00069 -0.07623 0.00209 -0.08642 0.00209 -0.06666 C 0.00209 -0.02314 -0.01041 -0.02037 0.00625 -0.02777 C 0.03577 -0.02561 0.05573 -0.02839 0.02917 -0.01666 C 0.02986 -0.02037 0.02952 -0.02469 0.03125 -0.02777 C 0.03264 -0.03024 0.03559 -0.02901 0.0375 -0.03055 C 0.04896 -0.0395 0.0474 -0.04012 0.06042 -0.04444 C 0.05834 -0.02746 0.05695 -0.02037 0.04792 -0.00833 C 0.04757 -0.00679 0.04306 0.0105 0.04375 0.01112 C 0.04913 0.01544 0.05625 0.01266 0.0625 0.01389 C 0.06597 0.01451 0.06945 0.01575 0.07292 0.01667 C 0.08056 0.02161 0.08785 0.02439 0.09584 0.02778 C 0.07726 0.04013 0.08507 0.03642 0.07292 0.04167 C 0.075 0.0426 0.07709 0.04383 0.07917 0.04445 C 0.08334 0.04568 0.09358 0.04198 0.09167 0.04723 C 0.08941 0.05309 0.08195 0.04877 0.07709 0.05 C 0.07361 0.05062 0.07014 0.05186 0.06667 0.05278 C 0.05174 0.06605 0.05903 0.06235 0.04584 0.06667 C 0.04774 0.06852 0.05712 0.075 0.05625 0.08056 C 0.05573 0.08365 0.05226 0.08488 0.05 0.08612 C 0.04601 0.08828 0.04167 0.08982 0.0375 0.09167 C 0.03542 0.0926 0.03125 0.09445 0.03125 0.09476 C 0.03334 0.09537 0.03663 0.09445 0.0375 0.09723 C 0.0408 0.10803 0.03264 0.10926 0.02917 0.11389 C 0.02674 0.11698 0.025 0.1213 0.02292 0.125 C 0.02222 0.12778 0.01962 0.13087 0.02084 0.13334 C 0.0224 0.13673 0.04132 0.14414 0.04167 0.14445 C 0.0441 0.14568 0.04549 0.14877 0.04792 0.15 C 0.0533 0.15247 0.0592 0.1534 0.06459 0.15556 C 0.06754 0.1571 0.06997 0.15988 0.07292 0.16112 C 0.07552 0.16235 0.07847 0.16297 0.08125 0.16389 C 0.06615 0.17747 0.07327 0.17192 0.06042 0.18056 C 0.05903 0.18334 0.05521 0.18581 0.05625 0.18889 C 0.05868 0.19568 0.06354 0.18118 0.06875 0.18056 C 0.0882 0.17809 0.10764 0.17871 0.12709 0.17778 C 0.12865 0.17624 0.14375 0.16451 0.125 0.175 C 0.11979 0.17809 0.11545 0.18272 0.11042 0.18612 C 0.12205 0.19661 0.12709 0.19414 0.14167 0.19167 C 0.14306 0.18581 0.1474 0.18118 0.14792 0.175 C 0.1507 0.13766 0.11858 0.14877 0.1 0.14723 C 0.14184 0.10988 0.08403 0.19476 0.06042 0.20278 C 0.05625 0.20186 0.05209 0.19877 0.04792 0.2 C 0.04618 0.20062 0.03976 0.21914 0.03959 0.21945 C 0.02847 0.24105 0.02413 0.24815 0.01459 0.26945 C 0.01389 0.275 0.01372 0.28087 0.0125 0.28612 C 0.01163 0.29013 0.00729 0.29321 0.00834 0.29723 C 0.00938 0.30124 0.01389 0.30093 0.01667 0.30278 C 0.02361 0.30186 0.03056 0.30124 0.0375 0.3 C 0.03976 0.29939 0.04375 0.30031 0.04375 0.29723 C 0.04375 0.29414 0.03959 0.29507 0.0375 0.29445 C 0.03472 0.29321 0.03177 0.29291 0.02917 0.29167 C 0.02014 0.28704 0.01563 0.27994 0.01042 0.26945 C 0.0132 0.25433 0.01563 0.25278 0.025 0.24445 C 0.02222 0.2426 0.01962 0.23982 0.01667 0.23889 C 0.00469 0.2355 -0.01215 0.24414 -1.66667E-6 0.22778 C 0.00174 0.22562 0.00417 0.22408 0.00625 0.22223 C -0.00955 0.20834 -0.06198 0.21976 -0.02916 0.21112 C -0.03125 0.21019 -0.03333 0.20896 -0.03541 0.20834 C -0.03819 0.2071 -0.04305 0.20926 -0.04375 0.20556 C -0.04548 0.19661 -0.02778 0.19476 -0.02708 0.19445 C -0.01979 0.18951 -0.01302 0.18673 -0.00625 0.18056 C -0.02187 0.17531 -0.04028 0.18612 -0.05 0.16667 C -0.04305 0.15741 -0.03437 0.15124 -0.025 0.14723 C -0.02778 0.1463 -0.03055 0.14476 -0.03333 0.14445 C -0.04097 0.14291 -0.05226 0.15062 -0.05625 0.14167 C -0.05868 0.13612 -0.03559 0.12902 -0.03125 0.12778 C -0.04028 0.12686 -0.05 0.12933 -0.05833 0.125 C -0.06111 0.12377 -0.05451 0.11883 -0.05208 0.11667 C -0.04184 0.10803 -0.03038 0.10124 -0.01875 0.09723 C -0.02951 0.09013 -0.03923 0.08673 -0.04791 0.075 C -0.04548 0.05896 -0.04878 0.06173 -0.0375 0.05556 C -0.03351 0.0534 -0.025 0.05 -0.025 0.05031 C -0.03107 0.03766 -0.03298 0.03025 -0.02083 0.025 C -0.00903 0.02747 -0.00781 0.02686 0.00209 0.03056 C 0.00417 0.03118 0.0099 0.0355 0.00834 0.03334 C 0.00608 0.03025 0.00243 0.03025 -1.66667E-6 0.02778 C -0.00312 0.02439 -0.00538 0.02007 -0.00833 0.01667 C -0.01024 0.01451 -0.0125 0.01297 -0.01458 0.01112 C -0.01215 -0.00185 -0.01041 -0.00648 -0.00208 -0.01388 C 0.00278 -0.01296 0.00781 -0.01296 0.0125 -0.01111 C 0.01424 -0.01049 0.02709 0.00278 0.02709 0.00309 C 0.03698 0.0105 0.04531 0.01636 0.05625 0.01945 C 0.0467 0.02809 0.03854 0.03087 0.02709 0.03334 C 0.00781 0.05062 0.0375 0.02562 0.01042 0.04167 C 0.00243 0.04661 -0.00295 0.06112 -0.0125 0.06112 " pathEditMode="fixed" rAng="0" ptsTypes="AAAAAAAAAAAAAAAAAAAAAAAAAAAAAAAAAAAAAAAAAAAAAAAAAAAAAAAAAAAAAAAAAAAAAAAAAAAAAAAAAAAAAAAAAAAAAAAAAAAAAAAAAAAAAAAAAAAAAAAAAAAAAAAAAAAAAAAAAAAAAAAAAAAA">
                                      <p:cBhvr>
                                        <p:cTn id="6" dur="5000" fill="hold"/>
                                        <p:tgtEl>
                                          <p:spTgt spid="11"/>
                                        </p:tgtEl>
                                        <p:attrNameLst>
                                          <p:attrName>ppt_x</p:attrName>
                                          <p:attrName>ppt_y</p:attrName>
                                        </p:attrNameLst>
                                      </p:cBhvr>
                                      <p:rCtr x="3125" y="11204"/>
                                    </p:animMotion>
                                  </p:childTnLst>
                                </p:cTn>
                              </p:par>
                              <p:par>
                                <p:cTn id="7" presetID="0" presetClass="path" presetSubtype="0" repeatCount="indefinite" autoRev="1" fill="hold" nodeType="withEffect">
                                  <p:stCondLst>
                                    <p:cond delay="0"/>
                                  </p:stCondLst>
                                  <p:childTnLst>
                                    <p:animMotion origin="layout" path="M 0.01927 -0.03699 C 0.02101 -0.03468 0.0224 -0.03167 0.02448 -0.03006 C 0.0276 -0.02774 0.03472 -0.02543 0.03472 -0.0252 C 0.03368 -0.02312 0.03316 -0.02011 0.03142 -0.01873 C 0.02951 -0.01688 0.02535 -0.01942 0.02448 -0.01641 C 0.02396 -0.01456 0.03056 -0.00208 0.03142 -0.00023 C 0.02396 0.01711 0.01441 0.02983 0.00556 0.04555 C 0.01007 0.04625 0.01528 0.04463 0.01927 0.04786 C 0.02101 0.04925 0.01545 0.05064 0.01406 0.05249 C 0.00451 0.0652 0.01354 0.05966 0.00382 0.06405 C 2.77556E-17 0.05642 -0.00087 0.04879 -0.00503 0.04116 C -0.01076 0.04879 -0.01042 0.0474 -0.01545 0.05711 C -0.01771 0.06174 -0.02205 0.07098 -0.02205 0.07122 C -0.01927 0.08185 -0.01649 0.0844 -0.00833 0.08717 C -0.01354 0.09411 -0.01771 0.09572 -0.02378 0.10104 C -0.02431 0.0948 -0.02292 0.08763 -0.02552 0.08255 C -0.02691 0.08023 -0.02899 0.08555 -0.03073 0.08717 C -0.03698 0.09318 -0.03993 0.10012 -0.04618 0.10567 C -0.04097 0.11584 -0.03819 0.11677 -0.02899 0.11931 C -0.01962 0.12555 -0.01927 0.12347 -0.03073 0.12625 C -0.0342 0.12717 -0.03767 0.12833 -0.04115 0.12856 C -0.05434 0.12971 -0.06753 0.13018 -0.08073 0.13087 C -0.08021 0.12694 -0.08056 0.12255 -0.07899 0.11931 C -0.07639 0.11376 -0.07118 0.11122 -0.06858 0.10567 C -0.06753 0.10335 -0.06632 0.10104 -0.06528 0.09873 C -0.06788 0.09318 -0.07448 0.08046 -0.06858 0.0733 C -0.06667 0.07098 -0.05156 0.06729 -0.04792 0.06636 C -0.05069 0.05503 -0.05503 0.05064 -0.06354 0.04786 C -0.06476 0.04555 -0.06562 0.04301 -0.06701 0.04116 C -0.0684 0.03931 -0.0717 0.03931 -0.07205 0.03653 C -0.07326 0.0252 -0.06163 0.02497 -0.0566 0.02266 C -0.06962 0.0111 -0.0816 0.0296 -0.08594 0.00671 C -0.08646 -0.00185 -0.08247 -0.01364 -0.08767 -0.01873 C -0.09115 -0.02196 -0.11111 -0.01618 -0.11858 -0.0141 C -0.11979 -0.01179 -0.12292 -0.00971 -0.12205 -0.00717 C -0.12031 -0.00208 -0.1059 0.00324 -0.10312 0.0044 C -0.06962 0.01781 -0.08333 0.00925 -0.06701 0.02035 C -0.06059 0.00347 -0.06441 -0.0148 -0.06007 -0.03237 C -0.07535 -0.04277 -0.06892 -0.03954 -0.07899 -0.04393 C -0.09115 -0.01965 -0.05573 -0.01965 -0.04792 -0.01873 C -0.04618 -0.01711 -0.04462 -0.01295 -0.04271 -0.0141 C -0.04115 -0.01526 -0.04392 -0.01873 -0.04444 -0.02104 C -0.04514 -0.02404 -0.04566 -0.02705 -0.04618 -0.03006 C -0.0467 -0.0393 -0.04531 -0.04902 -0.04792 -0.05757 C -0.05069 -0.06659 -0.08594 -0.08 -0.05833 -0.07375 C -0.05087 -0.06982 -0.04358 -0.0652 -0.03594 -0.06219 C -0.0125 -0.05271 0.02135 -0.04393 -0.00503 -0.05086 C -0.01163 -0.05965 -0.01285 -0.06728 -0.01701 -0.07838 C -0.0217 -0.09133 -0.02726 -0.1089 -0.0342 -0.11977 C -0.03611 -0.12277 -0.03906 -0.12416 -0.04115 -0.1267 C -0.05347 -0.14127 -0.04444 -0.13665 -0.0566 -0.14058 C -0.06632 -0.14913 -0.07344 -0.14682 -0.06528 -0.1267 C -0.06146 -0.11722 -0.05312 -0.11352 -0.04618 -0.11052 C -0.03403 -0.11468 -0.04392 -0.10936 -0.0342 -0.12231 C -0.03003 -0.12763 -0.02326 -0.12948 -0.01858 -0.13364 C -0.01181 -0.1267 -0.00781 -0.11977 -0.00312 -0.11052 C -0.00017 -0.11584 0.0026 -0.12115 0.00556 -0.1267 C 0.00729 -0.12994 0.00816 -0.11907 0.00885 -0.11514 C 0.01181 -0.09965 0.01389 -0.08855 0.01753 -0.07375 C 0.01632 -0.06612 0.01649 -0.05803 0.01406 -0.05086 C 0.01285 -0.0474 0.00851 -0.0474 0.00729 -0.04393 C 0.00399 -0.03514 0.0151 -0.03468 0.02274 -0.03237 C 0.02917 -0.03029 0.04688 -0.02797 0.05208 -0.02104 " pathEditMode="fixed" rAng="0" ptsTypes="ffffffffffffffffffffffffffffffffffffffffffffffffffffffffffffffA">
                                      <p:cBhvr>
                                        <p:cTn id="8" dur="10000" fill="hold"/>
                                        <p:tgtEl>
                                          <p:spTgt spid="21"/>
                                        </p:tgtEl>
                                        <p:attrNameLst>
                                          <p:attrName>ppt_x</p:attrName>
                                          <p:attrName>ppt_y</p:attrName>
                                        </p:attrNameLst>
                                      </p:cBhvr>
                                      <p:rCtr x="-5469" y="2775"/>
                                    </p:animMotion>
                                  </p:childTnLst>
                                </p:cTn>
                              </p:par>
                              <p:par>
                                <p:cTn id="9" presetID="0" presetClass="path" presetSubtype="0" repeatCount="indefinite" autoRev="1" fill="hold" nodeType="withEffect">
                                  <p:stCondLst>
                                    <p:cond delay="0"/>
                                  </p:stCondLst>
                                  <p:childTnLst>
                                    <p:animMotion origin="layout" path="M -0.03628 0.11296 C -0.03785 0.0993 -0.03906 0.08796 -0.04306 0.07523 C -0.04427 0.0669 -0.04462 0.04491 -0.04792 0.06852 C -0.04705 0.08611 -0.04531 0.11967 -0.03958 0.1375 C -0.0342 0.15416 -0.02795 0.17037 -0.02465 0.18842 C -0.02153 0.20532 -0.01875 0.22315 -0.01458 0.23981 C -0.01406 0.24491 -0.01424 0.25046 -0.01302 0.25509 C -0.01146 0.26134 -0.00625 0.27291 -0.00625 0.27315 C 0.00069 0.24305 0.00399 0.20602 -0.00972 0.17963 C -0.01389 0.1618 -0.01354 0.14398 -0.02135 0.12847 C -0.02187 0.12616 -0.02222 0.12384 -0.02292 0.12176 C -0.02396 0.11875 -0.02552 0.1162 -0.02639 0.11296 C -0.03038 0.09722 -0.02882 0.08148 -0.03472 0.0662 C -0.06076 0.12569 -0.04965 0.20787 -0.03802 0.27291 C -0.03698 0.26852 -0.03594 0.26412 -0.03472 0.25972 C -0.03264 0.25231 -0.02795 0.23773 -0.02795 0.23796 C -0.02378 0.20787 -0.02135 0.17199 -0.03472 0.14629 C -0.04219 0.11574 -0.0441 0.08495 -0.04635 0.05301 C -0.05573 0.06551 -0.04983 0.05671 -0.06128 0.07963 C -0.06354 0.08403 -0.06806 0.09305 -0.06806 0.09329 C -0.06962 0.10463 -0.07135 0.11435 -0.07639 0.12407 C -0.07691 0.12639 -0.07934 0.1294 -0.07795 0.13079 C -0.07604 0.13217 -0.07361 0.12916 -0.07135 0.12847 C -0.06858 0.12754 -0.0658 0.12708 -0.06302 0.12639 C -0.05781 0.11898 -0.05035 0.11736 -0.04306 0.11528 C -0.01562 0.12245 -0.03194 0.11782 0.00538 0.13079 C 0.00868 0.13194 0.01181 0.13426 0.01528 0.13518 C 0.02031 0.13657 0.03542 0.1375 0.03038 0.1375 C 0.01372 0.1375 -0.00295 0.13588 -0.01962 0.13518 C -0.0191 0.12916 -0.0184 0.12338 -0.01806 0.11736 C -0.01736 0.10393 -0.01736 0.09051 -0.01632 0.07731 C -0.01615 0.075 -0.01302 0.07176 -0.01458 0.07083 C -0.01632 0.06967 -0.01788 0.07384 -0.01962 0.07523 C -0.02274 0.08148 -0.02413 0.0875 -0.02795 0.09305 C -0.03194 0.10625 -0.03316 0.12014 -0.03802 0.13287 C -0.03125 0.15139 -0.0217 0.16041 -0.01128 0.17523 C -0.00486 0.18426 0.00087 0.19444 0.00694 0.20416 C 0.01267 0.21342 0.01823 0.21643 0.02361 0.22662 C 0.01997 0.20579 0.00313 0.18541 -0.00625 0.16852 C -0.00972 0.1618 -0.01632 0.14861 -0.01632 0.14884 C -0.01806 0.13727 -0.01753 0.13264 -0.02465 0.12639 C -0.03194 0.12708 -0.03924 0.12685 -0.04635 0.12847 C -0.05347 0.13009 -0.06146 0.13958 -0.06806 0.14398 C -0.07257 0.15 -0.07708 0.15324 -0.08299 0.15741 C -0.09201 0.17315 -0.08837 0.16481 -0.08299 0.1618 C -0.0809 0.16041 -0.07865 0.16041 -0.07639 0.15972 C -0.06701 0.14699 -0.05087 0.14028 -0.03802 0.1375 C -0.03802 0.13773 -0.04028 0.14329 -0.04132 0.14629 C -0.04583 0.18611 -0.04375 0.22315 -0.03472 0.2618 C -0.0283 0.25903 -0.02795 0.26111 -0.02795 0.24884 C -0.02795 0.21805 -0.02812 0.18287 -0.03472 0.15301 C -0.03524 0.14629 -0.03628 0.13958 -0.03628 0.13287 C -0.03628 0.12754 -0.03611 0.14375 -0.03472 0.14861 C -0.03281 0.15579 -0.02899 0.1618 -0.02639 0.16852 C -0.01823 0.18889 -0.02083 0.18611 -0.00972 0.20625 C -0.00382 0.2169 0.00868 0.23773 0.00868 0.23796 C 0.00972 0.24143 0.01076 0.24514 0.01198 0.24884 C 0.01302 0.25185 0.01563 0.26065 0.01528 0.25741 C 0.01198 0.21875 -0.00434 0.18588 -0.02292 0.15741 C -0.02413 0.15 -0.02326 0.1412 -0.02639 0.13518 C -0.02743 0.13287 -0.0276 0.12847 -0.02969 0.12847 C -0.03142 0.12847 -0.02934 0.13356 -0.02795 0.13518 C -0.02344 0.14051 -0.01771 0.14352 -0.01302 0.14861 C -0.00885 0.15301 -0.00573 0.15972 -0.00139 0.16412 C 0.0033 0.16875 0.00903 0.1706 0.01372 0.17523 C 0.02049 0.18148 0.02379 0.18912 0.03194 0.19305 C 0.02448 0.17916 0.00851 0.16852 -0.00295 0.15972 C -0.01441 0.13935 -0.0184 0.14028 -0.00625 0.14398 C 0.00156 0.1493 0.00972 0.15324 0.01701 0.15972 C 0.06406 0.20069 -0.00035 0.15532 0.04861 0.19074 C 0.05625 0.19629 0.07205 0.20625 0.07205 0.20648 C 0.06493 0.19166 0.05608 0.18842 0.04531 0.17963 C 0.04063 0.17569 0.03646 0.17037 0.03194 0.1662 C 0.02379 0.15856 0.01528 0.15139 0.00694 0.14398 C 0.00469 0.1419 0.00035 0.1375 0.00035 0.13773 C -0.00399 0.1287 -0.00781 0.12893 -0.01302 0.12176 C 0.00347 0.11666 -0.00052 0.11713 0.02865 0.12176 C 0.03125 0.12222 0.03785 0.12731 0.03542 0.12639 C 0.02847 0.12407 0.02205 0.12037 0.01528 0.11736 C 0.00556 0.11296 -0.01458 0.10625 -0.01458 0.10648 C -0.01233 0.10486 -0.01024 0.10301 -0.00799 0.10185 C -0.0059 0.10069 -0.0033 0.10116 -0.00139 0.09954 C 0.00191 0.09653 0.00417 0.09213 0.00694 0.08842 C 0.00816 0.08704 0.01042 0.08403 0.01042 0.08426 C 0.01233 0.07592 0.01406 0.075 0.00538 0.07963 C -0.00556 0.08565 -0.01215 0.09653 -0.02135 0.10625 C -0.0224 0.10926 -0.02639 0.11736 -0.02465 0.11528 C -0.01233 0.0993 -0.00104 0.07245 0.01372 0.05972 C 0.01997 0.04722 0.01302 0.05764 0.02361 0.05092 C 0.025 0.05 0.02587 0.04791 0.02708 0.04653 C 0.03142 0.0419 0.03351 0.0412 0.03872 0.03773 C 0.03594 0.03704 0.03316 0.03426 0.03038 0.03541 C 0.02205 0.03889 0.00694 0.05092 0.00694 0.05116 C 0.00365 0.05509 0.00052 0.05995 -0.00295 0.06412 C -0.00556 0.06736 -0.00885 0.06967 -0.01128 0.07291 C -0.01163 0.07338 -0.01962 0.08634 -0.01962 0.08657 C -0.02014 0.08935 -0.01927 0.09653 -0.02135 0.09514 C -0.02378 0.09329 -0.02292 0.08773 -0.02292 0.08403 C -0.02292 0.06435 -0.02083 0.03403 -0.01962 0.01296 C -0.02014 0.00625 -0.01788 -0.00232 -0.02135 -0.00695 C -0.02378 -0.01019 -0.02361 0.00185 -0.02465 0.00625 C -0.02621 0.01273 -0.02639 0.01991 -0.02795 0.02662 C -0.02986 0.05116 -0.03194 0.07176 -0.03299 0.09745 C -0.03628 0.09444 -0.03958 0.09097 -0.04306 0.08842 C -0.04462 0.08727 -0.04635 0.0875 -0.04792 0.08634 C -0.05139 0.08379 -0.06076 0.07338 -0.05799 0.07731 C -0.04983 0.08889 -0.06094 0.07245 -0.04965 0.09305 C -0.04219 0.10671 -0.03281 0.1162 -0.02639 0.13079 C -0.03646 0.13495 -0.02865 0.13333 -0.04462 0.12407 C -0.0566 0.11713 -0.0691 0.11504 -0.08125 0.10856 C -0.07014 0.12592 -0.05885 0.13379 -0.04462 0.14629 C -0.02535 0.16319 -0.01042 0.18449 -0.02292 0.15972 C -0.02378 0.15764 -0.02517 0.15671 -0.02639 0.15509 C -0.02517 0.16551 -0.02587 0.17662 -0.02292 0.18634 C -0.02135 0.19143 -0.00642 0.22083 -0.00139 0.23102 C -0.00486 0.20787 -0.00312 0.20625 -0.01458 0.18634 C -0.05 0.12477 -0.03576 0.1618 -0.04635 0.13287 C -0.04167 0.16435 -0.03646 0.18032 -0.02639 0.20856 C -0.01962 0.22801 -0.02101 0.21967 -0.01302 0.23541 C -0.01007 0.2412 -0.00469 0.25301 -0.00469 0.25347 C -0.00312 0.26319 0.00017 0.26967 0.00208 0.27963 C 0.00556 0.25995 0.00573 0.26481 -0.00295 0.2331 C -0.00625 0.22037 -0.01632 0.19745 -0.01632 0.19768 C -0.01858 0.18264 -0.0224 0.16921 -0.02639 0.15509 C -0.02934 0.12963 -0.02621 0.15139 -0.02969 0.13518 C -0.03038 0.13217 -0.03125 0.12639 -0.03125 0.12662 " pathEditMode="fixed" rAng="0" ptsTypes="fffffffffffffffffffffffffffffffffffffffffffffffffffffffffffffffffffffffffffffffffffffffffffffffffffffffffffffffffffffffffffffA">
                                      <p:cBhvr>
                                        <p:cTn id="10" dur="12000" fill="hold"/>
                                        <p:tgtEl>
                                          <p:spTgt spid="45"/>
                                        </p:tgtEl>
                                        <p:attrNameLst>
                                          <p:attrName>ppt_x</p:attrName>
                                          <p:attrName>ppt_y</p:attrName>
                                        </p:attrNameLst>
                                      </p:cBhvr>
                                      <p:rCtr x="2622" y="2176"/>
                                    </p:animMotion>
                                  </p:childTnLst>
                                </p:cTn>
                              </p:par>
                              <p:par>
                                <p:cTn id="11" presetID="0" presetClass="path" presetSubtype="0" repeatCount="indefinite" autoRev="1" fill="hold" nodeType="withEffect">
                                  <p:stCondLst>
                                    <p:cond delay="0"/>
                                  </p:stCondLst>
                                  <p:childTnLst>
                                    <p:animMotion origin="layout" path="M -0.01129 0.06018 C 0.00086 0.07638 0.00989 0.08981 0.02534 0.10231 C 0.03576 0.11088 0.04687 0.11782 0.05711 0.12685 C 0.06562 0.10949 0.05486 0.09051 0.04548 0.07801 C 0.04027 0.07106 0.03385 0.07013 0.02708 0.06689 C 0.01527 0.06157 0.00416 0.05532 -0.00799 0.05115 C -0.00973 0.0412 -0.01528 0.02916 -0.01962 0.02013 C -0.02136 0.01273 -0.02448 0.00972 -0.02622 0.00231 C -0.02934 0.01851 -0.02795 0.06805 -0.01129 0.07569 C -0.00816 0.06365 -0.00539 0.05301 0.00382 0.04907 C 0.01111 0.03935 0.0184 0.03217 0.02708 0.02453 C 0.02882 0.02314 0.03038 0.02152 0.03211 0.02013 C 0.03385 0.01875 0.03715 0.01574 0.03715 0.01597 C 0.0427 0.00463 0.04496 0.00347 0.02378 0.01342 C 0.02118 0.01458 0.01944 0.01828 0.01701 0.02013 C 0.00538 0.0287 0.0059 0.02615 -0.00452 0.04004 C -0.0073 0.04375 -0.01285 0.05115 -0.01285 0.05138 C 0.00659 0.05787 0.02552 0.06597 0.04548 0.06898 C 0.0085 0.07083 -0.02605 0.07338 -0.06285 0.07129 C -0.04601 0.06365 -0.05226 0.06851 -0.04289 0.06018 C -0.03733 0.06088 -0.03073 0.05787 -0.02622 0.06226 C -0.02535 0.06319 -0.03247 0.08125 -0.03299 0.0824 C -0.03594 0.10393 -0.03611 0.12291 -0.03455 0.14444 C -0.02448 0.12338 -0.02986 0.13194 -0.01962 0.11782 C -0.01789 0.11134 -0.01736 0.10879 -0.01459 0.10231 C -0.01198 0.09629 -0.00625 0.08449 -0.00625 0.08472 C -0.00573 0.08148 -0.00677 0.07546 -0.00452 0.07569 C 0.00989 0.07708 0.03889 0.10231 0.04878 0.10902 C 0.08333 0.13263 0.07465 0.12291 0.10538 0.14652 C 0.11441 0.15347 0.13211 0.16898 0.13211 0.16921 C 0.12656 0.14722 0.10052 0.13657 0.08715 0.12685 C 0.06475 0.11041 0.04253 0.08773 0.01701 0.0824 C 0.00468 0.0743 -0.00938 0.07731 0.02378 0.07338 C 0.03576 0.06851 0.04132 0.06551 0.05538 0.06226 C 0.04045 0.05393 0.02882 0.03819 0.01371 0.03125 C 0.01041 0.03194 0.00538 0.02963 0.00382 0.03356 C 0.00052 0.04259 0.01458 0.06134 0.01701 0.06458 C 0.03402 0.08726 0.02604 0.07199 0.04045 0.09351 C 0.04791 0.10463 0.06024 0.13101 0.07048 0.14004 C 0.06232 0.12476 0.05746 0.12824 0.04548 0.12013 C 0.03159 0.11088 0.01927 0.09814 0.00538 0.08912 C 0.00208 0.08472 -0.00122 0.08009 -0.00452 0.07569 C -0.00608 0.07361 -0.00556 0.0699 -0.00625 0.06689 C -0.00799 0.05926 -0.0092 0.04976 -0.01129 0.04236 C -0.01372 0.03356 -0.0198 0.01967 -0.02466 0.01342 C -0.03802 0.01967 -0.02778 0.04004 -0.02118 0.04907 C -0.01927 0.05162 -0.01684 0.0537 -0.01459 0.05578 C -0.01129 0.05879 -0.00452 0.06458 -0.00452 0.06481 C -0.00087 0.07986 -0.00452 0.06088 -0.00452 0.0824 C -0.00452 0.09074 0.00277 0.1037 0.00711 0.10902 C 0.01128 0.11412 0.01597 0.11805 0.02048 0.12245 C 0.02274 0.12453 0.02534 0.13495 0.02534 0.13125 C 0.02534 0.12314 0.01788 0.11018 0.01371 0.10463 C 0.00416 0.09189 -0.00695 0.08194 -0.01459 0.06689 C -0.01355 0.07824 -0.01337 0.0875 -0.00955 0.09791 C -0.00174 0.11898 0.01423 0.13032 0.02205 0.15092 C 0.02795 0.13912 0.02152 0.13402 0.01545 0.12245 C 0.00833 0.10902 -0.00087 0.09838 -0.00955 0.0868 C -0.01528 0.07916 -0.01962 0.07129 -0.02622 0.06458 C -0.02865 0.05532 -0.03264 0.05069 -0.03629 0.04236 C -0.04115 0.03148 -0.04289 0.0199 -0.04966 0.01134 C -0.0507 0.01504 -0.05365 0.01851 -0.05295 0.02245 C -0.05052 0.03518 -0.04341 0.03888 -0.03629 0.04467 C -0.03525 0.04676 -0.0342 0.04907 -0.03299 0.05115 C -0.03195 0.05277 -0.02952 0.0537 -0.02952 0.05578 C -0.02952 0.05902 -0.03195 0.06157 -0.03299 0.06458 C -0.03611 0.0743 -0.04028 0.08032 -0.04462 0.08912 C -0.03091 0.09259 -0.01997 0.08541 -0.00955 0.07338 C -0.00382 0.06666 0.00052 0.05324 0.00868 0.05115 C 0.02014 0.04814 0.03211 0.04907 0.04375 0.04676 C 0.05 0.0456 0.06215 0.04236 0.06215 0.04259 C 0.06371 0.04004 0.0684 0.03819 0.06701 0.03564 C 0.06232 0.02708 0.04288 0.02407 0.03715 0.02245 C 0.02291 0.01273 0.0177 0.01064 0.00208 0.01342 C -0.00469 0.01782 -0.00868 0.01944 -0.01129 0.02893 C -0.00886 0.04189 -0.00591 0.04213 0.00208 0.04907 C -0.00105 0.04976 -0.02605 0.05347 -0.01129 0.06018 Z " pathEditMode="fixed" rAng="0" ptsTypes="fffffffffffffffffffffffffffffffffffffffffffffffffffffffffffffffffffffffffffff">
                                      <p:cBhvr>
                                        <p:cTn id="12" dur="9000" fill="hold"/>
                                        <p:tgtEl>
                                          <p:spTgt spid="44"/>
                                        </p:tgtEl>
                                        <p:attrNameLst>
                                          <p:attrName>ppt_x</p:attrName>
                                          <p:attrName>ppt_y</p:attrName>
                                        </p:attrNameLst>
                                      </p:cBhvr>
                                      <p:rCtr x="4583" y="2546"/>
                                    </p:animMotion>
                                  </p:childTnLst>
                                </p:cTn>
                              </p:par>
                              <p:par>
                                <p:cTn id="13" presetID="0" presetClass="path" presetSubtype="0" repeatCount="indefinite" autoRev="1" fill="hold" nodeType="withEffect">
                                  <p:stCondLst>
                                    <p:cond delay="0"/>
                                  </p:stCondLst>
                                  <p:childTnLst>
                                    <p:animMotion origin="layout" path="M -0.0382 0.02662 C -0.06771 0.02593 -0.15556 0.03796 -0.10973 0.01435 C -0.09323 0.01505 -0.07691 0.01528 -0.06042 0.01644 C -0.05834 0.01667 -0.05625 0.01829 -0.05417 0.01852 C -0.02934 0.02014 0.02048 0.02245 0.02048 0.02269 C 0.02795 0.02176 0.03559 0.02338 0.0427 0.02037 C 0.04444 0.01991 0.04097 0.01597 0.03958 0.01435 C 0.03819 0.01296 0.03628 0.01273 0.03472 0.01204 C 0.00816 0.01366 -0.01962 0.0169 -0.04618 0.01204 C -0.04862 0.01158 -0.05296 0.00208 -0.05417 -0.00046 C -0.0566 -0.01342 -0.05799 -0.01736 -0.05417 -0.03449 C -0.05382 -0.03634 -0.05191 -0.03171 -0.05105 -0.03009 C -0.04983 -0.02801 -0.04879 -0.02592 -0.04775 -0.02384 C -0.04532 -0.01042 -0.04341 0.00278 -0.0415 0.01644 C -0.04098 0.04167 -0.04202 0.06713 -0.03993 0.09236 C -0.03976 0.09445 -0.03646 0.09537 -0.03507 0.09445 C -0.03299 0.09259 -0.03299 0.08866 -0.03195 0.08588 C -0.03091 0.0206 -0.0323 0.01389 -0.02709 -0.03009 C -0.0191 -0.02801 -0.01546 -0.03009 -0.01285 -0.01967 C -0.01424 -0.00463 -0.01806 0.01713 -0.03039 0.02245 C -0.02674 0.05208 -0.01893 0.06783 -0.00174 0.08796 C 0.00382 0.09491 0.00989 0.10093 0.01562 0.10718 C 0.01718 0.1088 0.01736 0.11181 0.01892 0.11343 C 0.02013 0.11482 0.02204 0.11482 0.02361 0.11551 C 0.03281 0.11158 0.03472 0.09861 0.03003 0.08588 C 0.02326 0.06783 -0.00278 0.0581 -0.01285 0.04375 C -0.01823 0.03611 -0.01945 0.02801 -0.02709 0.02454 C -0.03368 0.02662 -0.03889 0.02801 -0.04462 0.0331 C -0.04879 0.04144 -0.05643 0.04468 -0.06216 0.05208 C -0.06441 0.06134 -0.06823 0.06875 -0.07327 0.07546 C -0.07743 0.09236 -0.08143 0.0912 -0.06528 0.08796 C -0.06077 0.08171 -0.05556 0.07801 -0.05105 0.07107 C -0.04462 0.06111 -0.0408 0.04769 -0.0382 0.03519 C -0.04237 0.01482 -0.04167 -0.00764 -0.03664 -0.02801 C -0.02396 -0.02384 -0.02917 -0.02847 -0.03195 0.00162 C -0.03212 0.0037 -0.0349 0.0088 -0.03351 0.00787 C -0.03021 0.00556 -0.02813 0.0007 -0.02552 -0.00278 C -0.01997 -0.01018 -0.01059 -0.01134 -0.0033 -0.01319 C 0.00243 -0.0125 0.00833 -0.01204 0.01406 -0.01111 C 0.01718 -0.01065 0.02239 -0.01296 0.02361 -0.00903 C 0.02656 0.0007 0.00295 0.00579 0.00295 0.00602 C -0.00591 0.01366 -0.01059 0.01273 -0.0224 0.01435 C -0.01216 0.01852 -0.00261 0.025 0.00781 0.02894 C 0.01423 0.03125 0.0375 0.03519 0.03784 0.03519 C 0.046 0.04051 0.05573 0.03935 0.04114 0.04375 C 0.03003 0.04097 0.01875 0.03866 0.00781 0.03519 C -0.00191 0.03195 -0.0099 0.02431 -0.01927 0.02037 C -0.01962 0.02014 -0.02743 0.0125 -0.02882 0.01435 C -0.02987 0.01551 -0.02674 0.01713 -0.02552 0.01852 C -0.02396 0.02014 -0.02223 0.02083 -0.02084 0.02245 C -0.01441 0.02963 -0.00851 0.03565 -0.00018 0.03935 C 0.00833 0.04722 0.02013 0.05093 0.03003 0.05417 C 0.03385 0.06991 0.04201 0.07338 0.05225 0.08171 C 0.05555 0.08426 0.05868 0.08704 0.0618 0.09028 C 0.06388 0.09236 0.07066 0.09583 0.06805 0.0963 C 0.06076 0.09815 0.05329 0.09514 0.04583 0.09445 C 0.04079 0.09259 0.0302 0.08889 0.02517 0.08588 C 0.02222 0.08403 0.01371 0.07454 0.0125 0.07338 C 0.00399 0.0662 -0.00521 0.05926 -0.01441 0.05417 C -0.01632 0.04676 -0.01893 0.04537 -0.0224 0.03935 C -0.02639 0.03264 -0.02344 0.0331 -0.02709 0.0331 " pathEditMode="fixed" rAng="0" ptsTypes="ffffffffffffffffffffffffffffffffffffffffffffffffffffffffffffA">
                                      <p:cBhvr>
                                        <p:cTn id="14" dur="12000" fill="hold"/>
                                        <p:tgtEl>
                                          <p:spTgt spid="40"/>
                                        </p:tgtEl>
                                        <p:attrNameLst>
                                          <p:attrName>ppt_x</p:attrName>
                                          <p:attrName>ppt_y</p:attrName>
                                        </p:attrNameLst>
                                      </p:cBhvr>
                                      <p:rCtr x="-434" y="1296"/>
                                    </p:animMotion>
                                  </p:childTnLst>
                                </p:cTn>
                              </p:par>
                              <p:par>
                                <p:cTn id="15" presetID="0" presetClass="path" presetSubtype="0" repeatCount="indefinite" autoRev="1" fill="hold" nodeType="withEffect">
                                  <p:stCondLst>
                                    <p:cond delay="0"/>
                                  </p:stCondLst>
                                  <p:childTnLst>
                                    <p:animMotion origin="layout" path="M 0.025 0.08172 C 0.05538 0.08357 0.08559 0.08727 0.11563 0.09213 C 0.03681 0.09445 0.05625 0.09676 -0.01788 0.08797 C -0.03993 0.08519 -0.06076 0.07755 -0.08298 0.07524 C -0.08715 0.07385 -0.09878 0.07107 -0.07969 0.07107 C -0.05729 0.07107 -0.03507 0.07246 -0.01284 0.07315 C -0.0059 0.07246 0.00417 0.07894 0.00781 0.07107 C 0.02292 0.03658 -0.00156 0.00139 0.01545 0.03727 C 0.01667 0.04283 0.01788 0.04862 0.01893 0.05417 C 0.01945 0.05695 0.02049 0.0625 0.02049 0.06274 C 0.02952 0.05903 0.03594 0.05672 0.04271 0.04769 C 0.04827 0.04028 0.04757 0.03612 0.05521 0.03287 C 0.05729 0.03102 0.0632 0.02686 0.0632 0.02246 C 0.0632 0.02037 0.06111 0.025 0.06007 0.02662 C 0.05886 0.02848 0.05799 0.03079 0.05677 0.03287 C 0.05486 0.03658 0.05261 0.04005 0.05052 0.04352 C 0.04323 0.0544 0.03507 0.06528 0.03143 0.0794 C 0.04722 0.10463 0.07934 0.1382 0.10452 0.14908 C 0.08889 0.13357 0.07101 0.12662 0.05382 0.11528 C 0.04358 0.1088 0.03594 0.09931 0.025 0.09422 C 0.0316 0.12107 0.02396 0.09584 0.03299 0.1132 C 0.03924 0.125 0.04306 0.13727 0.04879 0.14908 C 0.05087 0.15278 0.04393 0.14329 0.04097 0.14075 C 0.03802 0.13774 0.0349 0.13496 0.03143 0.13218 C 0.02882 0.12987 0.02604 0.12825 0.02344 0.12593 C 0.01771 0.12084 0.01545 0.11528 0.01094 0.1088 C 0.00313 0.11412 -0.00034 0.12223 -0.00659 0.1301 C -0.00989 0.13889 -0.01146 0.14167 -0.01788 0.147 C -0.0184 0.14908 -0.01788 0.15394 -0.01927 0.15325 C -0.0217 0.15232 -0.02274 0.14792 -0.02257 0.14491 C -0.02205 0.1419 -0.01944 0.14051 -0.01788 0.13843 C -0.0059 0.12431 0.00851 0.11644 0.02049 0.10255 C 0.02483 0.09746 0.03299 0.08588 0.03299 0.08612 C 0.03143 0.0845 0.03004 0.08172 0.0283 0.08172 C 0.02153 0.08172 0.00556 0.09607 -0.00173 0.09838 C -0.02274 0.10556 -0.04531 0.10672 -0.06701 0.11112 C -0.07482 0.11459 -0.08003 0.11875 -0.0875 0.12362 C -0.08854 0.125 -0.08941 0.12686 -0.0908 0.12801 C -0.09219 0.12963 -0.09739 0.13218 -0.09548 0.13218 C -0.07257 0.13218 -0.04826 0.12362 -0.02569 0.11945 C -0.01389 0.11436 -0.01284 0.10255 -0.0033 0.09838 C -0.00312 0.09769 -0.00104 0.0845 0.00295 0.08797 C 0.00591 0.09051 0.00625 0.0963 0.00781 0.10047 C 0.01025 0.11436 0.00938 0.12778 0.01406 0.14075 C 0.01823 0.18033 0.01285 0.13727 0.01702 0.10047 C 0.01736 0.09815 0.02049 0.09931 0.02205 0.09838 C 0.02483 0.09723 0.02726 0.09537 0.03004 0.09422 C 0.04341 0.08889 0.04844 0.08959 0.0632 0.08797 C 0.07639 0.0845 0.07865 0.08473 0.09028 0.0794 C 0.09306 0.07825 0.09566 0.07662 0.09827 0.07524 C 0.09983 0.07454 0.10452 0.07315 0.10295 0.07315 C 0.07709 0.07454 0.05104 0.07732 0.025 0.0794 C 0.01702 0.08125 0.00886 0.08195 0.00295 0.09005 " pathEditMode="fixed" rAng="0" ptsTypes="ffffffffffffffffffffffffffffffffffffffffffffffffffffA">
                                      <p:cBhvr>
                                        <p:cTn id="16" dur="5000" fill="hold"/>
                                        <p:tgtEl>
                                          <p:spTgt spid="47"/>
                                        </p:tgtEl>
                                        <p:attrNameLst>
                                          <p:attrName>ppt_x</p:attrName>
                                          <p:attrName>ppt_y</p:attrName>
                                        </p:attrNameLst>
                                      </p:cBhvr>
                                      <p:rCtr x="-1667" y="903"/>
                                    </p:animMotion>
                                  </p:childTnLst>
                                </p:cTn>
                              </p:par>
                              <p:par>
                                <p:cTn id="17" presetID="0" presetClass="path" presetSubtype="0" repeatCount="indefinite" autoRev="1" fill="hold" nodeType="withEffect">
                                  <p:stCondLst>
                                    <p:cond delay="0"/>
                                  </p:stCondLst>
                                  <p:childTnLst>
                                    <p:animMotion origin="layout" path="M -0.07656 0.0645 C -0.08594 0.06635 -0.09236 0.07098 -0.09879 0.08148 C -0.10208 0.08642 -0.1033 0.09352 -0.10677 0.09815 C -0.10781 0.09969 -0.12101 0.11759 -0.11632 0.11543 C -0.10278 0.10833 -0.09184 0.10061 -0.07969 0.08981 C -0.06788 0.07963 -0.05938 0.06821 -0.04479 0.0645 C -0.0408 0.06173 -0.03611 0.06111 -0.03212 0.05802 C -0.02882 0.05586 -0.02552 0.04753 -0.02101 0.04352 C -0.03264 0.03827 -0.05017 0.04568 -0.06233 0.04969 C -0.06441 0.05092 -0.06649 0.05524 -0.06858 0.0537 C -0.07031 0.05247 -0.06684 0.04907 -0.06545 0.04753 C -0.06111 0.04259 -0.0559 0.03889 -0.05122 0.03487 C -0.04896 0.03302 -0.04826 0.02901 -0.04635 0.02654 C -0.04445 0.02376 -0.04219 0.02191 -0.0401 0.02006 C -0.03542 0.00185 -0.03351 0.00617 -0.04965 0.01173 C -0.05955 0.01944 -0.07049 0.03117 -0.08125 0.03673 C -0.07865 0.02253 -0.07813 0.02284 -0.08924 0.02006 C -0.1007 0.00895 -0.09028 0.01728 -0.10677 0.00926 C -0.10903 0.00802 -0.11302 0.00216 -0.11302 0.00524 C -0.11302 0.00864 -0.10885 0.00926 -0.10677 0.01173 C -0.0908 0.02994 -0.12309 -0.00124 -0.08299 0.03487 C -0.07813 0.03919 -0.06701 0.04537 -0.06701 0.04568 C -0.0776 0.04815 -0.08177 0.04352 -0.09236 0.04135 C -0.09705 0.03889 -0.11111 0.03148 -0.11302 0.04135 C -0.11424 0.04784 -0.10365 0.04568 -0.09879 0.04753 C -0.0941 0.04907 -0.08924 0.05 -0.08455 0.05185 C -0.07917 0.05339 -0.06858 0.05802 -0.06858 0.05833 C -0.09201 0.05926 -0.10469 0.05463 -0.12257 0.06635 C -0.1309 0.07839 -0.12674 0.07068 -0.10347 0.06635 C -0.09879 0.06574 -0.09392 0.06512 -0.08924 0.0645 C -0.07986 0.06111 -0.07188 0.05494 -0.06233 0.05802 C -0.04045 0.0821 -0.0217 0.11358 0.0059 0.12561 C -0.00104 0.11419 0.00052 0.1145 -0.0099 0.10679 C -0.0151 0.10277 -0.0257 0.09598 -0.0257 0.09629 C -0.03038 0.08703 -0.03542 0.08395 -0.04323 0.07932 C -0.04948 0.07561 -0.06233 0.06852 -0.06233 0.06882 C -0.05087 0.06574 -0.04132 0.07037 -0.03056 0.075 C 0.00052 0.07345 0.00035 0.07561 0.02031 0.06852 C 0.01233 0.05339 -0.00486 0.05432 -0.01788 0.05185 C -0.02535 0.05247 -0.03264 0.0537 -0.0401 0.0537 C -0.04497 0.0537 -0.03038 0.05247 -0.0257 0.05185 C -0.01649 0.05 -0.01146 0.04815 -0.00347 0.04537 C 0.00035 0.04197 0.00382 0.04166 -0.00035 0.03487 C -0.00417 0.02839 -0.01788 0.02654 -0.01788 0.02685 C -0.02535 0.02716 -0.03281 0.02685 -0.0401 0.02839 C -0.04236 0.02901 -0.04445 0.03117 -0.04635 0.03271 C -0.04757 0.03395 -0.04965 0.03889 -0.04965 0.03673 C -0.04965 0.03426 -0.0474 0.03271 -0.04635 0.03055 C -0.04219 0.01358 -0.04983 -0.00432 -0.06233 -0.00957 C -0.07344 0.0108 -0.06528 0.0071 -0.06701 0.04135 C -0.06719 0.04352 -0.0691 0.03827 -0.07014 0.03673 C -0.07778 0.02685 -0.0809 0.01913 -0.0908 0.01574 C -0.09635 0.01111 -0.10833 0.00308 -0.10833 0.00339 C -0.11649 0.00586 -0.11736 0.00308 -0.11146 0.0179 C -0.1059 0.03179 -0.10313 0.02808 -0.0941 0.03271 C -0.0908 0.03456 -0.08785 0.03703 -0.08455 0.03889 C -0.08299 0.03981 -0.07847 0.0429 -0.07969 0.04135 C -0.08264 0.03734 -0.08854 0.03611 -0.09236 0.03487 C -0.10191 0.02685 -0.10573 0.0287 -0.11788 0.03055 C -0.12101 0.03673 -0.12396 0.04074 -0.1257 0.04753 C -0.11545 0.05339 -0.10642 0.05524 -0.09566 0.05802 C -0.08073 0.0679 -0.08924 0.05926 -0.08611 0.10061 C -0.08229 0.15092 -0.08559 0.12963 -0.08125 0.15524 C -0.06736 0.14876 -0.06493 0.13055 -0.06233 0.11296 C -0.06424 0.07932 -0.06389 0.09475 -0.06389 0.06635 " pathEditMode="fixed" rAng="0" ptsTypes="AAAAAAAAAAAAAAAAAAAAAAAAAAAAAAAAAAAAAAAAAAAAAAAAAAAAAAAAAAAAAAAAA">
                                      <p:cBhvr>
                                        <p:cTn id="18" dur="9000" fill="hold"/>
                                        <p:tgtEl>
                                          <p:spTgt spid="50"/>
                                        </p:tgtEl>
                                        <p:attrNameLst>
                                          <p:attrName>ppt_x</p:attrName>
                                          <p:attrName>ppt_y</p:attrName>
                                        </p:attrNameLst>
                                      </p:cBhvr>
                                      <p:rCtr x="2344" y="833"/>
                                    </p:animMotion>
                                  </p:childTnLst>
                                </p:cTn>
                              </p:par>
                              <p:par>
                                <p:cTn id="19" presetID="0" presetClass="path" presetSubtype="0" repeatCount="indefinite" autoRev="1" fill="hold" nodeType="withEffect">
                                  <p:stCondLst>
                                    <p:cond delay="0"/>
                                  </p:stCondLst>
                                  <p:childTnLst>
                                    <p:animMotion origin="layout" path="M -0.09965 -0.00093 C -0.10174 0.00185 -0.10365 0.00524 -0.1059 0.00771 C -0.10781 0.00987 -0.11042 0.01142 -0.11233 0.01389 C -0.12188 0.02654 -0.12969 0.04166 -0.14097 0.05185 C -0.14201 0.05401 -0.14288 0.05617 -0.1441 0.05802 C -0.14549 0.06049 -0.15104 0.0645 -0.14878 0.0645 C -0.14705 0.0645 -0.13628 0.05339 -0.13455 0.05185 C -0.12292 0.04197 -0.11597 0.03611 -0.1059 0.02438 C -0.10174 0.01944 -0.09948 0.01265 -0.09497 0.00771 C -0.08281 -0.00587 -0.06528 -0.00587 -0.05035 -0.00926 C -0.04323 -0.01266 -0.03819 -0.01945 -0.03142 -0.02408 C -0.02934 -0.02809 -0.02708 -0.03272 -0.025 -0.03673 C -0.02413 -0.03858 -0.02188 -0.04229 -0.02344 -0.04321 C -0.02587 -0.04476 -0.02882 -0.04198 -0.03142 -0.04136 C -0.03646 -0.03766 -0.04757 -0.03025 -0.05035 -0.02624 C -0.05642 -0.01821 -0.05295 -0.02099 -0.0599 -0.0179 C -0.06372 -0.01297 -0.07118 -0.00309 -0.07118 -0.00278 C -0.07396 -0.01883 -0.07135 -0.03581 -0.07431 -0.05155 C -0.07517 -0.05648 -0.07969 -0.05864 -0.08212 -0.06235 C -0.08438 -0.06543 -0.09184 -0.06636 -0.09184 -0.06605 C -0.08872 -0.04074 -0.09115 -0.04661 -0.08368 -0.0284 C -0.08281 -0.02624 -0.08142 -0.02439 -0.08056 -0.02192 C -0.07986 -0.01976 -0.07743 -0.01543 -0.07899 -0.01574 C -0.08958 -0.01729 -0.09948 -0.0284 -0.1092 -0.03272 C -0.09635 -0.00525 -0.10538 -0.01945 -0.07743 0.00555 C -0.07431 0.00833 -0.0842 0.00061 -0.08698 -0.00309 C -0.10278 -0.02408 -0.07969 0.00586 -0.09809 -0.01358 C -0.10104 -0.01667 -0.10295 -0.02099 -0.1059 -0.02408 C -0.11163 -0.03025 -0.11927 -0.03056 -0.125 -0.03673 C -0.13247 -0.04476 -0.13837 -0.05432 -0.14722 -0.06019 C -0.14375 -0.04599 -0.13733 -0.03889 -0.13142 -0.02624 C -0.13038 -0.02408 -0.12951 -0.02161 -0.12813 -0.01976 C -0.12674 -0.01821 -0.12153 -0.01636 -0.12344 -0.01574 C -0.13142 -0.0142 -0.15816 -0.02099 -0.16632 -0.02192 C -0.17066 -0.02809 -0.19167 -0.02624 -0.18542 -0.02408 C -0.15677 -0.01451 -0.12708 -0.01204 -0.09809 -0.00525 C -0.08872 -0.00278 -0.06944 0.00123 -0.06944 0.00154 C -0.08802 0.00185 -0.10642 0.00185 -0.125 0.00339 C -0.13108 0.0037 -0.14253 0.00987 -0.14253 0.01018 C -0.14878 0.01543 -0.15417 0.01574 -0.16146 0.0179 C -0.16354 0.01882 -0.17014 0.02099 -0.16788 0.02037 C -0.11181 0.00895 -0.17361 0.01697 -0.09497 0.00987 C -0.0934 0.00833 -0.08958 0.00802 -0.09028 0.00555 C -0.09184 2.59259E-6 -0.10122 0.00494 -0.10278 0.00555 C -0.11181 0.01327 -0.11267 0.00987 -0.11701 0.02438 C -0.11597 0.0287 -0.11615 0.03364 -0.11389 0.03703 C -0.11146 0.04043 -0.10764 0.04136 -0.10434 0.04321 C -0.09028 0.05154 -0.07587 0.05679 -0.06146 0.0645 C -0.05538 0.0679 -0.03924 0.07253 -0.03767 0.07284 C -0.03559 0.07376 -0.03142 0.075 -0.03142 0.07531 C -0.0401 0.06327 -0.03316 0.07099 -0.05035 0.06018 C -0.06389 0.05154 -0.07743 0.04136 -0.09184 0.03487 C -0.09427 0.02099 -0.09635 0.02253 -0.07587 0.02253 C -0.06146 0.02253 -0.04722 0.02531 -0.03299 0.02654 C 0.01701 0.04599 -0.02847 0.02901 0.01944 0.04537 C 0.02535 0.04753 0.03108 0.04938 0.03681 0.05185 C 0.03993 0.05308 0.04913 0.05802 0.04635 0.05617 C 0.0184 0.03858 -0.01198 0.02191 -0.04253 0.01389 C -0.05087 0.00648 -0.05816 0.00432 -0.0441 0.00339 C -0.03038 0.00216 -0.01649 0.00185 -0.00278 0.00123 C 0.00365 -0.00463 0.01094 -0.0071 0.01788 -0.01173 C -0.00434 -0.01482 -0.02674 -0.01389 -0.04878 -0.0179 C -0.05069 -0.01821 -0.04549 -0.02037 -0.0441 -0.02192 C -0.04288 -0.02346 -0.04201 -0.02469 -0.04097 -0.02624 C -0.03472 -0.03642 -0.03194 -0.04753 -0.02656 -0.05803 C -0.02378 -0.06883 -0.02292 -0.06667 -0.03767 -0.06235 C -0.05347 -0.05741 -0.06198 -0.04043 -0.07431 -0.0284 C -0.07535 -0.025 -0.07587 -0.02099 -0.07743 -0.0179 C -0.07882 -0.01513 -0.08056 -0.00957 -0.08212 -0.01173 C -0.0842 -0.0142 -0.0816 -0.01883 -0.08056 -0.02192 C -0.07899 -0.02747 -0.0724 -0.03827 -0.06944 -0.04321 C -0.06476 -0.06235 -0.06563 -0.05155 -0.06944 -0.075 C -0.07135 -0.06513 -0.07535 -0.0571 -0.07743 -0.04753 C -0.0783 -0.04383 -0.08038 -0.02716 -0.08056 -0.02408 C -0.08299 -0.03457 -0.08837 -0.04105 -0.0934 -0.04939 C -0.0941 -0.05309 -0.09861 -0.07531 -0.09653 -0.04136 C -0.09635 -0.03735 -0.09444 -0.03395 -0.0934 -0.03056 C -0.09184 -0.02624 -0.09028 -0.02192 -0.08872 -0.0179 C -0.08663 -0.01358 -0.08038 -0.00957 -0.08212 -0.00525 C -0.08351 -0.00124 -0.08872 -0.00772 -0.09184 -0.00926 C -0.09826 -0.01266 -0.10104 -0.01914 -0.10764 -0.02192 C -0.11076 -0.02624 -0.11354 -0.03087 -0.11701 -0.03457 C -0.1191 -0.03673 -0.12153 -0.03858 -0.12344 -0.04136 C -0.12431 -0.04229 -0.12135 -0.03951 -0.12031 -0.03889 C -0.1158 -0.0355 -0.10608 -0.03118 -0.09965 -0.0284 C -0.11233 -0.02284 -0.12483 -0.02408 -0.13767 -0.01976 C -0.12552 -0.01605 -0.11354 -0.0105 -0.10122 -0.0071 C -0.10243 0.00617 -0.10365 0.02191 -0.1059 0.03487 C -0.10938 0.05586 -0.11753 0.07592 -0.11545 0.09845 C -0.11528 0.10092 -0.11337 0.09413 -0.11233 0.09197 C -0.10608 0.06234 -0.10139 0.03642 -0.09965 0.00555 C -0.0974 0.02284 -0.0934 0.03734 -0.08872 0.05401 C -0.08837 0.05617 -0.08611 0.07407 -0.08542 0.07716 C -0.0849 0.08024 -0.08316 0.08271 -0.08212 0.0858 C -0.08142 0.08765 -0.08125 0.08981 -0.08056 0.09197 C -0.07691 0.05679 -0.08056 0.05524 -0.08056 0.00987 C -0.08056 0.00339 -0.07882 0.02253 -0.07743 0.0287 C -0.07309 0.05154 -0.07726 0.03642 -0.06632 0.05401 C -0.05174 0.07747 -0.03924 0.1037 -0.02344 0.12592 C -0.02292 0.12808 -0.02344 0.1321 -0.02188 0.1321 C -0.02031 0.1321 -0.02014 0.12808 -0.02031 0.12592 C -0.02118 0.1179 -0.02292 0.11018 -0.025 0.10247 C -0.02986 0.08518 -0.03628 0.07407 -0.04566 0.06018 C -0.05382 0.04784 -0.06267 0.03642 -0.07118 0.02438 C -0.07361 0.02099 -0.08281 0.01389 -0.07899 0.01389 C -0.07153 0.01389 -0.06528 0.02068 -0.05833 0.02438 C -0.0408 0.03457 -0.02639 0.04537 -0.0125 0.06234 C -0.00486 0.07099 -0.00868 0.07006 -0.00122 0.07284 C 0.00278 0.07438 0.01128 0.07716 0.01128 0.07747 C -0.00625 0.0571 -0.03924 0.03734 -0.06146 0.02654 C -0.07031 0.01481 -0.06788 0.02037 -0.07118 0.01173 " pathEditMode="fixed" rAng="0" ptsTypes="AAAAAAAAAAAAAAAAAAAAAAAAAAAAAAAAAAAAAAAAAAAAAAAAAAAAAAAAAAAAAAAAAAAAAAAAAAAAAAAAAAAAAAAAAAAAAAAAAAAAAAAAAAAAAAA">
                                      <p:cBhvr>
                                        <p:cTn id="20" dur="12000" fill="hold"/>
                                        <p:tgtEl>
                                          <p:spTgt spid="49"/>
                                        </p:tgtEl>
                                        <p:attrNameLst>
                                          <p:attrName>ppt_x</p:attrName>
                                          <p:attrName>ppt_y</p:attrName>
                                        </p:attrNameLst>
                                      </p:cBhvr>
                                      <p:rCtr x="2969" y="2932"/>
                                    </p:animMotion>
                                  </p:childTnLst>
                                </p:cTn>
                              </p:par>
                              <p:par>
                                <p:cTn id="21" presetID="0" presetClass="path" presetSubtype="0" repeatCount="indefinite" autoRev="1" fill="hold" nodeType="withEffect">
                                  <p:stCondLst>
                                    <p:cond delay="0"/>
                                  </p:stCondLst>
                                  <p:childTnLst>
                                    <p:animMotion origin="layout" path="M -0.01858 0.02037 C 0.021 0.01297 0.06093 0.01088 0.10052 0.00348 C 0.11545 -0.00324 0.11319 -0.00115 0.09253 0.00139 C 0.09045 0.00278 0.08836 0.00463 0.08611 0.00556 C 0.0835 0.00672 0.08073 0.00648 0.07829 0.00764 C 0.07638 0.00857 0.07517 0.01111 0.07343 0.01204 C 0.06076 0.01875 0.04704 0.02199 0.03385 0.02685 C 0.02291 0.01945 0.01163 0.01435 0.00052 0.00764 C -0.00851 0.00209 -0.0073 0.00394 -0.01233 -0.00277 C -0.01337 -0.00416 -0.01684 -0.0081 -0.01546 -0.00717 C -0.0073 -0.00139 0.00052 0.00556 0.00833 0.01204 C 0.01163 0.01482 0.01788 0.02037 0.01788 0.0206 C 0.00868 0.02338 0.00243 0.01945 -0.00591 0.01412 C -0.0165 0.01482 -0.02761 0.01204 -0.03768 0.01621 C -0.0415 0.01783 -0.03039 0.02084 -0.02657 0.02246 C -0.01389 0.02778 -0.00105 0.03241 0.01163 0.03727 C 0.01475 0.03843 0.01788 0.04028 0.021 0.04167 C 0.02361 0.04098 0.02656 0.04121 0.02899 0.03935 C 0.03055 0.0382 0.03402 0.03264 0.03211 0.0331 C 0.02152 0.03611 0.01128 0.05139 0.0052 0.06273 C 0.00468 0.06482 0.00451 0.06713 0.00364 0.06898 C 0.00295 0.07084 0.00052 0.07547 0.00052 0.07338 C 0.00052 0.07084 0.00243 0.06898 0.00364 0.0669 C 0.0085 0.05903 0.01336 0.05185 0.01944 0.04584 C 0.03142 0.0206 0.02777 0.02223 0.02586 0.05857 C 0.02638 0.06783 0.02534 0.07732 0.02743 0.08611 C 0.02812 0.08912 0.03038 0.08079 0.03055 0.07755 C 0.0309 0.0676 0.0302 0.05764 0.02899 0.04792 C 0.02864 0.04537 0.02395 0.04121 0.02586 0.04167 C 0.03003 0.04283 0.03298 0.04815 0.03698 0.05 C 0.05156 0.05718 0.06562 0.05973 0.07986 0.06898 C 0.08767 0.06736 0.09739 0.06829 0.08142 0.05857 C 0.07691 0.05579 0.05642 0.05116 0.05277 0.05 C 0.04861 0.04885 0.03576 0.04653 0.0401 0.04584 C 0.04791 0.04445 0.0559 0.04699 0.06388 0.04792 C 0.06875 0.04838 0.07343 0.04931 0.07829 0.05 C 0.0868 0.04931 0.09531 0.05023 0.10364 0.04792 C 0.10573 0.04723 0.10972 0.04398 0.10833 0.04167 C 0.1059 0.03773 0.10104 0.0382 0.09722 0.03727 C 0.08489 0.03403 0.0717 0.03334 0.0592 0.03102 C 0.05225 0.03172 0.04531 0.03542 0.03854 0.0331 C 0.03559 0.03218 0.04375 0.02848 0.04652 0.02685 C 0.04965 0.025 0.05277 0.02385 0.05607 0.02246 C 0.07257 0.01551 0.08732 0.01111 0.09722 -0.00926 C 0.08402 -0.01365 0.07118 -0.00856 0.0592 -0.00069 C 0.05642 0.00116 0.05364 0.00301 0.05121 0.00556 C 0.04826 0.00857 0.04323 0.01621 0.04323 0.01644 C 0.04809 0.00348 0.05312 -0.0074 0.06076 -0.01759 C 0.06441 -0.03703 0.05937 -0.01365 0.06718 -0.03657 C 0.06805 -0.03912 0.07031 -0.04282 0.06875 -0.0449 C 0.06718 -0.04699 0.06441 -0.04352 0.06232 -0.04282 C 0.04948 -0.03032 0.03888 -0.01134 0.02899 0.00556 C 0.02604 -0.00995 0.01579 -0.01481 0.0052 -0.0199 L 0.03211 0.02037 C 0.03211 0.0206 0.03211 0.02037 0.03211 0.0206 C 0.03368 0.02385 0.03993 0.0294 0.03698 0.03102 C 0.03281 0.03334 0.02829 0.02732 0.0243 0.02454 C -0.00382 0.00579 0.03281 0.02593 0.0052 0.00973 C 4.16667E-6 0.00672 -0.00539 0.00417 -0.01059 0.00139 C -0.01476 -0.00092 -0.00209 0.00533 0.00208 0.00764 C 0.01041 0.01204 0.01232 0.01366 0.01944 0.01829 C 0.02222 0.03357 0.02135 0.0213 0.01632 0.04167 C 0.01267 0.05625 0.00954 0.07107 0.00677 0.08611 C 0.00625 0.08935 0.00382 0.1051 0.00052 0.1051 C -0.00226 0.1051 0.00208 0.09769 0.00364 0.09445 C 0.0052 0.09121 0.00798 0.08912 0.00989 0.08611 C 0.02465 0.06204 0.01215 0.08079 0.02274 0.05857 C 0.02691 0.04977 0.03125 0.04491 0.03385 0.03519 C 0.03906 0.08704 0.03402 0.06736 0.04323 0.09653 C 0.04392 0.10209 0.04427 0.12801 0.04809 0.10718 C 0.04652 0.09514 0.04583 0.08287 0.04323 0.0713 C 0.04253 0.06852 0.03993 0.06713 0.03854 0.06482 C 0.03732 0.06297 0.03732 0.05857 0.03541 0.05857 C 0.03385 0.05857 0.03593 0.0632 0.03698 0.06482 C 0.04027 0.06968 0.04427 0.07338 0.04809 0.07755 C 0.06076 0.09098 0.07378 0.1007 0.08767 0.11135 C 0.10086 0.1213 0.0934 0.11644 0.10208 0.12616 C 0.10347 0.12778 0.10763 0.13287 0.10677 0.13056 C 0.10086 0.11551 0.08854 0.10926 0.07829 0.10093 C 0.06736 0.0919 0.05711 0.08287 0.04652 0.07338 C 0.07204 0.06482 0.10468 0.08542 0.1243 0.06065 C 0.10104 0.05116 0.07795 0.04074 0.05434 0.0331 C 0.05486 0.03102 0.05468 0.02824 0.05607 0.02685 C 0.05868 0.02431 0.06267 0.02477 0.06545 0.02246 C 0.07968 0.01088 0.07361 0.01435 0.08298 0.00973 C 0.08402 0.00764 0.08472 0.00533 0.08611 0.00348 C 0.0875 0.00162 0.08975 0.00139 0.09097 -0.00069 C 0.09201 -0.00254 0.09427 -0.00694 0.09253 -0.00717 C 0.08784 -0.00787 0.06579 -2.96296E-6 0.06076 0.00348 C 0.05191 0.00949 0.04375 0.01736 0.03541 0.02454 C 0.03368 0.02593 0.02934 0.03102 0.03055 0.02894 C 0.03211 0.02616 0.03333 0.02269 0.03541 0.02037 C 0.03923 0.01621 0.04809 0.00973 0.04809 0.00996 " pathEditMode="fixed" rAng="0" ptsTypes="ffffffffffffffffffffffffffffffffffffffffffffffffffffFfffffffffffffffffffffffffffffffffffffffA">
                                      <p:cBhvr>
                                        <p:cTn id="22" dur="6000" fill="hold"/>
                                        <p:tgtEl>
                                          <p:spTgt spid="41"/>
                                        </p:tgtEl>
                                        <p:attrNameLst>
                                          <p:attrName>ppt_x</p:attrName>
                                          <p:attrName>ppt_y</p:attrName>
                                        </p:attrNameLst>
                                      </p:cBhvr>
                                      <p:rCtr x="5990" y="2245"/>
                                    </p:animMotion>
                                  </p:childTnLst>
                                </p:cTn>
                              </p:par>
                              <p:par>
                                <p:cTn id="23" presetID="0" presetClass="path" presetSubtype="0" repeatCount="indefinite" autoRev="1" fill="hold" nodeType="withEffect">
                                  <p:stCondLst>
                                    <p:cond delay="0"/>
                                  </p:stCondLst>
                                  <p:childTnLst>
                                    <p:animMotion origin="layout" path="M -0.13594 -0.24537 C -0.13646 -0.24197 -0.13733 -0.23858 -0.1375 -0.23487 C -0.13837 -0.2216 -0.13663 -0.20771 -0.13924 -0.19475 C -0.1408 -0.18703 -0.1401 -0.21018 -0.1408 -0.21821 C -0.14219 -0.23456 -0.14149 -0.22993 -0.14549 -0.24352 C -0.14601 -0.24814 -0.14549 -0.2537 -0.14705 -0.25802 C -0.14774 -0.26018 -0.14792 -0.2537 -0.14861 -0.25185 C -0.14948 -0.24969 -0.15087 -0.24784 -0.15191 -0.24537 C -0.16111 -0.22592 -0.15538 -0.2324 -0.16458 -0.22438 C -0.16701 -0.2108 -0.16389 -0.21975 -0.17083 -0.21172 C -0.17361 -0.20833 -0.17882 -0.20092 -0.17882 -0.20061 C -0.1783 -0.20586 -0.17865 -0.21111 -0.17726 -0.21574 C -0.17639 -0.21852 -0.17396 -0.21975 -0.17257 -0.22222 C -0.16545 -0.23549 -0.15747 -0.24691 -0.14861 -0.25802 C -0.14288 -0.26574 -0.16458 -0.25679 -0.17257 -0.25617 C -0.23524 -0.2608 -0.17344 -0.25277 -0.15347 -0.26265 C -0.14392 -0.26203 -0.13438 -0.26203 -0.12483 -0.26018 C -0.12292 -0.25987 -0.12188 -0.25679 -0.12014 -0.25617 C -0.11597 -0.25463 -0.11163 -0.25463 -0.10747 -0.25401 C -0.10382 -0.25247 -0.09931 -0.25308 -0.09635 -0.25 C -0.09306 -0.24629 -0.09236 -0.23981 -0.08993 -0.23487 C -0.08802 -0.22685 -0.08195 -0.21172 -0.08195 -0.21142 C -0.08247 -0.20401 -0.0816 -0.19568 -0.08368 -0.18858 C -0.08438 -0.18611 -0.08542 -0.1929 -0.08681 -0.19475 C -0.0882 -0.1966 -0.08976 -0.19784 -0.09149 -0.19876 C -0.09983 -0.20463 -0.11129 -0.20679 -0.11701 -0.21821 C -0.12049 -0.225 -0.12135 -0.2324 -0.12483 -0.23919 C -0.13906 -0.22129 -0.12622 -0.18765 -0.1217 -0.16512 C -0.12066 -0.15956 -0.11997 -0.1537 -0.11858 -0.14814 C -0.11806 -0.14598 -0.11754 -0.14382 -0.11701 -0.14166 C -0.11632 -0.13889 -0.11441 -0.13117 -0.11528 -0.13333 C -0.11667 -0.13765 -0.11701 -0.14228 -0.11858 -0.14598 C -0.12153 -0.15339 -0.12847 -0.16142 -0.13281 -0.16728 C -0.13403 -0.17376 -0.13872 -0.17932 -0.13924 -0.18611 C -0.13993 -0.19537 -0.13837 -0.20463 -0.1375 -0.21389 C -0.13733 -0.21605 -0.13576 -0.22253 -0.13594 -0.22037 C -0.13767 -0.20401 -0.13993 -0.18827 -0.14549 -0.17376 C -0.14601 -0.16944 -0.14635 -0.16512 -0.14705 -0.1608 C -0.1474 -0.15864 -0.14826 -0.15679 -0.14861 -0.15463 C -0.15035 -0.14074 -0.14948 -0.1321 -0.15504 -0.12098 C -0.15347 -0.1645 -0.15399 -0.16265 -0.14392 -0.19691 C -0.13507 -0.22654 -0.14375 -0.20586 -0.13438 -0.22654 C -0.13385 -0.22993 -0.13542 -0.23642 -0.13281 -0.23703 C -0.11198 -0.24228 -0.10087 -0.22222 -0.08195 -0.22222 C -0.07951 -0.22222 -0.08611 -0.22592 -0.08837 -0.22654 C -0.09462 -0.22839 -0.10747 -0.23055 -0.10747 -0.23024 C -0.11372 -0.22993 -0.12031 -0.23055 -0.12639 -0.22839 C -0.13108 -0.22685 -0.13351 -0.21944 -0.1375 -0.21574 C -0.14688 -0.2071 -0.15885 -0.2 -0.16771 -0.19074 C -0.16771 -0.19043 -0.17969 -0.17469 -0.18368 -0.16913 C -0.18767 -0.16389 -0.1776 -0.1824 -0.17413 -0.18858 C -0.16215 -0.20926 -0.16597 -0.20092 -0.15347 -0.21574 C -0.1507 -0.21913 -0.14826 -0.22314 -0.14549 -0.22654 C -0.14358 -0.2287 -0.13924 -0.23642 -0.13924 -0.23302 C -0.13924 -0.23055 -0.15295 -0.21635 -0.15347 -0.21574 C -0.17743 -0.18611 -0.15382 -0.20926 -0.18993 -0.17777 C -0.1941 -0.17407 -0.19792 -0.16913 -0.2026 -0.16728 C -0.21059 -0.16389 -0.2184 -0.15987 -0.22639 -0.15648 C -0.22795 -0.15586 -0.23125 -0.15463 -0.23125 -0.15432 C -0.22465 -0.16728 -0.21719 -0.17531 -0.20903 -0.18611 C -0.2007 -0.19722 -0.19549 -0.21049 -0.18368 -0.21574 C -0.17778 -0.22191 -0.16806 -0.23426 -0.16146 -0.23703 C -0.17639 -0.24197 -0.19375 -0.23487 -0.20903 -0.23302 C -0.21302 -0.23086 -0.21875 -0.2287 -0.21701 -0.22654 C -0.2158 -0.225 -0.21389 -0.22839 -0.21215 -0.22839 C -0.20104 -0.23055 -0.18993 -0.23117 -0.17882 -0.23302 C -0.17813 -0.23302 -0.1625 -0.24352 -0.17413 -0.24537 C -0.19045 -0.24814 -0.20695 -0.24691 -0.22326 -0.24784 C -0.20712 -0.25 -0.19323 -0.24814 -0.17726 -0.24537 C -0.17257 -0.24629 -0.16719 -0.24475 -0.16302 -0.24784 C -0.16059 -0.24938 -0.16823 -0.24876 -0.17083 -0.25 C -0.17813 -0.25247 -0.19497 -0.25895 -0.20417 -0.26265 C -0.20729 -0.26389 -0.21372 -0.26666 -0.21372 -0.26635 C -0.20035 -0.27839 -0.18142 -0.26913 -0.16615 -0.26666 C -0.17674 -0.27284 -0.18785 -0.275 -0.19635 -0.2858 C -0.19479 -0.28703 -0.1934 -0.2895 -0.19149 -0.28981 C -0.18299 -0.29074 -0.17448 -0.2895 -0.16615 -0.28765 C -0.16181 -0.28703 -0.15816 -0.27839 -0.15504 -0.275 C -0.15087 -0.27037 -0.15035 -0.27098 -0.14549 -0.26882 C -0.14445 -0.26666 -0.14375 -0.26419 -0.14236 -0.26265 C -0.14097 -0.26111 -0.13733 -0.26265 -0.1375 -0.26018 C -0.13802 -0.25524 -0.14184 -0.25185 -0.14392 -0.24784 C -0.14531 -0.24537 -0.14601 -0.24197 -0.14705 -0.23919 C -0.14653 -0.23055 -0.14774 -0.2216 -0.14549 -0.21389 C -0.14392 -0.20802 -0.13941 -0.20493 -0.13594 -0.20092 C -0.12153 -0.18487 -0.1033 -0.17963 -0.08524 -0.17592 C -0.08316 -0.17654 -0.07951 -0.175 -0.07882 -0.17777 C -0.07639 -0.18703 -0.08733 -0.19629 -0.09149 -0.19876 C -0.09757 -0.20956 -0.10295 -0.21296 -0.11215 -0.21821 C -0.11858 -0.22654 -0.1217 -0.225 -0.12969 -0.22839 C -0.12135 -0.2179 -0.13264 -0.23117 -0.11215 -0.21821 C -0.09219 -0.20555 -0.07795 -0.18487 -0.0566 -0.17592 C -0.04774 -0.18364 -0.05035 -0.18981 -0.05816 -0.19691 C -0.06892 -0.21821 -0.08611 -0.23271 -0.10417 -0.24135 C -0.11476 -0.24629 -0.10938 -0.24506 -0.12014 -0.24784 C -0.12326 -0.24845 -0.13281 -0.25092 -0.12969 -0.25 C -0.10955 -0.24166 -0.08941 -0.23549 -0.06927 -0.22654 C -0.06597 -0.225 -0.07552 -0.23117 -0.07882 -0.23302 C -0.0875 -0.23796 -0.09462 -0.24166 -0.10417 -0.24352 C -0.11233 -0.24814 -0.11597 -0.25 -0.12483 -0.25 " pathEditMode="fixed" rAng="0" ptsTypes="AAAAAAAAAAAAAAAAAAAAAAAAAAAAAAAAAAAAAAAAAAAAAAAAAAAAAAAAAAAAAAAAAAAAAAAAAAAAAAAAAAAAAAAAAAAAAAAAAAAA">
                                      <p:cBhvr>
                                        <p:cTn id="24" dur="6000" fill="hold"/>
                                        <p:tgtEl>
                                          <p:spTgt spid="18"/>
                                        </p:tgtEl>
                                        <p:attrNameLst>
                                          <p:attrName>ppt_x</p:attrName>
                                          <p:attrName>ppt_y</p:attrName>
                                        </p:attrNameLst>
                                      </p:cBhvr>
                                      <p:rCtr x="-521" y="3951"/>
                                    </p:animMotion>
                                  </p:childTnLst>
                                </p:cTn>
                              </p:par>
                              <p:par>
                                <p:cTn id="25" presetID="0" presetClass="path" presetSubtype="0" repeatCount="indefinite" autoRev="1" fill="hold" nodeType="withEffect">
                                  <p:stCondLst>
                                    <p:cond delay="0"/>
                                  </p:stCondLst>
                                  <p:childTnLst>
                                    <p:animMotion origin="layout" path="M -0.18004 0.0213 C -0.15799 0.01821 -0.13664 0.01543 -0.11493 0.0108 C -0.10486 0.00185 -0.10434 0.00309 -0.13229 0.00864 C -0.13559 0.00926 -0.13854 0.01204 -0.14184 0.01266 C -0.14549 0.01358 -0.14931 0.0142 -0.15295 0.01482 C -0.15799 0.01698 -0.16354 0.02161 -0.15625 0.00463 C -0.14809 -0.01481 -0.1342 -0.0287 -0.12448 -0.0466 C -0.12118 -0.06358 -0.12518 -0.0466 -0.11962 -0.06111 C -0.11893 -0.06296 -0.1165 -0.06667 -0.11806 -0.06759 C -0.12049 -0.06913 -0.12344 -0.06605 -0.12604 -0.06543 C -0.13542 -0.05309 -0.14306 -0.04074 -0.15139 -0.02747 C -0.15521 -0.02129 -0.15677 -0.0142 -0.16094 -0.00833 C -0.16354 0.00556 -0.1625 0.00154 -0.16094 -0.01481 C -0.15903 -0.03457 -0.16077 -0.02592 -0.15782 -0.03796 C -0.15973 -0.07037 -0.15903 -0.06883 -0.16407 -0.04846 C -0.16563 -0.03364 -0.16945 -0.02068 -0.17205 -0.00617 C -0.18143 -0.01913 -0.18507 -0.03518 -0.19115 -0.05062 C -0.19479 -0.07037 -0.19236 -0.07253 -0.1974 -0.05926 C -0.19636 -0.04012 -0.19566 -0.02099 -0.19427 -0.00185 C -0.1941 0.00154 -0.19045 0.00648 -0.19271 0.00864 C -0.19497 0.0105 -0.19653 0.0034 -0.19896 0.00216 C -0.20243 -1.35802E-6 -0.20625 -0.00092 -0.21007 -0.00185 C -0.21789 -0.00401 -0.22483 -0.00494 -0.23229 -0.00833 C -0.21789 0.00772 -0.20278 0.01512 -0.18473 0.0213 C -0.17257 0.03241 -0.17795 0.02562 -0.20695 0.02778 C -0.21806 0.0284 -0.22917 0.02901 -0.24028 0.02963 C -0.25226 0.03488 -0.24636 0.03117 -0.22292 0.03426 C -0.21754 0.03488 -0.21233 0.0355 -0.20695 0.03611 C -0.20278 0.03766 -0.19705 0.0358 -0.19427 0.04043 C -0.19254 0.04321 -0.19861 0.04414 -0.2007 0.04661 C -0.20191 0.04815 -0.20261 0.04969 -0.20382 0.05093 C -0.20521 0.05278 -0.20712 0.0534 -0.20851 0.05525 C -0.2158 0.06327 -0.22431 0.07161 -0.23073 0.08056 C -0.23455 0.09599 -0.229 0.07809 -0.23716 0.09105 C -0.23872 0.09352 -0.23889 0.09691 -0.24028 0.09969 C -0.24219 0.1034 -0.24445 0.10679 -0.2467 0.11019 C -0.24809 0.11266 -0.25348 0.11729 -0.25139 0.11636 C -0.24775 0.11451 -0.24514 0.1108 -0.24184 0.10803 C -0.23507 0.10309 -0.22813 0.09815 -0.22118 0.09352 C -0.20243 0.06358 -0.21025 0.07438 -0.19896 0.05926 C -0.19792 0.05587 -0.19844 0.04784 -0.19584 0.04877 C -0.19532 0.04908 -0.19445 0.0642 -0.19271 0.07006 C -0.18889 0.0821 -0.18351 0.09229 -0.17518 0.09969 C -0.16927 0.11019 -0.16111 0.12161 -0.15139 0.12469 C -0.13993 0.09352 -0.15 0.07685 -0.16736 0.05525 C -0.17188 0.04969 -0.18299 0.03426 -0.19115 0.03426 C -0.19462 0.03426 -0.18473 0.03796 -0.1816 0.04043 C -0.17778 0.04321 -0.17431 0.0463 -0.17049 0.04877 C -0.15643 0.05803 -0.14132 0.06914 -0.12604 0.07408 C -0.12205 0.07222 -0.11459 0.07161 -0.12448 0.06142 C -0.12761 0.05803 -0.13195 0.05864 -0.13559 0.05741 C -0.14809 0.05278 -0.16129 0.05 -0.17361 0.04445 C -0.15591 0.03889 -0.1375 0.0429 -0.11962 0.03827 C -0.11806 0.03704 -0.11389 0.03611 -0.11493 0.03426 C -0.1165 0.03117 -0.12032 0.03241 -0.12292 0.03179 C -0.1349 0.02932 -0.14723 0.02778 -0.15938 0.02562 C -0.16302 0.02408 -0.17188 0.02624 -0.17049 0.0213 C -0.16927 0.01698 -0.15087 0.01389 -0.1467 0.01266 C -0.1441 0.01142 -0.1415 0.00957 -0.13872 0.00864 C -0.13559 0.00741 -0.13195 0.00864 -0.12917 0.00648 C -0.12587 0.00432 -0.12431 -0.00123 -0.12118 -0.00401 C -0.11962 -0.00555 -0.11789 -0.00648 -0.1165 -0.00833 C -0.11528 -0.00957 -0.11181 -0.01265 -0.11337 -0.01265 C -0.12032 -0.01265 -0.13403 -0.00833 -0.13403 -0.00802 C -0.14861 -0.00123 -0.16372 0.00463 -0.17848 0.0108 C -0.1717 0.00216 -0.16424 -0.0037 -0.15782 -0.01265 C -0.15226 -0.03025 -0.1507 -0.02129 -0.15295 -0.04228 C -0.16354 -0.03642 -0.17032 -0.02654 -0.18004 -0.01883 C -0.18455 -0.01049 -0.18698 -0.00309 -0.18959 0.00648 C -0.19184 -0.00926 -0.19236 -0.02531 -0.1974 -0.04012 C -0.20521 -0.06234 -0.19983 -0.04259 -0.20539 -0.06543 C -0.20591 -0.06759 -0.20695 -0.07191 -0.20695 -0.0716 C -0.20278 -0.02809 -0.20191 -0.00648 -0.17848 0.02562 C -0.17795 0.02778 -0.17674 0.03426 -0.17674 0.03179 C -0.17674 0.0284 -0.17743 0.02469 -0.17848 0.0213 C -0.18004 0.01667 -0.18229 0.01266 -0.18473 0.00864 C -0.19289 -0.00432 -0.20434 -0.01759 -0.2165 -0.02315 C -0.22136 -0.02994 -0.22535 -0.03333 -0.23229 -0.0358 C -0.24323 -0.03241 -0.23854 -0.03549 -0.23073 -0.02963 C -0.21823 -0.01975 -0.23802 -0.02994 -0.22292 -0.02315 C -0.21598 -0.0142 -0.22414 -0.02346 -0.21181 -0.01697 C -0.18802 -0.00463 -0.21007 -0.01018 -0.18629 -0.00617 C -0.1974 -0.00555 -0.20851 -0.00525 -0.21962 -0.00401 C -0.2224 -0.0037 -0.225 -0.00309 -0.22761 -0.00185 C -0.23091 -0.00092 -0.23716 0.00216 -0.23716 0.00247 C -0.22431 0.00864 -0.21216 0.0105 -0.19896 0.01482 C -0.20573 0.0213 -0.21129 0.02253 -0.21962 0.02562 C -0.19358 0.0284 -0.20695 0.02963 -0.18004 0.0213 Z " pathEditMode="fixed" rAng="0" ptsTypes="AAAAAAAAAAAAAAAAAAAAAAAAAAAAAAAAAAAAAAAAAAAAAAAAAAAAAAAAAAAAAAAAAAAAAAAAAAAAAAAAAAAAAAAA">
                                      <p:cBhvr>
                                        <p:cTn id="26" dur="11000" fill="hold"/>
                                        <p:tgtEl>
                                          <p:spTgt spid="17"/>
                                        </p:tgtEl>
                                        <p:attrNameLst>
                                          <p:attrName>ppt_x</p:attrName>
                                          <p:attrName>ppt_y</p:attrName>
                                        </p:attrNameLst>
                                      </p:cBhvr>
                                      <p:rCtr x="-35" y="494"/>
                                    </p:animMotion>
                                  </p:childTnLst>
                                </p:cTn>
                              </p:par>
                              <p:par>
                                <p:cTn id="27" presetID="0" presetClass="path" presetSubtype="0" repeatCount="indefinite" autoRev="1" fill="hold" nodeType="withEffect">
                                  <p:stCondLst>
                                    <p:cond delay="0"/>
                                  </p:stCondLst>
                                  <p:childTnLst>
                                    <p:animMotion origin="layout" path="M 5.E-6 -4.07407E-6 C 0.0026 -0.0206 0.00226 -0.0331 0.00468 0.00857 C 0.01511 0.00186 0.02395 -0.00532 0.03334 -0.01481 C 0.0349 -0.01643 0.03525 -0.01921 0.03646 -0.02106 C 0.03888 -0.02476 0.04445 -0.03171 0.04445 -0.03148 C 0.04497 -0.03379 0.04723 -0.03958 0.04601 -0.03796 C 0.04376 -0.03518 0.04323 -0.03055 0.04115 -0.02754 C 0.03593 -0.01967 0.02935 -0.01365 0.02378 -0.00625 C 0.02119 -0.00277 0.0158 0.0044 0.0158 0.00463 C 0.02952 0.00741 0.04185 0.00116 0.05555 -0.00208 C 0.06303 -0.00601 0.06979 -0.00879 0.07605 -0.01689 C 0.07709 -0.01828 0.08072 -0.02199 0.07935 -0.02106 C 0.07291 -0.01666 0.06632 -0.00949 0.0618 -0.00208 C 0.05989 0.00116 0.0592 0.00556 0.05712 0.00857 C 0.05105 0.0176 0.04063 0.02662 0.03334 0.03403 C 0.05815 0.03473 0.08299 0.03334 0.10782 0.03612 C 0.11997 0.0375 0.0835 0.0375 0.07135 0.0382 C 0.06128 0.03889 0.05122 0.03959 0.04115 0.04028 C 0.0349 0.04167 0.02709 0.03889 0.02223 0.04445 C 0.01632 0.05116 0.03195 0.05649 0.03334 0.05718 C 0.03888 0.06297 0.04619 0.07153 0.05226 0.07616 C 0.05417 0.07755 0.05659 0.07755 0.05868 0.07848 C 0.06025 0.07917 0.06493 0.08149 0.06337 0.08056 C 0.04358 0.06875 0.04896 0.0713 0.0316 0.06574 C 0.02344 0.05926 0.01459 0.05348 0.00782 0.04445 C 0.00504 0.03357 -0.0033 0.0257 -0.01112 0.0213 C -0.01579 0.01852 -0.02065 0.0169 -0.02552 0.01482 C -0.02708 0.01412 -0.0302 0.01274 -0.0302 0.01297 C -0.03767 -0.00231 -0.04496 -0.00023 -0.01753 0.00857 C -0.01285 0.01019 -0.00798 0.01112 -0.0033 0.01274 C -0.00157 0.0132 0.00277 0.01644 0.00157 0.01482 C -0.00487 0.00625 -0.01407 0.00047 -0.02065 -0.00833 C -0.02256 -0.01898 -0.02725 -0.02314 -0.0302 -0.03379 C -0.03072 -0.03588 -0.03315 -0.03912 -0.03177 -0.04004 C -0.03003 -0.0412 -0.02847 -0.0375 -0.02708 -0.03588 C -0.02065 -0.02893 -0.01563 -0.02176 -0.00798 -0.01689 C -0.00052 -0.00162 -0.00538 -0.00532 0.00468 -0.00208 C 0.02395 -0.00833 0.04237 -0.01736 0.0618 -0.02314 C 0.0644 -0.02523 0.06702 -0.02777 0.06979 -0.02963 C 0.07413 -0.0324 0.08645 -0.03819 0.06979 -0.03379 C 0.05555 -0.02523 0.04132 -0.01643 0.02691 -0.00833 C 0.02014 -0.00439 0.00626 0.00209 0.00626 0.00232 C 0.00138 0.0088 -0.0033 0.00811 -0.00955 0.01274 C -0.03125 0.02871 -0.0059 0.0132 -0.0302 0.03403 C -0.03525 0.0382 -0.04115 0.04028 -0.04618 0.04445 C -0.0533 0.05024 -0.05972 0.05741 -0.06667 0.06366 C -0.06823 0.06505 -0.06996 0.06644 -0.07152 0.06783 C -0.0731 0.06922 -0.07795 0.07315 -0.07622 0.07199 C -0.06093 0.06181 -0.0731 0.06922 -0.04132 0.05718 C -0.03612 0.0551 -0.02552 0.05093 -0.02552 0.05116 C -0.01459 0.04121 -0.00468 0.03357 0.00468 0.0213 C 0.00885 0.01574 5.E-6 0.03588 -0.0033 0.04237 C -0.01112 0.05811 -0.01493 0.07593 -0.02065 0.09329 C -0.02135 0.09537 -0.02187 0.09746 -0.02222 0.09954 C -0.02291 0.10371 -0.02586 0.11574 -0.02395 0.11227 C -0.01511 0.09607 -0.01459 0.06945 -0.01285 0.05093 C -0.01025 0.07338 -0.00399 0.0919 0.00313 0.11227 C 0.00487 0.11713 0.00555 0.12269 0.00782 0.12709 C 0.00989 0.13125 0.0158 0.13774 0.0158 0.13797 C 0.01928 0.11366 0.01355 0.09954 0.00626 0.07848 C 0.004 0.07223 0.00209 0.06574 5.E-6 0.05926 C -0.0007 0.05718 -0.00122 0.0551 -0.00173 0.05301 C -0.00226 0.05093 -0.00487 0.04561 -0.0033 0.04653 C 0.0026 0.05 0.00712 0.05695 0.01268 0.06135 C 0.02917 0.07477 0.04584 0.08774 0.06493 0.09329 C 0.06598 0.09121 0.06875 0.08936 0.06823 0.08681 C 0.06788 0.08449 0.06475 0.08588 0.06337 0.08473 C 0.05989 0.08172 0.05712 0.07755 0.05382 0.07408 C 0.04462 0.06436 0.01563 0.04445 0.00313 0.04028 C 0.00157 0.03889 -0.00243 0.03866 -0.00173 0.03612 C -0.00105 0.03334 0.00243 0.03403 0.00468 0.03403 C 0.01163 0.03403 0.01841 0.03519 0.02535 0.03612 C 0.03542 0.03727 0.05555 0.04028 0.05555 0.04051 C 0.06458 0.03959 0.07362 0.04074 0.08247 0.0382 C 0.08438 0.03774 0.08733 0.03264 0.0856 0.03172 C 0.07813 0.02778 0.06979 0.02824 0.0618 0.02755 C 0.04653 0.02616 0.03108 0.02616 0.0158 0.02547 C 0.0231 0.02061 0.02987 0.01713 0.03646 0.01065 C 0.0382 0.00579 0.03907 0.00047 0.04115 -0.00416 C 0.04202 -0.00578 0.04358 -0.00671 0.04445 -0.00833 C 0.04566 -0.01041 0.04671 -0.0125 0.04757 -0.01481 C 0.04879 -0.01759 0.04914 -0.02083 0.0507 -0.02314 C 0.05191 -0.02523 0.05747 -0.02685 0.05555 -0.02754 C 0.05191 -0.0287 0.0481 -0.02592 0.04445 -0.02523 C 0.03421 -0.0162 0.02205 -0.01064 0.01268 -4.07407E-6 C 0.00955 0.00348 0.00626 0.00695 0.00313 0.01065 C -0.0007 0.01528 -0.00798 0.02547 -0.00798 0.0257 C -0.00538 0.01459 -0.00399 0.00371 5.E-6 -0.00625 C 0.00348 -0.02546 0.00173 -0.01759 0.00468 -0.02963 C 0.00521 -0.01412 0.0085 0.00162 0.00626 0.0169 C 0.00572 0.02037 0.0007 0.01621 -0.00173 0.01482 C -0.01077 0.00949 -0.02065 -0.01064 -0.02708 -0.02106 C -0.02847 -0.02338 -0.03038 -0.02523 -0.03177 -0.02754 C -0.03298 -0.02939 -0.03559 -0.03634 -0.03507 -0.03379 C -0.03072 -0.01319 -0.0302 -0.01597 -0.02222 -0.00208 C -0.02065 0.0007 -0.01493 0.00533 -0.01753 0.00649 C -0.02222 0.00857 -0.02708 0.00348 -0.03177 0.00209 C -0.04027 -0.00046 -0.0474 -0.00671 -0.05555 -0.01041 C -0.0427 0.01389 -0.0368 0.0125 -0.01441 0.02755 C -0.01129 0.02963 -0.00833 0.03264 -0.00487 0.03403 C -0.0033 0.03473 0.00157 0.03681 5.E-6 0.03612 C -0.01822 0.02917 -0.03559 0.02199 -0.05399 0.0169 C -0.06076 0.01505 -0.06284 0.01389 -0.06996 0.01065 C -0.07223 0.00973 -0.07813 0.00487 -0.07622 0.00649 C -0.05972 0.02107 -0.04079 0.03681 -0.02222 0.04653 C -0.03542 0.04723 -0.04895 0.04561 -0.06197 0.04885 C -0.0665 0.05 -0.06874 0.05718 -0.0731 0.05926 C -0.07622 0.06065 -0.07952 0.06227 -0.08263 0.06366 C -0.09132 0.0676 -0.06458 0.06065 -0.05555 0.05926 C -0.0493 0.05834 -0.04288 0.05787 -0.03663 0.05718 C -0.03177 0.05649 -0.02708 0.05579 -0.02222 0.0551 C -0.0125 0.05139 -0.00833 0.05162 -0.00173 0.04237 C -0.00122 0.04028 5.E-6 0.03612 5.E-6 0.03635 " pathEditMode="fixed" rAng="0" ptsTypes="ffffffffffffffffffffffffffffffffffffffffffffffffffffffffffffffffffffffffffffffffffffffffffffffffffffffffffffffffA">
                                      <p:cBhvr>
                                        <p:cTn id="28" dur="8000" fill="hold"/>
                                        <p:tgtEl>
                                          <p:spTgt spid="39"/>
                                        </p:tgtEl>
                                        <p:attrNameLst>
                                          <p:attrName>ppt_x</p:attrName>
                                          <p:attrName>ppt_y</p:attrName>
                                        </p:attrNameLst>
                                      </p:cBhvr>
                                      <p:rCtr x="1424" y="4838"/>
                                    </p:animMotion>
                                  </p:childTnLst>
                                </p:cTn>
                              </p:par>
                              <p:par>
                                <p:cTn id="29" presetID="0" presetClass="path" presetSubtype="0" repeatCount="indefinite" autoRev="1" fill="hold" nodeType="withEffect">
                                  <p:stCondLst>
                                    <p:cond delay="0"/>
                                  </p:stCondLst>
                                  <p:childTnLst>
                                    <p:animMotion origin="layout" path="M -4.16667E-6 1.48148E-6 C -0.01475 -0.00324 -0.02447 -0.00833 -0.03819 -0.0169 C -0.04184 -0.01921 -0.04566 -0.02083 -0.0493 -0.02315 C -0.05138 -0.02454 -0.05763 -0.02616 -0.05555 -0.02755 C -0.0526 -0.0294 -0.04913 -0.02593 -0.046 -0.02523 C -0.03281 -0.01875 -0.02204 -0.01482 -0.00798 -0.01273 C -0.0059 -0.01204 -0.00364 -0.01134 -0.00156 -0.01042 C -4.16667E-6 -0.00972 0.00278 -0.00625 0.00313 -0.00833 C 0.00504 -0.02153 -0.00607 -0.0257 -0.01111 -0.03171 C -0.01371 -0.03472 -0.0151 -0.03912 -0.01753 -0.04236 C -0.0243 -0.05116 -0.03211 -0.06019 -0.03975 -0.06759 C -0.04027 -0.07037 -0.04357 -0.07616 -0.04132 -0.07616 C -0.03836 -0.07616 -0.03715 -0.07014 -0.03489 -0.06759 C -0.02361 -0.05463 -0.00816 -0.03611 0.00625 -0.02963 C 0.01216 -0.02176 0.01129 -0.01158 0.01424 -0.02755 C 0.01476 -0.0338 0.01389 -0.04074 0.0158 -0.04653 C 0.01684 -0.04931 0.02136 -0.05371 0.02223 -0.0507 C 0.02362 -0.04583 0.0198 -0.04097 0.01893 -0.03588 C 0.01823 -0.03241 0.01806 -0.02871 0.01737 -0.02523 C 0.0165 -0.02107 0.01094 -0.01204 0.01424 -0.01273 C 0.01737 -0.01343 0.02066 -0.01435 0.02379 -0.01482 C 0.029 -0.01574 0.03438 -0.01621 0.03959 -0.0169 C 0.05122 -0.02199 0.0625 -0.02778 0.07448 -0.03171 C 0.05643 -0.01968 0.03577 -0.0125 0.01893 0.00208 C 0.03438 0.00486 0.04827 0.00879 0.06337 0.01273 C 0.04271 0.01342 0.02205 0.01227 0.00157 0.01481 C -0.00225 0.01528 0.00921 0.01713 0.01268 0.01921 C 0.01511 0.0206 0.01667 0.02384 0.01893 0.02546 C 0.02813 0.03148 0.03803 0.03518 0.04757 0.04028 C 0.05 0.04167 0.04219 0.03889 0.03959 0.03819 C 0.01945 0.03217 0.03299 0.03588 0.00955 0.02546 C -0.01093 0.0162 -0.03263 0.01458 -0.05399 0.01273 C -0.03368 0.02176 -0.07534 0.00393 -0.00954 0.01273 C -0.00694 0.01319 -0.01388 0.0169 -0.01597 0.01921 C -0.01875 0.02245 -0.0217 0.02546 -0.02378 0.02963 C -0.02882 0.03958 -0.03194 0.05116 -0.03663 0.06134 C -0.03715 0.06412 -0.0375 0.06713 -0.03819 0.06991 C -0.03906 0.0743 -0.04409 0.08495 -0.04132 0.08264 C -0.02239 0.06667 -0.01805 0.05509 -0.00486 0.02963 C -0.00156 0.02338 -0.00104 0.01528 0.00157 0.00856 C 0.00452 -0.00787 0.0099 -0.02246 0.01737 -0.03588 C 0.02223 -0.06921 0.01528 -0.03241 0.02223 -0.0507 C 0.02327 -0.05324 0.02379 -0.06227 0.02379 -0.05926 C 0.02379 -0.05486 0.02275 -0.0507 0.02223 -0.04653 C 0.02049 -0.03102 0.01737 1.48148E-6 0.01737 0.00023 C 0.01841 0.00208 0.01875 0.00602 0.02066 0.00648 C 0.02344 0.00694 0.02587 0.0037 0.02848 0.00208 C 0.06164 -0.01875 0.0375 -0.00208 0.054 -0.0169 C 0.0566 -0.01921 0.05921 -0.02107 0.06181 -0.02315 C 0.06355 -0.02454 0.06789 -0.0294 0.06667 -0.02755 C 0.05591 -0.01134 0.04323 0.00393 0.03178 0.01921 C 0.02969 0.02199 0.02743 0.02477 0.02535 0.02754 C 0.02379 0.02963 0.02066 0.03403 0.02066 0.03426 C 0.02431 0.03889 0.02778 0.04444 0.03178 0.04884 C 0.03403 0.05139 0.03716 0.05278 0.03959 0.05509 C 0.0408 0.05625 0.04184 0.05787 0.04289 0.05926 C 0.04341 0.06134 0.04618 0.06574 0.04445 0.06574 C 0.04219 0.06574 0.0415 0.06111 0.03959 0.05926 C 0.01511 0.03588 0.02917 0.05393 0.01424 0.03403 C 0.00591 0.02292 0.00139 0.0162 -0.00954 0.0044 C -0.01423 -0.0007 -0.02048 -0.00208 -0.02552 -0.00625 C -0.02899 -0.00926 -0.03159 -0.01366 -0.03489 -0.0169 C -0.03732 -0.01921 -0.04027 -0.02107 -0.04288 -0.02315 C -0.03941 0.00995 -0.02569 0.04815 -4.16667E-6 0.05926 C 0.01129 0.07986 -0.00086 0.05509 0.00625 0.07847 C 0.00747 0.08217 0.00973 0.08518 0.01112 0.08889 C 0.01181 0.09097 0.01216 0.09329 0.01268 0.09537 C 0.01511 0.06944 0.02292 0.02963 0.00782 0.01065 C 0.01233 -0.00371 0.01511 -0.01852 0.01737 -0.0338 C 0.01615 -0.04769 0.01754 -0.06273 0.00625 -0.06759 C 0.00365 -0.06621 0.0007 -0.06574 -0.00156 -0.06343 C -0.01232 -0.05162 0.00556 -0.01991 0.01112 -0.01042 C 0.02952 0.02106 0.00851 -0.01574 0.02691 0.01273 C 0.02813 0.01458 0.0316 0.02083 0.03004 0.01921 C 0.02639 0.01574 0.02448 0.00949 0.02066 0.00648 C 0.00296 -0.00764 -0.00677 -0.01505 -0.02552 -0.02315 C -0.02656 -0.02454 -0.02777 -0.02593 -0.02864 -0.02755 C -0.02986 -0.03009 -0.0335 -0.03796 -0.03177 -0.03588 C 0.0033 0.0044 -0.03854 -0.03195 -0.00156 1.48148E-6 C 0.00903 0.00926 0.02084 0.01134 0.03178 0.01921 C 0.03716 0.02315 0.04219 0.02778 0.04757 0.03171 C 0.05278 0.03542 0.06337 0.04236 0.06337 0.04259 C 0.06598 0.04167 0.07049 0.04375 0.07136 0.04028 C 0.07223 0.03727 0.06737 0.03704 0.06511 0.03611 C 0.05678 0.03264 0.04809 0.03032 0.03959 0.02754 C 0.03316 0.02546 0.02066 0.01921 0.02066 0.01944 C 0.02917 0.03264 0.03889 0.04004 0.04914 0.05092 C 0.03559 0.05555 0.02153 0.04282 0.00782 0.04028 C -0.01111 0.02754 -0.01684 0.02893 0.02379 0.03171 C 0.02796 0.03241 0.0408 0.03403 0.03646 0.03403 C 0.01528 0.03403 -0.00607 0.03472 -0.02708 0.03171 C -0.02899 0.03148 -0.02517 0.02731 -0.02378 0.02546 C -0.02239 0.02361 -0.02083 0.02199 -0.01909 0.02129 C -0.00607 0.0162 0.01007 0.01829 0.02223 0.01065 " pathEditMode="fixed" rAng="0" ptsTypes="fffffffffffffffffffffffffffffffffffffffffffffffffffffffffffffffffffffffffffffffffffffffffffffA">
                                      <p:cBhvr>
                                        <p:cTn id="30" dur="7000" fill="hold"/>
                                        <p:tgtEl>
                                          <p:spTgt spid="46"/>
                                        </p:tgtEl>
                                        <p:attrNameLst>
                                          <p:attrName>ppt_x</p:attrName>
                                          <p:attrName>ppt_y</p:attrName>
                                        </p:attrNameLst>
                                      </p:cBhvr>
                                      <p:rCtr x="-52" y="949"/>
                                    </p:animMotion>
                                  </p:childTnLst>
                                </p:cTn>
                              </p:par>
                              <p:par>
                                <p:cTn id="31" presetID="0" presetClass="path" presetSubtype="0" repeatCount="indefinite" autoRev="1" fill="hold" nodeType="withEffect">
                                  <p:stCondLst>
                                    <p:cond delay="0"/>
                                  </p:stCondLst>
                                  <p:childTnLst>
                                    <p:animMotion origin="layout" path="M -0.1816 0.03797 C -0.18108 0.03395 -0.1823 0.02809 -0.18004 0.02531 C -0.17865 0.02346 -0.17674 0.02778 -0.17535 0.02932 C -0.17362 0.03118 -0.1724 0.03395 -0.17049 0.03581 C -0.16841 0.03766 -0.16112 0.03951 -0.15938 0.04013 C -0.17414 0.02685 -0.15539 0.01081 -0.14671 0.00401 C -0.14514 0.00278 -0.14341 0.00155 -0.14202 -0.00031 C -0.14028 -0.00216 -0.13507 -0.0074 -0.13716 -0.00648 C -0.14237 -0.00432 -0.14948 0.00494 -0.15313 0.0105 C -0.17917 0.05031 -0.16007 0.02315 -0.17049 0.03797 C -0.16146 0.04599 -0.16945 0.04105 -0.15313 0.03797 C -0.13837 0.03519 -0.12344 0.03395 -0.10868 0.03148 C -0.10382 0.02932 -0.09914 0.02716 -0.09427 0.02531 C -0.09289 0.02469 -0.09237 0.02222 -0.09115 0.02068 C -0.08976 0.01914 -0.08455 0.01667 -0.08646 0.01667 C -0.09184 0.01667 -0.09705 0.01945 -0.10226 0.02068 C -0.10591 0.02284 -0.10973 0.025 -0.11337 0.02716 C -0.11719 0.02994 -0.12066 0.03334 -0.12448 0.03581 C -0.13716 0.04352 -0.15105 0.04692 -0.16424 0.05278 C -0.14011 0.06327 -0.15174 0.05957 -0.12934 0.06543 C -0.12761 0.06574 -0.12622 0.06729 -0.12448 0.0676 C -0.11927 0.06883 -0.10365 0.07161 -0.10868 0.06976 C -0.12987 0.06204 -0.15348 0.06173 -0.17535 0.05895 C -0.18837 0.04599 -0.20087 0.04692 -0.2165 0.04414 C -0.22709 0.04229 -0.25886 0.03611 -0.24827 0.03797 C -0.23195 0.04074 -0.23976 0.0392 -0.22448 0.04229 C -0.21372 0.04692 -0.22674 0.04229 -0.20712 0.04229 C -0.19966 0.04229 -0.19237 0.04352 -0.1849 0.04414 C -0.18976 0.0642 -0.20018 0.07901 -0.21337 0.09074 C -0.21667 0.09753 -0.22066 0.10309 -0.22448 0.10957 C -0.22535 0.11142 -0.22657 0.11266 -0.22761 0.1142 C -0.22865 0.11543 -0.23247 0.11821 -0.23091 0.11821 C -0.22709 0.11821 -0.22344 0.11543 -0.2198 0.1142 C -0.20834 0.10093 -0.19601 0.08951 -0.1849 0.07593 C -0.1849 0.07624 -0.16268 0.04753 -0.16737 0.04846 C -0.17049 0.04908 -0.17379 0.04969 -0.17691 0.05031 C -0.18247 0.05556 -0.18629 0.06204 -0.19271 0.06543 C -0.1974 0.0679 -0.20712 0.07192 -0.20712 0.07222 C -0.21389 0.07099 -0.22084 0.07161 -0.22761 0.06976 C -0.22917 0.06914 -0.23143 0.06729 -0.23091 0.06543 C -0.23039 0.06327 -0.22761 0.06389 -0.22605 0.06327 C -0.2224 0.06173 -0.21875 0.05988 -0.21493 0.05895 C -0.20608 0.05679 -0.19705 0.05648 -0.18802 0.05494 C -0.17743 0.05062 -0.16841 0.0429 -0.15782 0.04013 C -0.15521 0.03858 -0.15243 0.03766 -0.14983 0.03581 C -0.14445 0.03179 -0.13403 0.02315 -0.13403 0.02346 C -0.13212 0.01914 -0.12934 0.01636 -0.12761 0.01266 C -0.12674 0.01081 -0.12431 0.00648 -0.12605 0.00618 C -0.13125 0.00432 -0.13664 0.00772 -0.14202 0.00834 C -0.14809 0.01327 -0.15278 0.01729 -0.15938 0.02068 C -0.16407 0.02346 -0.17379 0.02716 -0.17379 0.02747 C -0.17796 0.03581 -0.18004 0.03364 -0.1849 0.04013 C -0.18143 0.05216 -0.175 0.05587 -0.16737 0.06327 C -0.15764 0.07253 -0.15382 0.07685 -0.14202 0.07994 C -0.14046 0.0821 -0.13907 0.08488 -0.13716 0.08642 C -0.13577 0.08766 -0.13125 0.09043 -0.13247 0.08858 C -0.1448 0.07315 -0.16493 0.07439 -0.18004 0.0676 C -0.17622 0.07531 -0.17223 0.0821 -0.16737 0.08858 C -0.16684 0.09136 -0.16702 0.09476 -0.1658 0.09722 C -0.16268 0.10432 -0.15139 0.12284 -0.15469 0.11605 C -0.16441 0.09599 -0.17136 0.07161 -0.17691 0.04846 C -0.17466 0.03025 -0.17327 0.01605 -0.16737 -0.00031 C -0.17275 -0.02963 -0.16893 0.02006 -0.17379 0.02068 C -0.19011 0.02346 -0.2066 0.02253 -0.22292 0.02315 C -0.21546 0.02994 -0.20625 0.03272 -0.19914 0.04013 C -0.19497 0.04414 -0.19115 0.04969 -0.18646 0.05278 C -0.18299 0.05494 -0.17257 0.05309 -0.17535 0.05679 C -0.1783 0.06081 -0.18386 0.05556 -0.18802 0.05494 C -0.18542 0.06513 -0.17813 0.0642 -0.17049 0.06543 C -0.16198 0.06636 -0.15365 0.06667 -0.14514 0.0676 C -0.13993 0.0679 -0.13455 0.06883 -0.12934 0.06976 C -0.12188 0.06883 -0.11424 0.07006 -0.10712 0.0676 C -0.10521 0.06698 -0.11007 0.0642 -0.11181 0.06327 C -0.11441 0.06173 -0.11719 0.06142 -0.1198 0.06111 C -0.12552 0.05988 -0.14132 0.05772 -0.14671 0.05679 C -0.19323 0.05988 -0.17292 0.04476 -0.1816 0.09939 C -0.18212 0.10278 -0.18247 0.09229 -0.18316 0.08858 C -0.18473 0.08087 -0.18802 0.06543 -0.18802 0.06574 C -0.19271 0.07192 -0.19931 0.07377 -0.20539 0.07809 C -0.21893 0.07346 -0.23039 0.06976 -0.24046 0.05679 C -0.2224 0.05124 -0.23195 0.0534 -0.21181 0.05031 C -0.20921 0.04969 -0.19427 0.04506 -0.19427 0.04414 C -0.19323 0.0355 -0.23421 0.02593 -0.22605 0.02716 C -0.21719 0.02871 -0.20816 0.03025 -0.19914 0.03148 C -0.1875 0.03272 -0.16424 0.03581 -0.16424 0.03611 C -0.15052 0.03488 -0.13664 0.03457 -0.12292 0.03364 C -0.12136 0.03334 -0.11667 0.03148 -0.11823 0.03148 C -0.12136 0.03148 -0.12448 0.03272 -0.12761 0.03364 C -0.1441 0.04105 -0.16112 0.04692 -0.17691 0.05679 C -0.1724 0.05895 -0.14914 0.07037 -0.14046 0.07192 C -0.13612 0.07253 -0.12327 0.07377 -0.12761 0.07377 C -0.14514 0.07377 -0.1625 0.07253 -0.18004 0.07192 C -0.20348 0.06574 -0.17118 0.08457 -0.16424 0.09074 C -0.15157 0.10185 -0.17032 0.08797 -0.15782 0.09939 C -0.15591 0.10124 -0.15382 0.10216 -0.15157 0.1034 C -0.14948 0.10432 -0.14323 0.1071 -0.14514 0.10556 C -0.14966 0.10216 -0.15487 0.10031 -0.15938 0.09722 C -0.17014 0.0892 -0.17796 0.07809 -0.18802 0.06976 C -0.18993 0.08241 -0.19549 0.13858 -0.1849 0.10957 C -0.18438 0.10432 -0.1875 0.0929 -0.18316 0.0929 C -0.17882 0.0929 -0.18282 0.10432 -0.1816 0.10957 C -0.17969 0.11852 -0.17639 0.12655 -0.17379 0.13519 C -0.17275 0.13827 -0.17049 0.14568 -0.17049 0.14599 C -0.1625 0.11883 -0.16737 0.13858 -0.16737 0.08241 " pathEditMode="fixed" rAng="0" ptsTypes="AAAAAAAAAAAAAAAAAAAAAAAAAAAAAAAAAAAAAAAAAAAAAAAAAAAAAAAAAAAAAAAAAAAAAAAAAAAAAAAAAAAAAAAAAAAAAAAAAAAAAAAA">
                                      <p:cBhvr>
                                        <p:cTn id="32" dur="10000" fill="hold"/>
                                        <p:tgtEl>
                                          <p:spTgt spid="16"/>
                                        </p:tgtEl>
                                        <p:attrNameLst>
                                          <p:attrName>ppt_x</p:attrName>
                                          <p:attrName>ppt_y</p:attrName>
                                        </p:attrNameLst>
                                      </p:cBhvr>
                                      <p:rCtr x="1319" y="3025"/>
                                    </p:animMotion>
                                  </p:childTnLst>
                                </p:cTn>
                              </p:par>
                              <p:par>
                                <p:cTn id="33" presetID="0" presetClass="path" presetSubtype="0" repeatCount="indefinite" autoRev="1" fill="hold" nodeType="withEffect">
                                  <p:stCondLst>
                                    <p:cond delay="0"/>
                                  </p:stCondLst>
                                  <p:childTnLst>
                                    <p:animMotion origin="layout" path="M -0.0276 -0.30463 C -0.02291 -0.30533 -0.01805 -0.30648 -0.01337 -0.30671 C 0.00521 -0.30787 0.02379 -0.30695 0.04219 -0.3088 C 0.0441 -0.30903 0.04879 -0.31296 0.04688 -0.31296 C 0.03542 -0.31296 0.02396 -0.30139 0.01354 -0.29607 C 0.00122 -0.28958 -0.01198 -0.28681 -0.02448 -0.28125 C -0.00607 -0.27963 0.01146 -0.27755 0.02952 -0.27292 C 0.01632 -0.27222 0.00295 -0.27176 -0.01024 -0.2706 C -0.01441 -0.27014 -0.021 -0.27361 -0.02291 -0.26852 C -0.02448 -0.26435 -0.01666 -0.26412 -0.01337 -0.26227 C -0.0092 -0.25996 -0.00503 -0.25741 -0.00069 -0.25579 C 0.01667 -0.24931 0.0342 -0.24259 0.05174 -0.23681 C 0.05556 -0.23565 0.05903 -0.2338 0.06285 -0.23264 C 0.06545 -0.23171 0.07344 -0.22917 0.07084 -0.23056 C 0.06042 -0.23611 0.05261 -0.23704 0.04219 -0.24097 C 0.03316 -0.24445 0.02431 -0.24653 0.01528 -0.24954 C 0.00521 -0.24884 -0.00521 -0.25116 -0.01493 -0.24746 C -0.01718 -0.24653 -0.01319 -0.24144 -0.0118 -0.23889 C -0.00937 -0.23426 -0.00677 -0.23009 -0.00382 -0.22616 C 0.00521 -0.21412 0.01563 -0.20185 0.02639 -0.19259 C 0.02101 -0.225 -0.0033 -0.24121 -0.01805 -0.26644 C -0.021 -0.27755 -0.0276 -0.28958 -0.03403 -0.29815 C -0.03802 -0.30347 -0.03889 -0.30093 -0.04201 -0.30671 C -0.04496 -0.31204 -0.04618 -0.31921 -0.04982 -0.32361 C -0.05278 -0.32708 -0.05694 -0.32824 -0.05937 -0.33218 C -0.06389 -0.33982 -0.06753 -0.34583 -0.07361 -0.35116 C -0.07413 -0.34769 -0.07587 -0.34398 -0.07534 -0.34051 C -0.07153 -0.31829 -0.05208 -0.29537 -0.03871 -0.28333 C -0.05521 -0.28264 -0.0717 -0.28472 -0.08802 -0.28125 C -0.09444 -0.27986 -0.07534 -0.27801 -0.06892 -0.27708 C -0.06198 -0.27593 -0.05521 -0.2757 -0.04826 -0.275 C -0.04514 -0.27431 -0.03871 -0.27732 -0.03871 -0.27292 C -0.03871 -0.27269 -0.05295 -0.25394 -0.05468 -0.25162 C -0.05625 -0.24954 -0.05937 -0.24537 -0.05937 -0.24514 C -0.06354 -0.2338 -0.0684 -0.22246 -0.07534 -0.21366 C -0.0783 -0.19375 -0.07465 -0.21088 -0.08003 -0.19676 C -0.08073 -0.19468 -0.0809 -0.19236 -0.08159 -0.19051 C -0.08246 -0.1882 -0.08524 -0.18195 -0.08472 -0.18426 C -0.08142 -0.19769 -0.07934 -0.1963 -0.07361 -0.20718 C -0.06753 -0.21875 -0.06163 -0.23102 -0.05625 -0.24329 C -0.05312 -0.25833 -0.05017 -0.27246 -0.04357 -0.28542 C -0.04305 -0.25023 -0.04305 -0.21482 -0.04201 -0.17986 C -0.04149 -0.16343 -0.03923 -0.17431 -0.03715 -0.17986 C -0.03524 -0.1956 -0.03316 -0.21111 -0.02916 -0.22616 C -0.02968 -0.24676 -0.03142 -0.26713 -0.0309 -0.28773 C -0.03073 -0.29514 -0.01337 -0.30139 -0.00694 -0.30671 C -0.00278 -0.31019 0.00035 -0.31551 0.00417 -0.31945 C 0.01389 -0.32963 0.02431 -0.33704 0.03108 -0.35116 C 0.01979 -0.35486 0.01667 -0.34746 0.00729 -0.34051 C -0.00087 -0.33449 -0.00486 -0.33079 -0.0118 -0.32361 C -0.01632 -0.31898 -0.02187 -0.31621 -0.02604 -0.31088 C -0.03125 -0.30417 -0.03524 -0.29653 -0.04028 -0.28982 C -0.0434 -0.30116 -0.03732 -0.30833 -0.03403 -0.31945 C -0.0335 -0.32431 -0.03333 -0.3294 -0.03246 -0.33426 C -0.03038 -0.34607 -0.02534 -0.35533 -0.03403 -0.33634 C -0.03455 -0.33287 -0.03507 -0.32917 -0.03559 -0.3257 C -0.03663 -0.31713 -0.03871 -0.30023 -0.03871 -0.3 C -0.03941 -0.30533 -0.04166 -0.33033 -0.04514 -0.33843 C -0.04774 -0.34445 -0.05243 -0.34908 -0.05468 -0.35533 C -0.05573 -0.3581 -0.05677 -0.36111 -0.05781 -0.36389 C -0.06267 -0.34375 -0.05868 -0.32153 -0.04982 -0.30463 C -0.0493 -0.30255 -0.04653 -0.29861 -0.04826 -0.29815 C -0.05555 -0.29607 -0.07257 -0.30232 -0.08003 -0.30463 C -0.08212 -0.30255 -0.08819 -0.30093 -0.08646 -0.29815 C -0.08368 -0.29352 -0.07778 -0.2956 -0.07361 -0.29398 C -0.06562 -0.29097 -0.06146 -0.28866 -0.05468 -0.28542 C -0.06771 -0.27847 -0.08194 -0.27037 -0.09271 -0.2581 C -0.09444 -0.25602 -0.09583 -0.25371 -0.09757 -0.25162 C -0.09948 -0.24931 -0.10573 -0.24769 -0.10382 -0.24537 C -0.10156 -0.24236 -0.09739 -0.24653 -0.09427 -0.24746 C -0.08628 -0.25 -0.07031 -0.25648 -0.06093 -0.26019 C -0.05156 -0.26389 -0.04548 -0.27384 -0.03559 -0.27708 C -0.0342 -0.27153 -0.03524 -0.26458 -0.03246 -0.26019 C -0.03107 -0.25787 -0.02812 -0.2588 -0.02604 -0.2581 C -0.0033 -0.24259 -0.03125 -0.26042 -0.00382 -0.24746 C 0.00903 -0.24144 0.0191 -0.23565 0.03264 -0.23264 C 0.03577 -0.23333 0.04393 -0.23125 0.04219 -0.23472 C 0.03976 -0.23958 0.03368 -0.23727 0.02952 -0.23889 C 0.02674 -0.24005 0.02431 -0.24213 0.02153 -0.24329 C 0.00365 -0.25139 -0.01475 -0.25671 -0.03246 -0.26435 C -0.01093 -0.2757 0.0158 -0.27315 0.0375 -0.275 C 0.04896 -0.28009 0.04375 -0.27824 0.0533 -0.28125 C 0.05174 -0.28333 0.05087 -0.28704 0.04861 -0.28773 C 0.03108 -0.29236 -0.01371 -0.29329 -0.0276 -0.29398 C -0.01093 -0.30486 0.00799 -0.30949 0.02639 -0.31296 C 0.03542 -0.31644 0.04306 -0.32107 0.05174 -0.3257 C 0.0533 -0.32778 0.05452 -0.33056 0.05643 -0.33218 C 0.06059 -0.33588 0.06528 -0.33264 0.05643 -0.33634 C 0.04896 -0.33426 0.04167 -0.33148 0.0342 -0.32986 C 0.03108 -0.32917 0.02778 -0.32871 0.02466 -0.32778 C 0.01597 -0.32546 0.0099 -0.32107 0.00087 -0.31945 C -0.0118 -0.31366 -0.02135 -0.30602 -0.0309 -0.29398 C -0.02864 -0.31065 -0.02257 -0.3294 -0.01649 -0.34468 C -0.01597 -0.34815 -0.01562 -0.35185 -0.01493 -0.35533 C -0.01458 -0.35764 -0.0118 -0.36273 -0.01337 -0.36181 C -0.0158 -0.36019 -0.02014 -0.34769 -0.02135 -0.34468 C -0.02361 -0.3294 -0.02569 -0.30695 -0.03246 -0.29398 C -0.03142 -0.28843 -0.03229 -0.28125 -0.02916 -0.27708 C -0.02604 -0.27292 -0.02066 -0.27431 -0.01649 -0.27292 C 0.01476 -0.26227 -0.02361 -0.27546 0.01042 -0.26227 C 0.01459 -0.26065 0.01893 -0.25972 0.02309 -0.2581 C 0.02639 -0.25695 0.03264 -0.2581 0.03264 -0.25371 C 0.03264 -0.24931 0.02622 -0.25509 0.02309 -0.25579 C 0.01997 -0.25648 0.01667 -0.25741 0.01354 -0.2581 C 0.00591 -0.26482 -0.00295 -0.26412 -0.0118 -0.26644 C -0.02361 -0.26204 -0.02778 -0.26389 -0.01805 -0.25162 C -0.01232 -0.23195 0.00538 -0.20185 0.02153 -0.19468 C 0.0165 -0.2081 0.00504 -0.2125 -0.00382 -0.22199 C -0.01475 -0.2338 -0.02291 -0.24746 -0.03559 -0.25579 C -0.03663 -0.25718 -0.03767 -0.2588 -0.03871 -0.26019 C -0.03975 -0.26158 -0.04271 -0.26597 -0.04201 -0.26435 C -0.03802 -0.25556 -0.03194 -0.24838 -0.02916 -0.23889 C -0.0243 -0.22246 -0.01649 -0.20857 -0.00538 -0.19908 C -0.00416 -0.19792 -0.00746 -0.20208 -0.00868 -0.20301 C -0.01597 -0.20972 -0.02361 -0.21528 -0.0309 -0.22199 C -0.03854 -0.22894 -0.0434 -0.23333 -0.04826 -0.24329 C -0.04774 -0.25533 -0.0434 -0.26806 -0.0467 -0.27917 C -0.04809 -0.28403 -0.05399 -0.27593 -0.05781 -0.275 C -0.06354 -0.27384 -0.06944 -0.27361 -0.07534 -0.27292 C -0.09149 -0.26528 -0.09184 -0.26343 -0.11649 -0.2706 C -0.11979 -0.27153 -0.11007 -0.27338 -0.10694 -0.275 C -0.08333 -0.28681 -0.09843 -0.28264 -0.07048 -0.28542 C -0.06267 -0.28704 -0.05573 -0.28866 -0.04826 -0.2919 C -0.06614 -0.29653 -0.04739 -0.29074 -0.0625 -0.29815 C -0.06805 -0.30093 -0.07465 -0.30093 -0.08003 -0.30463 C -0.08698 -0.30926 -0.09114 -0.31296 -0.09913 -0.31505 C -0.11528 -0.32963 -0.1125 -0.32431 -0.08472 -0.31945 C -0.075 -0.31389 -0.0658 -0.30579 -0.05625 -0.30023 C -0.04409 -0.29329 -0.02934 -0.28843 -0.01649 -0.28542 C -0.02691 -0.29931 -0.04114 -0.30949 -0.05312 -0.32153 C -0.05798 -0.32639 -0.05955 -0.33357 -0.06423 -0.33843 C -0.0658 -0.34005 -0.06892 -0.34514 -0.06892 -0.34259 C -0.06892 -0.33958 -0.06076 -0.32986 -0.05937 -0.32778 C -0.05607 -0.32292 -0.05347 -0.31736 -0.04982 -0.31296 C -0.04184 -0.30324 -0.03455 -0.3007 -0.02916 -0.28773 " pathEditMode="fixed" rAng="0" ptsTypes="ffffffffffffffffffffffffffffffffffffffffffffffffffffffffffffffffffffffffffffffffffffffffffffffffffffffffffffffffffffffffffffffffffffffA">
                                      <p:cBhvr>
                                        <p:cTn id="34" dur="5000" fill="hold"/>
                                        <p:tgtEl>
                                          <p:spTgt spid="19"/>
                                        </p:tgtEl>
                                        <p:attrNameLst>
                                          <p:attrName>ppt_x</p:attrName>
                                          <p:attrName>ppt_y</p:attrName>
                                        </p:attrNameLst>
                                      </p:cBhvr>
                                      <p:rCtr x="434" y="4097"/>
                                    </p:animMotion>
                                  </p:childTnLst>
                                </p:cTn>
                              </p:par>
                              <p:par>
                                <p:cTn id="35" presetID="0" presetClass="path" presetSubtype="0" repeatCount="indefinite" autoRev="1" fill="hold" nodeType="withEffect">
                                  <p:stCondLst>
                                    <p:cond delay="0"/>
                                  </p:stCondLst>
                                  <p:childTnLst>
                                    <p:animMotion origin="layout" path="M 0.04601 -0.24598 C 0.04497 -0.25463 0.04358 -0.26296 0.04289 -0.27129 C 0.04271 -0.27438 0.04358 -0.26574 0.04445 -0.26327 C 0.04914 -0.25061 0.04896 -0.25216 0.05556 -0.24598 C 0.06077 -0.26728 0.06632 -0.28858 0.07136 -0.30956 C 0.07188 -0.30463 0.07188 -0.29969 0.07292 -0.29475 C 0.07344 -0.29228 0.07535 -0.29074 0.07622 -0.28827 C 0.07709 -0.2858 0.07726 -0.28271 0.07778 -0.27993 C 0.0783 -0.26666 0.075 -0.25216 0.07934 -0.23981 C 0.08091 -0.23518 0.08577 -0.24537 0.08889 -0.24814 C 0.0915 -0.25061 0.09532 -0.24969 0.09844 -0.2503 C 0.10209 -0.25401 0.10539 -0.25864 0.10955 -0.2608 C 0.11355 -0.26296 0.11806 -0.26172 0.12223 -0.26327 C 0.12657 -0.2645 0.13056 -0.26759 0.1349 -0.26944 C 0.1375 -0.27037 0.14549 -0.27253 0.14289 -0.27129 C 0.13924 -0.27006 0.13542 -0.26913 0.13177 -0.26728 C 0.12691 -0.26481 0.1224 -0.2608 0.11737 -0.25864 C 0.1132 -0.2571 0.10886 -0.2574 0.10469 -0.25679 C 0.10105 -0.25524 0.0974 -0.2537 0.09358 -0.25247 C 0.09046 -0.25154 0.08091 -0.25123 0.08403 -0.2503 C 0.10955 -0.24351 0.13733 -0.24259 0.16337 -0.23765 C 0.15539 -0.23703 0.1474 -0.23703 0.13959 -0.23549 C 0.13421 -0.23426 0.12917 -0.23024 0.12379 -0.22901 C 0.11789 -0.22777 0.0823 -0.22407 0.07136 -0.22284 C 0.04914 -0.225 0.02674 -0.2253 0.00469 -0.22901 C -0.00121 -0.22993 0.0165 -0.22963 0.02223 -0.23117 C 0.02605 -0.2321 0.02969 -0.23395 0.03334 -0.23549 C 0.03646 -0.23703 0.04289 -0.23981 0.04289 -0.2395 C 0.03073 -0.2429 0.01858 -0.24444 0.00625 -0.24598 C 0.00209 -0.24814 -0.00208 -0.25061 -0.00642 -0.25247 C -0.01007 -0.25401 -0.02135 -0.25679 -0.01753 -0.25679 C -0.00816 -0.25679 0.01285 -0.24568 0.02223 -0.24166 C 0.02639 -0.24259 0.0349 -0.23827 0.0349 -0.24382 C 0.0349 -0.25092 0.02518 -0.25092 0.02223 -0.25679 C 0.02118 -0.25864 0.01997 -0.26111 0.01893 -0.26327 C 0.01841 -0.26512 0.01823 -0.26759 0.01737 -0.26944 C 0.01615 -0.27191 0.01146 -0.27777 0.01268 -0.27561 C 0.01476 -0.2716 0.02622 -0.25185 0.03177 -0.24598 C 0.0382 -0.23919 0.0415 -0.23889 0.04914 -0.23549 C 0.0507 -0.23487 0.054 -0.23364 0.054 -0.23333 C 0.08125 -0.20864 0.1099 -0.19753 0.14115 -0.18456 C 0.18299 -0.16728 0.14254 -0.18117 0.16337 -0.17438 C 0.15035 -0.1858 0.13629 -0.1929 0.12066 -0.19537 C 0.09983 -0.20432 0.07726 -0.20123 0.05556 -0.20586 C 0.05452 -0.2074 0.05365 -0.20926 0.05226 -0.21018 C 0.04931 -0.21203 0.03993 -0.21605 0.04289 -0.21419 C 0.05747 -0.20463 0.07084 -0.19135 0.08559 -0.1824 C 0.09184 -0.17901 0.10469 -0.17191 0.10469 -0.1716 C 0.08577 -0.19722 0.10591 -0.17284 0.07934 -0.19537 C 0.06997 -0.20308 0.05226 -0.22068 0.05226 -0.22037 C 0.04879 -0.20185 0.04584 -0.13487 0.05556 -0.17839 C 0.05035 -0.24598 0.05573 -0.22314 0.04445 -0.19938 C 0.04393 -0.1966 0.04375 -0.19351 0.04289 -0.19105 C 0.04202 -0.18889 0.0382 -0.18642 0.03959 -0.18456 C 0.04098 -0.18271 0.04584 -0.19074 0.04445 -0.18889 C 0.04098 -0.18426 0.03681 -0.18086 0.03334 -0.17623 C 0.02726 -0.18796 0.03334 -0.19629 0.03959 -0.20586 C 0.04254 -0.21049 0.04914 -0.21851 0.04914 -0.21821 C 0.05261 -0.23271 0.06563 -0.23333 0.07448 -0.23981 C 0.09289 -0.25308 0.07587 -0.24012 0.08559 -0.2503 C 0.08716 -0.25216 0.09046 -0.25463 0.09046 -0.25432 " pathEditMode="fixed" rAng="0" ptsTypes="AAAAAAAAAAAAAAAAAAAAAAAAAAAAAAAAAAAAAAAAAAAAAAAAAAAAAAAAAAAAA">
                                      <p:cBhvr>
                                        <p:cTn id="36" dur="9000" fill="hold"/>
                                        <p:tgtEl>
                                          <p:spTgt spid="14"/>
                                        </p:tgtEl>
                                        <p:attrNameLst>
                                          <p:attrName>ppt_x</p:attrName>
                                          <p:attrName>ppt_y</p:attrName>
                                        </p:attrNameLst>
                                      </p:cBhvr>
                                      <p:rCtr x="2639" y="895"/>
                                    </p:animMotion>
                                  </p:childTnLst>
                                </p:cTn>
                              </p:par>
                              <p:par>
                                <p:cTn id="37" presetID="0" presetClass="path" presetSubtype="0" repeatCount="indefinite" autoRev="1" fill="hold" nodeType="withEffect">
                                  <p:stCondLst>
                                    <p:cond delay="0"/>
                                  </p:stCondLst>
                                  <p:childTnLst>
                                    <p:animMotion origin="layout" path="M 0.0835 -0.18209 C 0.06197 -0.17067 0.03871 -0.16265 0.01632 -0.15463 C 0.01441 -0.15277 0.00816 -0.14938 0.01041 -0.14938 C 0.01579 -0.14938 0.02048 -0.15308 0.02586 -0.15463 C 0.04253 -0.15895 0.05885 -0.16512 0.07586 -0.16975 C 0.07708 -0.17222 0.08055 -0.17438 0.07951 -0.17716 C 0.07829 -0.17993 0.07447 -0.1787 0.07187 -0.17993 C 0.06927 -0.18117 0.06701 -0.18333 0.06423 -0.18456 C 0.06232 -0.1858 0.06041 -0.18642 0.0585 -0.18703 C 0.04652 -0.20216 0.03298 -0.21018 0.01822 -0.21728 C 0.01562 -0.21851 0.01319 -0.22098 0.01041 -0.22222 C 0.00677 -0.22438 -0.00504 -0.22839 -0.00105 -0.22716 C 0.01996 -0.2216 0.03836 -0.20833 0.0585 -0.19969 C 0.06649 -0.18888 0.07795 -0.18364 0.08906 -0.17993 C 0.10711 -0.17376 0.12257 -0.16728 0.14097 -0.16481 C 0.14357 -0.16296 0.14583 -0.15987 0.14861 -0.15956 C 0.15138 -0.15895 0.15816 -0.15956 0.15625 -0.16203 C 0.15364 -0.16574 0.14861 -0.16419 0.14496 -0.16481 C 0.13142 -0.16604 0.11788 -0.16635 0.10451 -0.16697 C 0.1026 -0.16851 0.10086 -0.17098 0.09878 -0.17222 C 0.09635 -0.17314 0.09062 -0.17129 0.09097 -0.17438 C 0.09184 -0.17993 0.09739 -0.18148 0.10069 -0.18456 C 0.11666 -0.19938 0.13454 -0.20216 0.1526 -0.20956 C 0.1552 -0.2108 0.15746 -0.21111 0.16007 -0.21203 C 0.16406 -0.21388 0.16788 -0.21574 0.1717 -0.21728 C 0.17361 -0.21821 0.17968 -0.22006 0.17743 -0.21975 C 0.16909 -0.21882 0.16093 -0.21821 0.1526 -0.21728 C 0.1368 -0.21388 0.12152 -0.20617 0.10642 -0.19969 C 0.09357 -0.19444 0.07951 -0.19629 0.06614 -0.19475 C 0.05763 -0.18703 0.04392 -0.17129 0.0335 -0.16975 C 0.02586 -0.16821 0.01822 -0.1679 0.01041 -0.16697 C 0.00868 -0.16635 0.00329 -0.16265 0.00468 -0.16481 C 0.01215 -0.17438 0.02812 -0.1753 0.03732 -0.17716 C 0.05816 -0.18642 0.07882 -0.19506 0.10069 -0.19969 C 0.11979 -0.21666 0.10538 -0.27222 0.10451 -0.28765 C 0.09982 -0.26882 0.09479 -0.25123 0.09097 -0.2324 C 0.08941 -0.22469 0.08732 -0.21728 0.08541 -0.20956 C 0.08472 -0.20709 0.0835 -0.20216 0.0835 -0.20185 C 0.08472 -0.19969 0.08559 -0.19228 0.08732 -0.19475 C 0.08993 -0.19814 0.08906 -0.20432 0.08906 -0.20956 C 0.08906 -0.25617 0.09132 -0.31234 0.08125 -0.35987 C 0.06284 -0.31882 0.06371 -0.25617 0.07951 -0.21481 C 0.08003 -0.20555 0.0802 -0.19629 0.08125 -0.18703 C 0.08177 -0.18364 0.08072 -0.17746 0.0835 -0.17716 C 0.08663 -0.17623 0.08819 -0.1824 0.09097 -0.18456 C 0.09427 -0.18734 0.09791 -0.18888 0.10069 -0.19197 C 0.12066 -0.2145 0.13611 -0.24351 0.15451 -0.26759 C 0.16805 -0.28549 0.1526 -0.27098 0.16579 -0.2824 C 0.16927 -0.28888 0.17708 -0.30185 0.15816 -0.2824 C 0.1552 -0.27901 0.15347 -0.27376 0.15052 -0.27006 C 0.14513 -0.26203 0.13906 -0.25493 0.13333 -0.24722 C 0.11718 -0.22623 0.11267 -0.19629 0.10069 -0.17222 C 0.09895 -0.16049 0.09496 -0.15339 0.09305 -0.14197 C 0.11163 -0.12407 0.13437 -0.11111 0.15625 -0.10185 C 0.16441 -0.09475 0.16441 -0.09259 0.17743 -0.09938 C 0.17934 -0.1003 0.17361 -0.10123 0.1717 -0.10185 C 0.16718 -0.10339 0.16267 -0.10493 0.15816 -0.10679 C 0.14618 -0.11172 0.13559 -0.11913 0.12378 -0.12438 C 0.11909 -0.13024 0.11267 -0.13333 0.10816 -0.13919 C 0.10642 -0.14197 0.10486 -0.14475 0.1026 -0.14722 C 0.10086 -0.14907 0.09479 -0.15246 0.09687 -0.15216 C 0.10555 -0.1503 0.12986 -0.13765 0.13715 -0.13456 C 0.15399 -0.12685 0.17152 -0.1216 0.18888 -0.11697 C 0.18177 -0.13086 0.16579 -0.13117 0.15451 -0.13703 C 0.14861 -0.14012 0.1434 -0.14475 0.13715 -0.14722 C 0.12795 -0.15092 0.1177 -0.15061 0.10816 -0.15463 C 0.09531 -0.16574 0.10989 -0.16574 0.11788 -0.16697 C 0.16111 -0.1753 0.14895 -0.17314 0.18125 -0.17716 C 0.18836 -0.18055 0.19461 -0.18456 0.20243 -0.18703 C 0.21753 -0.20586 0.13263 -0.1895 0.13142 -0.1895 C 0.12222 -0.18888 0.11354 -0.18734 0.10451 -0.18703 C 0.06111 -0.1858 0.01736 -0.18549 -0.02622 -0.18456 C -0.0448 -0.18055 -0.04219 -0.18364 -0.01459 -0.17222 C 0.01475 -0.15956 0.03802 -0.16111 0.06996 -0.15956 C 0.07066 -0.11512 0.06979 -0.07067 0.07187 -0.02685 C 0.07222 -0.02222 0.07413 -0.03549 0.07586 -0.0395 C 0.07725 -0.0429 0.07986 -0.04567 0.08125 -0.04938 C 0.0868 -0.06203 0.09132 -0.0753 0.09479 -0.08919 C 0.09531 -0.09197 0.09427 -0.11913 0.10642 -0.10956 C 0.11128 -0.10586 0.1125 -0.09753 0.11614 -0.09197 C 0.12673 -0.075 0.14027 -0.06172 0.15052 -0.04444 C 0.15972 -0.06203 0.14583 -0.09351 0.13715 -0.10679 C 0.12083 -0.13179 0.10243 -0.15524 0.09097 -0.18456 C 0.08836 -0.19104 0.10138 -0.17963 0.10642 -0.17716 C 0.09895 -0.18703 0.10138 -0.19382 0.09305 -0.20493 C 0.08993 -0.22098 0.0809 -0.24012 0.07187 -0.25246 C 0.06961 -0.26512 0.06632 -0.27006 0.06041 -0.27993 C 0.05763 -0.28456 0.0526 -0.29506 0.0526 -0.29475 C 0.05868 -0.26296 0.0809 -0.21543 0.09878 -0.19197 C 0.11354 -0.20216 0.1217 -0.22067 0.13507 -0.2324 C 0.15208 -0.24722 0.13784 -0.23086 0.15451 -0.25246 C 0.15625 -0.25493 0.16267 -0.26142 0.16007 -0.25987 C 0.14687 -0.25246 0.14184 -0.25123 0.13142 -0.23981 C 0.11632 -0.22407 0.13194 -0.23364 0.11423 -0.22469 C 0.10434 -0.20524 0.11718 -0.22901 0.10451 -0.21203 C 0.10034 -0.20679 0.09878 -0.19969 0.09479 -0.19475 C 0.08072 -0.17623 0.09236 -0.19753 0.0835 -0.17993 C 0.08559 -0.19598 0.09184 -0.20864 0.09878 -0.22222 C 0.10156 -0.22777 0.10816 -0.23734 0.10816 -0.23703 " pathEditMode="fixed" rAng="0" ptsTypes="AAAAAAAAAAAAAAAAAAAAAAAAAAAAAAAAAAAAAAAAAAAAAAAAAAAAAAAAAAAAAAAAAAAAAAAAAAAAAAAAAAAAAAAAAAAAAAAAAAA">
                                      <p:cBhvr>
                                        <p:cTn id="38" dur="8000" fill="hold"/>
                                        <p:tgtEl>
                                          <p:spTgt spid="15"/>
                                        </p:tgtEl>
                                        <p:attrNameLst>
                                          <p:attrName>ppt_x</p:attrName>
                                          <p:attrName>ppt_y</p:attrName>
                                        </p:attrNameLst>
                                      </p:cBhvr>
                                      <p:rCtr x="-52" y="-1080"/>
                                    </p:animMotion>
                                  </p:childTnLst>
                                </p:cTn>
                              </p:par>
                              <p:par>
                                <p:cTn id="39" presetID="0" presetClass="path" presetSubtype="0" repeatCount="indefinite" autoRev="1" fill="hold" nodeType="withEffect">
                                  <p:stCondLst>
                                    <p:cond delay="0"/>
                                  </p:stCondLst>
                                  <p:childTnLst>
                                    <p:animMotion origin="layout" path="M 0.07725 -0.02531 C 0.05399 -0.02099 -0.03421 -0.00741 0.00382 -0.02531 C 0.06423 -0.02161 0.12517 -0.0176 0.18524 -0.00988 C 0.18975 -0.00926 0.17569 -0.01112 0.17083 -0.01173 C 0.16996 -0.01204 0.14965 -0.01513 0.14652 -0.01574 C 0.12118 -0.01914 0.10069 -0.01852 0.07291 -0.01976 C 0.09826 -0.02963 0.12465 -0.02963 0.15069 -0.03673 C 0.18802 -0.04692 0.15382 -0.03889 0.17916 -0.04661 C 0.18524 -0.04846 0.20677 -0.05216 0.20763 -0.05247 C 0.21302 -0.05309 0.22968 -0.05463 0.22378 -0.05432 C 0.18923 -0.0534 0.15451 -0.05155 0.11996 -0.05062 C 0.1118 -0.04784 0.10382 -0.04599 0.09531 -0.04291 C 0.09427 -0.04136 0.09305 -0.03982 0.09132 -0.03889 C 0.08975 -0.03766 0.08576 -0.03488 0.08524 -0.03673 C 0.08368 -0.04136 0.09774 -0.05371 0.10156 -0.05618 C 0.10833 -0.06698 0.11666 -0.07686 0.12413 -0.08735 C 0.12517 -0.08889 0.12482 -0.09136 0.12604 -0.09291 C 0.12691 -0.09476 0.13177 -0.0963 0.13003 -0.09692 C 0.12691 -0.09784 0.12326 -0.09568 0.11996 -0.09476 C 0.10711 -0.07994 0.10104 -0.06698 0.09531 -0.04846 C 0.08941 0.0037 0.09566 -0.07655 0.09774 -0.09291 C 0.09809 -0.09939 0.09878 -0.10587 0.09965 -0.11235 C 0.09878 -0.11821 0.10156 -0.12624 0.09774 -0.13118 C 0.09479 -0.13457 0.09479 -0.12346 0.0934 -0.11976 C 0.08906 -0.10587 0.08993 -0.10865 0.08732 -0.09476 C 0.08576 -0.08025 0.0842 -0.06667 0.08125 -0.05247 C 0.06336 -0.06976 0.02621 -0.08951 0.00173 -0.09692 C -0.0007 -0.09846 -0.01389 -0.10895 -0.00243 -0.09105 C 0.00868 -0.07439 0.01909 -0.06574 0.03645 -0.05618 C 0.04375 -0.05247 0.05156 -0.05062 0.05868 -0.04661 C 0.06336 -0.04414 0.06649 -0.03951 0.07083 -0.03673 C 0.09079 -0.02439 0.11441 -0.01698 0.13628 -0.00772 C 0.14965 -0.00247 0.16319 0.0037 0.17708 0.0074 C 0.18177 0.00864 0.18663 0.00987 0.19132 0.01142 C 0.19322 0.01172 0.1993 0.01327 0.19739 0.01327 C 0.19375 0.01327 0.19045 0.01172 0.18715 0.01142 C 0.16996 0.00432 0.15208 0.00092 0.1342 -0.00432 C 0.13072 -0.00525 0.1276 -0.00679 0.12413 -0.00772 C 0.11996 -0.00926 0.1118 -0.01173 0.1118 -0.01142 C 0.10711 -0.00926 0.09583 -0.00895 0.09774 -0.00432 C 0.10156 0.00802 0.11718 0.01388 0.12413 0.02469 C 0.13385 0.04105 0.13784 0.04938 0.15069 0.06142 C 0.13871 0.03827 0.11527 0.02654 0.10156 0.00555 C 0.09566 -0.00309 0.09305 -0.01451 0.08524 -0.02161 C 0.08055 -0.00309 0.07777 0.05864 0.08941 0.01512 C 0.08871 0.00308 0.08871 -0.00926 0.08732 -0.02161 C 0.08715 -0.02346 0.08576 -0.0176 0.08524 -0.01574 C 0.08385 -0.01235 0.08298 -0.00895 0.08125 -0.00587 C 0.07691 0.00061 0.0717 0.00679 0.06684 0.01327 C 0.06076 0.0216 0.05885 0.03055 0.05069 0.03827 C 0.04427 0.05061 0.04392 0.04475 0.03437 0.0537 C 0.0309 0.04321 0.03263 0.02963 0.04045 0.02098 C 0.0625 -0.00371 0.08975 -0.02562 0.11371 -0.04846 C 0.12378 -0.05803 0.13472 -0.07068 0.14861 -0.07346 C 0.15069 -0.075 0.15277 -0.07593 0.15451 -0.07747 C 0.16822 -0.08889 0.17413 -0.09352 0.1526 -0.08519 C 0.14253 -0.08149 0.1302 -0.07439 0.12204 -0.06821 C 0.11059 -0.05895 0.09826 -0.0463 0.08941 -0.03488 C 0.07986 -0.02284 0.07777 -0.0142 0.06493 -0.00587 C 0.03784 -0.02099 0.00972 -0.02439 -0.02066 -0.02932 C 0.01215 -0.03272 0.04461 -0.03087 0.07725 -0.02747 C 0.05833 -0.03581 0.03975 -0.04568 0.02013 -0.05247 C 0.01076 -0.05895 0.00086 -0.06513 -0.00834 -0.07161 C -0.01268 -0.075 -0.02257 -0.07439 -0.02257 -0.07932 C -0.02257 -0.0821 -0.01737 -0.07809 -0.01476 -0.07747 C -0.00764 -0.07562 -0.0007 -0.07408 0.0059 -0.07161 C 0.03975 -0.0605 -0.00504 -0.06852 0.05468 -0.06204 C 0.06788 -0.05587 0.08923 -0.04846 0.10156 -0.04105 C 0.10312 -0.03982 0.10399 -0.03766 0.10572 -0.03673 C 0.12326 -0.02932 0.12708 -0.03179 0.14652 -0.02747 C 0.16423 -0.02346 0.18038 -0.01636 0.19739 -0.00988 C 0.1993 -0.00895 0.19322 -0.01112 0.19132 -0.01173 C 0.18663 -0.01328 0.18177 -0.01451 0.17708 -0.01574 C 0.15989 -0.02007 0.16319 -0.01945 0.14652 -0.02161 C 0.12569 -0.03118 0.11423 -0.02686 0.08732 -0.02531 C 0.10503 -0.03673 0.1276 -0.03858 0.14861 -0.04105 C 0.1618 -0.04599 0.17569 -0.05093 0.18923 -0.05432 C 0.1967 -0.05988 0.20277 -0.06328 0.21163 -0.06574 C 0.2243 -0.07871 0.21822 -0.07099 0.17708 -0.06574 C 0.16579 -0.06451 0.15503 -0.0605 0.14427 -0.05618 C 0.13854 -0.05155 0.12031 -0.0392 0.11371 -0.03673 C 0.10711 -0.03488 0.09531 -0.02747 0.09531 -0.02716 C 0.10885 -0.04939 0.11944 -0.05062 0.14427 -0.06389 C 0.15277 -0.06821 0.15902 -0.0821 0.16475 -0.0892 C 0.16927 -0.10216 0.16371 -0.08735 0.17291 -0.10247 C 0.17378 -0.10432 0.17673 -0.10741 0.17517 -0.10865 C 0.17274 -0.10988 0.16961 -0.1071 0.16684 -0.10649 C 0.15156 -0.09507 0.13454 -0.08581 0.12413 -0.06976 C 0.1177 -0.0605 0.11024 -0.03519 0.10156 -0.02747 C 0.11024 -0.04908 0.12326 -0.06914 0.13229 -0.09105 C 0.13732 -0.1034 0.13975 -0.11667 0.14427 -0.12932 C 0.14375 -0.1321 0.14479 -0.13581 0.14218 -0.13735 C 0.14079 -0.13828 0.13975 -0.13426 0.13836 -0.13334 C 0.13524 -0.13087 0.13142 -0.12932 0.12812 -0.12747 C 0.10243 -0.09815 0.08941 -0.07778 0.07725 -0.04291 C 0.06788 -0.06019 0.05711 -0.07377 0.04427 -0.0892 C 0.03767 -0.09723 0.0309 -0.10587 0.0243 -0.1142 C 0.02222 -0.11636 0.01684 -0.12192 0.01822 -0.11976 C 0.02795 -0.10155 0.05277 -0.08766 0.06892 -0.07562 C 0.08437 -0.0642 0.07569 -0.0676 0.08732 -0.06389 C 0.08663 -0.07253 0.08819 -0.08118 0.08524 -0.0892 C 0.08125 -0.09939 0.07291 -0.1071 0.06684 -0.11605 C 0.05468 -0.13395 0.06649 -0.12253 0.05677 -0.13118 C 0.07326 -0.06976 0.11753 -0.03179 0.16284 0.01142 C 0.16458 0.01296 0.15868 0.00833 0.15659 0.0074 C 0.15173 0.00586 0.14704 0.00524 0.14218 0.0037 C 0.12378 -0.00278 0.1059 -0.00988 0.08732 -0.01574 C 0.11024 0.00586 0.08819 -0.01235 0.1118 0.00185 C 0.11753 0.00524 0.12187 0.0108 0.12812 0.01327 C 0.13888 0.01728 0.14427 0.01635 0.15451 0.02284 C 0.16371 0.0287 0.16701 0.03117 0.17708 0.03456 C 0.18038 0.03549 0.18368 0.03703 0.18715 0.03827 C 0.18906 0.03888 0.19531 0.04105 0.19322 0.04012 C 0.17309 0.03487 0.15225 0.03055 0.13229 0.02469 C 0.09982 0.01543 0.13611 0.0216 0.10382 0.01728 C 0.10173 0.01605 0.1 0.01327 0.09774 0.01327 C 0.09531 0.01327 0.09218 0.01574 0.0934 0.01728 C 0.11197 0.03796 0.14062 0.05216 0.16076 0.07098 C 0.16371 0.07376 0.18055 0.09228 0.18524 0.09228 C 0.18802 0.09228 0.18159 0.08796 0.17916 0.08642 C 0.17586 0.08456 0.17187 0.08456 0.16875 0.08271 C 0.16458 0.08024 0.16076 0.07716 0.15659 0.07469 C 0.1434 0.06728 0.13263 0.05802 0.11996 0.05 C 0.11875 0.04753 0.11753 0.04475 0.11579 0.04228 C 0.11406 0.04012 0.11111 0.03858 0.10989 0.03642 C 0.10763 0.03302 0.10746 0.0287 0.10572 0.02469 C 0.10468 0.02253 0.10277 0.02098 0.10156 0.01913 C 0.10086 0.01728 0.10173 0.01327 0.09965 0.01327 C 0.09739 0.01327 0.09774 0.01697 0.09774 0.01913 C 0.09774 0.02839 0.09774 0.03734 0.09965 0.04598 C 0.1 0.04876 0.1026 0.05092 0.10382 0.0537 C 0.1052 0.05771 0.10694 0.06142 0.10763 0.06512 C 0.10833 0.06821 0.10868 0.07191 0.10989 0.07469 C 0.11232 0.08086 0.11701 0.08611 0.11996 0.09228 C 0.12309 0.09907 0.12239 0.10401 0.12812 0.10987 C 0.1302 0.11605 0.13333 0.11851 0.13836 0.12345 C 0.1342 0.11234 0.13142 0.10092 0.12604 0.09012 C 0.12309 0.08456 0.11718 0.08024 0.11371 0.07469 C 0.1059 0.06327 0.09913 0.05061 0.09132 0.03827 C 0.08906 0.02438 0.08784 0.00956 0.08316 -0.00432 C 0.07465 0.01265 0.08559 -0.00587 0.06892 0.01142 C 0.06493 0.01512 0.06284 0.02068 0.05868 0.02469 C 0.0559 0.02777 0.05173 0.02993 0.04861 0.03271 C 0.04513 0.0358 0.04149 0.03888 0.03836 0.04228 C 0.0309 0.05061 0.02517 0.05709 0.01597 0.06327 C 0.01441 0.06574 0.00677 0.07808 0.01388 0.06142 C 0.01736 0.05339 0.0243 0.0429 0.0302 0.03642 C 0.04097 0.02438 0.05364 0.0145 0.06493 0.0037 C 0.0802 -0.0105 0.0625 0.00123 0.07725 -0.00772 C 0.09027 -0.02871 0.09583 -0.02408 0.06093 -0.02161 C 0.04878 -0.01883 0.03593 -0.01389 0.0243 -0.01173 C 0.01979 -0.01081 0.01232 -0.00988 0.00781 -0.00772 C 0.00572 -0.0071 -0.0007 -0.00463 0.00173 -0.00432 C 0.00694 -0.00309 0.01267 -0.00525 0.01822 -0.00587 C 0.0302 -0.01081 0.0434 -0.01636 0.05277 -0.02531 " pathEditMode="fixed" rAng="0" ptsTypes="AAAAAAAAAAAAAAAAAAAAAAAAAAAAAAAAAAAAAAAAAAAAAAAAAAAAAAAAAAAAAAAAAAAAAAAAAAAAAAAAAAAAAAAAAAAAAAAAAAAAAAAAAAAAAAAAAAAAAAAAAAAAAAAAAAAAAAAAAAAAAAAAAAAAAAAAAAA">
                                      <p:cBhvr>
                                        <p:cTn id="40" dur="10000" fill="hold"/>
                                        <p:tgtEl>
                                          <p:spTgt spid="42"/>
                                        </p:tgtEl>
                                        <p:attrNameLst>
                                          <p:attrName>ppt_x</p:attrName>
                                          <p:attrName>ppt_y</p:attrName>
                                        </p:attrNameLst>
                                      </p:cBhvr>
                                      <p:rCtr x="2396" y="1821"/>
                                    </p:animMotion>
                                  </p:childTnLst>
                                </p:cTn>
                              </p:par>
                              <p:par>
                                <p:cTn id="41" presetID="0" presetClass="path" presetSubtype="0" repeatCount="indefinite" autoRev="1" fill="hold" nodeType="withEffect">
                                  <p:stCondLst>
                                    <p:cond delay="0"/>
                                  </p:stCondLst>
                                  <p:childTnLst>
                                    <p:animMotion origin="layout" path="M -0.03768 0.30232 C -0.0316 0.29445 -0.0257 0.28727 -0.01858 0.28125 C -0.01754 0.27917 -0.01702 0.27639 -0.01546 0.27477 C -0.01407 0.27338 -0.01059 0.27037 -0.01059 0.27269 C -0.01059 0.27523 -0.01407 0.27523 -0.01546 0.27685 C -0.02379 0.28658 -0.03178 0.30185 -0.04237 0.30648 C -0.04688 0.31551 -0.05105 0.32084 -0.05834 0.3257 C -0.06494 0.33681 -0.06858 0.34329 -0.079 0.34676 C -0.08369 0.34607 -0.09115 0.35046 -0.09323 0.34468 C -0.09514 0.33982 -0.08698 0.33727 -0.08369 0.33403 C -0.07379 0.32454 -0.06268 0.31389 -0.05191 0.30648 C -0.06042 0.30579 -0.06893 0.30579 -0.07726 0.3044 C -0.0816 0.30371 -0.09011 0.30602 -0.09011 0.30023 C -0.09011 0.29861 -0.07188 0.30371 -0.06945 0.3044 C -0.06684 0.30371 -0.06233 0.30579 -0.06146 0.30232 C -0.06077 0.29931 -0.0658 0.29977 -0.06789 0.29815 C -0.07535 0.29213 -0.08282 0.2875 -0.09011 0.28125 C -0.09063 0.27917 -0.09323 0.27408 -0.09167 0.27477 C -0.0849 0.27732 -0.075 0.29028 -0.06945 0.29607 C -0.06372 0.30209 -0.05556 0.30556 -0.04879 0.3088 C -0.04289 0.28426 -0.05921 0.26667 -0.06459 0.24514 C -0.06511 0.24329 -0.06389 0.24977 -0.06303 0.25162 C -0.06146 0.25509 -0.06025 0.2588 -0.05834 0.26204 C -0.05643 0.26528 -0.05382 0.26736 -0.05191 0.2706 C -0.04948 0.27454 -0.04792 0.27917 -0.04566 0.28334 C -0.0382 0.29676 -0.01528 0.33033 -0.00278 0.34051 C 0.00277 0.34491 0.01006 0.34815 0.01631 0.35093 C 0.01336 0.33102 0.00763 0.33704 -0.00434 0.32778 C -0.01164 0.32222 -0.01528 0.31644 -0.02344 0.31296 C -0.02136 0.3125 -0.01042 0.31042 -0.00747 0.3088 C -0.00313 0.30625 0.0052 0.30023 0.0052 0.30046 C 0.00729 0.29746 0.01336 0.29514 0.01163 0.29167 C 0.00989 0.28796 0.0052 0.29259 0.00208 0.29398 C -0.01025 0.29908 -0.02188 0.30671 -0.03455 0.31088 C -0.04167 0.31551 -0.0448 0.31366 -0.04723 0.32361 C -0.04514 0.39213 -0.04844 0.35834 -0.0408 0.38912 C -0.0375 0.37037 -0.0533 0.34259 -0.03455 0.34884 C -0.02205 0.36528 -0.00886 0.38565 0.00833 0.39329 C 0.00347 0.37732 -0.00504 0.36574 -0.01546 0.35533 C -0.02257 0.34815 -0.03143 0.34445 -0.03768 0.33611 C -0.04358 0.32847 -0.04879 0.32176 -0.05504 0.31505 C -0.06164 0.30787 -0.05886 0.30926 -0.06459 0.30023 C -0.07396 0.28542 -0.05955 0.31158 -0.07414 0.28959 C -0.07674 0.28565 -0.08056 0.27685 -0.08056 0.27709 C -0.08108 0.27477 -0.08351 0.26945 -0.08212 0.2706 C -0.06858 0.28102 -0.05608 0.30139 -0.0408 0.3088 C -0.04497 0.29167 -0.03872 0.31412 -0.04723 0.29607 C -0.04879 0.29283 -0.04896 0.28866 -0.05035 0.28542 C -0.05226 0.28102 -0.05678 0.27269 -0.05678 0.27292 C -0.06042 0.25787 -0.06094 0.26412 -0.05834 0.25371 C -0.03889 0.27963 -0.00973 0.31621 0.01631 0.32986 C 0.01736 0.33195 0.02031 0.3338 0.01944 0.33611 C 0.01857 0.33866 0.01527 0.33866 0.01319 0.33843 C -0.00018 0.33727 -0.0132 0.33218 -0.02657 0.32986 C -0.02778 0.3294 -0.054 0.32084 -0.05678 0.31713 C -0.05955 0.31343 -0.04931 0.31968 -0.04566 0.3213 C -0.04132 0.32315 -0.03698 0.32523 -0.03282 0.32778 C -0.01945 0.33588 -0.0073 0.34491 0.00677 0.35093 C 0.00833 0.35232 0.00989 0.35394 0.01163 0.35533 C 0.01354 0.35648 0.01579 0.35671 0.01788 0.35741 C 0.03836 0.36482 -0.00122 0.35695 -0.01546 0.35533 C -0.01962 0.35394 -0.02379 0.35209 -0.02813 0.35093 C -0.03872 0.34792 -0.04219 0.35 -0.02969 0.34676 C -0.01598 0.35486 -0.00348 0.35834 0.00989 0.36783 C 0.01406 0.37107 0.0184 0.37408 0.02274 0.37639 C 0.02465 0.37755 0.03107 0.37894 0.02899 0.37847 C 0.01892 0.37662 0.00885 0.37408 -0.00122 0.37222 C -0.00643 0.37107 -0.01181 0.37084 -0.01702 0.36991 C -0.02726 0.36667 -0.03994 0.36713 -0.04879 0.35949 C -0.05591 0.34514 -0.05226 0.35023 -0.05834 0.34259 C -0.05782 0.33542 -0.05834 0.32824 -0.05678 0.3213 C -0.05643 0.31945 -0.04688 0.30023 -0.04566 0.29815 C -0.03889 0.27315 -0.0448 0.2581 -0.05834 0.24121 C -0.06164 0.2632 -0.05973 0.28079 -0.04566 0.29398 C -0.04619 0.29607 -0.04566 0.29977 -0.04723 0.30023 C -0.04948 0.30093 -0.05139 0.29746 -0.05348 0.29607 C -0.06233 0.29051 -0.06997 0.28935 -0.079 0.28542 C -0.06285 0.27847 -0.00261 0.27199 -0.02813 0.28334 C -0.03455 0.2919 -0.04462 0.29699 -0.05348 0.30023 C -0.05764 0.30185 -0.06615 0.3044 -0.06615 0.30463 C -0.07796 0.31505 -0.07257 0.30996 -0.08212 0.31921 C -0.08334 0.32037 -0.08403 0.32246 -0.08525 0.32361 C -0.08664 0.32477 -0.09184 0.32593 -0.09011 0.3257 C -0.07778 0.32315 -0.05348 0.31713 -0.05348 0.31736 C -0.05191 0.31574 -0.04983 0.31088 -0.04879 0.31296 C -0.0474 0.31597 -0.04966 0.32014 -0.05035 0.32361 C -0.05191 0.33218 -0.05695 0.33704 -0.0599 0.34468 C -0.06059 0.34653 -0.06094 0.34884 -0.06146 0.35093 C -0.06198 0.35371 -0.06337 0.36227 -0.06303 0.35949 C -0.06216 0.35139 -0.06129 0.34375 -0.0599 0.33611 C -0.05869 0.32894 -0.05643 0.32222 -0.05504 0.31505 C -0.04983 0.35 -0.05521 0.38658 -0.04879 0.42084 C -0.04497 0.40046 -0.04653 0.40949 -0.04393 0.39329 C -0.04341 0.38195 -0.04306 0.37084 -0.04237 0.35949 C -0.04202 0.35255 -0.04393 0.34421 -0.0408 0.33843 C -0.03889 0.33496 -0.03855 0.34676 -0.03768 0.35093 C -0.03542 0.36158 -0.03334 0.37222 -0.03125 0.38287 C -0.02709 0.40371 -0.01546 0.41875 -0.00591 0.43565 C -0.00035 0.39722 -0.01389 0.35787 -0.025 0.32361 C -0.03125 0.30394 -0.02171 0.32477 -0.02969 0.3088 C -0.03195 0.29954 -0.02952 0.30232 -0.03768 0.30232 Z " pathEditMode="fixed" rAng="0" ptsTypes="fffffffffffffffffffffffffffffffffffffffffffffffffffffffffffffffffffffffffffffffffffffffffffffffffffff">
                                      <p:cBhvr>
                                        <p:cTn id="42" dur="7000" fill="hold"/>
                                        <p:tgtEl>
                                          <p:spTgt spid="48"/>
                                        </p:tgtEl>
                                        <p:attrNameLst>
                                          <p:attrName>ppt_x</p:attrName>
                                          <p:attrName>ppt_y</p:attrName>
                                        </p:attrNameLst>
                                      </p:cBhvr>
                                      <p:rCtr x="920" y="3611"/>
                                    </p:animMotion>
                                  </p:childTnLst>
                                </p:cTn>
                              </p:par>
                              <p:par>
                                <p:cTn id="43" presetID="0" presetClass="path" presetSubtype="0" repeatCount="indefinite" autoRev="1" fill="hold" nodeType="withEffect">
                                  <p:stCondLst>
                                    <p:cond delay="0"/>
                                  </p:stCondLst>
                                  <p:childTnLst>
                                    <p:animMotion origin="layout" path="M 0.05 0.21019 C 0.05087 0.21667 0.05 0.22454 0.05243 0.22917 C 0.05851 0.24097 0.06371 0.25394 0.06996 0.26621 C 0.08142 0.28866 0.09392 0.30903 0.10521 0.33148 C 0.10781 0.31505 0.10052 0.31227 0.09566 0.30116 C 0.09271 0.29421 0.08958 0.28125 0.08524 0.27801 C 0.08142 0.27523 0.0816 0.27593 0.07812 0.27084 C 0.07222 0.26227 0.06805 0.25278 0.0618 0.24537 L 0.05347 0.22662 C 0.05347 0.22685 0.05347 0.22662 0.05347 0.22685 C 0.04583 0.20486 0.05017 0.21482 0.04062 0.19653 C 0.03871 0.19283 0.03576 0.19121 0.03368 0.18704 C 0.03073 0.18125 0.0283 0.17431 0.02535 0.16852 C 0.02448 0.16644 0.02291 0.16574 0.02187 0.16389 C 0.02101 0.16273 0.0184 0.15903 0.01962 0.15903 C 0.02101 0.15903 0.02187 0.1625 0.02309 0.16389 C 0.02795 0.17014 0.03281 0.17408 0.03819 0.17778 C 0.04462 0.17454 0.05538 0.16482 0.06059 0.15695 C 0.06267 0.15347 0.06649 0.14514 0.06649 0.14537 C 0.06684 0.14283 0.06857 0.13704 0.06753 0.1382 C 0.06597 0.14005 0.06545 0.14468 0.06423 0.14769 C 0.06111 0.15509 0.06128 0.1507 0.05712 0.15903 C 0.05295 0.16736 0.05226 0.17408 0.04653 0.17778 C 0.06128 0.18403 0.11528 0.16852 0.08993 0.18935 C 0.08732 0.19144 0.08437 0.19236 0.08177 0.19398 C 0.07309 0.20533 0.06215 0.20857 0.05243 0.21273 C 0.06354 0.22732 0.07673 0.24051 0.08993 0.24537 C 0.10035 0.25371 0.10851 0.26065 0.11805 0.27315 C 0.09462 0.275 0.09253 0.27431 0.07587 0.28241 C 0.07101 0.28171 0.06614 0.28334 0.0618 0.28033 C 0.06007 0.27894 0.06007 0.27408 0.05937 0.27084 C 0.05503 0.24746 0.05104 0.22546 0.04531 0.20347 C 0.03698 0.22824 0.04166 0.26551 0.03819 0.29653 C 0.03698 0.28102 0.03455 0.27546 0.03125 0.26158 C 0.02951 0.25394 0.02656 0.2382 0.02656 0.23843 C 0.02621 0.23357 0.02569 0.22894 0.02535 0.22431 C 0.025 0.21597 0.02708 0.20509 0.0243 0.19884 C 0.02222 0.19421 0.01163 0.20116 0.01493 0.20116 C 0.0184 0.20116 0.02205 0.19954 0.02535 0.19884 C 0.02153 0.18634 0.01614 0.18009 0.00903 0.17546 C 0.00191 0.15718 -0.00834 0.14421 -0.01788 0.13148 C -0.0184 0.12871 -0.02205 0.11574 -0.01441 0.12222 C -0.01007 0.12616 -0.00643 0.13241 -0.00278 0.1382 C 0.00087 0.14352 0.00399 0.14977 0.00781 0.15463 C 0.01267 0.16065 0.0184 0.16412 0.02309 0.17084 C 0.04097 0.19491 0.02101 0.17778 0.03594 0.18935 C 0.03333 0.17662 0.03403 0.16343 0.03003 0.15232 C 0.02847 0.14236 0.02778 0.13959 0.02778 0.12662 C 0.02778 0.1213 0.02795 0.13773 0.02882 0.14283 C 0.03073 0.15324 0.03576 0.16343 0.03958 0.17084 C 0.03993 0.17454 0.03941 0.1794 0.04062 0.18264 C 0.04271 0.18773 0.04601 0.19051 0.04896 0.19398 C 0.05851 0.20602 0.0684 0.21759 0.07812 0.22917 C 0.10069 0.25579 0.1243 0.2794 0.14618 0.30787 C 0.14861 0.31111 0.14062 0.30648 0.13802 0.30556 C 0.13524 0.30347 0.13264 0.30093 0.12986 0.29884 C 0.12743 0.29699 0.125 0.29607 0.12274 0.29421 C 0.11354 0.28681 0.10538 0.2757 0.09566 0.27084 C 0.09201 0.26597 0.08906 0.2588 0.08524 0.25463 C 0.08316 0.25232 0.07639 0.24884 0.07344 0.24769 C 0.07118 0.24468 0.06736 0.24352 0.06649 0.2382 C 0.06493 0.22917 0.06285 0.22431 0.05937 0.21736 C 0.05903 0.21505 0.0592 0.21204 0.05833 0.21019 C 0.05625 0.20648 0.05121 0.20116 0.05121 0.20139 C 0.04809 0.21019 0.04791 0.20648 0.05121 0.21736 C 0.05295 0.22384 0.05712 0.23588 0.05712 0.23611 C 0.05885 0.24931 0.06041 0.2463 0.06423 0.25671 C 0.06545 0.26736 0.06719 0.2757 0.06996 0.28472 C 0.07083 0.28796 0.07153 0.29097 0.07239 0.29421 C 0.07291 0.29653 0.07448 0.30278 0.07344 0.30116 C 0.07187 0.29769 0.07153 0.29259 0.06996 0.28935 C 0.06788 0.28565 0.0651 0.2838 0.06285 0.28033 C 0.05243 0.2632 0.06128 0.27523 0.05347 0.25671 C 0.05104 0.25093 0.04705 0.24746 0.04531 0.24051 C 0.04253 0.22963 0.04166 0.21783 0.03819 0.20787 C 0.02847 0.21991 0.02048 0.23727 0.01024 0.24769 C 0.00972 0.24537 0.00868 0.24283 0.00903 0.24051 C 0.00955 0.2375 0.01128 0.23565 0.0125 0.23357 C 0.01788 0.22477 0.02344 0.21644 0.02882 0.20787 C 0.03038 0.20579 0.03229 0.20394 0.03368 0.20116 C 0.03524 0.19815 0.0401 0.19375 0.03819 0.19167 C 0.03472 0.1882 0.03038 0.19329 0.02656 0.19398 C 0.01649 0.20093 0.00555 0.20972 -0.00504 0.21273 C -0.01198 0.21482 -0.01233 0.21435 -0.01788 0.21736 C -0.0191 0.21806 -0.02153 0.22222 -0.02153 0.21968 C -0.02153 0.21597 -0.01372 0.21296 -0.01337 0.21273 C -0.00886 0.20625 -0.00521 0.20139 -0.00035 0.19653 C 0.00503 0.18542 0.00173 0.19121 0.01024 0.18033 C 0.01458 0.17431 0.01666 0.16528 0.02187 0.16134 C 0.03264 0.14144 0.0526 0.14421 0.06528 0.14283 C 0.06337 0.14352 0.06111 0.14283 0.05937 0.14514 C 0.05729 0.14792 0.0566 0.15347 0.05469 0.15695 C 0.05191 0.16204 0.0467 0.16829 0.04305 0.17084 C 0.04166 0.17871 0.04253 0.17593 0.04062 0.18033 " pathEditMode="fixed" rAng="0" ptsTypes="fffffffFfffffffffffffffffffffffffffffffffffffffffffffffffffffffffffffffffffffffffffffffffffffA">
                                      <p:cBhvr>
                                        <p:cTn id="44" dur="7000" fill="hold"/>
                                        <p:tgtEl>
                                          <p:spTgt spid="43"/>
                                        </p:tgtEl>
                                        <p:attrNameLst>
                                          <p:attrName>ppt_x</p:attrName>
                                          <p:attrName>ppt_y</p:attrName>
                                        </p:attrNameLst>
                                      </p:cBhvr>
                                      <p:rCtr x="1319" y="1343"/>
                                    </p:animMotion>
                                  </p:childTnLst>
                                </p:cTn>
                              </p:par>
                              <p:par>
                                <p:cTn id="45" presetID="0" presetClass="path" presetSubtype="0" repeatCount="indefinite" autoRev="1" fill="hold" nodeType="withEffect">
                                  <p:stCondLst>
                                    <p:cond delay="0"/>
                                  </p:stCondLst>
                                  <p:childTnLst>
                                    <p:animMotion origin="layout" path="M -0.00434 0.23125 C -0.01458 0.22291 -0.00937 0.22616 -0.02118 0.22106 C -0.02257 0.22037 -0.02587 0.21898 -0.02587 0.21921 C -0.03038 0.21458 -0.03489 0.21273 -0.03958 0.20856 C -0.05729 0.17338 -0.04357 0.20416 0.03577 0.20023 C 0.05156 0.19977 0.06528 0.19004 0.08038 0.18588 C 0.08906 0.17801 0.08056 0.18495 0.08959 0.17986 C 0.09167 0.1787 0.09722 0.17384 0.09566 0.17592 C 0.07865 0.19861 0.05625 0.21018 0.03577 0.225 C 0.0191 0.23704 0.03368 0.225 0.01719 0.23935 C 0.01511 0.2412 0.01372 0.24491 0.01129 0.2456 C 0.00313 0.24791 -0.00521 0.24699 -0.01354 0.24768 C -0.02413 0.25463 -0.03576 0.25764 -0.04739 0.25995 C -0.05069 0.26157 -0.05816 0.26528 -0.04583 0.25787 C -0.0375 0.25254 -0.03819 0.2537 -0.02882 0.25162 C -0.02639 0.25046 -0.02378 0.24861 -0.02118 0.24768 C -0.02048 0.24745 -0.02274 0.24977 -0.02274 0.25 C -0.02673 0.26366 -0.03212 0.27569 -0.03802 0.28866 C -0.04514 0.3037 -0.03819 0.29352 -0.04271 0.30486 C -0.0434 0.30741 -0.04479 0.30903 -0.04583 0.31111 C -0.04653 0.3125 -0.04791 0.31666 -0.04739 0.31528 C -0.04375 0.30579 -0.03906 0.30185 -0.03507 0.29282 C -0.03055 0.28241 -0.03385 0.28403 -0.02882 0.27639 C -0.02656 0.27268 -0.02361 0.26944 -0.02118 0.2662 C -0.01962 0.26412 -0.01649 0.25995 -0.01649 0.26018 C -0.02396 0.25023 -0.02969 0.2419 -0.03802 0.23333 C -0.04739 0.22407 -0.04392 0.23079 -0.05035 0.22106 C -0.05434 0.21458 -0.06788 0.19467 -0.07187 0.19236 C -0.07986 0.1868 -0.08802 0.18079 -0.09496 0.17384 C -0.11771 0.15092 -0.08628 0.18194 -0.10729 0.16342 C -0.10833 0.1625 -0.11198 0.15972 -0.11041 0.15949 C -0.10469 0.15856 -0.09913 0.16088 -0.0934 0.16157 C -0.09045 0.16273 -0.08715 0.16412 -0.0842 0.16551 C -0.08264 0.1662 -0.07969 0.16759 -0.07969 0.16782 C -0.06979 0.17754 -0.0592 0.18194 -0.04878 0.19004 C -0.04253 0.19537 -0.03802 0.20324 -0.03194 0.20856 C -0.0309 0.21065 -0.03003 0.21296 -0.02882 0.21458 C -0.02656 0.21829 -0.02118 0.225 -0.02118 0.22523 C -0.00416 0.27153 -0.01076 0.17754 -0.01649 0.14745 C -0.02014 0.16134 -0.01632 0.17778 -0.01041 0.19004 C -0.00746 0.19583 -0.00121 0.20671 -0.00121 0.20694 C 0.00087 0.21759 0.0033 0.22801 0.00799 0.23727 C 0.01181 0.22199 0.02118 0.2162 0.0309 0.20856 C 0.04931 0.19421 0.06806 0.18634 0.08802 0.17778 C 0.08959 0.17662 0.09132 0.17569 0.09254 0.17384 C 0.09393 0.17199 0.09757 0.1669 0.09566 0.16759 C 0.08577 0.17083 0.07969 0.18495 0.07101 0.19236 C 0.0566 0.20486 0.04479 0.21991 0.02795 0.22708 C 0.02709 0.22847 0.02622 0.23032 0.025 0.23125 C 0.02309 0.23264 0.01667 0.23426 0.01875 0.23333 C 0.03663 0.22454 0.0559 0.22708 0.07413 0.22106 C 0.08611 0.2169 0.09653 0.20741 0.10816 0.20254 C 0.1132 0.19791 0.11285 0.19768 0.11893 0.19421 C 0.12031 0.19305 0.125 0.19166 0.12344 0.19236 C 0.11302 0.19467 0.10816 0.19907 0.09879 0.20463 C 0.08264 0.21435 0.06597 0.2243 0.04948 0.23333 C 0.03906 0.24722 0.05156 0.23194 0.03872 0.24352 C 0.02969 0.25162 0.02795 0.2544 0.01719 0.25787 C -0.01666 0.29305 0.12483 0.26944 0.07413 0.25995 C 0.05104 0.26111 0.02743 0.25602 0.00504 0.26412 C -0.00312 0.2669 0.02118 0.27014 0.02795 0.27639 C 0.04271 0.29004 0.03386 0.28403 0.04948 0.29074 C 0.05417 0.29282 0.06337 0.29653 0.06337 0.29699 C 0.07327 0.30949 0.05851 0.29097 0.07101 0.30486 C 0.07274 0.30671 0.07778 0.3125 0.07587 0.31111 C 0.06979 0.30694 0.06528 0.2993 0.05886 0.29653 C 0.04531 0.2912 0.03264 0.28333 0.01875 0.28055 C 0.00695 0.27523 0.01268 0.27731 0.00174 0.2743 C 0.00417 0.28704 0.01736 0.31342 0.02344 0.32153 C 0.02743 0.32662 0.03299 0.32916 0.03733 0.33379 C 0.04375 0.34097 0.04844 0.35023 0.05434 0.3581 C 0.05521 0.35949 0.05226 0.35532 0.05104 0.35416 C 0.04601 0.34907 0.04045 0.34537 0.03577 0.34004 C 0.03316 0.33704 0.03177 0.33287 0.02952 0.32963 C 0.01649 0.31088 0.01875 0.31481 0.01268 0.29282 C 0.0099 0.28264 -0.00121 0.2662 -0.00121 0.26643 C -0.00382 0.27847 -0.00555 0.29028 -0.00729 0.30301 C -0.00781 0.30694 -0.01076 0.31829 -0.00885 0.31528 C -0.00625 0.31157 -0.00677 0.30555 -0.00573 0.30069 C -0.00416 0.28241 -0.00312 0.26829 -0.00434 0.24977 C -0.00816 0.26528 -0.00521 0.25879 -0.01198 0.27014 C -0.01701 0.29352 -0.0243 0.31574 -0.03194 0.33796 C -0.03559 0.34838 -0.03767 0.36273 -0.04271 0.37245 C -0.04375 0.375 -0.04601 0.37662 -0.04739 0.3787 C -0.04844 0.38055 -0.04913 0.38287 -0.05035 0.38495 C -0.05382 0.36991 -0.05278 0.38055 -0.04114 0.35416 C -0.03611 0.34259 -0.0283 0.33356 -0.0243 0.32153 C -0.02274 0.3169 -0.02135 0.3118 -0.01962 0.30694 C -0.01493 0.29444 -0.01094 0.28333 -0.00729 0.27014 C -0.00677 0.26805 -0.00434 0.26412 -0.00573 0.26412 C -0.00798 0.26412 -0.00851 0.26829 -0.01041 0.27014 C -0.01163 0.27129 -0.01354 0.27153 -0.0151 0.27222 C -0.02673 0.28819 -0.01476 0.27384 -0.02882 0.28449 C -0.05451 0.3037 -0.03611 0.2956 -0.05816 0.30301 C -0.06597 0.31088 -0.07448 0.31412 -0.08264 0.32153 C -0.08489 0.32338 -0.07882 0.31713 -0.07656 0.31528 C -0.07413 0.31296 -0.07153 0.31088 -0.06892 0.30903 C -0.05469 0.2993 -0.03819 0.2912 -0.0243 0.28055 C -0.01892 0.27616 -0.00885 0.2662 -0.00885 0.26643 C -0.02239 0.25741 -0.04028 0.25694 -0.05503 0.25579 C -0.06285 0.25486 -0.08594 0.25324 -0.07812 0.2537 C -0.05816 0.25486 -0.03802 0.25648 -0.01805 0.25787 C -0.0151 0.25856 -0.0118 0.26111 -0.00885 0.25995 C -0.00729 0.25949 -0.01076 0.25694 -0.01198 0.25579 C -0.01562 0.25208 -0.01927 0.24907 -0.02274 0.2456 C -0.02673 0.2419 -0.03107 0.23866 -0.03507 0.23541 C -0.04149 0.22986 -0.04826 0.22315 -0.05503 0.21898 C -0.0625 0.21458 -0.07066 0.21157 -0.07812 0.20671 C -0.08663 0.20092 -0.08229 0.1993 -0.0934 0.19629 C -0.09653 0.19699 -0.10416 0.19467 -0.1026 0.19838 C -0.10017 0.20416 -0.0934 0.2037 -0.08889 0.20671 C -0.08368 0.20995 -0.07882 0.21412 -0.07344 0.2169 C -0.05156 0.22893 -0.03003 0.23981 -0.00885 0.2537 C -0.03055 0.21921 -0.05816 0.19676 -0.08576 0.17153 C -0.09062 0.16713 -0.09479 0.1618 -0.09965 0.15717 C -0.10712 0.15046 -0.11371 0.14791 -0.11962 0.13912 C -0.12743 0.12685 -0.12048 0.13403 -0.13038 0.12477 C -0.13194 0.12338 -0.13489 0.11829 -0.13489 0.1206 C -0.13489 0.12662 -0.125 0.1331 -0.12274 0.13495 C -0.12066 0.1331 -0.11892 0.12847 -0.11649 0.1287 C -0.10712 0.12986 -0.10104 0.14213 -0.09496 0.1493 C -0.0816 0.16504 -0.07066 0.18379 -0.05503 0.19629 C -0.04896 0.2081 -0.05555 0.19791 -0.04427 0.20671 C -0.04045 0.20949 -0.03351 0.2169 -0.03351 0.21713 C -0.04253 0.19838 -0.05243 0.18518 -0.06423 0.16967 C -0.06597 0.1669 -0.0684 0.16412 -0.07031 0.16157 C -0.07135 0.16018 -0.07465 0.15579 -0.07344 0.15717 C -0.0533 0.17916 -0.0592 0.17361 -0.03351 0.19629 C -0.02656 0.20254 -0.02014 0.21111 -0.01198 0.21458 C -0.00729 0.21666 -0.0026 0.21852 0.00174 0.22106 C 0.00712 0.22384 0.01719 0.23125 0.01719 0.23148 C 0.01268 0.225 0.00816 0.22291 0.00174 0.22106 C 0.0066 0.20787 0.0125 0.20741 0.02344 0.20463 C 0.04132 0.19977 0.05938 0.1993 0.07726 0.19629 C 0.08038 0.19467 0.08368 0.19421 0.08663 0.19236 C 0.08889 0.19074 0.09323 0.18935 0.09254 0.18588 C 0.09202 0.18264 0.08733 0.18472 0.0849 0.18403 C 0.08177 0.18333 0.07882 0.18264 0.07587 0.18194 C 0.04879 0.18495 0.03472 0.1868 0.01129 0.20023 C 0.00174 0.20579 -0.01649 0.2169 -0.01649 0.21713 C -0.01649 0.2169 -0.01041 0.21528 -0.00729 0.21458 C 0.00903 0.20555 0.0257 0.19583 0.04184 0.18588 C 0.04861 0.18194 0.05347 0.175 0.06024 0.17153 C 0.06389 0.16435 0.06649 0.16227 0.07257 0.15949 C 0.0757 0.14676 0.06736 0.15532 0.06181 0.15949 C 0.04618 0.1706 0.03368 0.1875 0.02031 0.20254 C 0.01528 0.2081 0.01111 0.21481 0.00643 0.22106 C 0.00469 0.22338 -0.00017 0.23055 0.00174 0.22916 C 0.01493 0.2206 0.00261 0.22801 0.02656 0.21898 C 0.04462 0.21227 0.0599 0.20278 0.07726 0.19629 C 0.08281 0.1912 0.08733 0.18727 0.09115 0.17986 C 0.08264 0.17616 0.08715 0.17685 0.07413 0.18403 C 0.05538 0.19421 0.03559 0.20602 0.01875 0.22106 C 0.01198 0.22708 0.00556 0.23333 -0.00121 0.23935 C -0.00295 0.24074 -0.00764 0.24375 -0.00573 0.24352 C 0.025 0.24097 0.05573 0.23634 0.08663 0.23333 C 0.09774 0.22778 0.1059 0.22407 0.11406 0.21273 C 0.09497 0.20625 0.07691 0.2169 0.05886 0.22291 C 0.03768 0.22986 0.01649 0.23588 -0.00434 0.2456 C 0.00851 0.22754 0.0349 0.22685 0.04948 0.21065 C 0.06615 0.19213 0.05504 0.20254 0.06511 0.18796 C 0.0684 0.18333 0.07587 0.17384 0.07587 0.17407 C 0.07674 0.17037 0.07917 0.16713 0.07882 0.16342 C 0.07847 0.16065 0.07622 0.15579 0.07413 0.15717 C 0.06632 0.1625 0.06077 0.17222 0.05434 0.17986 C 0.04306 0.19259 0.0408 0.1956 0.02952 0.20856 C 0.02361 0.21528 0.02292 0.22037 0.0158 0.225 C 0.01424 0.22778 0.01372 0.23241 0.01129 0.23333 C 0.00955 0.23379 0.0099 0.2294 0.00955 0.22708 C 0.00886 0.22222 0.00834 0.21736 0.00799 0.21273 C 0.00643 0.19467 0.00469 0.18217 0.00035 0.16551 C -0.00851 0.18495 -0.00677 0.19421 -0.00885 0.21898 C -0.00903 0.22106 -0.01094 0.22291 -0.01041 0.225 C -0.0092 0.22824 -0.00625 0.2294 -0.00434 0.23125 Z " pathEditMode="fixed" rAng="0" ptsTypes="ffffffffffffffffffffffffffffffffffffffffffffffffffffffffffffffffffffffffffffffffffffffffffffffffffffffffffffffffffffffffffffffffffffffffffffffffffffffffffffffffffffffffffffff">
                                      <p:cBhvr>
                                        <p:cTn id="46" dur="10000" fill="hold"/>
                                        <p:tgtEl>
                                          <p:spTgt spid="20"/>
                                        </p:tgtEl>
                                        <p:attrNameLst>
                                          <p:attrName>ppt_x</p:attrName>
                                          <p:attrName>ppt_y</p:attrName>
                                        </p:attrNameLst>
                                      </p:cBhvr>
                                      <p:rCtr x="-69" y="2037"/>
                                    </p:animMotion>
                                  </p:childTnLst>
                                </p:cTn>
                              </p:par>
                              <p:par>
                                <p:cTn id="47" presetID="0" presetClass="path" presetSubtype="0" repeatCount="indefinite" autoRev="1" fill="hold" nodeType="withEffect">
                                  <p:stCondLst>
                                    <p:cond delay="0"/>
                                  </p:stCondLst>
                                  <p:childTnLst>
                                    <p:animMotion origin="layout" path="M -0.13784 -0.07315 C -0.13906 -0.07315 -0.16128 -0.07592 -0.16371 -0.07685 C -0.19878 -0.08858 -0.16406 -0.0821 -0.19531 -0.08673 C -0.20364 -0.08951 -0.21892 -0.09444 -0.17934 -0.08457 C -0.17274 -0.08271 -0.16823 -0.07994 -0.16215 -0.07685 C -0.15746 -0.07747 -0.15017 -0.07315 -0.14791 -0.0787 C -0.14444 -0.08734 -0.14826 -0.09815 -0.1493 -0.10802 C -0.15034 -0.11821 -0.15798 -0.13611 -0.1493 -0.10031 C -0.14809 -0.09537 -0.14444 -0.09259 -0.14201 -0.08858 C -0.14149 -0.08673 -0.14062 -0.08055 -0.14062 -0.08241 C -0.14062 -0.09568 -0.14132 -0.10864 -0.14201 -0.1216 C -0.14236 -0.12809 -0.14843 -0.14105 -0.14357 -0.14105 C -0.13819 -0.14105 -0.13871 -0.12809 -0.13646 -0.1216 C -0.13437 -0.11574 -0.13177 -0.11018 -0.13055 -0.10401 C -0.12968 -0.09969 -0.12916 -0.09475 -0.12777 -0.09043 C -0.12586 -0.08518 -0.12257 -0.08025 -0.12048 -0.07469 C -0.11996 -0.0713 -0.12187 -0.06451 -0.11909 -0.06327 C -0.11632 -0.06204 -0.11423 -0.06821 -0.1118 -0.07099 C -0.10364 -0.08055 -0.11198 -0.07407 -0.10173 -0.08055 C -0.09062 -0.0963 -0.1059 -0.07654 -0.09027 -0.09043 C -0.07586 -0.10339 -0.09166 -0.09475 -0.08038 -0.10031 C -0.0776 -0.10154 -0.08524 -0.0963 -0.0875 -0.09444 C -0.09045 -0.09167 -0.0934 -0.0892 -0.09618 -0.08673 C -0.10451 -0.07932 -0.11198 -0.07099 -0.11909 -0.06111 C -0.10937 -0.04784 -0.09635 -0.0463 -0.08333 -0.04352 C -0.06371 -0.03518 -0.10573 -0.04043 -0.11632 -0.04568 C -0.10347 -0.0179 -0.11527 -0.03951 -0.10173 -0.02222 C -0.09531 -0.0142 -0.08941 -0.00555 -0.08333 0.00309 C -0.08107 0.00617 -0.0783 0.00803 -0.07604 0.01111 C -0.07482 0.01266 -0.07205 0.01821 -0.07326 0.01698 C -0.07847 0.01111 -0.0842 0.00556 -0.08889 -0.00092 C -0.09514 -0.00895 -0.10191 -0.01574 -0.10625 -0.02592 C -0.10937 -0.03364 -0.11024 -0.04167 -0.11493 -0.04753 C -0.12586 -0.03704 -0.12274 -0.00586 -0.12343 0.00864 C -0.12934 -0.0071 -0.13177 -0.0287 -0.13489 -0.04568 C -0.14461 -0.02809 -0.1493 -0.00741 -0.15798 0.01111 C -0.15833 0.01358 -0.15764 0.01729 -0.15937 0.01883 C -0.16059 0.01945 -0.16076 0.01482 -0.16076 0.01296 C -0.16076 0.00556 -0.15937 -0.00154 -0.15798 -0.00864 C -0.15521 -0.02191 -0.1467 -0.03241 -0.14357 -0.04568 C -0.15573 -0.05123 -0.16701 -0.02901 -0.17795 -0.02407 C -0.18021 -0.01975 -0.1809 -0.01759 -0.18385 -0.01451 C -0.18507 -0.01265 -0.18958 -0.00988 -0.18802 -0.01049 C -0.1842 -0.01265 -0.18055 -0.01605 -0.17656 -0.01821 C -0.16805 -0.02346 -0.15937 -0.02747 -0.15069 -0.0321 C -0.14722 -0.03395 -0.14062 -0.03765 -0.14062 -0.03734 C -0.13975 -0.03981 -0.13889 -0.04167 -0.13784 -0.04352 C -0.13698 -0.04506 -0.1342 -0.0463 -0.13489 -0.04753 C -0.13611 -0.04969 -0.13871 -0.04876 -0.14062 -0.04969 C -0.14461 -0.05123 -0.14809 -0.0537 -0.15208 -0.05555 C -0.16892 -0.06204 -0.18663 -0.06327 -0.20399 -0.06697 C -0.18264 -0.07284 -0.15955 -0.07315 -0.13784 -0.07315 Z " pathEditMode="fixed" rAng="0" ptsTypes="AAAAAAAAAAAAAAAAAAAAAAAAAAAAAAAAAAAAAAAAAAAAAAAAAAAA">
                                      <p:cBhvr>
                                        <p:cTn id="48" dur="7000" fill="hold"/>
                                        <p:tgtEl>
                                          <p:spTgt spid="13"/>
                                        </p:tgtEl>
                                        <p:attrNameLst>
                                          <p:attrName>ppt_x</p:attrName>
                                          <p:attrName>ppt_y</p:attrName>
                                        </p:attrNameLst>
                                      </p:cBhvr>
                                      <p:rCtr x="-139" y="1204"/>
                                    </p:animMotion>
                                  </p:childTnLst>
                                </p:cTn>
                              </p:par>
                              <p:par>
                                <p:cTn id="49" presetID="0" presetClass="path" presetSubtype="0" repeatCount="indefinite" autoRev="1" fill="hold" nodeType="withEffect">
                                  <p:stCondLst>
                                    <p:cond delay="0"/>
                                  </p:stCondLst>
                                  <p:childTnLst>
                                    <p:animMotion origin="layout" path="M 0.02552 0.22246 C 0.02413 0.2088 0.02292 0.19746 0.01875 0.18473 C 0.01771 0.17639 0.01719 0.1544 0.01389 0.17801 C 0.01476 0.1956 0.01649 0.22917 0.0224 0.24699 C 0.0276 0.26366 0.03385 0.27986 0.03715 0.29792 C 0.04028 0.31482 0.04323 0.33264 0.04722 0.34931 C 0.04792 0.3544 0.04757 0.35996 0.04878 0.36459 C 0.05052 0.37084 0.05555 0.38241 0.05555 0.38264 C 0.0625 0.35255 0.0658 0.31551 0.05208 0.28912 C 0.04792 0.27153 0.04844 0.25371 0.04062 0.23797 C 0.0401 0.23565 0.03976 0.23334 0.03889 0.23125 C 0.03802 0.22824 0.03628 0.2257 0.03542 0.22246 C 0.0316 0.20672 0.03299 0.19098 0.02726 0.1757 C 0.00121 0.23519 0.01215 0.31736 0.02378 0.38241 C 0.025 0.37801 0.02587 0.37361 0.02726 0.36922 C 0.02934 0.36181 0.03385 0.34723 0.03385 0.34746 C 0.03802 0.31736 0.04062 0.28148 0.02726 0.25579 C 0.01962 0.22523 0.01771 0.19445 0.01545 0.1625 C 0.00608 0.175 0.01215 0.16621 0.00052 0.18912 C -0.00174 0.19352 -0.00625 0.20255 -0.00625 0.20278 C -0.00781 0.21412 -0.00938 0.22385 -0.01458 0.23357 C -0.0151 0.23588 -0.01754 0.23889 -0.01615 0.24028 C -0.01424 0.24167 -0.01163 0.23866 -0.00938 0.23797 C -0.0066 0.23704 -0.00382 0.23658 -0.00122 0.23588 C 0.00417 0.22848 0.01163 0.22685 0.01875 0.22477 C 0.04618 0.23195 0.02986 0.22732 0.06719 0.24028 C 0.07049 0.24144 0.07361 0.24375 0.07708 0.24468 C 0.08212 0.24607 0.09722 0.24699 0.09219 0.24699 C 0.07552 0.24699 0.05885 0.24537 0.04236 0.24468 C 0.04288 0.23866 0.04358 0.23287 0.04375 0.22685 C 0.04462 0.21343 0.04462 0.2 0.04549 0.18681 C 0.04583 0.18449 0.04878 0.18125 0.04722 0.18033 C 0.04549 0.17917 0.0441 0.18334 0.04236 0.18473 C 0.03924 0.19098 0.03767 0.19699 0.03385 0.20255 C 0.02986 0.21574 0.02865 0.22963 0.02378 0.24236 C 0.03073 0.26111 0.04028 0.27014 0.05052 0.28473 C 0.05694 0.29375 0.06267 0.30394 0.06875 0.31366 C 0.07448 0.32292 0.08003 0.32593 0.08542 0.33611 C 0.08177 0.31528 0.06493 0.29491 0.05555 0.27801 C 0.05208 0.27153 0.04549 0.2581 0.04549 0.25834 C 0.04375 0.24676 0.04444 0.24213 0.03715 0.23588 C 0.02986 0.23658 0.02257 0.23635 0.01545 0.23797 C 0.00851 0.23959 0.00052 0.24908 -0.00625 0.25348 C -0.01076 0.25973 -0.01528 0.26297 -0.02118 0.2669 C -0.03021 0.28264 -0.02656 0.27431 -0.02118 0.2713 C -0.0191 0.27014 -0.01684 0.26991 -0.01458 0.26922 C -0.00521 0.25672 0.01094 0.24977 0.02378 0.24699 C 0.02378 0.24723 0.02153 0.25278 0.02049 0.25579 C 0.01597 0.2956 0.01805 0.33264 0.02726 0.3713 C 0.03368 0.36852 0.03385 0.3706 0.03385 0.35834 C 0.03385 0.32755 0.03368 0.29236 0.02726 0.2625 C 0.02674 0.25579 0.02552 0.24908 0.02552 0.24236 C 0.02552 0.23704 0.02587 0.25324 0.02726 0.2581 C 0.02899 0.26528 0.03281 0.2713 0.03542 0.27801 C 0.04375 0.29838 0.04115 0.2956 0.05208 0.31574 C 0.05799 0.32639 0.07049 0.34723 0.07049 0.34746 C 0.07153 0.35093 0.07257 0.35463 0.07378 0.35834 C 0.07483 0.36135 0.07743 0.37014 0.07708 0.3669 C 0.07378 0.32824 0.05746 0.29537 0.03889 0.2669 C 0.03767 0.25949 0.03854 0.25093 0.03542 0.24468 C 0.03455 0.24236 0.0342 0.23797 0.03212 0.23797 C 0.03038 0.23797 0.03246 0.24306 0.03385 0.24468 C 0.03854 0.25 0.0441 0.25301 0.04878 0.2581 C 0.05295 0.26273 0.05608 0.26922 0.06042 0.27361 C 0.0651 0.27824 0.07083 0.28033 0.07552 0.28473 C 0.08229 0.29098 0.08559 0.29861 0.09375 0.30255 C 0.08628 0.28866 0.07031 0.27801 0.05885 0.26922 C 0.04757 0.24885 0.04358 0.24977 0.05555 0.25348 C 0.06337 0.2588 0.07153 0.26297 0.07882 0.26922 C 0.12587 0.31019 0.06146 0.26482 0.11042 0.30023 C 0.11805 0.30579 0.13385 0.31574 0.13385 0.31598 C 0.12674 0.30116 0.11788 0.29792 0.10712 0.28912 C 0.10243 0.28519 0.09826 0.27986 0.09375 0.2757 C 0.08559 0.26806 0.07708 0.26088 0.06875 0.25348 C 0.06649 0.25139 0.06215 0.24699 0.06215 0.24723 C 0.05781 0.2382 0.05399 0.23843 0.04878 0.23125 C 0.06528 0.22616 0.06128 0.22662 0.09045 0.23125 C 0.09305 0.23172 0.09965 0.23681 0.09722 0.23588 C 0.09028 0.23357 0.08385 0.22986 0.07708 0.22685 C 0.06736 0.22246 0.04722 0.21574 0.04722 0.21598 C 0.04965 0.21435 0.05174 0.2125 0.05382 0.21135 C 0.0559 0.21019 0.05851 0.21065 0.06042 0.20903 C 0.06371 0.20602 0.06597 0.20162 0.06875 0.19792 C 0.06996 0.19653 0.07222 0.19352 0.07222 0.19375 C 0.07413 0.18542 0.07587 0.18449 0.06719 0.18912 C 0.05625 0.19514 0.04965 0.20602 0.04062 0.21574 C 0.03941 0.21875 0.03542 0.22685 0.03715 0.22477 C 0.04965 0.2088 0.06076 0.18195 0.07552 0.16922 C 0.08177 0.15672 0.07483 0.16713 0.08542 0.16042 C 0.0868 0.15949 0.08767 0.15741 0.08889 0.15602 C 0.09323 0.15139 0.09531 0.1507 0.10052 0.14723 C 0.09774 0.14653 0.09496 0.14375 0.09219 0.14491 C 0.08385 0.14838 0.06875 0.16042 0.06875 0.16065 C 0.06545 0.16459 0.06233 0.16945 0.05885 0.17361 C 0.05625 0.17685 0.05295 0.17917 0.05052 0.18241 C 0.05017 0.18287 0.04236 0.19584 0.04236 0.19607 C 0.04184 0.19885 0.04271 0.20602 0.04062 0.20463 C 0.03802 0.20278 0.03889 0.19723 0.03889 0.19352 C 0.03889 0.17385 0.04115 0.14352 0.04236 0.12246 C 0.04184 0.11574 0.0441 0.10718 0.04062 0.10255 C 0.03802 0.09931 0.03837 0.11135 0.03715 0.11574 C 0.03559 0.12223 0.03542 0.1294 0.03385 0.13611 C 0.03194 0.16065 0.02986 0.18125 0.02899 0.20695 C 0.02552 0.20394 0.0224 0.20047 0.01875 0.19792 C 0.01719 0.19676 0.01545 0.19699 0.01389 0.19584 C 0.01042 0.19329 0.00121 0.18287 0.00399 0.18681 C 0.01215 0.19838 0.00087 0.18195 0.01215 0.20255 C 0.01962 0.21621 0.02899 0.2257 0.03542 0.24028 C 0.02552 0.24445 0.03333 0.24283 0.01719 0.23357 C 0.00521 0.22662 -0.00729 0.22454 -0.01945 0.21806 C -0.00833 0.23542 0.00312 0.24329 0.01719 0.25579 C 0.03646 0.27269 0.05139 0.29398 0.03889 0.26922 C 0.03802 0.26736 0.0368 0.26621 0.03542 0.26459 C 0.0368 0.275 0.03594 0.28611 0.03889 0.29584 C 0.04062 0.30093 0.05538 0.33033 0.06042 0.34051 C 0.05694 0.31736 0.05868 0.31574 0.04722 0.29584 C 0.0118 0.23426 0.02604 0.2713 0.01545 0.24236 C 0.02031 0.27385 0.02552 0.28982 0.03542 0.31806 C 0.04236 0.3375 0.04097 0.32917 0.04878 0.34491 C 0.05191 0.3507 0.05712 0.3625 0.05712 0.36297 C 0.05868 0.37269 0.06198 0.37917 0.06389 0.38912 C 0.06736 0.36945 0.06753 0.37431 0.05885 0.3426 C 0.05555 0.32986 0.04549 0.30695 0.04549 0.30718 C 0.04323 0.29213 0.03941 0.27871 0.03542 0.26459 C 0.03246 0.23912 0.03559 0.26088 0.03212 0.24468 C 0.0316 0.24167 0.03073 0.23588 0.03073 0.23611 " pathEditMode="fixed" rAng="0" ptsTypes="fffffffffffffffffffffffffffffffffffffffffffffffffffffffffffffffffffffffffffffffffffffffffffffffffffffffffffffffffffffffffffffA">
                                      <p:cBhvr>
                                        <p:cTn id="50" dur="500" fill="hold"/>
                                        <p:tgtEl>
                                          <p:spTgt spid="31"/>
                                        </p:tgtEl>
                                        <p:attrNameLst>
                                          <p:attrName>ppt_x</p:attrName>
                                          <p:attrName>ppt_y</p:attrName>
                                        </p:attrNameLst>
                                      </p:cBhvr>
                                      <p:rCtr x="2622" y="2176"/>
                                    </p:animMotion>
                                  </p:childTnLst>
                                </p:cTn>
                              </p:par>
                              <p:par>
                                <p:cTn id="51" presetID="0" presetClass="path" presetSubtype="0" repeatCount="indefinite" autoRev="1" fill="hold" nodeType="withEffect">
                                  <p:stCondLst>
                                    <p:cond delay="0"/>
                                  </p:stCondLst>
                                  <p:childTnLst>
                                    <p:animMotion origin="layout" path="M -0.07118 0.24291 C -0.05903 0.25896 -0.05 0.27254 -0.03455 0.28519 C -0.02431 0.29322 -0.01302 0.30032 -0.00278 0.30927 C 0.00573 0.29198 -0.00504 0.27316 -0.01458 0.26081 C -0.01962 0.25371 -0.02604 0.25279 -0.03281 0.2497 C -0.04462 0.24445 -0.05573 0.23797 -0.06788 0.23396 C -0.06962 0.22408 -0.07517 0.21205 -0.07951 0.20279 C -0.08125 0.19538 -0.08438 0.1926 -0.08611 0.18519 C -0.08924 0.20124 -0.08785 0.25093 -0.07118 0.25834 C -0.06806 0.24631 -0.06528 0.23581 -0.05608 0.2318 C -0.04879 0.22223 -0.04149 0.21482 -0.03281 0.20711 C -0.03108 0.20587 -0.02951 0.20433 -0.02778 0.20279 C -0.02604 0.20155 -0.02274 0.19847 -0.02274 0.19877 C -0.01719 0.18735 -0.01493 0.18612 -0.03611 0.19631 C -0.03872 0.19723 -0.04045 0.20093 -0.04288 0.20279 C -0.05451 0.21143 -0.05399 0.20896 -0.06441 0.22285 C -0.06719 0.22655 -0.07274 0.23396 -0.07274 0.23427 C -0.0533 0.24075 -0.03438 0.24877 -0.01458 0.25186 C -0.05139 0.25371 -0.08594 0.25618 -0.12274 0.25402 C -0.1059 0.24631 -0.11215 0.25124 -0.10278 0.24291 C -0.09722 0.24353 -0.09063 0.24075 -0.08611 0.24507 C -0.08524 0.246 -0.09236 0.2639 -0.09288 0.26513 C -0.09583 0.28674 -0.09601 0.30556 -0.09444 0.32717 C -0.08438 0.30587 -0.08976 0.31451 -0.07951 0.30032 C -0.07778 0.29384 -0.07726 0.29137 -0.07448 0.28519 C -0.07188 0.27902 -0.06615 0.26729 -0.06615 0.2676 C -0.06563 0.26421 -0.06667 0.25834 -0.06441 0.25834 C -0.05 0.25989 -0.02101 0.28519 -0.01111 0.29168 C 0.02344 0.31513 0.01476 0.30556 0.04549 0.32933 C 0.05451 0.33612 0.07222 0.35186 0.07222 0.35217 C 0.06667 0.32995 0.04062 0.31914 0.02726 0.30927 C 0.00486 0.29291 -0.01736 0.27038 -0.04288 0.26513 C -0.05521 0.25711 -0.06927 0.26019 -0.03611 0.25618 C -0.02431 0.25124 -0.01858 0.24816 -0.00451 0.24507 C -0.01944 0.23674 -0.03108 0.221 -0.04618 0.2139 C -0.04948 0.21482 -0.05451 0.21235 -0.05608 0.21637 C -0.05938 0.22532 -0.04531 0.24414 -0.04288 0.24723 C -0.02587 0.27007 -0.03385 0.25464 -0.01944 0.27624 C -0.01215 0.28735 0.00035 0.31359 0.01059 0.32254 C 0.00243 0.30711 -0.00243 0.31081 -0.01458 0.30248 C -0.0283 0.29322 -0.04063 0.28087 -0.05451 0.27192 C -0.05781 0.2676 -0.06111 0.26297 -0.06441 0.25834 C -0.06597 0.25649 -0.06545 0.25248 -0.06615 0.2497 C -0.06788 0.24198 -0.0691 0.23242 -0.07118 0.22501 C -0.07361 0.21637 -0.07969 0.20248 -0.08455 0.19631 C -0.09792 0.20248 -0.08767 0.22285 -0.08108 0.2318 C -0.07917 0.23427 -0.07674 0.23643 -0.07448 0.23859 C -0.07118 0.24168 -0.06441 0.24723 -0.06441 0.24754 C -0.06076 0.26266 -0.06441 0.24353 -0.06441 0.26513 C -0.06441 0.27347 -0.05712 0.28643 -0.05278 0.29168 C -0.04861 0.29661 -0.04392 0.30063 -0.03941 0.30495 C -0.03715 0.30711 -0.03455 0.3176 -0.03455 0.31359 C -0.03455 0.30556 -0.04201 0.2926 -0.04618 0.28735 C -0.05573 0.2747 -0.06684 0.26482 -0.07448 0.2497 C -0.07344 0.26112 -0.07326 0.27038 -0.06944 0.28056 C -0.06163 0.30155 -0.04566 0.31297 -0.03785 0.33365 C -0.03194 0.32192 -0.03837 0.31668 -0.04444 0.30495 C -0.05156 0.29168 -0.06076 0.28118 -0.06944 0.26945 C -0.07517 0.26205 -0.07951 0.25402 -0.08611 0.24723 C -0.08854 0.23797 -0.09254 0.23334 -0.09618 0.22501 C -0.10104 0.21421 -0.10278 0.20248 -0.10955 0.19414 C -0.11059 0.19785 -0.11354 0.20124 -0.11285 0.20526 C -0.11042 0.21791 -0.1033 0.22161 -0.09618 0.22748 C -0.09514 0.22964 -0.0941 0.2318 -0.09288 0.23396 C -0.09184 0.2355 -0.08941 0.23643 -0.08941 0.23859 C -0.08941 0.24168 -0.09184 0.24445 -0.09288 0.24723 C -0.09601 0.25711 -0.10017 0.26297 -0.10451 0.27192 C -0.0908 0.27532 -0.07986 0.26822 -0.06944 0.25618 C -0.06372 0.24939 -0.05938 0.23612 -0.05122 0.23396 C -0.03976 0.23087 -0.02778 0.2318 -0.01615 0.22964 C -0.0099 0.2284 0.00226 0.22501 0.00226 0.22532 C 0.00382 0.22285 0.00851 0.221 0.00712 0.21822 C 0.00243 0.20989 -0.01701 0.2068 -0.02274 0.20526 C -0.03698 0.19538 -0.04219 0.19322 -0.05781 0.19631 C -0.06458 0.20063 -0.06858 0.20217 -0.07118 0.21174 C -0.06875 0.2247 -0.0658 0.22501 -0.05781 0.2318 C -0.06094 0.23242 -0.08594 0.23612 -0.07118 0.24291 Z " pathEditMode="fixed" rAng="0" ptsTypes="AAAAAAAAAAAAAAAAAAAAAAAAAAAAAAAAAAAAAAAAAAAAAAAAAAAAAAAAAAAAAAAAAAAAAAAAAAAAA">
                                      <p:cBhvr>
                                        <p:cTn id="52" dur="500" fill="hold"/>
                                        <p:tgtEl>
                                          <p:spTgt spid="28"/>
                                        </p:tgtEl>
                                        <p:attrNameLst>
                                          <p:attrName>ppt_x</p:attrName>
                                          <p:attrName>ppt_y</p:attrName>
                                        </p:attrNameLst>
                                      </p:cBhvr>
                                      <p:rCtr x="4583" y="2562"/>
                                    </p:animMotion>
                                  </p:childTnLst>
                                </p:cTn>
                              </p:par>
                              <p:par>
                                <p:cTn id="53" presetID="0" presetClass="path" presetSubtype="0" repeatCount="indefinite" autoRev="1" fill="hold" nodeType="withEffect">
                                  <p:stCondLst>
                                    <p:cond delay="0"/>
                                  </p:stCondLst>
                                  <p:childTnLst>
                                    <p:animMotion origin="layout" path="M -0.0052 0.24229 C -0.03472 0.24136 -0.12256 0.2534 -0.07673 0.22994 C -0.06024 0.23056 -0.04392 0.23087 -0.02743 0.2321 C -0.02534 0.23241 -0.02326 0.23395 -0.02118 0.23426 C 0.00365 0.23581 0.0533 0.23797 0.0533 0.23827 C 0.06094 0.23735 0.06858 0.23889 0.0757 0.23611 C 0.07744 0.2355 0.07396 0.23148 0.07257 0.22994 C 0.07119 0.2284 0.06928 0.2284 0.06771 0.22778 C 0.04115 0.22932 0.01337 0.23241 -0.01319 0.22778 C -0.01562 0.22716 -0.01996 0.2176 -0.02118 0.21513 C -0.02361 0.20216 -0.025 0.19815 -0.02118 0.18118 C -0.02083 0.17932 -0.01892 0.18395 -0.01805 0.1855 C -0.01684 0.18766 -0.01579 0.18951 -0.01475 0.19167 C -0.01232 0.20525 -0.01041 0.21852 -0.0085 0.2321 C -0.00798 0.25741 -0.0092 0.28272 -0.00694 0.30803 C -0.00677 0.30988 -0.00347 0.31111 -0.00208 0.30988 C -4.72222E-6 0.30803 -4.72222E-6 0.30432 0.00105 0.30155 C 0.00191 0.23611 0.0007 0.22963 0.00591 0.1855 C 0.01389 0.18766 0.01754 0.1855 0.02014 0.19599 C 0.01875 0.21111 0.01494 0.23272 0.00261 0.23797 C 0.00625 0.2676 0.01407 0.28334 0.03125 0.3034 C 0.03681 0.3105 0.04289 0.31636 0.04862 0.32284 C 0.05018 0.32439 0.05035 0.32747 0.05174 0.32902 C 0.05313 0.33025 0.05504 0.33025 0.0566 0.33118 C 0.0658 0.32716 0.06771 0.3142 0.06303 0.30155 C 0.05625 0.28334 0.03021 0.27377 0.02014 0.25926 C 0.01459 0.25185 0.01355 0.24352 0.00591 0.24013 C -0.00069 0.24229 -0.0059 0.24352 -0.01163 0.24877 C -0.01579 0.2571 -0.02343 0.26019 -0.02916 0.2676 C -0.03142 0.27685 -0.03524 0.28426 -0.04027 0.29105 C -0.04444 0.30803 -0.04843 0.30679 -0.03229 0.3034 C -0.02777 0.29723 -0.02256 0.29352 -0.01805 0.28673 C -0.01163 0.27685 -0.00781 0.26327 -0.0052 0.25062 C -0.00937 0.23025 -0.00868 0.20803 -0.00364 0.18766 C 0.00903 0.19167 0.00382 0.18704 0.00105 0.21729 C 0.00087 0.21914 -0.0019 0.22439 -0.00052 0.22346 C 0.00261 0.22099 0.00487 0.21636 0.00747 0.21297 C 0.01303 0.20525 0.0224 0.20432 0.02969 0.20247 C 0.03542 0.20309 0.04132 0.2034 0.04705 0.20463 C 0.05018 0.20494 0.05539 0.20278 0.0566 0.20648 C 0.05955 0.21636 0.03594 0.2213 0.03594 0.22161 C 0.02709 0.22932 0.0224 0.2284 0.0106 0.22994 C 0.02084 0.23426 0.03021 0.24074 0.04063 0.24445 C 0.04723 0.24692 0.07049 0.25062 0.07084 0.25062 C 0.079 0.25618 0.08872 0.25494 0.07414 0.25926 C 0.06303 0.25648 0.05174 0.25432 0.04063 0.25062 C 0.03091 0.24753 0.0231 0.23982 0.01372 0.23611 C 0.01337 0.23581 0.00556 0.22809 0.00417 0.22994 C 0.00313 0.23118 0.00625 0.23272 0.00747 0.23426 C 0.00903 0.23581 0.01077 0.23642 0.01216 0.23797 C 0.01858 0.24537 0.02448 0.25124 0.03282 0.25494 C 0.04132 0.26297 0.05313 0.26636 0.06303 0.26976 C 0.06685 0.2855 0.075 0.28889 0.08525 0.29723 C 0.08855 0.3 0.09167 0.30278 0.0948 0.30587 C 0.09688 0.30803 0.10365 0.31142 0.10105 0.31173 C 0.09375 0.31389 0.08629 0.31081 0.07882 0.30988 C 0.07379 0.30803 0.0632 0.30463 0.05816 0.30155 C 0.05521 0.29969 0.04653 0.29013 0.04549 0.28889 C 0.03716 0.28179 0.02778 0.275 0.01858 0.26976 C 0.01667 0.26235 0.01407 0.26111 0.0106 0.25494 C 0.00643 0.24815 0.00938 0.24877 0.00591 0.24877 " pathEditMode="fixed" rAng="0" ptsTypes="AAAAAAAAAAAAAAAAAAAAAAAAAAAAAAAAAAAAAAAAAAAAAAAAAAAAAAAAAAAAA">
                                      <p:cBhvr>
                                        <p:cTn id="54" dur="500" fill="hold"/>
                                        <p:tgtEl>
                                          <p:spTgt spid="30"/>
                                        </p:tgtEl>
                                        <p:attrNameLst>
                                          <p:attrName>ppt_x</p:attrName>
                                          <p:attrName>ppt_y</p:attrName>
                                        </p:attrNameLst>
                                      </p:cBhvr>
                                      <p:rCtr x="1111" y="1358"/>
                                    </p:animMotion>
                                  </p:childTnLst>
                                </p:cTn>
                              </p:par>
                              <p:par>
                                <p:cTn id="55" presetID="0" presetClass="path" presetSubtype="0" repeatCount="indefinite" autoRev="1" fill="hold" nodeType="withEffect">
                                  <p:stCondLst>
                                    <p:cond delay="0"/>
                                  </p:stCondLst>
                                  <p:childTnLst>
                                    <p:animMotion origin="layout" path="M 0.01614 0.25301 C 0.04653 0.25486 0.07691 0.25857 0.10694 0.26343 C 0.02795 0.26574 0.04757 0.26829 -0.02656 0.25926 C -0.04861 0.25648 -0.06945 0.24884 -0.09167 0.24653 C -0.09583 0.24514 -0.10747 0.24236 -0.08837 0.24236 C -0.06597 0.24236 -0.04375 0.24375 -0.02153 0.24445 C -0.01458 0.24375 -0.00451 0.25023 -0.00087 0.24236 C 0.01424 0.20787 -0.01024 0.17269 0.00677 0.20857 C 0.00799 0.21412 0.0092 0.21991 0.01024 0.22546 C 0.01076 0.22824 0.0118 0.2338 0.0118 0.23403 C 0.02083 0.23032 0.02726 0.22801 0.03403 0.21898 C 0.03958 0.21157 0.03871 0.20741 0.04653 0.20417 C 0.04861 0.20232 0.05451 0.19815 0.05451 0.19375 C 0.05451 0.19167 0.05243 0.1963 0.05139 0.19792 C 0.05017 0.19977 0.04913 0.20208 0.04792 0.20417 C 0.04618 0.20787 0.04392 0.21134 0.04184 0.21482 C 0.03455 0.2257 0.02639 0.23657 0.02274 0.2507 C 0.03854 0.27616 0.07066 0.30972 0.09583 0.32037 C 0.08021 0.30509 0.06233 0.29815 0.04514 0.28681 C 0.03472 0.28032 0.02726 0.2706 0.01614 0.26551 C 0.02274 0.29259 0.01528 0.26713 0.02413 0.28472 C 0.03055 0.29653 0.03437 0.3088 0.03993 0.32037 C 0.04219 0.32407 0.03524 0.31458 0.03212 0.31204 C 0.02934 0.30926 0.02621 0.30648 0.02274 0.3037 C 0.02014 0.30139 0.01736 0.29977 0.01476 0.29745 C 0.00903 0.29236 0.00677 0.28681 0.00226 0.28032 C -0.00556 0.28565 -0.00903 0.29375 -0.01528 0.30162 C -0.01858 0.31019 -0.02014 0.31296 -0.02656 0.31829 C -0.02708 0.32037 -0.02656 0.32523 -0.02795 0.32454 C -0.03038 0.32361 -0.03142 0.31921 -0.03125 0.3162 C -0.03073 0.3132 -0.02813 0.31181 -0.02656 0.30972 C -0.01458 0.29583 -0.00017 0.28796 0.0118 0.27407 C 0.01614 0.26875 0.02413 0.25718 0.02413 0.25741 C 0.02274 0.25579 0.02135 0.25301 0.01962 0.25301 C 0.01285 0.25301 -0.00313 0.26736 -0.01042 0.26991 C -0.03142 0.27708 -0.05399 0.27824 -0.0757 0.28264 C -0.08351 0.28611 -0.08872 0.29028 -0.09618 0.29514 C -0.09722 0.29653 -0.09809 0.29838 -0.09948 0.29954 C -0.10087 0.30116 -0.10608 0.3037 -0.10417 0.3037 C -0.08125 0.3037 -0.05695 0.29514 -0.03438 0.29097 C -0.02257 0.28588 -0.02153 0.27407 -0.01198 0.26991 C -0.01181 0.26921 -0.00972 0.25579 -0.00573 0.25926 C -0.00278 0.26181 -0.00243 0.26782 -0.00087 0.27199 C 0.00156 0.28588 0.00069 0.29931 0.00538 0.31204 C 0.00955 0.35162 0.00417 0.3088 0.00816 0.27199 C 0.00868 0.26968 0.0118 0.2706 0.01337 0.26991 C 0.01614 0.26852 0.01858 0.26667 0.02135 0.26551 C 0.03455 0.26019 0.03976 0.26088 0.05451 0.25926 C 0.06771 0.25579 0.06996 0.25602 0.0816 0.2507 C 0.08437 0.24954 0.08698 0.24792 0.08958 0.24653 C 0.09114 0.24583 0.09583 0.24445 0.09427 0.24445 C 0.0684 0.24583 0.04236 0.24861 0.01614 0.2507 C 0.00816 0.25255 0.00017 0.25324 -0.00573 0.26134 " pathEditMode="fixed" rAng="0" ptsTypes="ffffffffffffffffffffffffffffffffffffffffffffffffffffA">
                                      <p:cBhvr>
                                        <p:cTn id="56" dur="500" fill="hold"/>
                                        <p:tgtEl>
                                          <p:spTgt spid="9"/>
                                        </p:tgtEl>
                                        <p:attrNameLst>
                                          <p:attrName>ppt_x</p:attrName>
                                          <p:attrName>ppt_y</p:attrName>
                                        </p:attrNameLst>
                                      </p:cBhvr>
                                      <p:rCtr x="-1649" y="903"/>
                                    </p:animMotion>
                                  </p:childTnLst>
                                </p:cTn>
                              </p:par>
                              <p:par>
                                <p:cTn id="57" presetID="0" presetClass="path" presetSubtype="0" repeatCount="indefinite" autoRev="1" fill="hold" nodeType="withEffect">
                                  <p:stCondLst>
                                    <p:cond delay="0"/>
                                  </p:stCondLst>
                                  <p:childTnLst>
                                    <p:animMotion origin="layout" path="M -0.12049 0.14414 C -0.12986 0.14599 -0.13629 0.15093 -0.14271 0.16111 C -0.14601 0.16605 -0.14723 0.17315 -0.1507 0.17778 C -0.15174 0.17932 -0.16493 0.19722 -0.16025 0.19506 C -0.1467 0.18796 -0.13577 0.18025 -0.12361 0.16944 C -0.11181 0.15926 -0.1033 0.14784 -0.08872 0.14414 C -0.08473 0.14136 -0.08004 0.14074 -0.07604 0.13796 C -0.07275 0.13549 -0.06945 0.12716 -0.06493 0.12315 C -0.07657 0.1179 -0.0941 0.12531 -0.10625 0.12932 C -0.10834 0.13056 -0.11042 0.13488 -0.1125 0.13333 C -0.11424 0.1321 -0.11077 0.1287 -0.10938 0.12716 C -0.10504 0.12222 -0.09983 0.11852 -0.09514 0.11451 C -0.09288 0.11265 -0.09219 0.10864 -0.09028 0.10617 C -0.08837 0.1037 -0.08611 0.10185 -0.08403 0.09969 C -0.07934 0.08148 -0.07743 0.0858 -0.09358 0.09136 C -0.10348 0.09907 -0.11441 0.1108 -0.12518 0.11636 C -0.12257 0.10216 -0.12205 0.10247 -0.13316 0.09969 C -0.14462 0.08858 -0.1342 0.09722 -0.1507 0.08889 C -0.15295 0.08796 -0.15695 0.08179 -0.15695 0.08488 C -0.15695 0.08827 -0.15278 0.08889 -0.1507 0.09136 C -0.13473 0.10957 -0.16702 0.0787 -0.12691 0.11451 C -0.12205 0.11883 -0.11094 0.125 -0.11094 0.12531 C -0.12153 0.12778 -0.1257 0.12315 -0.13629 0.12099 C -0.14098 0.11852 -0.15504 0.11111 -0.15695 0.12099 C -0.15816 0.12747 -0.14757 0.12531 -0.14271 0.12716 C -0.13802 0.1287 -0.13316 0.12963 -0.12848 0.13148 C -0.12309 0.13333 -0.1125 0.13796 -0.1125 0.13827 C -0.13594 0.13889 -0.14861 0.13426 -0.1665 0.14599 C -0.17483 0.15802 -0.17066 0.15031 -0.1474 0.14599 C -0.14271 0.14537 -0.13785 0.14475 -0.13316 0.14414 C -0.12379 0.14074 -0.1158 0.13457 -0.10625 0.13796 C -0.08438 0.16173 -0.06545 0.19321 -0.03785 0.20556 C -0.04497 0.19383 -0.04341 0.19444 -0.05382 0.18642 C -0.05903 0.18241 -0.06962 0.17593 -0.06962 0.17623 C -0.07431 0.16667 -0.07934 0.16358 -0.08716 0.15895 C -0.09341 0.15525 -0.10625 0.14815 -0.10625 0.14846 C -0.09479 0.14537 -0.08525 0.15 -0.07448 0.15463 C -0.04341 0.15309 -0.04358 0.15556 -0.02361 0.14815 C -0.0316 0.13333 -0.04879 0.13395 -0.06181 0.13148 C -0.06927 0.1321 -0.07657 0.13333 -0.08403 0.13333 C -0.08889 0.13333 -0.07431 0.1321 -0.06962 0.13148 C -0.06025 0.12963 -0.05538 0.12778 -0.0474 0.125 C -0.04358 0.1216 -0.04011 0.1213 -0.04427 0.11451 C -0.04809 0.10802 -0.06181 0.10617 -0.06181 0.10648 C -0.06927 0.10679 -0.07674 0.10648 -0.08403 0.10833 C -0.08629 0.10864 -0.08837 0.1108 -0.09028 0.11235 C -0.0915 0.11358 -0.09358 0.11852 -0.09358 0.11636 C -0.09358 0.11389 -0.09132 0.11235 -0.09028 0.11019 C -0.08611 0.09321 -0.09375 0.07531 -0.10625 0.07006 C -0.11736 0.09043 -0.1092 0.08673 -0.11094 0.12099 C -0.11111 0.12315 -0.11302 0.1179 -0.11407 0.11636 C -0.1217 0.10648 -0.12483 0.09877 -0.13473 0.09537 C -0.14028 0.09074 -0.15226 0.08272 -0.15226 0.08302 C -0.16042 0.08549 -0.16129 0.08272 -0.15538 0.09753 C -0.14983 0.11142 -0.14705 0.10772 -0.13802 0.11235 C -0.13473 0.1142 -0.13177 0.11667 -0.12848 0.11852 C -0.12691 0.11944 -0.1224 0.12253 -0.12361 0.12099 C -0.12657 0.11698 -0.13247 0.11574 -0.13629 0.11451 C -0.14584 0.10648 -0.14966 0.10833 -0.16181 0.11019 C -0.16493 0.11636 -0.16788 0.12037 -0.16962 0.12716 C -0.15938 0.13302 -0.15035 0.13519 -0.13959 0.13796 C -0.12466 0.14753 -0.13316 0.13889 -0.13004 0.18025 C -0.12622 0.23056 -0.12952 0.20926 -0.12518 0.23488 C -0.11129 0.22839 -0.10886 0.21019 -0.10625 0.19259 C -0.10816 0.15895 -0.10782 0.17438 -0.10782 0.14599 " pathEditMode="fixed" rAng="0" ptsTypes="AAAAAAAAAAAAAAAAAAAAAAAAAAAAAAAAAAAAAAAAAAAAAAAAAAAAAAAAAAAAAAAAA">
                                      <p:cBhvr>
                                        <p:cTn id="58" dur="500" fill="hold"/>
                                        <p:tgtEl>
                                          <p:spTgt spid="22"/>
                                        </p:tgtEl>
                                        <p:attrNameLst>
                                          <p:attrName>ppt_x</p:attrName>
                                          <p:attrName>ppt_y</p:attrName>
                                        </p:attrNameLst>
                                      </p:cBhvr>
                                      <p:rCtr x="2344" y="833"/>
                                    </p:animMotion>
                                  </p:childTnLst>
                                </p:cTn>
                              </p:par>
                              <p:par>
                                <p:cTn id="59" presetID="0" presetClass="path" presetSubtype="0" repeatCount="indefinite" autoRev="1" fill="hold" nodeType="withEffect">
                                  <p:stCondLst>
                                    <p:cond delay="0"/>
                                  </p:stCondLst>
                                  <p:childTnLst>
                                    <p:animMotion origin="layout" path="M -0.04931 0.20958 C -0.05122 0.21205 -0.05295 0.21482 -0.05503 0.21729 C -0.05677 0.21914 -0.0592 0.22038 -0.06094 0.22285 C -0.06962 0.23396 -0.07674 0.24723 -0.08715 0.25618 C -0.08802 0.25803 -0.08889 0.26019 -0.08993 0.26174 C -0.09115 0.2639 -0.09635 0.2676 -0.09427 0.2676 C -0.09271 0.2676 -0.08281 0.25742 -0.08125 0.25618 C -0.07049 0.24754 -0.06424 0.24229 -0.05503 0.23211 C -0.05122 0.22748 -0.04913 0.2213 -0.04497 0.21729 C -0.03385 0.20526 -0.01788 0.20495 -0.00417 0.20217 C 0.00226 0.19908 0.00694 0.19322 0.01302 0.1889 C 0.01493 0.18519 0.01701 0.18149 0.01892 0.17779 C 0.01979 0.17624 0.02187 0.17285 0.02031 0.17192 C 0.01823 0.17069 0.01545 0.17316 0.01302 0.17377 C 0.00851 0.17686 -0.00174 0.18365 -0.00417 0.18674 C -0.00972 0.19414 -0.0066 0.19198 -0.01302 0.19445 C -0.01649 0.19877 -0.02326 0.20772 -0.02326 0.20803 C -0.02587 0.19384 -0.02344 0.1784 -0.02604 0.16451 C -0.02691 0.16019 -0.03108 0.15803 -0.03333 0.15526 C -0.03542 0.15248 -0.04219 0.15155 -0.04219 0.15186 C -0.03924 0.17439 -0.04149 0.16914 -0.03472 0.18519 C -0.03385 0.18705 -0.03264 0.18859 -0.03177 0.19075 C -0.03125 0.1926 -0.02899 0.19661 -0.03038 0.1963 C -0.0401 0.19507 -0.04913 0.18519 -0.05799 0.18149 C -0.04635 0.20587 -0.05451 0.19322 -0.02899 0.21544 C -0.02604 0.2176 -0.03524 0.21081 -0.03767 0.20772 C -0.05208 0.1889 -0.03108 0.21544 -0.04792 0.19816 C -0.05052 0.19569 -0.05226 0.19168 -0.05503 0.1889 C -0.06024 0.18365 -0.06719 0.18334 -0.0724 0.17779 C -0.07934 0.17069 -0.08472 0.16205 -0.09271 0.15711 C -0.08958 0.16976 -0.08368 0.17593 -0.0783 0.18674 C -0.07743 0.1889 -0.07656 0.19106 -0.07535 0.1926 C -0.07413 0.19414 -0.06927 0.196 -0.07101 0.1963 C -0.0783 0.19785 -0.10278 0.19168 -0.11024 0.19075 C -0.11424 0.18519 -0.13333 0.18705 -0.12778 0.1889 C -0.10156 0.19754 -0.07431 0.1997 -0.04792 0.20587 C -0.03924 0.20803 -0.0217 0.21143 -0.0217 0.21174 C -0.03872 0.21205 -0.05556 0.21205 -0.0724 0.21328 C -0.07795 0.21359 -0.08854 0.21914 -0.08854 0.21945 C -0.09427 0.22377 -0.09913 0.22439 -0.10573 0.22655 C -0.10764 0.22655 -0.11372 0.2284 -0.11163 0.2284 C -0.06042 0.21822 -0.11684 0.22532 -0.04497 0.21914 C -0.04358 0.2176 -0.0401 0.21729 -0.0408 0.21544 C -0.04219 0.2105 -0.05069 0.21451 -0.05208 0.21544 C -0.06042 0.22223 -0.06128 0.21914 -0.0651 0.23211 C -0.06424 0.23581 -0.06441 0.24044 -0.06233 0.24322 C -0.06007 0.2463 -0.0566 0.24692 -0.05365 0.24877 C -0.0408 0.25587 -0.0276 0.26081 -0.01441 0.2676 C -0.00885 0.27038 0.0059 0.2747 0.00729 0.27501 C 0.0092 0.27563 0.01302 0.27686 0.01302 0.27717 C 0.00521 0.26637 0.01146 0.27347 -0.00417 0.26359 C -0.01667 0.25618 -0.02899 0.24692 -0.04219 0.24137 C -0.04444 0.2284 -0.04635 0.23026 -0.0276 0.23026 C -0.01441 0.23026 -0.00139 0.23242 0.01163 0.23396 C 0.05729 0.25124 0.0158 0.23581 0.05955 0.25063 C 0.06493 0.25248 0.07014 0.25433 0.07552 0.25618 C 0.0783 0.25711 0.08681 0.26174 0.0842 0.25989 C 0.05868 0.24445 0.0309 0.22964 0.00295 0.22285 C -0.00469 0.21606 -0.01128 0.21421 0.00156 0.21328 C 0.01406 0.21205 0.02674 0.21205 0.03924 0.21143 C 0.04514 0.20618 0.05174 0.20433 0.05816 0.20001 C 0.03785 0.19723 0.01736 0.19785 -0.00278 0.19445 C -0.00451 0.19414 0.00017 0.19229 0.00156 0.19075 C 0.0026 0.18951 0.00347 0.18859 0.00434 0.18674 C 0.01007 0.1781 0.01267 0.16822 0.01753 0.15896 C 0.02014 0.14908 0.02083 0.15124 0.00729 0.15526 C -0.00712 0.15958 -0.01493 0.17439 -0.02604 0.18519 C -0.02708 0.18828 -0.0276 0.19168 -0.02899 0.19445 C -0.03021 0.19692 -0.03177 0.20186 -0.03333 0.20001 C -0.03524 0.19785 -0.03281 0.19384 -0.03177 0.19075 C -0.03038 0.18612 -0.02431 0.17655 -0.0217 0.17192 C -0.01736 0.15526 -0.01823 0.16451 -0.0217 0.14384 C -0.02344 0.15248 -0.02708 0.15989 -0.02899 0.16822 C -0.02986 0.17161 -0.0316 0.18643 -0.03177 0.1889 C -0.03403 0.17964 -0.03906 0.17408 -0.04358 0.16637 C -0.04427 0.16359 -0.04826 0.14384 -0.04653 0.17377 C -0.04635 0.17748 -0.04462 0.18026 -0.04358 0.18334 C -0.04219 0.18705 -0.0408 0.19075 -0.03924 0.19445 C -0.03733 0.19847 -0.0316 0.20155 -0.03333 0.20587 C -0.03455 0.20927 -0.03924 0.2034 -0.04219 0.20217 C -0.04809 0.19908 -0.05052 0.19322 -0.0566 0.19075 C -0.05938 0.18705 -0.06198 0.18303 -0.0651 0.17964 C -0.06701 0.17779 -0.06927 0.17624 -0.07101 0.17377 C -0.07188 0.17285 -0.0691 0.17532 -0.06823 0.17593 C -0.06406 0.17902 -0.05521 0.18272 -0.04931 0.18519 C -0.06094 0.19044 -0.0724 0.1889 -0.08403 0.1926 C -0.07292 0.196 -0.06198 0.20124 -0.05069 0.20402 C -0.05191 0.21575 -0.05295 0.22964 -0.05503 0.24137 C -0.05816 0.25989 -0.06563 0.27748 -0.06372 0.29754 C -0.06354 0.30001 -0.06181 0.29353 -0.06094 0.29168 C -0.05521 0.26544 -0.05087 0.2426 -0.04931 0.21544 C -0.04722 0.23026 -0.04358 0.24322 -0.03924 0.25803 C -0.03906 0.25989 -0.03698 0.27593 -0.03628 0.27871 C -0.03576 0.28118 -0.0342 0.28365 -0.03333 0.28612 C -0.03264 0.28797 -0.03247 0.28982 -0.03177 0.29168 C -0.02847 0.26081 -0.03177 0.25927 -0.03177 0.21914 C -0.03177 0.21328 -0.03021 0.23026 -0.02899 0.23581 C -0.025 0.25587 -0.02882 0.2426 -0.01875 0.25803 C -0.00556 0.27902 0.0059 0.30248 0.02031 0.32192 C 0.02083 0.32377 0.02031 0.32748 0.02187 0.32748 C 0.02326 0.32748 0.02344 0.32377 0.02326 0.32192 C 0.0224 0.31482 0.02083 0.30803 0.01892 0.30124 C 0.01458 0.28581 0.00868 0.27593 1.38889E-6 0.26359 C -0.00747 0.25279 -0.01545 0.2426 -0.02326 0.23211 C -0.02552 0.2284 -0.03385 0.22285 -0.03038 0.22285 C -0.02361 0.22285 -0.01788 0.2284 -0.01146 0.23211 C 0.00451 0.24075 0.01771 0.25063 0.03038 0.26544 C 0.03733 0.27347 0.03385 0.27254 0.04062 0.27501 C 0.04427 0.27655 0.05208 0.27871 0.05208 0.27902 C 0.03611 0.26081 0.0059 0.24322 -0.01441 0.23396 C -0.0224 0.22347 -0.02031 0.2284 -0.02326 0.221 " pathEditMode="fixed" rAng="0" ptsTypes="AAAAAAAAAAAAAAAAAAAAAAAAAAAAAAAAAAAAAAAAAAAAAAAAAAAAAAAAAAAAAAAAAAAAAAAAAAAAAAAAAAAAAAAAAAAAAAAAAAAAAAAAAAAAAAA">
                                      <p:cBhvr>
                                        <p:cTn id="60" dur="500" fill="hold"/>
                                        <p:tgtEl>
                                          <p:spTgt spid="23"/>
                                        </p:tgtEl>
                                        <p:attrNameLst>
                                          <p:attrName>ppt_x</p:attrName>
                                          <p:attrName>ppt_y</p:attrName>
                                        </p:attrNameLst>
                                      </p:cBhvr>
                                      <p:rCtr x="2708" y="2593"/>
                                    </p:animMotion>
                                  </p:childTnLst>
                                </p:cTn>
                              </p:par>
                              <p:par>
                                <p:cTn id="61" presetID="0" presetClass="path" presetSubtype="0" repeatCount="indefinite" autoRev="1" fill="hold" nodeType="withEffect">
                                  <p:stCondLst>
                                    <p:cond delay="0"/>
                                  </p:stCondLst>
                                  <p:childTnLst>
                                    <p:animMotion origin="layout" path="M 0.12656 -0.05771 C 0.16632 -0.06511 0.20608 -0.06727 0.24566 -0.07468 C 0.26059 -0.08147 0.25833 -0.07931 0.23767 -0.07684 C 0.23559 -0.0753 0.23351 -0.07345 0.23125 -0.07252 C 0.22865 -0.07129 0.22587 -0.0716 0.22344 -0.07036 C 0.22153 -0.06944 0.22031 -0.06697 0.21858 -0.06604 C 0.2059 -0.05925 0.19219 -0.05616 0.17917 -0.05123 C 0.16823 -0.05863 0.15677 -0.06357 0.14583 -0.07036 C 0.13663 -0.07592 0.13785 -0.07406 0.13281 -0.08085 C 0.13177 -0.08209 0.1283 -0.0861 0.12969 -0.08518 C 0.13785 -0.07931 0.14583 -0.07252 0.15347 -0.06604 C 0.15677 -0.06326 0.16319 -0.05771 0.16319 -0.0574 C 0.15382 -0.05462 0.14757 -0.05863 0.13924 -0.06388 C 0.12865 -0.06326 0.11753 -0.06604 0.10746 -0.06172 C 0.10365 -0.06018 0.11476 -0.05709 0.11858 -0.05555 C 0.13125 -0.0503 0.14427 -0.04567 0.15677 -0.04073 C 0.16007 -0.0395 0.16319 -0.03764 0.16632 -0.03641 C 0.16875 -0.03703 0.17187 -0.03672 0.17413 -0.03857 C 0.17587 -0.03981 0.17934 -0.04536 0.17743 -0.04505 C 0.16667 -0.04197 0.1566 -0.02684 0.15052 -0.01542 C 0.15 -0.01326 0.14965 -0.0111 0.14878 -0.00894 C 0.14809 -0.00709 0.14583 -0.00246 0.14583 -0.00462 C 0.14583 -0.00709 0.14757 -0.00894 0.14878 -0.0111 C 0.15382 -0.01913 0.15868 -0.02623 0.16458 -0.03209 C 0.17656 -0.0574 0.17309 -0.05585 0.17118 -0.01944 C 0.1717 -0.01018 0.17066 -0.00061 0.17274 0.00803 C 0.17326 0.01112 0.17569 0.00279 0.17587 -0.00061 C 0.17621 -0.01048 0.17535 -0.02036 0.17413 -0.03024 C 0.17396 -0.03271 0.1691 -0.03672 0.17118 -0.03641 C 0.17535 -0.03518 0.1783 -0.02993 0.18229 -0.02808 C 0.1967 -0.02098 0.21076 -0.0182 0.225 -0.00894 C 0.23281 -0.01079 0.24253 -0.00987 0.22656 -0.01944 C 0.22205 -0.02221 0.20156 -0.02684 0.19792 -0.02808 C 0.19375 -0.02931 0.18108 -0.03147 0.18542 -0.03209 C 0.19306 -0.03363 0.20104 -0.03116 0.20903 -0.03024 C 0.21389 -0.02962 0.21858 -0.02869 0.22344 -0.02808 C 0.23194 -0.02869 0.24045 -0.02777 0.24878 -0.03024 C 0.25087 -0.03085 0.25486 -0.03394 0.25347 -0.03641 C 0.25104 -0.04042 0.24618 -0.03981 0.24236 -0.04073 C 0.23003 -0.04413 0.21684 -0.04474 0.20434 -0.0469 C 0.1974 -0.04629 0.19045 -0.04258 0.18385 -0.04505 C 0.18073 -0.04598 0.18889 -0.04968 0.19167 -0.05123 C 0.19479 -0.05308 0.19792 -0.05431 0.20121 -0.05555 C 0.21771 -0.06264 0.23246 -0.06697 0.24236 -0.08734 C 0.22917 -0.09166 0.21632 -0.08672 0.20434 -0.07869 C 0.20156 -0.07684 0.19878 -0.07499 0.19635 -0.07252 C 0.1934 -0.06944 0.18837 -0.06172 0.18837 -0.06141 C 0.19323 -0.07468 0.19826 -0.08548 0.2059 -0.09567 C 0.20955 -0.11511 0.20451 -0.09166 0.21233 -0.1145 C 0.21319 -0.11727 0.21545 -0.12098 0.21389 -0.12283 C 0.21233 -0.12499 0.20955 -0.1216 0.20746 -0.12098 C 0.19462 -0.10832 0.18403 -0.0895 0.17413 -0.07252 C 0.17118 -0.08795 0.16111 -0.09289 0.15052 -0.09783 L 0.17743 -0.05771 C 0.17743 -0.0574 0.17743 -0.05771 0.17743 -0.0574 C 0.17899 -0.05431 0.18524 -0.04876 0.18229 -0.0469 C 0.17812 -0.04474 0.17361 -0.05061 0.16962 -0.05339 C 0.14132 -0.07221 0.17812 -0.05215 0.15052 -0.0682 C 0.14531 -0.07129 0.13976 -0.07376 0.13455 -0.07684 C 0.13038 -0.079 0.14323 -0.07283 0.1474 -0.07036 C 0.15573 -0.06604 0.15746 -0.0645 0.16458 -0.05987 C 0.16753 -0.04444 0.16667 -0.05678 0.16163 -0.03641 C 0.15799 -0.0219 0.15469 -0.00709 0.15208 0.00803 C 0.15139 0.01143 0.14913 0.02717 0.14583 0.02717 C 0.14306 0.02717 0.1474 0.01976 0.14878 0.01637 C 0.15052 0.01328 0.1533 0.01112 0.15503 0.00803 C 0.16996 -0.01604 0.15746 0.00279 0.16788 -0.01944 C 0.17205 -0.02839 0.17656 -0.03302 0.17917 -0.04289 C 0.18437 0.00896 0.17934 -0.01079 0.18837 0.01853 C 0.18906 0.02408 0.18941 0.05001 0.19323 0.02902 C 0.19167 0.01698 0.19097 0.00464 0.18837 -0.00678 C 0.18767 -0.00956 0.18524 -0.0111 0.18385 -0.01326 C 0.18264 -0.01511 0.18264 -0.01944 0.18073 -0.01944 C 0.17917 -0.01944 0.18125 -0.01481 0.18229 -0.01326 C 0.18559 -0.00832 0.18941 -0.00462 0.19323 -0.00061 C 0.2059 0.01297 0.21892 0.02254 0.23281 0.03334 C 0.24601 0.04322 0.23854 0.03828 0.24722 0.04816 C 0.24861 0.0497 0.25278 0.05464 0.25191 0.05248 C 0.24601 0.03736 0.23368 0.03118 0.22344 0.02285 C 0.2125 0.0139 0.20226 0.00464 0.19167 -0.00462 C 0.21719 -0.01326 0.24983 0.00742 0.26944 -0.01727 C 0.24618 -0.02684 0.22309 -0.03734 0.19948 -0.04505 C 0.2 -0.0469 0.19983 -0.04968 0.20121 -0.05123 C 0.20382 -0.05369 0.20781 -0.05339 0.21059 -0.05555 C 0.22483 -0.06727 0.21875 -0.06357 0.22812 -0.0682 C 0.22917 -0.07036 0.22986 -0.07283 0.23125 -0.07468 C 0.23264 -0.07653 0.2349 -0.07684 0.23611 -0.07869 C 0.23715 -0.08055 0.23941 -0.08487 0.23767 -0.08518 C 0.23299 -0.0861 0.21094 -0.07808 0.2059 -0.07468 C 0.19705 -0.06851 0.18889 -0.06079 0.18073 -0.05339 C 0.17899 -0.05215 0.17448 -0.0469 0.17587 -0.04906 C 0.17743 -0.05184 0.17865 -0.05524 0.18073 -0.05771 C 0.18455 -0.06172 0.19323 -0.0682 0.19323 -0.06789 " pathEditMode="fixed" rAng="0" ptsTypes="AAAAAAAAAAAAAAAAAAAAAAAAAAAAAAAAAAAAAAAAAAAAAAAAAAAAAAAAAAAAAAAAAAAAAAAAAAAAAAAAAAAAAAAAAAAAA">
                                      <p:cBhvr>
                                        <p:cTn id="62" dur="500" fill="hold"/>
                                        <p:tgtEl>
                                          <p:spTgt spid="26"/>
                                        </p:tgtEl>
                                        <p:attrNameLst>
                                          <p:attrName>ppt_x</p:attrName>
                                          <p:attrName>ppt_y</p:attrName>
                                        </p:attrNameLst>
                                      </p:cBhvr>
                                      <p:rCtr x="6146" y="2222"/>
                                    </p:animMotion>
                                  </p:childTnLst>
                                </p:cTn>
                              </p:par>
                              <p:par>
                                <p:cTn id="63" presetID="0" presetClass="path" presetSubtype="0" repeatCount="indefinite" autoRev="1" fill="hold" nodeType="withEffect">
                                  <p:stCondLst>
                                    <p:cond delay="0"/>
                                  </p:stCondLst>
                                  <p:childTnLst>
                                    <p:animMotion origin="layout" path="M 0.00642 -0.17152 C 0.0059 -0.16805 0.00503 -0.16458 0.00486 -0.16111 C 0.00399 -0.14768 0.00573 -0.13379 0.00312 -0.12083 C 0.00156 -0.11319 0.00225 -0.13634 0.00156 -0.14421 C 0.00017 -0.16064 0.00086 -0.15602 -0.00313 -0.16944 C -0.00365 -0.1743 -0.00313 -0.17986 -0.00469 -0.18426 C -0.00539 -0.18634 -0.00556 -0.17986 -0.00625 -0.17801 C -0.00712 -0.17569 -0.00851 -0.17384 -0.00955 -0.17152 C -0.01875 -0.15208 -0.01302 -0.15833 -0.02223 -0.15046 C -0.02466 -0.1368 -0.02153 -0.14583 -0.02848 -0.13773 C -0.03125 -0.13449 -0.03646 -0.12708 -0.03646 -0.12685 C -0.03594 -0.13194 -0.03629 -0.13727 -0.0349 -0.14189 C -0.03403 -0.14467 -0.0316 -0.14583 -0.03021 -0.14838 C -0.02309 -0.16157 -0.01511 -0.17291 -0.00625 -0.18426 C -0.00052 -0.19166 -0.02223 -0.18287 -0.03021 -0.18217 C -0.09289 -0.18703 -0.03108 -0.1787 -0.01112 -0.18865 C -0.00157 -0.18796 0.00798 -0.18819 0.01753 -0.18634 C 0.01944 -0.18588 0.02048 -0.18287 0.02222 -0.18217 C 0.02638 -0.18078 0.03073 -0.18078 0.03489 -0.18009 C 0.03854 -0.17847 0.04305 -0.17916 0.046 -0.17592 C 0.0493 -0.17222 0.05 -0.16597 0.05243 -0.16111 C 0.05434 -0.15301 0.06041 -0.13773 0.06041 -0.1375 C 0.05989 -0.13009 0.06076 -0.12176 0.05868 -0.11458 C 0.05798 -0.11227 0.05694 -0.11898 0.05555 -0.12083 C 0.05416 -0.12268 0.0526 -0.12384 0.05086 -0.125 C 0.04253 -0.13055 0.03107 -0.13287 0.02534 -0.14421 C 0.02187 -0.15092 0.021 -0.15856 0.01753 -0.16527 C 0.00329 -0.14745 0.01614 -0.11389 0.02066 -0.0912 C 0.0217 -0.08564 0.02239 -0.07986 0.02378 -0.0743 C 0.0243 -0.07199 0.02482 -0.0699 0.02534 -0.06782 C 0.02604 -0.06527 0.02795 -0.05717 0.02708 -0.05972 C 0.02569 -0.06389 0.02534 -0.06828 0.02378 -0.07199 C 0.02083 -0.07939 0.01388 -0.0875 0.00954 -0.09328 C 0.00833 -0.1 0.00364 -0.10532 0.00312 -0.11227 C 0.00243 -0.12152 0.00399 -0.13078 0.00486 -0.13981 C 0.00503 -0.14213 0.00659 -0.14861 0.00642 -0.14629 C 0.00468 -0.13009 0.00243 -0.11435 -0.00313 -0.09977 C -0.00365 -0.0956 -0.004 -0.0912 -0.00469 -0.08703 C -0.00504 -0.08472 -0.00591 -0.08287 -0.00625 -0.08055 C -0.00799 -0.06689 -0.00712 -0.0581 -0.01268 -0.04699 C -0.01112 -0.09074 -0.01164 -0.08865 -0.00157 -0.12291 C 0.00729 -0.15277 -0.00139 -0.13194 0.00798 -0.15254 C 0.0085 -0.15602 0.00694 -0.1625 0.00954 -0.16319 C 0.03038 -0.16828 0.04149 -0.14838 0.06041 -0.14838 C 0.06284 -0.14838 0.05625 -0.15185 0.05399 -0.15254 C 0.04774 -0.15463 0.03489 -0.15671 0.03489 -0.15648 C 0.02864 -0.15602 0.02204 -0.15671 0.01597 -0.15463 C 0.01128 -0.15301 0.00885 -0.1456 0.00486 -0.14189 C -0.00452 -0.1331 -0.0165 -0.12615 -0.02535 -0.11666 C -0.02535 -0.11643 -0.03733 -0.10069 -0.04132 -0.09537 C -0.04532 -0.09004 -0.03525 -0.10856 -0.03177 -0.11458 C -0.0198 -0.13541 -0.02362 -0.12685 -0.01112 -0.14189 C -0.00834 -0.14537 -0.00591 -0.14907 -0.00313 -0.15254 C -0.00122 -0.15486 0.00312 -0.1625 0.00312 -0.15902 C 0.00312 -0.15648 -0.01059 -0.14236 -0.01112 -0.14189 C -0.03507 -0.11227 -0.01146 -0.13541 -0.04757 -0.10393 C -0.05174 -0.10023 -0.05556 -0.09537 -0.06025 -0.09328 C -0.06823 -0.08981 -0.07605 -0.08611 -0.08403 -0.08264 C -0.08559 -0.08194 -0.08889 -0.08055 -0.08889 -0.08032 C -0.0823 -0.09352 -0.07483 -0.10139 -0.06667 -0.11227 C -0.05834 -0.12338 -0.05313 -0.13657 -0.04132 -0.14189 C -0.03542 -0.14791 -0.0257 -0.16018 -0.0191 -0.16319 C -0.03403 -0.16805 -0.05139 -0.16088 -0.06667 -0.15902 C -0.07066 -0.15694 -0.07639 -0.15486 -0.07466 -0.15254 C -0.07344 -0.15092 -0.07153 -0.15439 -0.0698 -0.15463 C -0.05868 -0.15648 -0.04757 -0.15717 -0.03646 -0.15902 C -0.03577 -0.15926 -0.02014 -0.16967 -0.03177 -0.17152 C -0.04809 -0.17407 -0.06459 -0.17314 -0.08091 -0.17384 C -0.06476 -0.17592 -0.05087 -0.17407 -0.0349 -0.17152 C -0.03021 -0.17222 -0.02483 -0.17083 -0.02066 -0.17384 C -0.01823 -0.17546 -0.02587 -0.175 -0.02848 -0.17592 C -0.03577 -0.17847 -0.05261 -0.18495 -0.06181 -0.18865 C -0.06493 -0.19004 -0.07136 -0.19282 -0.07136 -0.19259 C -0.05799 -0.20463 -0.03907 -0.19537 -0.02379 -0.19282 C -0.03438 -0.19884 -0.04549 -0.20115 -0.054 -0.2118 C -0.05243 -0.21319 -0.05105 -0.21574 -0.04914 -0.21597 C -0.04063 -0.21666 -0.03212 -0.21574 -0.02379 -0.21389 C -0.01945 -0.21296 -0.0158 -0.20463 -0.01268 -0.20115 C -0.00851 -0.19652 -0.00799 -0.19699 -0.00313 -0.1949 C -0.00209 -0.19282 -0.00139 -0.19027 1.38889E-6 -0.18865 C 0.00138 -0.18727 0.00503 -0.18865 0.00486 -0.18634 C 0.00434 -0.18125 0.00052 -0.17801 -0.00157 -0.17384 C -0.00296 -0.17129 -0.00365 -0.16805 -0.00469 -0.16527 C -0.00417 -0.15671 -0.00539 -0.14768 -0.00313 -0.13981 C -0.00157 -0.13426 0.00295 -0.13102 0.00642 -0.12708 C 0.02083 -0.11088 0.03906 -0.10578 0.05711 -0.10185 C 0.0592 -0.10254 0.06284 -0.10115 0.06354 -0.10393 C 0.06597 -0.11296 0.05503 -0.12222 0.05086 -0.125 C 0.04479 -0.13564 0.03941 -0.13912 0.0302 -0.14421 C 0.02378 -0.15254 0.02066 -0.15115 0.01267 -0.15463 C 0.021 -0.14398 0.00972 -0.15717 0.0302 -0.14421 C 0.05017 -0.13171 0.06441 -0.11111 0.08576 -0.10185 C 0.09461 -0.10972 0.09201 -0.11597 0.0842 -0.12291 C 0.07343 -0.14421 0.05625 -0.15879 0.03819 -0.16736 C 0.0276 -0.17245 0.03298 -0.17106 0.02222 -0.17384 C 0.01909 -0.17453 0.00954 -0.17708 0.01267 -0.17592 C 0.03281 -0.16782 0.05295 -0.16157 0.07309 -0.15254 C 0.07638 -0.15092 0.06684 -0.15717 0.06354 -0.15902 C 0.05486 -0.16412 0.04774 -0.16759 0.03819 -0.16944 C 0.03003 -0.17407 0.02638 -0.17592 0.01753 -0.17592 " pathEditMode="fixed" rAng="0" ptsTypes="fffffffffffffffffffffffffffffffffffffffffffffffffffffffffffffffffffffffffffffffffffffffffffffffffffA">
                                      <p:cBhvr>
                                        <p:cTn id="64" dur="20000" fill="hold"/>
                                        <p:tgtEl>
                                          <p:spTgt spid="34"/>
                                        </p:tgtEl>
                                        <p:attrNameLst>
                                          <p:attrName>ppt_x</p:attrName>
                                          <p:attrName>ppt_y</p:attrName>
                                        </p:attrNameLst>
                                      </p:cBhvr>
                                      <p:rCtr x="-556" y="3958"/>
                                    </p:animMotion>
                                  </p:childTnLst>
                                </p:cTn>
                              </p:par>
                              <p:par>
                                <p:cTn id="65" presetID="0" presetClass="path" presetSubtype="0" repeatCount="indefinite" autoRev="1" fill="hold" nodeType="withEffect">
                                  <p:stCondLst>
                                    <p:cond delay="0"/>
                                  </p:stCondLst>
                                  <p:childTnLst>
                                    <p:animMotion origin="layout" path="M -0.11563 0.05618 C -0.08785 0.05618 -0.06163 0.0608 -0.03403 0.06482 C -0.02153 0.06945 -0.02049 0.06945 -0.0559 0.06482 C -0.06007 0.06482 -0.06372 0.0608 -0.06788 0.0608 C -0.0724 0.0608 -0.07708 0.0608 -0.08177 0.0608 C -0.08785 0.0608 -0.09479 0.05618 -0.08594 0.06945 C -0.0757 0.08179 -0.05799 0.09476 -0.04618 0.10741 C -0.04184 0.12037 -0.04705 0.10741 -0.04011 0.11636 C -0.03924 0.12037 -0.03611 0.12037 -0.03837 0.125 C -0.04097 0.125 -0.04462 0.12037 -0.04774 0.12037 C -0.05955 0.11204 -0.06927 0.1034 -0.08004 0.09043 C -0.08455 0.08611 -0.08629 0.08179 -0.09149 0.07778 C -0.09479 0.06945 -0.09392 0.06945 -0.09149 0.08179 C -0.08924 0.09908 -0.09149 0.09043 -0.08785 0.09908 C -0.09011 0.125 -0.08924 0.125 -0.09566 0.10741 C -0.09757 0.09908 -0.10226 0.08611 -0.10556 0.07778 C -0.11754 0.08611 -0.12222 0.09908 -0.12952 0.11204 C -0.1342 0.125 -0.1309 0.12963 -0.1375 0.11636 C -0.13594 0.1034 -0.13507 0.08611 -0.13368 0.07346 C -0.13316 0.06945 -0.12847 0.06482 -0.13142 0.06482 C -0.1342 0.06482 -0.13663 0.06945 -0.13924 0.06945 C -0.14392 0.07346 -0.14844 0.07346 -0.15313 0.07346 C -0.16302 0.07346 -0.1717 0.07778 -0.18108 0.07778 C -0.16302 0.06482 -0.14427 0.0608 -0.1217 0.05618 C -0.10642 0.04784 -0.11285 0.05185 -0.14948 0.05185 C -0.16337 0.05185 -0.17726 0.04784 -0.19115 0.04784 C -0.2059 0.04352 -0.19861 0.04784 -0.16927 0.04784 C -0.1625 0.04352 -0.1559 0.04352 -0.14948 0.04352 C -0.14427 0.04352 -0.13681 0.04352 -0.13368 0.03889 C -0.13142 0.03889 -0.13889 0.03889 -0.14149 0.03457 C -0.14306 0.03457 -0.14392 0.03457 -0.14531 0.03457 C -0.14722 0.03056 -0.14948 0.03056 -0.15122 0.03056 C -0.16059 0.02222 -0.17118 0.0179 -0.17917 0.00926 C -0.18368 0.00062 -0.17674 0.01389 -0.18698 0.00062 C -0.18924 0.00062 -0.18924 -0.0037 -0.19115 -0.0037 C -0.1934 -0.00802 -0.19636 -0.00802 -0.19913 -0.01234 C -0.20087 -0.01234 -0.20712 -0.01666 -0.20504 -0.01666 C -0.20035 -0.01666 -0.19722 -0.01234 -0.19288 -0.01234 C -0.18472 -0.00802 -0.17587 -0.0037 -0.16702 0.00062 C -0.14392 0.02222 -0.15365 0.01389 -0.13924 0.02655 C -0.13785 0.03056 -0.13889 0.03457 -0.13559 0.03457 C -0.13472 0.03457 -0.13368 0.02222 -0.13142 0.0179 C -0.12674 0.00926 -0.11979 0.00062 -0.10938 -0.0037 C -0.10226 -0.01234 -0.09219 -0.02037 -0.08004 -0.02037 C -0.06545 0.00062 -0.07795 0.01389 -0.09983 0.03056 C -0.10556 0.03457 -0.11945 0.04784 -0.12952 0.04784 C -0.13368 0.04784 -0.1217 0.04352 -0.11754 0.03889 C -0.11285 0.03889 -0.10868 0.03457 -0.10365 0.03457 C -0.08594 0.02655 -0.06702 0.0179 -0.04774 0.01389 C -0.04306 0.0179 -0.03368 0.0179 -0.04618 0.02655 C -0.04983 0.02655 -0.05538 0.02655 -0.06007 0.02655 C -0.0757 0.03056 -0.09219 0.03457 -0.10764 0.03889 C -0.08559 0.04352 -0.06233 0.03889 -0.04011 0.04352 C -0.03837 0.04352 -0.03247 0.04352 -0.03403 0.04784 C -0.03611 0.04784 -0.04097 0.04784 -0.0441 0.04784 C -0.05903 0.04784 -0.07413 0.05185 -0.08976 0.05185 C -0.0941 0.05185 -0.10556 0.05185 -0.10365 0.05618 C -0.10226 0.0608 -0.07917 0.0608 -0.07396 0.0608 C -0.07066 0.06482 -0.06754 0.06482 -0.06372 0.06482 C -0.06007 0.06482 -0.05538 0.06482 -0.05226 0.06482 C -0.04774 0.06945 -0.04566 0.07346 -0.04184 0.07346 C -0.04011 0.07778 -0.03767 0.07778 -0.03611 0.07778 C -0.03455 0.07778 -0.03021 0.08179 -0.03229 0.08179 C -0.04097 0.08179 -0.05799 0.07778 -0.05799 0.08179 C -0.07622 0.07346 -0.09531 0.06945 -0.11389 0.06482 C -0.10556 0.06945 -0.09566 0.07346 -0.08785 0.08179 C -0.0809 0.09476 -0.07917 0.08611 -0.08177 0.1034 C -0.09479 0.09908 -0.10365 0.09043 -0.11563 0.08611 C -0.12136 0.08179 -0.12448 0.07346 -0.12761 0.06482 C -0.13038 0.07778 -0.1309 0.09043 -0.1375 0.1034 C -0.14722 0.12037 -0.14063 0.1034 -0.14757 0.12037 C -0.14809 0.125 -0.14948 0.125 -0.14948 0.12963 C -0.14427 0.09476 -0.14306 0.07778 -0.11389 0.05185 C -0.11285 0.05185 -0.11146 0.04784 -0.11146 0.05185 C -0.11146 0.05618 -0.11233 0.05185 -0.11389 0.05618 C -0.11563 0.0608 -0.11858 0.0608 -0.1217 0.06482 C -0.13195 0.07346 -0.14618 0.08611 -0.16146 0.09043 C -0.16754 0.09476 -0.17205 0.09908 -0.18108 0.09908 C -0.19479 0.09476 -0.18889 0.09908 -0.17917 0.09476 C -0.16337 0.08611 -0.1882 0.09476 -0.16927 0.09043 C -0.16059 0.08179 -0.17083 0.09043 -0.15556 0.08611 C -0.1257 0.07346 -0.15313 0.07778 -0.12344 0.07778 C -0.1375 0.07778 -0.15122 0.07778 -0.16528 0.07346 C -0.16892 0.07346 -0.17205 0.07346 -0.17535 0.07346 C -0.17952 0.07346 -0.18698 0.06945 -0.18698 0.07346 C -0.17118 0.06482 -0.1559 0.06482 -0.13924 0.0608 C -0.14757 0.05618 -0.15469 0.05618 -0.16528 0.05185 C -0.13281 0.05185 -0.14948 0.04784 -0.11563 0.05618 Z " pathEditMode="fixed" rAng="0" ptsTypes="AAAAAAAAAAAAAAAAAAAAAAAAAAAAAAAAAAAAAAAAAAAAAAAAAAAAAAAAAAAAAAAAAAAAAAAAAAAAAAAAAAAAAAAA">
                                      <p:cBhvr>
                                        <p:cTn id="66" dur="500" fill="hold"/>
                                        <p:tgtEl>
                                          <p:spTgt spid="36"/>
                                        </p:tgtEl>
                                        <p:attrNameLst>
                                          <p:attrName>ppt_x</p:attrName>
                                          <p:attrName>ppt_y</p:attrName>
                                        </p:attrNameLst>
                                      </p:cBhvr>
                                      <p:rCtr x="-35" y="-154"/>
                                    </p:animMotion>
                                  </p:childTnLst>
                                </p:cTn>
                              </p:par>
                              <p:par>
                                <p:cTn id="67" presetID="0" presetClass="path" presetSubtype="0" repeatCount="indefinite" autoRev="1" fill="hold" nodeType="withEffect">
                                  <p:stCondLst>
                                    <p:cond delay="0"/>
                                  </p:stCondLst>
                                  <p:childTnLst>
                                    <p:animMotion origin="layout" path="M -0.06667 0.09784 C -0.06372 0.07717 -0.06389 0.06482 -0.06216 0.10649 C -0.05174 0.10062 -0.04289 0.09383 -0.03334 0.08488 C -0.0316 0.08365 -0.03108 0.08087 -0.03004 0.07902 C -0.02744 0.07531 -0.02171 0.06883 -0.02171 0.06914 C -0.02119 0.06667 -0.01876 0.06112 -0.01997 0.06266 C -0.02275 0.06513 -0.02292 0.06976 -0.02501 0.07284 C -0.03039 0.08025 -0.03751 0.08581 -0.04289 0.09291 C -0.04549 0.0963 -0.05122 0.10309 -0.05122 0.1034 C -0.03733 0.1068 -0.02535 0.10155 -0.01112 0.09908 C -0.00365 0.09538 0.00277 0.09291 0.00954 0.0855 C 0.01058 0.08426 0.0144 0.08087 0.01302 0.08087 C 0.00607 0.0855 -0.00053 0.09229 -0.00487 0.09939 C -0.00695 0.10278 -0.00782 0.1068 -0.01007 0.10988 C -0.0165 0.11852 -0.02692 0.12686 -0.03421 0.13365 C -0.00955 0.13581 0.01493 0.13612 0.04027 0.14044 C 0.05243 0.1426 0.01597 0.14013 0.00381 0.14044 C -0.00643 0.14044 -0.01632 0.14044 -0.02639 0.14044 C -0.03264 0.14136 -0.04063 0.13828 -0.04549 0.14352 C -0.05139 0.15 -0.03594 0.15618 -0.03473 0.1568 C -0.02917 0.16297 -0.02205 0.17223 -0.01598 0.17717 C -0.01442 0.1784 -0.01164 0.17871 -0.00973 0.17963 C -0.00834 0.18056 -0.00348 0.18303 -0.00521 0.1821 C -0.02466 0.16914 -0.01962 0.17192 -0.03646 0.16544 C -0.04445 0.15834 -0.0533 0.15186 -0.05973 0.1426 C -0.06233 0.13149 -0.07049 0.12315 -0.0783 0.11821 C -0.08282 0.11513 -0.08785 0.11328 -0.09254 0.11081 C -0.0941 0.11019 -0.09723 0.10834 -0.09723 0.10865 C -0.10435 0.09321 -0.11164 0.09445 -0.08455 0.10525 C -0.08004 0.1071 -0.07501 0.10834 -0.07032 0.11019 C -0.06858 0.11081 -0.06424 0.1142 -0.06546 0.11266 C -0.07171 0.10371 -0.08073 0.09723 -0.08733 0.08797 C -0.08889 0.07717 -0.09358 0.07284 -0.09636 0.06266 C -0.09671 0.05988 -0.09931 0.05649 -0.09775 0.05556 C -0.09619 0.05494 -0.09462 0.05834 -0.09306 0.06019 C -0.08698 0.06729 -0.08195 0.0747 -0.07431 0.08025 C -0.06719 0.09599 -0.07205 0.09198 -0.06198 0.09568 C -0.04289 0.09075 -0.02414 0.08303 -0.00452 0.0784 C -0.00209 0.07624 0.00069 0.07408 0.00329 0.07254 C 0.00798 0.06976 0.02048 0.06482 0.00329 0.06821 C -0.01077 0.07593 -0.02518 0.08396 -0.03976 0.09105 C -0.04653 0.09476 -0.0606 0.10031 -0.0606 0.10062 C -0.06546 0.1068 -0.07014 0.10556 -0.07657 0.10988 C -0.09862 0.12439 -0.07292 0.1105 -0.09757 0.12963 C -0.10296 0.13365 -0.10869 0.13519 -0.11372 0.1392 C -0.12101 0.14476 -0.12761 0.15124 -0.13455 0.1571 C -0.13629 0.15865 -0.13803 0.15957 -0.13959 0.16112 C -0.14115 0.16235 -0.14601 0.16605 -0.14428 0.16482 C -0.12882 0.15556 -0.14115 0.16235 -0.10938 0.15217 C -0.104 0.15031 -0.09323 0.14692 -0.09323 0.14723 C -0.08212 0.13797 -0.07223 0.13087 -0.06251 0.11914 C -0.05817 0.11389 -0.06737 0.13334 -0.07084 0.13982 C -0.079 0.15494 -0.08334 0.17254 -0.08942 0.18951 C -0.08994 0.19167 -0.09046 0.19383 -0.09115 0.19599 C -0.09167 0.2 -0.09497 0.21173 -0.09289 0.20834 C -0.08369 0.1926 -0.08264 0.16605 -0.08073 0.14784 C -0.07865 0.17038 -0.07257 0.18951 -0.0658 0.21019 C -0.06424 0.21482 -0.06355 0.22068 -0.06146 0.22531 C -0.05938 0.22933 -0.05382 0.23612 -0.05382 0.23642 C -0.04966 0.21235 -0.05521 0.19815 -0.06198 0.17655 C -0.06424 0.17007 -0.06598 0.16359 -0.06789 0.1568 C -0.06858 0.15463 -0.0691 0.15247 -0.06945 0.15062 C -0.06997 0.14846 -0.07257 0.14291 -0.07101 0.14414 C -0.06511 0.14784 -0.06077 0.15525 -0.05521 0.15988 C -0.03924 0.17408 -0.02344 0.18797 -0.00365 0.19476 C -0.00261 0.19291 -0.00018 0.19105 -0.00018 0.18859 C -0.00053 0.18642 -0.00365 0.18735 -0.00521 0.18612 C -0.00851 0.18303 -0.01129 0.17871 -0.01442 0.175 C -0.02362 0.16451 -0.05209 0.14321 -0.06442 0.13797 C -0.06598 0.13673 -0.06997 0.13612 -0.06928 0.13365 C -0.06841 0.13087 -0.06494 0.1318 -0.06268 0.1318 C -0.05573 0.13241 -0.04896 0.13396 -0.04219 0.1355 C -0.0323 0.13735 -0.01198 0.14136 -0.01198 0.14167 C -0.0033 0.14105 0.0059 0.14291 0.01493 0.14105 C 0.01683 0.14044 0.01996 0.13581 0.01822 0.13488 C 0.01076 0.13025 0.00208 0.12994 -0.00556 0.12902 C -0.02084 0.12686 -0.03629 0.12593 -0.05157 0.12408 C -0.04445 0.11976 -0.03716 0.11636 -0.03073 0.1105 C -0.02865 0.10587 -0.02778 0.10031 -0.02553 0.09599 C -0.02466 0.09445 -0.02327 0.09352 -0.02223 0.09198 C -0.02101 0.09013 -0.01997 0.08797 -0.01893 0.08581 C -0.01789 0.08303 -0.01719 0.07994 -0.01563 0.07778 C -0.01459 0.07562 -0.00886 0.07439 -0.01077 0.07377 C -0.01442 0.07223 -0.01823 0.0747 -0.02188 0.075 C -0.0323 0.08365 -0.0448 0.08828 -0.054 0.09846 C -0.0573 0.10155 -0.0606 0.10525 -0.06389 0.10834 C -0.06771 0.11266 -0.07518 0.12254 -0.07518 0.12284 C -0.0724 0.11173 -0.07084 0.10124 -0.06667 0.09167 C -0.06285 0.07254 -0.06459 0.08025 -0.06146 0.06852 C -0.06129 0.08396 -0.05834 0.0997 -0.06077 0.11513 C -0.06146 0.11852 -0.06632 0.11389 -0.06876 0.11235 C -0.07778 0.10649 -0.08733 0.0855 -0.09341 0.075 C -0.09497 0.07254 -0.09653 0.07038 -0.09792 0.06821 C -0.09914 0.06636 -0.10157 0.05896 -0.10105 0.06173 C -0.09723 0.08241 -0.09671 0.07963 -0.08907 0.09414 C -0.08751 0.09692 -0.08195 0.10186 -0.08455 0.10309 C -0.08924 0.10494 -0.09393 0.09939 -0.09862 0.09784 C -0.10712 0.09476 -0.11407 0.08797 -0.12205 0.08365 C -0.10973 0.10896 -0.10382 0.10772 -0.08143 0.12439 C -0.07882 0.12655 -0.07587 0.12994 -0.07223 0.13118 C -0.07067 0.1321 -0.06598 0.13457 -0.06754 0.13365 C -0.0856 0.12593 -0.10278 0.11729 -0.12101 0.11142 C -0.12778 0.10896 -0.12987 0.10772 -0.13681 0.10371 C -0.13907 0.10278 -0.14497 0.09784 -0.14306 0.09939 C -0.12692 0.11482 -0.10834 0.1318 -0.09011 0.14291 C -0.10313 0.1426 -0.1165 0.14044 -0.12969 0.1426 C -0.13421 0.14352 -0.13664 0.15062 -0.14098 0.15247 C -0.1441 0.1534 -0.1474 0.15494 -0.15053 0.15618 C -0.15938 0.15957 -0.13247 0.15402 -0.12344 0.1534 C -0.11737 0.15278 -0.11077 0.15278 -0.10452 0.15247 C -0.09966 0.15217 -0.09497 0.15186 -0.09028 0.15124 C -0.08039 0.14815 -0.07622 0.14877 -0.06928 0.13982 C -0.06876 0.13766 -0.06754 0.13365 -0.06754 0.13396 " pathEditMode="fixed" rAng="120000" ptsTypes="AAAAAAAAAAAAAAAAAAAAAAAAAAAAAAAAAAAAAAAAAAAAAAAAAAAAAAAAAAAAAAAAAAAAAAAAAAAAAAAAAAAAAAAAAAAAAAAAAAAAAAAAAAAAAAAAA">
                                      <p:cBhvr>
                                        <p:cTn id="68" dur="500" fill="hold"/>
                                        <p:tgtEl>
                                          <p:spTgt spid="35"/>
                                        </p:tgtEl>
                                        <p:attrNameLst>
                                          <p:attrName>ppt_x</p:attrName>
                                          <p:attrName>ppt_y</p:attrName>
                                        </p:attrNameLst>
                                      </p:cBhvr>
                                      <p:rCtr x="1181" y="4938"/>
                                    </p:animMotion>
                                  </p:childTnLst>
                                </p:cTn>
                              </p:par>
                              <p:par>
                                <p:cTn id="69" presetID="0" presetClass="path" presetSubtype="0" repeatCount="indefinite" autoRev="1" fill="hold" nodeType="withEffect">
                                  <p:stCondLst>
                                    <p:cond delay="0"/>
                                  </p:stCondLst>
                                  <p:childTnLst>
                                    <p:animMotion origin="layout" path="M -0.15243 -0.0537 C -0.16718 -0.05709 -0.17691 -0.06203 -0.19062 -0.07067 C -0.19427 -0.07283 -0.19809 -0.07438 -0.20173 -0.07685 C -0.20382 -0.07808 -0.21007 -0.07993 -0.20798 -0.08117 C -0.20503 -0.08302 -0.20156 -0.07962 -0.19843 -0.07901 C -0.18524 -0.07253 -0.17448 -0.06851 -0.16041 -0.06635 C -0.15833 -0.06574 -0.15607 -0.06512 -0.15399 -0.06419 C -0.15243 -0.06327 -0.14965 -0.05987 -0.1493 -0.06203 C -0.14739 -0.0753 -0.1585 -0.07932 -0.16354 -0.08549 C -0.16614 -0.08827 -0.16753 -0.0929 -0.16996 -0.09598 C -0.17673 -0.10493 -0.18455 -0.11388 -0.19218 -0.12129 C -0.19271 -0.12407 -0.196 -0.12993 -0.19375 -0.12993 C -0.1908 -0.12993 -0.18958 -0.12376 -0.18732 -0.12129 C -0.17604 -0.10833 -0.16059 -0.08981 -0.14618 -0.08333 C -0.14027 -0.0753 -0.14114 -0.06512 -0.13819 -0.08117 C -0.13767 -0.08734 -0.13854 -0.09444 -0.13663 -0.1003 C -0.13559 -0.10308 -0.13107 -0.1074 -0.13021 -0.10432 C -0.12882 -0.09938 -0.13264 -0.09475 -0.1335 -0.0895 C -0.1342 -0.08611 -0.13437 -0.0824 -0.13507 -0.07901 C -0.13593 -0.07469 -0.14149 -0.06574 -0.13819 -0.06635 C -0.13507 -0.06697 -0.13177 -0.0679 -0.12864 -0.06851 C -0.12343 -0.06944 -0.11805 -0.06975 -0.11284 -0.07067 C -0.10121 -0.07561 -0.08993 -0.08148 -0.07795 -0.08549 C -0.096 -0.07345 -0.11666 -0.06635 -0.1335 -0.05154 C -0.11805 -0.04876 -0.10416 -0.04475 -0.08906 -0.04104 C -0.10972 -0.04012 -0.13038 -0.04135 -0.15087 -0.03888 C -0.15468 -0.03827 -0.14323 -0.03672 -0.13975 -0.03456 C -0.13732 -0.03302 -0.13576 -0.02993 -0.1335 -0.02808 C -0.1243 -0.02222 -0.11441 -0.01851 -0.10486 -0.01327 C -0.10243 -0.01203 -0.11024 -0.01481 -0.11284 -0.01543 C -0.13298 -0.0216 -0.11944 -0.0179 -0.14288 -0.02808 C -0.16337 -0.03734 -0.18507 -0.03919 -0.20642 -0.04104 C -0.18611 -0.03209 -0.22777 -0.04969 -0.16198 -0.04104 C -0.15937 -0.04043 -0.16632 -0.03672 -0.1684 -0.03456 C -0.17118 -0.03117 -0.17413 -0.02808 -0.17621 -0.02407 C -0.18125 -0.01419 -0.18437 -0.00246 -0.18906 0.00772 C -0.18958 0.0105 -0.18993 0.01328 -0.19062 0.01636 C -0.19149 0.02068 -0.19652 0.03118 -0.19375 0.02902 C -0.17482 0.01297 -0.17048 0.00155 -0.15729 -0.02407 C -0.15399 -0.03024 -0.15347 -0.03827 -0.15087 -0.04506 C -0.14791 -0.06172 -0.14253 -0.07623 -0.13507 -0.0895 C -0.13021 -0.12283 -0.13715 -0.08611 -0.13021 -0.10432 C -0.12916 -0.10709 -0.12864 -0.11604 -0.12864 -0.11296 C -0.12864 -0.10864 -0.12968 -0.10432 -0.13021 -0.1003 C -0.13194 -0.08456 -0.13507 -0.0537 -0.13507 -0.05339 C -0.13402 -0.05154 -0.13368 -0.04753 -0.13177 -0.04722 C -0.12899 -0.0466 -0.12656 -0.04999 -0.12396 -0.05154 C -0.0908 -0.07253 -0.11493 -0.05586 -0.09843 -0.07067 C -0.09583 -0.07283 -0.09323 -0.07469 -0.09062 -0.07685 C -0.08889 -0.07808 -0.08455 -0.08302 -0.08576 -0.08117 C -0.09652 -0.06512 -0.1092 -0.04969 -0.12066 -0.03456 C -0.12274 -0.03179 -0.125 -0.02901 -0.12708 -0.02623 C -0.12864 -0.02407 -0.13177 -0.01975 -0.13177 -0.01944 C -0.12812 -0.01481 -0.12465 -0.00925 -0.12066 -0.00493 C -0.1184 -0.00216 -0.11527 -0.00092 -0.11284 0.00155 C -0.11163 0.00247 -0.11059 0.00433 -0.10955 0.00556 C -0.10902 0.00772 -0.10625 0.01204 -0.10798 0.01204 C -0.11024 0.01204 -0.11093 0.00741 -0.11284 0.00556 C -0.13732 -0.0179 -0.12326 0.00031 -0.13819 -0.01975 C -0.14652 -0.03086 -0.15104 -0.03734 -0.16198 -0.04938 C -0.16666 -0.05432 -0.17291 -0.05586 -0.17795 -0.05987 C -0.18142 -0.06296 -0.18402 -0.06728 -0.18732 -0.07067 C -0.18975 -0.07283 -0.19271 -0.07469 -0.19531 -0.07685 C -0.19184 -0.04382 -0.17812 -0.00555 -0.15243 0.00556 C -0.14114 0.02624 -0.1533 0.00155 -0.14618 0.0247 C -0.14496 0.0284 -0.14271 0.03149 -0.14132 0.03519 C -0.14062 0.03735 -0.14027 0.03951 -0.13975 0.04167 C -0.13732 0.01575 -0.12951 -0.02407 -0.14462 -0.0429 C -0.1401 -0.0574 -0.13732 -0.07222 -0.13507 -0.08734 C -0.13628 -0.10123 -0.13489 -0.11635 -0.14618 -0.12129 C -0.14878 -0.11975 -0.15173 -0.11944 -0.15399 -0.11697 C -0.16475 -0.10524 -0.14687 -0.07345 -0.14132 -0.06419 C -0.12291 -0.03271 -0.14392 -0.06944 -0.12552 -0.04104 C -0.1243 -0.03919 -0.12083 -0.03271 -0.12239 -0.03456 C -0.12604 -0.03796 -0.12795 -0.04413 -0.13177 -0.04722 C -0.14948 -0.06141 -0.1592 -0.06882 -0.17795 -0.07685 C -0.17899 -0.07808 -0.18021 -0.07962 -0.18107 -0.08117 C -0.18229 -0.08364 -0.18593 -0.09166 -0.1842 -0.0895 C -0.14913 -0.04938 -0.19097 -0.08549 -0.15399 -0.0537 C -0.1434 -0.04444 -0.13159 -0.04228 -0.12066 -0.03456 C -0.11527 -0.03055 -0.11024 -0.02592 -0.10486 -0.02191 C -0.09965 -0.0182 -0.08906 -0.01141 -0.08906 -0.01111 C -0.08646 -0.01203 -0.08194 -0.00987 -0.08107 -0.01327 C -0.08021 -0.01635 -0.08507 -0.01666 -0.08732 -0.01759 C -0.09566 -0.02098 -0.10434 -0.02345 -0.11284 -0.02623 C -0.11927 -0.02808 -0.13177 -0.03456 -0.13177 -0.03425 C -0.12326 -0.02098 -0.11354 -0.01358 -0.1033 -0.00277 C -0.11684 0.00186 -0.1309 -0.0108 -0.14462 -0.01327 C -0.16354 -0.02623 -0.16927 -0.02469 -0.12864 -0.02191 C -0.12448 -0.02129 -0.11163 -0.01975 -0.11597 -0.01975 C -0.13715 -0.01975 -0.1585 -0.01882 -0.17951 -0.02191 C -0.18142 -0.02222 -0.1776 -0.02623 -0.17621 -0.02808 C -0.17482 -0.02993 -0.17326 -0.03179 -0.17152 -0.0324 C -0.1585 -0.03734 -0.14236 -0.03549 -0.13021 -0.0429 " pathEditMode="fixed" rAng="0" ptsTypes="AAAAAAAAAAAAAAAAAAAAAAAAAAAAAAAAAAAAAAAAAAAAAAAAAAAAAAAAAAAAAAAAAAAAAAAAAAAAAAAAAAAAAAAAAAAAAA">
                                      <p:cBhvr>
                                        <p:cTn id="70" dur="500" fill="hold"/>
                                        <p:tgtEl>
                                          <p:spTgt spid="29"/>
                                        </p:tgtEl>
                                        <p:attrNameLst>
                                          <p:attrName>ppt_x</p:attrName>
                                          <p:attrName>ppt_y</p:attrName>
                                        </p:attrNameLst>
                                      </p:cBhvr>
                                      <p:rCtr x="920" y="957"/>
                                    </p:animMotion>
                                  </p:childTnLst>
                                </p:cTn>
                              </p:par>
                              <p:par>
                                <p:cTn id="71" presetID="0" presetClass="path" presetSubtype="0" repeatCount="indefinite" autoRev="1" fill="hold" nodeType="withEffect">
                                  <p:stCondLst>
                                    <p:cond delay="0"/>
                                  </p:stCondLst>
                                  <p:childTnLst>
                                    <p:animMotion origin="layout" path="M -0.0349 -0.24012 C -0.03438 -0.24444 -0.0356 -0.25 -0.03334 -0.25277 C -0.03195 -0.25462 -0.03004 -0.2503 -0.02865 -0.24876 C -0.02692 -0.24691 -0.0257 -0.24413 -0.02379 -0.24228 C -0.02171 -0.24074 -0.01442 -0.23858 -0.01285 -0.23796 C -0.02744 -0.25123 -0.00869 -0.26728 -8.61111E-6 -0.27407 C 0.00156 -0.2753 0.00329 -0.27685 0.00468 -0.27839 C 0.00642 -0.28024 0.01163 -0.28549 0.00954 -0.28456 C 0.00433 -0.2824 -0.00278 -0.27314 -0.00643 -0.26759 C -0.03247 -0.22777 -0.01355 -0.25493 -0.02379 -0.24012 C -0.01476 -0.23209 -0.02275 -0.23703 -0.00643 -0.24012 C 0.00833 -0.2429 0.02326 -0.24413 0.03801 -0.2466 C 0.04288 -0.24876 0.04756 -0.25092 0.05242 -0.25277 C 0.05381 -0.2537 0.05433 -0.25586 0.05555 -0.2574 C 0.05694 -0.25895 0.06215 -0.26141 0.06024 -0.26141 C 0.05486 -0.26141 0.04965 -0.25864 0.04444 -0.2574 C 0.04079 -0.25524 0.03697 -0.25308 0.03333 -0.25092 C 0.02951 -0.24814 0.02604 -0.24475 0.02222 -0.24228 C 0.00954 -0.23456 -0.00435 -0.23148 -0.01754 -0.2253 C 0.00659 -0.21481 -0.00504 -0.21851 0.01736 -0.21265 C 0.01909 -0.21234 0.02048 -0.21111 0.02222 -0.21049 C 0.02742 -0.20925 0.04305 -0.20648 0.03801 -0.20833 C 0.01683 -0.21604 -0.00678 -0.21635 -0.02865 -0.21913 C -0.04167 -0.23209 -0.05417 -0.23148 -0.0698 -0.23395 C -0.08039 -0.2358 -0.11216 -0.24197 -0.10157 -0.24012 C -0.08525 -0.23734 -0.09306 -0.23888 -0.07778 -0.23611 C -0.06702 -0.23117 -0.08004 -0.23611 -0.06042 -0.23611 C -0.05296 -0.23611 -0.04567 -0.23456 -0.0382 -0.23395 C -0.04306 -0.21388 -0.05348 -0.19907 -0.06667 -0.18734 C -0.06997 -0.18055 -0.07396 -0.175 -0.07778 -0.16851 C -0.07865 -0.16697 -0.07987 -0.16574 -0.08091 -0.16419 C -0.08195 -0.16265 -0.08577 -0.16018 -0.08421 -0.16018 C -0.08039 -0.16018 -0.07674 -0.16265 -0.0731 -0.16419 C -0.06164 -0.17746 -0.04931 -0.18858 -0.0382 -0.20216 C -0.0382 -0.20185 -0.01598 -0.23055 -0.02067 -0.22962 C -0.02379 -0.22901 -0.02709 -0.22839 -0.03021 -0.22777 C -0.03577 -0.22253 -0.03959 -0.21604 -0.04601 -0.21265 C -0.0507 -0.21018 -0.06042 -0.20648 -0.06042 -0.20617 C -0.06719 -0.20709 -0.07414 -0.20648 -0.08091 -0.20833 C -0.08247 -0.20895 -0.08473 -0.2108 -0.08421 -0.21265 C -0.08369 -0.21481 -0.08091 -0.21419 -0.07935 -0.21481 C -0.0757 -0.21635 -0.07205 -0.21821 -0.06824 -0.21913 C -0.05938 -0.22129 -0.05035 -0.2216 -0.04133 -0.22314 C -0.03074 -0.22746 -0.02171 -0.23518 -0.01112 -0.23796 C -0.00851 -0.2395 -0.00574 -0.24074 -0.00313 -0.24228 C 0.00225 -0.24629 0.01267 -0.25493 0.01267 -0.25462 C 0.01458 -0.25895 0.01736 -0.26172 0.01909 -0.26574 C 0.01996 -0.26728 0.02239 -0.2716 0.02065 -0.27222 C 0.01545 -0.27376 0.01006 -0.27037 0.00468 -0.26975 C -0.00139 -0.26481 -0.00608 -0.2608 -0.01285 -0.2574 C -0.01737 -0.25462 -0.02709 -0.25092 -0.02709 -0.25061 C -0.03126 -0.24228 -0.03334 -0.24444 -0.0382 -0.23796 C -0.03473 -0.22592 -0.0283 -0.22222 -0.02067 -0.21481 C -0.01094 -0.20555 -0.00712 -0.20123 0.00468 -0.19814 C 0.00624 -0.19598 0.00763 -0.19321 0.00954 -0.19166 C 0.01093 -0.19043 0.01545 -0.18765 0.01423 -0.1895 C 0.0019 -0.20493 -0.01824 -0.2037 -0.03334 -0.21049 C -0.02952 -0.20277 -0.02553 -0.19598 -0.02067 -0.1895 C -0.02014 -0.18672 -0.02032 -0.18333 -0.0191 -0.18117 C -0.01598 -0.17407 -0.00469 -0.15555 -0.00799 -0.16203 C -0.01771 -0.1824 -0.02466 -0.20648 -0.03021 -0.22962 C -0.02796 -0.24783 -0.02657 -0.26203 -0.02067 -0.27839 C -0.02605 -0.30771 -0.02223 -0.25802 -0.02709 -0.2574 C -0.04341 -0.25462 -0.0599 -0.25555 -0.07622 -0.25493 C -0.06876 -0.24814 -0.05955 -0.24537 -0.05244 -0.23796 C -0.04827 -0.23395 -0.04445 -0.2287 -0.03976 -0.2253 C -0.03629 -0.22314 -0.02587 -0.225 -0.02865 -0.22129 C -0.0316 -0.21728 -0.03716 -0.22253 -0.04133 -0.22314 C -0.03872 -0.21296 -0.03143 -0.21388 -0.02379 -0.21265 C -0.01528 -0.21172 -0.00695 -0.21141 0.00156 -0.21049 C 0.00676 -0.21018 0.01215 -0.20925 0.01736 -0.20833 C 0.02482 -0.20925 0.03246 -0.20802 0.03958 -0.21049 C 0.04149 -0.21111 0.03663 -0.21388 0.03489 -0.21481 C 0.03229 -0.21635 0.02951 -0.21666 0.0269 -0.21697 C 0.02117 -0.21821 0.00538 -0.22037 -8.61111E-6 -0.22129 C -0.04653 -0.21821 -0.02622 -0.23333 -0.0349 -0.17901 C -0.03542 -0.17561 -0.03577 -0.18611 -0.03646 -0.1895 C -0.03803 -0.19722 -0.04133 -0.21265 -0.04133 -0.21234 C -0.04601 -0.20617 -0.05261 -0.20432 -0.05869 -0.2 C -0.07223 -0.20462 -0.08369 -0.20833 -0.09376 -0.22129 C -0.0757 -0.22685 -0.08525 -0.22469 -0.06511 -0.22777 C -0.06251 -0.2287 -0.04758 -0.23333 -0.04758 -0.23395 C -0.04653 -0.24259 -0.08751 -0.25216 -0.07935 -0.25092 C -0.07049 -0.24938 -0.06146 -0.24783 -0.05244 -0.2466 C -0.0408 -0.24537 -0.01754 -0.24228 -0.01754 -0.24197 C -0.00383 -0.24321 0.01006 -0.24351 0.02378 -0.24444 C 0.02534 -0.24475 0.03003 -0.2466 0.02847 -0.2466 C 0.02534 -0.2466 0.02222 -0.24537 0.01909 -0.24444 C 0.0026 -0.23703 -0.01442 -0.23148 -0.03021 -0.22129 C -0.0257 -0.21913 -0.00244 -0.20771 0.00624 -0.20648 C 0.01058 -0.20555 0.02343 -0.20432 0.01909 -0.20432 C 0.00156 -0.20432 -0.0158 -0.20555 -0.03334 -0.20648 C -0.05678 -0.21234 -0.02449 -0.19351 -0.01754 -0.18734 C -0.00487 -0.17654 -0.02362 -0.19012 -0.01112 -0.17901 C -0.00921 -0.17716 -0.00712 -0.17592 -0.00487 -0.175 C -0.00278 -0.17407 0.00347 -0.17129 0.00156 -0.17283 C -0.00296 -0.17623 -0.00817 -0.17777 -0.01285 -0.18117 C -0.02344 -0.18888 -0.03126 -0.2 -0.04133 -0.20833 C -0.04324 -0.19567 -0.04879 -0.1395 -0.0382 -0.16851 C -0.03768 -0.17407 -0.0408 -0.18518 -0.03646 -0.18518 C -0.03212 -0.18518 -0.03612 -0.17407 -0.0349 -0.16851 C -0.03299 -0.15987 -0.02969 -0.15185 -0.02709 -0.14321 C -0.02605 -0.13981 -0.02379 -0.1324 -0.02379 -0.13209 C -0.0158 -0.15956 -0.02067 -0.1395 -0.02067 -0.19567 " pathEditMode="fixed" rAng="0" ptsTypes="AAAAAAAAAAAAAAAAAAAAAAAAAAAAAAAAAAAAAAAAAAAAAAAAAAAAAAAAAAAAAAAAAAAAAAAAAAAAAAAAAAAAAAAAAAAAAAAAAAAAAAAA">
                                      <p:cBhvr>
                                        <p:cTn id="72" dur="500" fill="hold"/>
                                        <p:tgtEl>
                                          <p:spTgt spid="37"/>
                                        </p:tgtEl>
                                        <p:attrNameLst>
                                          <p:attrName>ppt_x</p:attrName>
                                          <p:attrName>ppt_y</p:attrName>
                                        </p:attrNameLst>
                                      </p:cBhvr>
                                      <p:rCtr x="1319" y="3025"/>
                                    </p:animMotion>
                                  </p:childTnLst>
                                </p:cTn>
                              </p:par>
                              <p:par>
                                <p:cTn id="73" presetID="0" presetClass="path" presetSubtype="0" repeatCount="indefinite" autoRev="1" fill="hold" nodeType="withEffect">
                                  <p:stCondLst>
                                    <p:cond delay="0"/>
                                  </p:stCondLst>
                                  <p:childTnLst>
                                    <p:animMotion origin="layout" path="M -0.0592 -0.15254 C -0.05468 -0.15324 -0.05034 -0.1544 -0.04566 -0.15463 C -0.02778 -0.15578 -0.01007 -0.15486 0.00747 -0.15648 C 0.0092 -0.15671 0.01372 -0.16041 0.01198 -0.16041 C 0.0007 -0.16041 -0.00989 -0.14953 -0.01996 -0.14444 C -0.03159 -0.13819 -0.04444 -0.13565 -0.05625 -0.13032 C -0.03871 -0.12893 -0.02187 -0.12685 -0.00468 -0.12245 C -0.01718 -0.12176 -0.03003 -0.12129 -0.04253 -0.12037 C -0.04653 -0.11991 -0.05295 -0.12315 -0.05468 -0.11828 C -0.05625 -0.11435 -0.04878 -0.11412 -0.04566 -0.11227 C -0.04166 -0.11018 -0.03767 -0.10764 -0.0335 -0.10625 C -0.01701 -0.1 -0.00017 -0.09375 0.01615 -0.08819 C 0.01997 -0.08703 0.02344 -0.08518 0.02709 -0.08426 C 0.02969 -0.08333 0.03733 -0.08078 0.03472 -0.08217 C 0.02483 -0.0875 0.01736 -0.08842 0.00747 -0.09213 C -0.00156 -0.09537 -0.00972 -0.09745 -0.01823 -0.10023 C -0.02778 -0.09953 -0.03784 -0.10185 -0.04705 -0.09815 C -0.0493 -0.09745 -0.04548 -0.09259 -0.04427 -0.09004 C -0.04184 -0.08565 -0.03923 -0.08171 -0.03663 -0.07801 C -0.02778 -0.06666 -0.01788 -0.05486 -0.00764 -0.04606 C -0.01302 -0.07685 -0.03593 -0.09236 -0.05034 -0.1162 C -0.05295 -0.12685 -0.0592 -0.13819 -0.06528 -0.14653 C -0.06909 -0.15139 -0.06996 -0.14907 -0.07291 -0.15463 C -0.07569 -0.15972 -0.07691 -0.16643 -0.08038 -0.1706 C -0.08316 -0.17384 -0.08715 -0.175 -0.08941 -0.1787 C -0.09375 -0.18611 -0.09722 -0.19166 -0.10312 -0.19676 C -0.10364 -0.19352 -0.10521 -0.19004 -0.10468 -0.1868 C -0.10104 -0.16551 -0.08246 -0.14375 -0.06979 -0.13241 C -0.08559 -0.13171 -0.10121 -0.13356 -0.11684 -0.13032 C -0.12291 -0.12916 -0.10468 -0.12731 -0.09861 -0.12639 C -0.09201 -0.12523 -0.08559 -0.125 -0.07882 -0.12453 C -0.07587 -0.12384 -0.06979 -0.12662 -0.06979 -0.12245 C -0.06979 -0.12222 -0.08333 -0.1044 -0.08507 -0.10231 C -0.08646 -0.10023 -0.08941 -0.09629 -0.08941 -0.09606 C -0.0934 -0.08518 -0.09809 -0.07453 -0.10468 -0.0662 C -0.10746 -0.04722 -0.10399 -0.06342 -0.1092 -0.05 C -0.10989 -0.04815 -0.11007 -0.04583 -0.11076 -0.04421 C -0.11146 -0.0419 -0.11423 -0.03611 -0.11371 -0.03819 C -0.11059 -0.05092 -0.1085 -0.04953 -0.10312 -0.05995 C -0.09722 -0.07106 -0.09166 -0.08264 -0.08646 -0.09421 C -0.0835 -0.10856 -0.08073 -0.12199 -0.07448 -0.13426 C -0.07396 -0.10092 -0.07396 -0.06713 -0.07291 -0.03403 C -0.07239 -0.01828 -0.07031 -0.0287 -0.06823 -0.03403 C -0.06649 -0.04907 -0.06441 -0.06366 -0.06059 -0.07801 C -0.06111 -0.09768 -0.06284 -0.1169 -0.06232 -0.13657 C -0.06215 -0.14352 -0.04566 -0.14953 -0.03941 -0.15463 C -0.03541 -0.15787 -0.03264 -0.16296 -0.02899 -0.16666 C -0.01962 -0.17639 -0.00972 -0.18333 -0.00347 -0.19676 C -0.01389 -0.20023 -0.01701 -0.19328 -0.02587 -0.1868 C -0.03368 -0.18102 -0.0375 -0.17754 -0.04427 -0.1706 C -0.04843 -0.1662 -0.05364 -0.16366 -0.05764 -0.15856 C -0.06267 -0.15208 -0.06649 -0.14491 -0.07118 -0.13842 C -0.0743 -0.1493 -0.0684 -0.15602 -0.06528 -0.16666 C -0.06475 -0.17129 -0.06458 -0.17616 -0.06389 -0.18078 C -0.0618 -0.1919 -0.05694 -0.20069 -0.06528 -0.18264 C -0.0658 -0.1794 -0.06632 -0.17592 -0.06684 -0.17268 C -0.06771 -0.16458 -0.06979 -0.14838 -0.06979 -0.14815 C -0.07048 -0.15324 -0.07257 -0.17708 -0.07587 -0.18472 C -0.07847 -0.19051 -0.08281 -0.19491 -0.08507 -0.20069 C -0.08593 -0.20347 -0.08698 -0.20625 -0.08802 -0.20879 C -0.09271 -0.18981 -0.08889 -0.16875 -0.08038 -0.15254 C -0.07986 -0.15069 -0.07725 -0.14699 -0.07882 -0.14653 C -0.08576 -0.14444 -0.10208 -0.15046 -0.1092 -0.15254 C -0.11111 -0.15069 -0.11701 -0.14907 -0.11528 -0.14653 C -0.11267 -0.14213 -0.10712 -0.14398 -0.10312 -0.14236 C -0.09548 -0.13958 -0.09149 -0.1375 -0.08507 -0.13426 C -0.09739 -0.12778 -0.11093 -0.12014 -0.12135 -0.10833 C -0.12291 -0.10648 -0.1243 -0.10416 -0.12587 -0.10231 C -0.12778 -0.1 -0.13368 -0.09838 -0.13194 -0.09629 C -0.12968 -0.09352 -0.12569 -0.09745 -0.12274 -0.09815 C -0.1151 -0.10069 -0.1 -0.10694 -0.09097 -0.11041 C -0.08212 -0.11389 -0.07621 -0.12338 -0.06684 -0.12639 C -0.06545 -0.12106 -0.06649 -0.11458 -0.06389 -0.11041 C -0.0625 -0.1081 -0.05972 -0.10903 -0.05764 -0.10833 C -0.03593 -0.09375 -0.06267 -0.11065 -0.03663 -0.09815 C -0.02413 -0.09259 -0.01458 -0.08703 -0.00173 -0.08426 C 0.00122 -0.08495 0.00903 -0.08287 0.00747 -0.08611 C 0.00504 -0.09074 -0.00069 -0.08866 -0.00468 -0.09004 C -0.00746 -0.0912 -0.00972 -0.09328 -0.01232 -0.09421 C -0.02934 -0.10208 -0.04687 -0.10694 -0.06389 -0.11435 C -0.04323 -0.125 -0.01771 -0.12268 0.00261 -0.12453 C 0.01389 -0.12916 0.00851 -0.12754 0.01788 -0.13032 C 0.01615 -0.13241 0.01563 -0.13588 0.01354 -0.13657 C -0.00347 -0.14097 -0.04583 -0.1419 -0.0592 -0.14236 C -0.04323 -0.15278 -0.02517 -0.15717 -0.00764 -0.16041 C 0.0007 -0.16389 0.00816 -0.16828 0.01615 -0.17268 C 0.01788 -0.17453 0.0191 -0.17731 0.02101 -0.1787 C 0.025 -0.18241 0.02952 -0.17916 0.02101 -0.18264 C 0.01389 -0.18078 0.0066 -0.17801 -0.00017 -0.17662 C -0.00347 -0.17592 -0.00625 -0.17546 -0.00937 -0.17453 C -0.01753 -0.17245 -0.02343 -0.16828 -0.03194 -0.16666 C -0.04427 -0.16111 -0.05312 -0.15393 -0.06232 -0.14236 C -0.06024 -0.15833 -0.05434 -0.17616 -0.04861 -0.19074 C -0.04843 -0.19398 -0.04774 -0.19745 -0.04705 -0.20069 C -0.0467 -0.20301 -0.04427 -0.20787 -0.04566 -0.20694 C -0.04791 -0.20532 -0.05243 -0.19352 -0.05312 -0.19074 C -0.05538 -0.17616 -0.05729 -0.15486 -0.06389 -0.14236 C -0.06284 -0.13727 -0.06371 -0.13032 -0.06059 -0.12639 C -0.05764 -0.12245 -0.0526 -0.12384 -0.04861 -0.12245 C -0.01875 -0.11227 -0.05538 -0.12477 -0.02291 -0.11227 C -0.01892 -0.11088 -0.01493 -0.10995 -0.01093 -0.10833 C -0.00764 -0.10717 -0.00173 -0.10833 -0.00173 -0.10416 C -0.00173 -0.1 -0.00781 -0.10555 -0.01093 -0.10625 C -0.01371 -0.10694 -0.01701 -0.10764 -0.01996 -0.10833 C -0.02725 -0.11481 -0.03559 -0.11412 -0.04427 -0.1162 C -0.05538 -0.11203 -0.05937 -0.11389 -0.05034 -0.10231 C -0.04462 -0.08356 -0.02778 -0.05486 -0.01232 -0.04815 C -0.01701 -0.06088 -0.02795 -0.06504 -0.03663 -0.07407 C -0.04687 -0.08518 -0.05468 -0.09815 -0.06684 -0.10625 C -0.06771 -0.10741 -0.06875 -0.10903 -0.06979 -0.11041 C -0.07083 -0.11157 -0.07361 -0.11597 -0.07291 -0.11435 C -0.06909 -0.10602 -0.06337 -0.09907 -0.06059 -0.09004 C -0.05607 -0.07453 -0.04861 -0.06134 -0.03802 -0.05231 C -0.0368 -0.05116 -0.03993 -0.05509 -0.04114 -0.05602 C -0.04843 -0.0625 -0.05538 -0.06759 -0.06232 -0.07407 C -0.06962 -0.08055 -0.0743 -0.08495 -0.07882 -0.09421 C -0.07847 -0.10578 -0.0743 -0.11782 -0.07743 -0.12847 C -0.07864 -0.1331 -0.08437 -0.12523 -0.08802 -0.12453 C -0.0934 -0.12338 -0.09913 -0.12315 -0.10468 -0.12245 C -0.12014 -0.11528 -0.12048 -0.11342 -0.14392 -0.12037 C -0.14705 -0.12106 -0.13784 -0.12291 -0.13489 -0.12453 C -0.11232 -0.13565 -0.12673 -0.13171 -0.10017 -0.13426 C -0.09271 -0.13588 -0.08593 -0.1375 -0.07882 -0.14051 C -0.096 -0.14491 -0.07812 -0.13935 -0.09253 -0.14653 C -0.09774 -0.14907 -0.10399 -0.14907 -0.1092 -0.15254 C -0.1158 -0.15694 -0.11979 -0.16041 -0.12743 -0.1625 C -0.14288 -0.17639 -0.1401 -0.17129 -0.11371 -0.16666 C -0.10434 -0.16134 -0.09566 -0.1537 -0.08646 -0.14838 C -0.07482 -0.1419 -0.06076 -0.13727 -0.04861 -0.13426 C -0.0585 -0.14745 -0.07205 -0.15717 -0.0835 -0.16875 C -0.08819 -0.17338 -0.08958 -0.18009 -0.09409 -0.18472 C -0.09566 -0.18634 -0.09861 -0.1912 -0.09861 -0.18866 C -0.09861 -0.18588 -0.0908 -0.17662 -0.08941 -0.17453 C -0.08628 -0.16991 -0.08385 -0.16458 -0.08038 -0.16041 C -0.07274 -0.15139 -0.0658 -0.14884 -0.06059 -0.13657 " pathEditMode="fixed" rAng="0" ptsTypes="ffffffffffffffffffffffffffffffffffffffffffffffffffffffffffffffffffffffffffffffffffffffffffffffffffffffffffffffffffffffffffffffffffffffA">
                                      <p:cBhvr>
                                        <p:cTn id="74" dur="500" fill="hold"/>
                                        <p:tgtEl>
                                          <p:spTgt spid="10"/>
                                        </p:tgtEl>
                                        <p:attrNameLst>
                                          <p:attrName>ppt_x</p:attrName>
                                          <p:attrName>ppt_y</p:attrName>
                                        </p:attrNameLst>
                                      </p:cBhvr>
                                      <p:rCtr x="434" y="3889"/>
                                    </p:animMotion>
                                  </p:childTnLst>
                                </p:cTn>
                              </p:par>
                              <p:par>
                                <p:cTn id="75" presetID="0" presetClass="path" presetSubtype="0" repeatCount="indefinite" autoRev="1" fill="hold" nodeType="withEffect">
                                  <p:stCondLst>
                                    <p:cond delay="0"/>
                                  </p:stCondLst>
                                  <p:childTnLst>
                                    <p:animMotion origin="layout" path="M -0.04219 -0.25093 C -0.04323 -0.25957 -0.04462 -0.2679 -0.04514 -0.27655 C -0.04548 -0.27932 -0.04462 -0.27068 -0.04375 -0.26821 C -0.03906 -0.25556 -0.03906 -0.2571 -0.03264 -0.25093 C -0.02743 -0.27223 -0.02187 -0.29352 -0.01684 -0.31451 C -0.01632 -0.30988 -0.01632 -0.30463 -0.01528 -0.29969 C -0.01475 -0.29723 -0.01285 -0.29568 -0.01198 -0.29321 C -0.01111 -0.29074 -0.01094 -0.28766 -0.01041 -0.28488 C -0.00989 -0.27161 -0.01319 -0.2571 -0.00885 -0.24476 C -0.00729 -0.24013 -0.00243 -0.25062 0.0007 -0.2534 C 0.0033 -0.25556 0.00712 -0.25463 0.01025 -0.25525 C 0.01406 -0.25895 0.01719 -0.26358 0.02136 -0.26574 C 0.02552 -0.2679 0.02986 -0.26667 0.03403 -0.26821 C 0.03837 -0.26945 0.04236 -0.27253 0.0467 -0.27439 C 0.04931 -0.27562 0.05729 -0.27747 0.05469 -0.27655 C 0.05104 -0.275 0.04722 -0.27408 0.04358 -0.27223 C 0.03872 -0.26976 0.03438 -0.26574 0.02934 -0.26358 C 0.025 -0.26204 0.02066 -0.26235 0.0165 -0.26173 C 0.01285 -0.26019 0.0092 -0.25865 0.00538 -0.25741 C 0.00226 -0.25648 -0.00729 -0.25618 -0.00416 -0.25525 C 0.02136 -0.24846 0.04913 -0.24753 0.07518 -0.2426 C 0.06736 -0.24198 0.0592 -0.24229 0.05156 -0.24044 C 0.04601 -0.23951 0.04097 -0.23519 0.03559 -0.23395 C 0.02969 -0.23303 -0.0059 -0.22902 -0.01684 -0.22778 C -0.03906 -0.22994 -0.06146 -0.23025 -0.0835 -0.23395 C -0.08941 -0.23488 -0.0717 -0.23488 -0.06597 -0.23611 C -0.06215 -0.23704 -0.0585 -0.23889 -0.05486 -0.24044 C -0.05173 -0.24198 -0.04514 -0.24476 -0.04514 -0.24445 C -0.05746 -0.24784 -0.06962 -0.24939 -0.08194 -0.25093 C -0.08611 -0.25309 -0.09028 -0.25556 -0.09462 -0.25741 C -0.09826 -0.25895 -0.10955 -0.26173 -0.10573 -0.26173 C -0.09635 -0.26173 -0.07535 -0.25062 -0.06597 -0.24692 C -0.0618 -0.24753 -0.0533 -0.24321 -0.0533 -0.24877 C -0.0533 -0.25587 -0.06302 -0.25587 -0.06597 -0.26173 C -0.06701 -0.26358 -0.06823 -0.26605 -0.06927 -0.26821 C -0.06979 -0.27006 -0.06996 -0.27253 -0.07083 -0.27439 C -0.07205 -0.27686 -0.07673 -0.28303 -0.07552 -0.28056 C -0.07344 -0.27655 -0.06198 -0.25679 -0.05642 -0.25093 C -0.05 -0.24414 -0.0467 -0.24383 -0.03906 -0.24044 C -0.0375 -0.23982 -0.03403 -0.23858 -0.03403 -0.23827 C -0.00694 -0.21358 0.0217 -0.20247 0.05295 -0.18951 C 0.09479 -0.17223 0.05434 -0.18611 0.07518 -0.17932 C 0.06233 -0.19074 0.04809 -0.19784 0.03247 -0.20031 C 0.01163 -0.20926 -0.01094 -0.20618 -0.03264 -0.21081 C -0.03368 -0.21235 -0.03455 -0.2142 -0.03594 -0.21513 C -0.03889 -0.21698 -0.04826 -0.22099 -0.04514 -0.21914 C -0.03073 -0.20957 -0.01736 -0.1963 -0.00243 -0.18766 C 0.00365 -0.18395 0.0165 -0.17686 0.0165 -0.17655 C -0.00243 -0.20216 0.01788 -0.17778 -0.00885 -0.20031 C -0.01823 -0.20803 -0.03594 -0.22562 -0.03594 -0.22531 C -0.03941 -0.20679 -0.04236 -0.13982 -0.03264 -0.18334 C -0.03785 -0.25093 -0.03246 -0.22809 -0.04375 -0.20432 C -0.04427 -0.20155 -0.04444 -0.19877 -0.04514 -0.19599 C -0.04618 -0.19383 -0.05 -0.19136 -0.04861 -0.18951 C -0.04722 -0.18766 -0.04236 -0.19599 -0.04375 -0.19414 C -0.04722 -0.18951 -0.05139 -0.18581 -0.05486 -0.18118 C -0.06094 -0.1929 -0.05486 -0.20155 -0.04861 -0.21081 C -0.04566 -0.21544 -0.03906 -0.22377 -0.03906 -0.22346 C -0.03559 -0.23766 -0.02257 -0.23827 -0.01371 -0.24476 C 0.00469 -0.25803 -0.01232 -0.24506 -0.00243 -0.25525 C -0.00104 -0.2571 0.00226 -0.25957 0.00226 -0.25926 " pathEditMode="fixed" rAng="0" ptsTypes="AAAAAAAAAAAAAAAAAAAAAAAAAAAAAAAAAAAAAAAAAAAAAAAAAAAAAAAAAAAAA">
                                      <p:cBhvr>
                                        <p:cTn id="76" dur="500" fill="hold"/>
                                        <p:tgtEl>
                                          <p:spTgt spid="38"/>
                                        </p:tgtEl>
                                        <p:attrNameLst>
                                          <p:attrName>ppt_x</p:attrName>
                                          <p:attrName>ppt_y</p:attrName>
                                        </p:attrNameLst>
                                      </p:cBhvr>
                                      <p:rCtr x="2639" y="895"/>
                                    </p:animMotion>
                                  </p:childTnLst>
                                </p:cTn>
                              </p:par>
                              <p:par>
                                <p:cTn id="77" presetID="0" presetClass="path" presetSubtype="0" repeatCount="indefinite" autoRev="1" fill="hold" nodeType="withEffect">
                                  <p:stCondLst>
                                    <p:cond delay="0"/>
                                  </p:stCondLst>
                                  <p:childTnLst>
                                    <p:animMotion origin="layout" path="M 0.11042 -0.12222 C 0.09236 -0.11327 0.07257 -0.1071 0.05382 -0.10092 C 0.05226 -0.09938 0.04687 -0.09691 0.04896 -0.09691 C 0.0533 -0.09691 0.05729 -0.09969 0.06181 -0.10092 C 0.07604 -0.10432 0.08976 -0.10895 0.10399 -0.11265 C 0.10503 -0.1145 0.10799 -0.11605 0.10712 -0.11821 C 0.10625 -0.12068 0.10278 -0.11944 0.10069 -0.12037 C 0.09844 -0.12129 0.09653 -0.12315 0.0941 -0.12407 C 0.09253 -0.125 0.09097 -0.12561 0.08941 -0.12623 C 0.07934 -0.13765 0.06806 -0.14413 0.05538 -0.14969 C 0.05312 -0.15092 0.05122 -0.15247 0.04896 -0.15339 C 0.04566 -0.15494 0.03576 -0.15802 0.03924 -0.1571 C 0.05677 -0.15308 0.0724 -0.14259 0.08941 -0.1358 C 0.09618 -0.12747 0.1059 -0.12345 0.11528 -0.12037 C 0.12951 -0.11543 0.1434 -0.1108 0.15903 -0.10864 C 0.16111 -0.1074 0.16302 -0.10494 0.16528 -0.10463 C 0.16753 -0.10432 0.17344 -0.10463 0.17187 -0.10679 C 0.16962 -0.10957 0.16545 -0.10833 0.16215 -0.10864 C 0.15087 -0.10987 0.13941 -0.11018 0.12812 -0.11049 C 0.12656 -0.11173 0.12517 -0.11358 0.12257 -0.1145 C 0.12118 -0.11543 0.11562 -0.11358 0.1158 -0.11636 C 0.11753 -0.12037 0.12222 -0.1216 0.125 -0.12407 C 0.13819 -0.1358 0.15347 -0.13765 0.16875 -0.14352 C 0.17083 -0.14444 0.17292 -0.14475 0.175 -0.14568 C 0.17847 -0.14691 0.1816 -0.14845 0.1849 -0.14969 C 0.18628 -0.15031 0.19149 -0.15154 0.18976 -0.15154 C 0.18281 -0.15092 0.17569 -0.15031 0.16875 -0.14969 C 0.15556 -0.14691 0.14253 -0.14074 0.12934 -0.1358 C 0.11892 -0.13179 0.10712 -0.13302 0.09583 -0.1321 C 0.08854 -0.12592 0.07708 -0.11358 0.0684 -0.11265 C 0.06198 -0.11142 0.05538 -0.11111 0.04896 -0.11049 C 0.04722 -0.11018 0.04288 -0.1071 0.0441 -0.10864 C 0.05035 -0.11605 0.06372 -0.11697 0.07153 -0.11821 C 0.08906 -0.12561 0.1066 -0.1321 0.125 -0.1358 C 0.14115 -0.14907 0.12882 -0.19228 0.12812 -0.20432 C 0.12326 -0.18981 0.11997 -0.17592 0.1158 -0.16142 C 0.11545 -0.15555 0.11372 -0.14969 0.11198 -0.14352 C 0.11146 -0.14166 0.11042 -0.13765 0.11042 -0.13734 C 0.11146 -0.1358 0.11215 -0.13024 0.11372 -0.1321 C 0.11562 -0.13487 0.11528 -0.13981 0.11528 -0.14352 C 0.11528 -0.17994 0.11597 -0.22345 0.10868 -0.26049 C 0.09306 -0.22839 0.09375 -0.17994 0.10712 -0.14784 C 0.10764 -0.14043 0.10781 -0.13302 0.10868 -0.12623 C 0.10903 -0.12345 0.10816 -0.11852 0.11042 -0.11821 C 0.11319 -0.11759 0.11458 -0.12253 0.1158 -0.12407 C 0.11944 -0.12654 0.12257 -0.12747 0.125 -0.12994 C 0.14184 -0.14753 0.15469 -0.17006 0.17031 -0.18858 C 0.18177 -0.20247 0.16875 -0.19166 0.18003 -0.20031 C 0.18281 -0.20555 0.18941 -0.21543 0.17344 -0.20031 C 0.17083 -0.19784 0.16944 -0.19352 0.16701 -0.19043 C 0.16233 -0.18426 0.15729 -0.1787 0.15243 -0.17284 C 0.13889 -0.15679 0.13507 -0.13302 0.125 -0.1145 C 0.12257 -0.10524 0.12014 -0.09969 0.1184 -0.09105 C 0.1342 -0.07716 0.1533 -0.06697 0.17187 -0.05987 C 0.17865 -0.05432 0.17865 -0.05247 0.18976 -0.05802 C 0.19132 -0.05864 0.18628 -0.05895 0.1849 -0.05987 C 0.18108 -0.0608 0.17726 -0.06203 0.17344 -0.06358 C 0.16337 -0.06728 0.15434 -0.07315 0.14444 -0.07747 C 0.14062 -0.0821 0.13507 -0.08426 0.13142 -0.08889 C 0.12934 -0.09105 0.1283 -0.09321 0.12656 -0.09506 C 0.12517 -0.0966 0.11979 -0.09938 0.1217 -0.09907 C 0.12899 -0.09753 0.14965 -0.08765 0.15573 -0.08518 C 0.16997 -0.07932 0.18455 -0.075 0.19931 -0.0716 C 0.19323 -0.0824 0.18003 -0.08271 0.17031 -0.08703 C 0.16528 -0.0895 0.16094 -0.09321 0.15573 -0.09506 C 0.14792 -0.09784 0.13924 -0.09784 0.13142 -0.10092 C 0.12031 -0.10957 0.13281 -0.10957 0.13941 -0.11049 C 0.17587 -0.11666 0.16562 -0.11543 0.19288 -0.11821 C 0.19896 -0.12129 0.20417 -0.12407 0.21059 -0.12623 C 0.22326 -0.14043 0.15191 -0.12808 0.15087 -0.12808 C 0.14323 -0.12747 0.13576 -0.12654 0.12812 -0.12623 C 0.09149 -0.125 0.05469 -0.12469 0.01806 -0.12407 C 0.00243 -0.12129 0.00451 -0.12345 0.02778 -0.1145 C 0.0526 -0.10463 0.07205 -0.10586 0.09913 -0.10463 C 0.09965 -0.07006 0.09896 -0.0358 0.10069 -0.00154 C 0.10087 0.00216 0.10243 -0.00833 0.10399 -0.01142 C 0.10521 -0.01419 0.10747 -0.01636 0.10868 -0.01913 C 0.11337 -0.0287 0.11597 -0.03919 0.11997 -0.05 C 0.12031 -0.05216 0.11944 -0.07315 0.12934 -0.06574 C 0.13385 -0.06296 0.1349 -0.05617 0.13767 -0.05216 C 0.14705 -0.03889 0.15833 -0.02839 0.16701 -0.01512 C 0.17465 -0.0287 0.16302 -0.05339 0.15573 -0.06358 C 0.14201 -0.08302 0.12639 -0.10154 0.1158 -0.12407 C 0.11476 -0.12932 0.12552 -0.12006 0.12934 -0.11821 C 0.12257 -0.12623 0.12552 -0.13148 0.1184 -0.13981 C 0.11562 -0.15247 0.10833 -0.16728 0.10069 -0.17685 C 0.09878 -0.18673 0.09601 -0.19043 0.09097 -0.19815 C 0.08854 -0.20185 0.08437 -0.21018 0.08437 -0.20987 C 0.08958 -0.18518 0.10833 -0.14815 0.12257 -0.12994 C 0.13576 -0.13765 0.14271 -0.15216 0.15399 -0.16142 C 0.1684 -0.17284 0.15625 -0.16018 0.17031 -0.17685 C 0.17187 -0.1787 0.17726 -0.18395 0.175 -0.18271 C 0.16406 -0.17685 0.15972 -0.17592 0.15087 -0.16728 C 0.13785 -0.15463 0.15139 -0.16234 0.13628 -0.15555 C 0.12795 -0.14043 0.13889 -0.15864 0.12812 -0.14568 C 0.12483 -0.14166 0.12257 -0.1358 0.11997 -0.1321 C 0.10816 -0.11759 0.11788 -0.13395 0.11042 -0.12037 C 0.11215 -0.13302 0.11753 -0.1429 0.12257 -0.15339 C 0.12569 -0.15771 0.13142 -0.16512 0.13142 -0.16481 " pathEditMode="fixed" rAng="0" ptsTypes="AAAAAAAAAAAAAAAAAAAAAAAAAAAAAAAAAAAAAAAAAAAAAAAAAAAAAAAAAAAAAAAAAAAAAAAAAAAAAAAAAAAAAAAAAAAAAAAAAAA">
                                      <p:cBhvr>
                                        <p:cTn id="78" dur="500" fill="hold"/>
                                        <p:tgtEl>
                                          <p:spTgt spid="25"/>
                                        </p:tgtEl>
                                        <p:attrNameLst>
                                          <p:attrName>ppt_x</p:attrName>
                                          <p:attrName>ppt_y</p:attrName>
                                        </p:attrNameLst>
                                      </p:cBhvr>
                                      <p:rCtr x="-52" y="-864"/>
                                    </p:animMotion>
                                  </p:childTnLst>
                                </p:cTn>
                              </p:par>
                              <p:par>
                                <p:cTn id="79" presetID="0" presetClass="path" presetSubtype="0" repeatCount="indefinite" autoRev="1" fill="hold" nodeType="withEffect">
                                  <p:stCondLst>
                                    <p:cond delay="0"/>
                                  </p:stCondLst>
                                  <p:childTnLst>
                                    <p:animMotion origin="layout" path="M 0.1323 0.10617 C 0.11424 0.1108 0.04514 0.12562 0.07518 0.10617 C 0.12223 0.11049 0.16962 0.11451 0.2165 0.12315 C 0.21997 0.12376 0.20886 0.12191 0.20539 0.12099 C 0.20469 0.12099 0.18889 0.11728 0.18629 0.11667 C 0.16667 0.11296 0.15052 0.11358 0.129 0.11265 C 0.14879 0.10154 0.16927 0.10154 0.18959 0.09352 C 0.21875 0.08241 0.19202 0.09136 0.21181 0.08302 C 0.2165 0.08086 0.23316 0.07685 0.23386 0.07654 C 0.23802 0.07562 0.25105 0.07407 0.24653 0.07438 C 0.21997 0.07531 0.19254 0.07716 0.16563 0.0787 C 0.1592 0.08148 0.15295 0.08364 0.14653 0.08704 C 0.14549 0.08827 0.14462 0.09012 0.14358 0.09136 C 0.14202 0.09259 0.13907 0.09568 0.13855 0.09352 C 0.13733 0.08827 0.14827 0.075 0.15122 0.07222 C 0.15677 0.06049 0.1632 0.04969 0.16875 0.03827 C 0.16962 0.03642 0.16962 0.03395 0.17032 0.0321 C 0.17101 0.03025 0.175 0.02839 0.17344 0.02778 C 0.17101 0.02654 0.16841 0.02901 0.16563 0.02994 C 0.15556 0.0466 0.15105 0.06049 0.14653 0.08086 C 0.14184 0.13796 0.1467 0.05 0.14809 0.0321 C 0.14861 0.025 0.14914 0.0179 0.14983 0.0108 C 0.14914 0.00432 0.15122 -0.00432 0.14809 -0.00988 C 0.14601 -0.01358 0.14601 -0.00124 0.14497 0.00278 C 0.1415 0.0179 0.14219 0.01512 0.14011 0.02994 C 0.13907 0.04599 0.13768 0.0608 0.13542 0.07654 C 0.12153 0.05741 0.09254 0.0358 0.07344 0.02778 C 0.07153 0.02593 0.06129 0.01481 0.07032 0.03426 C 0.07882 0.05216 0.08698 0.06173 0.10052 0.07222 C 0.10608 0.07654 0.11233 0.07839 0.11789 0.08302 C 0.12153 0.08549 0.12396 0.09043 0.12743 0.09352 C 0.14289 0.1071 0.16146 0.11543 0.17848 0.12531 C 0.18889 0.13117 0.19914 0.13796 0.21007 0.14228 C 0.21372 0.14352 0.21771 0.14475 0.22118 0.1463 C 0.22292 0.14691 0.22743 0.14846 0.22587 0.14846 C 0.22309 0.14846 0.22049 0.14691 0.21823 0.1463 C 0.20469 0.13858 0.1908 0.13488 0.17674 0.12932 C 0.17396 0.12839 0.17153 0.12654 0.16875 0.12531 C 0.16563 0.12376 0.1592 0.12099 0.1592 0.1213 C 0.15556 0.12376 0.14688 0.12407 0.14809 0.12932 C 0.15122 0.1429 0.16372 0.14907 0.16875 0.16111 C 0.17674 0.1787 0.17969 0.18827 0.18959 0.20154 C 0.18021 0.17623 0.16198 0.16296 0.15122 0.14012 C 0.1467 0.13055 0.14462 0.1179 0.13855 0.11049 C 0.1349 0.13025 0.13264 0.19815 0.14184 0.15062 C 0.14132 0.13735 0.14132 0.12376 0.14011 0.11049 C 0.13993 0.10833 0.13907 0.11451 0.13855 0.11667 C 0.1375 0.12006 0.13681 0.12407 0.13542 0.12716 C 0.13212 0.13488 0.12795 0.14136 0.12431 0.14846 C 0.11945 0.15772 0.11806 0.16728 0.11164 0.17593 C 0.10677 0.1892 0.10643 0.18302 0.09896 0.1929 C 0.09618 0.18148 0.09757 0.16636 0.10365 0.15679 C 0.12084 0.12994 0.14202 0.10617 0.16094 0.08086 C 0.16858 0.07037 0.17726 0.05679 0.18785 0.05339 C 0.18959 0.05185 0.19132 0.05062 0.19254 0.04907 C 0.20313 0.03642 0.20782 0.03148 0.19098 0.04043 C 0.18316 0.04475 0.17379 0.05216 0.16736 0.05957 C 0.15851 0.06944 0.14879 0.08302 0.14184 0.09568 C 0.13438 0.10895 0.13264 0.11852 0.12275 0.12716 C 0.10157 0.11111 0.07986 0.10679 0.05608 0.10185 C 0.0816 0.09815 0.10695 0.10031 0.1323 0.10401 C 0.11754 0.09475 0.10313 0.08395 0.08785 0.07654 C 0.08056 0.06914 0.07292 0.06265 0.06563 0.05525 C 0.06216 0.05185 0.05452 0.05247 0.05452 0.04691 C 0.05452 0.04414 0.05868 0.04846 0.06077 0.04907 C 0.06615 0.05123 0.07153 0.05278 0.07674 0.05525 C 0.10313 0.0679 0.06823 0.05864 0.11476 0.06605 C 0.125 0.07253 0.14167 0.08055 0.15122 0.0892 C 0.15243 0.09012 0.1533 0.09259 0.15452 0.09352 C 0.16841 0.10185 0.17136 0.09907 0.18629 0.10401 C 0.20018 0.10833 0.21302 0.11605 0.22587 0.12315 C 0.22743 0.12407 0.22292 0.12191 0.22118 0.12099 C 0.21771 0.11944 0.21372 0.1179 0.21007 0.11667 C 0.1967 0.11173 0.19914 0.11265 0.18629 0.11049 C 0.17014 0.09969 0.16111 0.10463 0.14011 0.10617 C 0.154 0.09383 0.17153 0.09167 0.18785 0.0892 C 0.19827 0.08364 0.20886 0.07839 0.21997 0.07438 C 0.22535 0.06852 0.23021 0.06481 0.23698 0.06173 C 0.24688 0.04753 0.24219 0.05617 0.21007 0.06173 C 0.20122 0.06327 0.19306 0.0679 0.18455 0.07222 C 0.18021 0.07716 0.16615 0.09136 0.16094 0.09352 C 0.15556 0.09599 0.14653 0.10401 0.14653 0.10432 C 0.15695 0.07994 0.16511 0.0787 0.18455 0.06389 C 0.19132 0.05895 0.19601 0.04414 0.2007 0.03642 C 0.20417 0.02222 0.19948 0.03827 0.20712 0.0216 C 0.20764 0.01944 0.21007 0.01636 0.20886 0.01512 C 0.2066 0.01327 0.20417 0.01667 0.20243 0.01728 C 0.19028 0.02963 0.17691 0.03981 0.16875 0.05741 C 0.16389 0.0679 0.15799 0.09537 0.15122 0.10401 C 0.15816 0.08025 0.16841 0.05802 0.17518 0.03426 C 0.17917 0.02068 0.18143 0.00617 0.18455 -0.00772 C 0.1842 -0.01049 0.1849 -0.01482 0.18316 -0.01636 C 0.18195 -0.01759 0.18143 -0.01327 0.17986 -0.01204 C 0.17743 -0.00988 0.17448 -0.00772 0.17205 -0.00586 C 0.15209 0.02654 0.14184 0.04876 0.1323 0.08704 C 0.125 0.0679 0.11667 0.05309 0.10677 0.03642 C 0.10139 0.02716 0.09618 0.0179 0.09098 0.00864 C 0.08959 0.00679 0.08525 0.00031 0.08629 0.00278 C 0.09393 0.02253 0.1132 0.03765 0.12587 0.05123 C 0.13802 0.06358 0.13108 0.05988 0.14011 0.06389 C 0.13959 0.05463 0.14098 0.04475 0.13855 0.03642 C 0.13542 0.02531 0.129 0.01667 0.12431 0.00679 C 0.11476 -0.01296 0.12396 -0.00031 0.11632 -0.00988 C 0.12934 0.05772 0.16389 0.09938 0.19896 0.1463 C 0.2007 0.14815 0.19601 0.1429 0.19427 0.14228 C 0.1908 0.14012 0.18664 0.13981 0.18316 0.13796 C 0.16858 0.13117 0.15469 0.12284 0.14011 0.11667 C 0.15799 0.14043 0.14098 0.12068 0.1592 0.1358 C 0.16389 0.13951 0.16702 0.14599 0.17205 0.14846 C 0.18039 0.15278 0.18455 0.15185 0.19254 0.15895 C 0.19948 0.16512 0.20243 0.16821 0.21007 0.17191 C 0.21302 0.17284 0.21528 0.17438 0.21823 0.17593 C 0.21945 0.17654 0.22431 0.1787 0.22292 0.17809 C 0.20712 0.17191 0.1908 0.16728 0.17518 0.16111 C 0.14983 0.15093 0.17813 0.15741 0.15295 0.15278 C 0.15157 0.15154 0.15 0.14846 0.14809 0.14846 C 0.14653 0.14846 0.14393 0.15123 0.14497 0.15278 C 0.15938 0.17562 0.1816 0.19105 0.1974 0.21173 C 0.19966 0.21481 0.21302 0.23488 0.2165 0.23488 C 0.21875 0.23488 0.21355 0.23025 0.21181 0.2287 C 0.20938 0.22654 0.20608 0.22654 0.20365 0.22438 C 0.2007 0.22191 0.1974 0.21883 0.19427 0.21605 C 0.18386 0.20741 0.17552 0.19753 0.16563 0.18858 C 0.16459 0.1858 0.16389 0.18302 0.16233 0.18025 C 0.16094 0.17778 0.15868 0.17654 0.15764 0.17376 C 0.15625 0.16975 0.15591 0.16512 0.15452 0.16111 C 0.15382 0.15864 0.15226 0.15679 0.15122 0.15494 C 0.15087 0.15278 0.15157 0.14846 0.14983 0.14846 C 0.14792 0.14846 0.14809 0.15247 0.14809 0.15494 C 0.14809 0.16481 0.14861 0.17469 0.14983 0.18457 C 0.15 0.18765 0.15209 0.18981 0.15295 0.1929 C 0.15417 0.19691 0.15556 0.20123 0.15625 0.20555 C 0.15677 0.20864 0.15677 0.21265 0.15764 0.21605 C 0.15973 0.22253 0.16337 0.22839 0.16563 0.23488 C 0.16806 0.24228 0.16754 0.24815 0.17205 0.25401 C 0.17379 0.26142 0.17605 0.26358 0.17986 0.26914 C 0.17674 0.25679 0.17448 0.24444 0.17032 0.23302 C 0.16806 0.22654 0.16372 0.22191 0.16094 0.21605 C 0.15469 0.20339 0.14931 0.1892 0.14358 0.17593 C 0.1415 0.16049 0.14045 0.14414 0.13698 0.12932 C 0.13021 0.14784 0.13889 0.12747 0.12587 0.1463 C 0.12275 0.15062 0.12101 0.15648 0.11789 0.16111 C 0.11563 0.16451 0.1125 0.16667 0.11007 0.16975 C 0.1073 0.17315 0.10452 0.17654 0.10209 0.18025 C 0.09618 0.1892 0.09167 0.1966 0.08455 0.20339 C 0.08334 0.20617 0.07743 0.21944 0.08299 0.20154 C 0.08577 0.19228 0.09115 0.18117 0.09566 0.17376 C 0.104 0.1608 0.11389 0.14969 0.12275 0.13796 C 0.13455 0.12222 0.12084 0.13518 0.1323 0.12531 C 0.14236 0.10247 0.14688 0.10772 0.11962 0.11049 C 0.11025 0.11327 0.10018 0.11883 0.09098 0.12099 C 0.08768 0.12191 0.08177 0.12284 0.0783 0.12531 C 0.07657 0.12654 0.07153 0.12901 0.07344 0.12932 C 0.07761 0.13055 0.08195 0.12809 0.08629 0.12716 C 0.09566 0.12191 0.10591 0.11605 0.1132 0.10617 " pathEditMode="fixed" rAng="0" ptsTypes="AAAAAAAAAAAAAAAAAAAAAAAAAAAAAAAAAAAAAAAAAAAAAAAAAAAAAAAAAAAAAAAAAAAAAAAAAAAAAAAAAAAAAAAAAAAAAAAAAAAAAAAAAAAAAAAAAAAAAAAAAAAAAAAAAAAAAAAAAAAAAAAAAAAAAAAAAAA">
                                      <p:cBhvr>
                                        <p:cTn id="80" dur="500" fill="hold"/>
                                        <p:tgtEl>
                                          <p:spTgt spid="27"/>
                                        </p:tgtEl>
                                        <p:attrNameLst>
                                          <p:attrName>ppt_x</p:attrName>
                                          <p:attrName>ppt_y</p:attrName>
                                        </p:attrNameLst>
                                      </p:cBhvr>
                                      <p:rCtr x="1858" y="2006"/>
                                    </p:animMotion>
                                  </p:childTnLst>
                                </p:cTn>
                              </p:par>
                              <p:par>
                                <p:cTn id="81" presetID="0" presetClass="path" presetSubtype="0" repeatCount="indefinite" autoRev="1" fill="hold" nodeType="withEffect">
                                  <p:stCondLst>
                                    <p:cond delay="0"/>
                                  </p:stCondLst>
                                  <p:childTnLst>
                                    <p:animMotion origin="layout" path="M 0.00139 0.25463 C 0.00747 0.24676 0.01337 0.23958 0.02049 0.23357 C 0.02153 0.23148 0.02205 0.2287 0.02361 0.22708 C 0.025 0.2257 0.02847 0.22269 0.02847 0.225 C 0.02847 0.22755 0.025 0.22755 0.02361 0.22917 C 0.01528 0.23889 0.00729 0.25417 -0.0033 0.2588 C -0.00781 0.26782 -0.01198 0.27315 -0.01927 0.27801 C -0.02587 0.28912 -0.02951 0.2956 -0.03993 0.29907 C -0.04462 0.29838 -0.05208 0.30278 -0.05416 0.29699 C -0.05607 0.29213 -0.04791 0.28958 -0.04462 0.28634 C -0.03472 0.27685 -0.02361 0.2662 -0.01284 0.2588 C -0.02135 0.2581 -0.02986 0.2581 -0.03819 0.25671 C -0.04253 0.25602 -0.05104 0.25833 -0.05104 0.25255 C -0.05104 0.25093 -0.03281 0.25602 -0.03038 0.25671 C -0.02778 0.25602 -0.02326 0.2581 -0.02239 0.25463 C -0.0217 0.25162 -0.02673 0.25208 -0.02882 0.25046 C -0.03628 0.24445 -0.04375 0.23982 -0.05104 0.23357 C -0.05156 0.23148 -0.05416 0.22639 -0.0526 0.22708 C -0.04583 0.22963 -0.03593 0.24259 -0.03038 0.24838 C -0.02465 0.2544 -0.01649 0.25787 -0.00972 0.26111 C -0.00382 0.23657 -0.02014 0.21898 -0.02552 0.19745 C -0.02604 0.1956 -0.02482 0.20208 -0.02396 0.20394 C -0.02239 0.20741 -0.02118 0.21111 -0.01927 0.21435 C -0.01736 0.21759 -0.01475 0.21968 -0.01284 0.22292 C -0.01041 0.22685 -0.00885 0.23148 -0.00659 0.23565 C 0.00087 0.24907 0.02379 0.28264 0.03629 0.29282 C 0.04184 0.29722 0.04913 0.30046 0.05538 0.30324 C 0.05243 0.28333 0.0467 0.28935 0.03472 0.28009 C 0.02743 0.27454 0.02379 0.26875 0.01563 0.26528 C 0.01771 0.26482 0.02865 0.26273 0.0316 0.26111 C 0.03594 0.25857 0.04427 0.25255 0.04427 0.25278 C 0.04636 0.24977 0.05243 0.24745 0.0507 0.24398 C 0.04896 0.24028 0.04427 0.24491 0.04115 0.2463 C 0.02882 0.25139 0.01719 0.25903 0.00452 0.2632 C -0.0026 0.26782 -0.00573 0.26597 -0.00816 0.27593 C -0.00607 0.34445 -0.00937 0.31065 -0.00173 0.34144 C 0.00157 0.32269 -0.01423 0.29491 0.00452 0.30116 C 0.01702 0.31759 0.03021 0.33796 0.0474 0.3456 C 0.04254 0.32963 0.03403 0.31806 0.02361 0.30764 C 0.0165 0.30046 0.00764 0.29676 0.00139 0.28843 C -0.00451 0.28079 -0.00972 0.27407 -0.01597 0.26736 C -0.02257 0.26019 -0.01979 0.26157 -0.02552 0.25255 C -0.03489 0.23773 -0.02048 0.26389 -0.03507 0.2419 C -0.03767 0.23796 -0.04149 0.22917 -0.04149 0.2294 C -0.04201 0.22708 -0.04444 0.22176 -0.04305 0.22292 C -0.02951 0.23333 -0.01701 0.2537 -0.00173 0.26111 C -0.0059 0.24398 0.00035 0.26644 -0.00816 0.24838 C -0.00972 0.24514 -0.00989 0.24097 -0.01128 0.23773 C -0.01319 0.23333 -0.01771 0.225 -0.01771 0.22523 C -0.02135 0.21019 -0.02187 0.21644 -0.01927 0.20602 C 0.00018 0.23195 0.02934 0.26852 0.05538 0.28218 C 0.05643 0.28426 0.05938 0.28611 0.05851 0.28843 C 0.05764 0.29097 0.05434 0.29097 0.05226 0.29074 C 0.03889 0.28958 0.02587 0.28449 0.0125 0.28218 C 0.01129 0.28171 -0.01493 0.27315 -0.01771 0.26945 C -0.02048 0.26574 -0.01024 0.27199 -0.00659 0.27361 C -0.00225 0.27546 0.00209 0.27755 0.00625 0.28009 C 0.01962 0.2882 0.03177 0.29722 0.04584 0.30324 C 0.0474 0.30463 0.04896 0.30625 0.0507 0.30764 C 0.05261 0.3088 0.05486 0.30903 0.05695 0.30972 C 0.07743 0.31713 0.03785 0.30926 0.02361 0.30764 C 0.01945 0.30625 0.01528 0.3044 0.01094 0.30324 C 0.00035 0.30023 -0.00312 0.30232 0.00938 0.29907 C 0.02309 0.30718 0.03559 0.31065 0.04896 0.32014 C 0.05313 0.32338 0.05747 0.32639 0.06181 0.3287 C 0.06372 0.32986 0.07014 0.33125 0.06806 0.33079 C 0.05799 0.32894 0.04792 0.32639 0.03785 0.32454 C 0.03264 0.32338 0.02726 0.32315 0.02205 0.32222 C 0.01181 0.31898 -0.00087 0.31945 -0.00972 0.31181 C -0.01684 0.29745 -0.01319 0.30255 -0.01927 0.29491 C -0.01875 0.28773 -0.01927 0.28056 -0.01771 0.27361 C -0.01736 0.27176 -0.00781 0.25255 -0.00659 0.25046 C 0.00018 0.22546 -0.00573 0.21042 -0.01927 0.19352 C -0.02257 0.21551 -0.02066 0.2331 -0.00659 0.2463 C -0.00712 0.24838 -0.00659 0.25208 -0.00816 0.25255 C -0.01041 0.25324 -0.01232 0.24977 -0.01441 0.24838 C -0.02326 0.24282 -0.0309 0.24167 -0.03993 0.23773 C -0.02378 0.23079 0.03646 0.22431 0.01094 0.23565 C 0.00452 0.24421 -0.00555 0.24931 -0.01441 0.25255 C -0.01857 0.25417 -0.02708 0.25671 -0.02708 0.25695 C -0.03889 0.26736 -0.0335 0.26227 -0.04305 0.27153 C -0.04427 0.27269 -0.04496 0.27477 -0.04618 0.27593 C -0.04757 0.27708 -0.05278 0.27824 -0.05104 0.27801 C -0.03871 0.27546 -0.01441 0.26945 -0.01441 0.26968 C -0.01284 0.26806 -0.01076 0.2632 -0.00972 0.26528 C -0.00833 0.26829 -0.01059 0.27245 -0.01128 0.27593 C -0.01284 0.28449 -0.01788 0.28935 -0.02083 0.29699 C -0.02153 0.29884 -0.02187 0.30116 -0.02239 0.30324 C -0.02291 0.30602 -0.0243 0.31458 -0.02396 0.31181 C -0.02309 0.3037 -0.02222 0.29607 -0.02083 0.28843 C -0.01962 0.28125 -0.01736 0.27454 -0.01597 0.26736 C -0.01076 0.30232 -0.01614 0.33889 -0.00972 0.37315 C -0.0059 0.35278 -0.00746 0.36181 -0.00486 0.3456 C -0.00434 0.33426 -0.00399 0.32315 -0.0033 0.31181 C -0.00295 0.30486 -0.00486 0.29653 -0.00173 0.29074 C 0.00018 0.28727 0.00052 0.29907 0.00139 0.30324 C 0.00365 0.31389 0.00573 0.32454 0.00782 0.33519 C 0.01198 0.35602 0.02361 0.37107 0.03316 0.38796 C 0.03872 0.34954 0.02518 0.31019 0.01407 0.27593 C 0.00782 0.25625 0.01736 0.27708 0.00938 0.26111 C 0.00712 0.25185 0.00955 0.25463 0.00139 0.25463 Z " pathEditMode="fixed" rAng="0" ptsTypes="fffffffffffffffffffffffffffffffffffffffffffffffffffffffffffffffffffffffffffffffffffffffffffffffffffff">
                                      <p:cBhvr>
                                        <p:cTn id="82" dur="500" fill="hold"/>
                                        <p:tgtEl>
                                          <p:spTgt spid="33"/>
                                        </p:tgtEl>
                                        <p:attrNameLst>
                                          <p:attrName>ppt_x</p:attrName>
                                          <p:attrName>ppt_y</p:attrName>
                                        </p:attrNameLst>
                                      </p:cBhvr>
                                      <p:rCtr x="920" y="3611"/>
                                    </p:animMotion>
                                  </p:childTnLst>
                                </p:cTn>
                              </p:par>
                              <p:par>
                                <p:cTn id="83" presetID="0" presetClass="path" presetSubtype="0" repeatCount="indefinite" autoRev="1" fill="hold" nodeType="withEffect">
                                  <p:stCondLst>
                                    <p:cond delay="0"/>
                                  </p:stCondLst>
                                  <p:childTnLst>
                                    <p:animMotion origin="layout" path="M -0.33994 0.23642 C -0.3389 0.24198 -0.33994 0.24907 -0.33681 0.2534 C -0.32848 0.2642 -0.32154 0.27593 -0.31303 0.28704 C -0.2974 0.30741 -0.28056 0.32593 -0.26529 0.3463 C -0.26164 0.33179 -0.27136 0.32901 -0.27813 0.31883 C -0.28213 0.31265 -0.28647 0.30093 -0.2922 0.29784 C -0.2974 0.29537 -0.29706 0.29599 -0.30192 0.29136 C -0.3099 0.28364 -0.31563 0.275 -0.32414 0.26821 L -0.33525 0.25093 C -0.33525 0.25124 -0.33525 0.25093 -0.33525 0.25124 C -0.34567 0.23148 -0.33976 0.24043 -0.35261 0.22377 C -0.35539 0.22037 -0.35938 0.21883 -0.36216 0.21512 C -0.36615 0.20988 -0.36928 0.2037 -0.37327 0.19815 C -0.37466 0.1963 -0.37657 0.19568 -0.37813 0.19414 C -0.37935 0.1929 -0.38282 0.18982 -0.38126 0.18982 C -0.37935 0.18982 -0.37813 0.1929 -0.3764 0.19414 C -0.3698 0.19969 -0.36338 0.2034 -0.35591 0.20679 C -0.34723 0.2037 -0.33265 0.19475 -0.3257 0.18765 C -0.32275 0.18457 -0.31772 0.17716 -0.31772 0.17747 C -0.3172 0.175 -0.31476 0.16945 -0.31615 0.17068 C -0.31841 0.17253 -0.3191 0.17654 -0.32084 0.17932 C -0.32501 0.18611 -0.32466 0.1821 -0.33039 0.18982 C -0.33595 0.19722 -0.33699 0.2034 -0.3448 0.20679 C -0.32483 0.21235 -0.25157 0.19815 -0.28577 0.21728 C -0.28942 0.21914 -0.29341 0.22006 -0.29706 0.2213 C -0.30869 0.23179 -0.32345 0.23457 -0.33681 0.23858 C -0.32171 0.25185 -0.30383 0.26389 -0.28577 0.26821 C -0.27171 0.27593 -0.26077 0.2821 -0.24792 0.29352 C -0.27935 0.29506 -0.28213 0.29445 -0.30504 0.30216 C -0.31147 0.30124 -0.31806 0.30278 -0.32414 0.3 C -0.3264 0.29877 -0.3264 0.29445 -0.32726 0.29136 C -0.33317 0.27006 -0.33855 0.25 -0.34636 0.22994 C -0.35765 0.25278 -0.35122 0.28642 -0.35591 0.31482 C -0.35765 0.30062 -0.36095 0.29568 -0.36529 0.28303 C -0.36772 0.27593 -0.37171 0.26173 -0.37171 0.26204 C -0.37223 0.25741 -0.37292 0.25309 -0.37327 0.24907 C -0.37397 0.24136 -0.37101 0.23179 -0.37483 0.22593 C -0.37761 0.22161 -0.39185 0.22778 -0.38751 0.22778 C -0.38282 0.22778 -0.37796 0.22654 -0.37327 0.22593 C -0.37865 0.21451 -0.38595 0.20864 -0.39549 0.20463 C -0.40522 0.18796 -0.4191 0.17593 -0.43195 0.16451 C -0.43265 0.16204 -0.43768 0.15 -0.42726 0.15617 C -0.42136 0.15957 -0.4165 0.16543 -0.41147 0.17068 C -0.4066 0.17562 -0.40226 0.18117 -0.39706 0.18549 C -0.39046 0.19105 -0.38282 0.19445 -0.3764 0.20031 C -0.35226 0.22253 -0.37935 0.20679 -0.35904 0.21728 C -0.36251 0.20556 -0.36164 0.19352 -0.36702 0.18364 C -0.3691 0.17438 -0.37015 0.17191 -0.37015 0.16019 C -0.37015 0.15525 -0.3698 0.17037 -0.36858 0.175 C -0.36615 0.18426 -0.35938 0.19352 -0.35417 0.20031 C -0.35365 0.2037 -0.35435 0.20833 -0.35261 0.21111 C -0.34983 0.21574 -0.34532 0.21821 -0.3415 0.2213 C -0.32848 0.23241 -0.31511 0.2429 -0.30192 0.2534 C -0.27136 0.27778 -0.23942 0.29907 -0.20973 0.325 C -0.2066 0.32778 -0.2172 0.32377 -0.22084 0.32315 C -0.22449 0.32099 -0.22813 0.31852 -0.23178 0.31667 C -0.23508 0.31512 -0.23838 0.3142 -0.2415 0.31265 C -0.254 0.30586 -0.26476 0.29568 -0.27813 0.29136 C -0.28299 0.28704 -0.28699 0.28056 -0.2922 0.27654 C -0.29497 0.27438 -0.30435 0.2713 -0.30817 0.27037 C -0.31129 0.26759 -0.3165 0.26667 -0.31772 0.26173 C -0.3198 0.2534 -0.32258 0.24907 -0.32726 0.2429 C -0.32779 0.24074 -0.32761 0.23796 -0.32883 0.23642 C -0.33143 0.23272 -0.33838 0.22778 -0.33838 0.22809 C -0.34254 0.23642 -0.34272 0.23272 -0.33838 0.2429 C -0.33595 0.24846 -0.33039 0.25957 -0.33039 0.25988 C -0.32813 0.27161 -0.32588 0.26914 -0.32084 0.2787 C -0.3191 0.28827 -0.31667 0.29568 -0.31303 0.30401 C -0.31181 0.30679 -0.31077 0.30957 -0.30973 0.31265 C -0.30904 0.31482 -0.30695 0.32068 -0.30817 0.31883 C -0.31042 0.31605 -0.31077 0.31142 -0.31303 0.30833 C -0.31581 0.30463 -0.31963 0.30309 -0.32258 0.3 C -0.33681 0.28426 -0.32483 0.29537 -0.33525 0.2787 C -0.33855 0.27315 -0.3441 0.27006 -0.34636 0.26389 C -0.35001 0.2537 -0.35122 0.24321 -0.35591 0.23426 C -0.3691 0.24506 -0.38004 0.2608 -0.39393 0.27037 C -0.39445 0.26821 -0.39601 0.26605 -0.39549 0.26389 C -0.3948 0.26111 -0.39254 0.25926 -0.39081 0.25741 C -0.38351 0.24938 -0.37605 0.24167 -0.36858 0.23426 C -0.3665 0.2321 -0.36407 0.23056 -0.36216 0.22778 C -0.36008 0.225 -0.35331 0.2213 -0.35591 0.21945 C -0.3606 0.21605 -0.3665 0.22068 -0.37171 0.2213 C -0.38542 0.22778 -0.40018 0.2358 -0.41459 0.23858 C -0.42397 0.24043 -0.42431 0.23982 -0.43195 0.2429 C -0.43351 0.24352 -0.43681 0.24722 -0.43681 0.24475 C -0.43681 0.24136 -0.4264 0.23889 -0.4257 0.23858 C -0.4198 0.23241 -0.41476 0.22809 -0.40817 0.22377 C -0.40088 0.21358 -0.40539 0.21883 -0.39393 0.20895 C -0.38785 0.2037 -0.38525 0.19537 -0.37813 0.19167 C -0.36355 0.17346 -0.33647 0.17593 -0.31928 0.175 C -0.32188 0.17562 -0.32501 0.175 -0.32726 0.17716 C -0.33004 0.17963 -0.33108 0.18457 -0.33369 0.18765 C -0.33751 0.19228 -0.34445 0.19815 -0.34949 0.20031 C -0.35122 0.20741 -0.35001 0.20494 -0.35261 0.20895 " pathEditMode="fixed" rAng="0" ptsTypes="AAAAAAAAAAAAAAAAAAAAAAAAAAAAAAAAAAAAAAAAAAAAAAAAAAAAAAAAAAAAAAAAAAAAAAAAAAAAAAAAAAAAAAAAAAAAAA">
                                      <p:cBhvr>
                                        <p:cTn id="84" dur="500" fill="hold"/>
                                        <p:tgtEl>
                                          <p:spTgt spid="32"/>
                                        </p:tgtEl>
                                        <p:attrNameLst>
                                          <p:attrName>ppt_x</p:attrName>
                                          <p:attrName>ppt_y</p:attrName>
                                        </p:attrNameLst>
                                      </p:cBhvr>
                                      <p:rCtr x="1684" y="1389"/>
                                    </p:animMotion>
                                  </p:childTnLst>
                                </p:cTn>
                              </p:par>
                              <p:par>
                                <p:cTn id="85" presetID="0" presetClass="path" presetSubtype="0" repeatCount="indefinite" autoRev="1" fill="hold" nodeType="withEffect">
                                  <p:stCondLst>
                                    <p:cond delay="0"/>
                                  </p:stCondLst>
                                  <p:childTnLst>
                                    <p:animMotion origin="layout" path="M -0.03681 0.06358 C -0.0474 0.05494 -0.04202 0.05833 -0.05417 0.05278 C -0.05573 0.05216 -0.05903 0.05093 -0.05903 0.05123 C -0.06372 0.0463 -0.06841 0.04444 -0.07327 0.04012 C -0.0915 0.0037 -0.07743 0.03549 0.00451 0.03148 C 0.02083 0.03086 0.03507 0.0213 0.05052 0.01667 C 0.05955 0.00864 0.05069 0.01574 0.06007 0.01049 C 0.06215 0.00926 0.06788 0.00432 0.06632 0.00617 C 0.04878 0.02963 0.02569 0.04167 0.00451 0.0571 C -0.0125 0.06944 0.0026 0.0571 -0.01459 0.07191 C -0.01684 0.07377 -0.01823 0.07778 -0.02084 0.07839 C -0.02917 0.08056 -0.03785 0.07963 -0.04636 0.08056 C -0.05729 0.08765 -0.06927 0.09043 -0.08125 0.09321 C -0.08473 0.09475 -0.09236 0.09846 -0.07969 0.09074 C -0.07101 0.08549 -0.07188 0.08673 -0.06216 0.08457 C -0.05955 0.08333 -0.05695 0.08117 -0.05417 0.08056 C -0.05348 0.08025 -0.05591 0.08241 -0.05591 0.08272 C -0.06007 0.09691 -0.06563 0.10957 -0.0717 0.12284 C -0.079 0.13827 -0.07188 0.12778 -0.07639 0.13981 C -0.07726 0.14197 -0.07865 0.14383 -0.07969 0.14599 C -0.08038 0.14722 -0.08177 0.15154 -0.08125 0.15 C -0.07761 0.14043 -0.07275 0.13642 -0.06858 0.12685 C -0.06389 0.11636 -0.06736 0.1179 -0.06216 0.11018 C -0.05973 0.10617 -0.05677 0.10278 -0.05417 0.09938 C -0.05261 0.09722 -0.04948 0.09321 -0.04948 0.09352 C -0.05712 0.08302 -0.06302 0.07438 -0.0717 0.06543 C -0.08125 0.05617 -0.07778 0.06296 -0.08438 0.05278 C -0.08854 0.0463 -0.10243 0.02593 -0.1066 0.02315 C -0.11476 0.0179 -0.12327 0.01142 -0.13038 0.00432 C -0.15382 -0.01944 -0.12136 0.01265 -0.14306 -0.00648 C -0.14427 -0.00741 -0.14792 -0.01019 -0.14636 -0.01049 C -0.14045 -0.01142 -0.13473 -0.00926 -0.12882 -0.00833 C -0.1257 -0.0071 -0.1224 -0.00556 -0.11927 -0.00432 C -0.11771 -0.0037 -0.11459 -0.00216 -0.11459 -0.00185 C -0.10434 0.00802 -0.09358 0.01265 -0.08282 0.0213 C -0.07622 0.02654 -0.0717 0.03457 -0.06528 0.04012 C -0.06424 0.04228 -0.06337 0.04444 -0.06216 0.0463 C -0.05973 0.05 -0.05417 0.0571 -0.05417 0.05741 C -0.03663 0.10494 -0.04358 0.00833 -0.04948 -0.02315 C -0.05313 -0.00864 -0.04931 0.00833 -0.04306 0.0213 C -0.04011 0.02685 -0.03368 0.03796 -0.03368 0.03827 C -0.03143 0.04938 -0.029 0.06018 -0.02413 0.06975 C -0.01997 0.05401 -0.01059 0.04784 -0.00052 0.04012 C 0.01857 0.02531 0.03784 0.01759 0.0585 0.00833 C 0.06007 0.0071 0.0618 0.00617 0.06319 0.00432 C 0.06458 0.00247 0.06823 -0.00278 0.06632 -0.00216 C 0.05607 0.00123 0.04982 0.01543 0.04097 0.02315 C 0.02604 0.03611 0.01389 0.05154 -0.00348 0.05895 C -0.00452 0.06049 -0.00556 0.06265 -0.0066 0.06358 C -0.00851 0.06481 -0.01493 0.06667 -0.01302 0.06543 C 0.00555 0.05648 0.02534 0.05895 0.04409 0.05278 C 0.05642 0.04877 0.06718 0.03889 0.07916 0.03395 C 0.08437 0.02901 0.08402 0.0287 0.09027 0.02531 C 0.09184 0.02438 0.09652 0.02284 0.09496 0.02315 C 0.0842 0.02593 0.07916 0.03025 0.06962 0.0358 C 0.05295 0.04599 0.03576 0.05617 0.01875 0.06543 C 0.00798 0.07994 0.02083 0.0642 0.00764 0.07593 C -0.00174 0.08426 -0.00348 0.08735 -0.01459 0.09074 C -0.04966 0.12716 0.09635 0.10278 0.04409 0.09321 C 0.02031 0.09444 -0.00417 0.08889 -0.02709 0.09722 C -0.03559 0.10031 -0.01059 0.1037 -0.00348 0.11018 C 0.01163 0.12407 0.00277 0.11821 0.01875 0.12469 C 0.02343 0.12685 0.03298 0.13117 0.03298 0.13148 C 0.04323 0.14414 0.02795 0.125 0.04097 0.13981 C 0.04271 0.14167 0.04791 0.14722 0.04583 0.14599 C 0.03958 0.14167 0.03489 0.13364 0.0283 0.13117 C 0.01441 0.12562 0.00121 0.11728 -0.01302 0.1142 C -0.025 0.10895 -0.01927 0.1108 -0.03056 0.10802 C -0.02813 0.12099 -0.01441 0.14815 -0.00816 0.15648 C -0.00417 0.16204 0.00173 0.16451 0.00607 0.16944 C 0.01267 0.17654 0.01753 0.18611 0.02361 0.19444 C 0.02465 0.19568 0.02152 0.19136 0.02031 0.19012 C 0.0151 0.18518 0.00937 0.18117 0.00451 0.17562 C 0.00191 0.17253 0.00052 0.16821 -0.00191 0.16481 C -0.01545 0.14537 -0.01302 0.14969 -0.01927 0.12685 C -0.02205 0.11667 -0.03368 0.09938 -0.03368 0.09969 C -0.03629 0.11204 -0.0382 0.12469 -0.03993 0.13765 C -0.04045 0.14167 -0.04358 0.15339 -0.0415 0.15 C -0.03889 0.1463 -0.03941 0.14012 -0.03837 0.13518 C -0.03663 0.11636 -0.03559 0.10154 -0.03681 0.08241 C -0.0408 0.09846 -0.03785 0.09167 -0.04479 0.1037 C -0.05 0.12778 -0.05747 0.15062 -0.06528 0.17346 C -0.0691 0.18426 -0.07136 0.19907 -0.07639 0.20895 C -0.07761 0.21173 -0.07986 0.21327 -0.08125 0.21543 C -0.08247 0.21759 -0.08299 0.21975 -0.08438 0.22191 C -0.08802 0.20617 -0.08681 0.21759 -0.07483 0.19012 C -0.06962 0.17839 -0.06163 0.16914 -0.05747 0.15648 C -0.05591 0.15154 -0.05434 0.1466 -0.05261 0.14167 C -0.04775 0.1287 -0.04375 0.11728 -0.03993 0.1037 C -0.03941 0.10154 -0.03681 0.09722 -0.03837 0.09722 C -0.04063 0.09722 -0.04115 0.10154 -0.04306 0.1037 C -0.04445 0.10463 -0.04636 0.10494 -0.04792 0.10556 C -0.06007 0.12222 -0.04757 0.10741 -0.06216 0.11821 C -0.08872 0.13827 -0.06962 0.12963 -0.09236 0.13765 C -0.10052 0.14568 -0.1092 0.14907 -0.11771 0.15648 C -0.11997 0.15833 -0.11372 0.15185 -0.11146 0.15 C -0.10886 0.14784 -0.10625 0.14568 -0.10348 0.14383 C -0.08889 0.13364 -0.07188 0.12531 -0.05747 0.1142 C -0.05191 0.10988 -0.0415 0.09938 -0.0415 0.09969 C -0.05556 0.09043 -0.07396 0.08981 -0.08924 0.08858 C -0.09723 0.08796 -0.12101 0.08611 -0.11302 0.08673 C -0.09236 0.08796 -0.0717 0.08951 -0.05104 0.09074 C -0.04792 0.09167 -0.04462 0.09444 -0.0415 0.09321 C -0.03993 0.09259 -0.04358 0.08981 -0.04479 0.08858 C -0.04844 0.08518 -0.05226 0.08179 -0.05591 0.07839 C -0.06007 0.07438 -0.06441 0.0713 -0.06858 0.06759 C -0.07518 0.06204 -0.08212 0.05525 -0.08924 0.05093 C -0.09688 0.0463 -0.10538 0.04321 -0.11302 0.03796 C -0.12188 0.03241 -0.11736 0.03056 -0.12882 0.02747 C -0.13195 0.02809 -0.13993 0.02593 -0.13837 0.02932 C -0.13577 0.03549 -0.12882 0.03518 -0.12413 0.03796 C -0.11875 0.04167 -0.11372 0.04568 -0.10816 0.04877 C -0.08559 0.0608 -0.06337 0.07222 -0.0415 0.08673 C -0.06389 0.05093 -0.09236 0.02778 -0.12084 0.00185 C -0.12587 -0.00278 -0.13021 -0.00833 -0.13525 -0.01296 C -0.14288 -0.01975 -0.14983 -0.02222 -0.15591 -0.03179 C -0.16389 -0.04414 -0.15677 -0.03673 -0.16702 -0.0463 C -0.16858 -0.04784 -0.1717 -0.05309 -0.1717 -0.05062 C -0.1717 -0.04444 -0.16146 -0.03765 -0.15903 -0.0358 C -0.15695 -0.03796 -0.15521 -0.04259 -0.15261 -0.04228 C -0.14288 -0.04105 -0.13663 -0.0284 -0.13038 -0.02099 C -0.11667 -0.00494 -0.10538 0.01451 -0.08924 0.02747 C -0.08299 0.03981 -0.08976 0.02901 -0.07813 0.03796 C -0.07413 0.04105 -0.06702 0.04877 -0.06702 0.04907 C -0.07622 0.02932 -0.08646 0.01605 -0.09861 -0.00031 C -0.10052 -0.00278 -0.10295 -0.00556 -0.10504 -0.00833 C -0.10608 -0.00988 -0.10938 -0.0142 -0.10816 -0.01296 C -0.08733 0.00988 -0.09358 0.00401 -0.06702 0.02747 C -0.05973 0.03395 -0.05313 0.04259 -0.04479 0.0463 C -0.03993 0.04846 -0.0349 0.05031 -0.03056 0.05278 C -0.02483 0.05586 -0.01459 0.06358 -0.01459 0.06389 C -0.01927 0.0571 -0.02396 0.05494 -0.03056 0.05278 C -0.02552 0.03951 -0.01945 0.03889 -0.00816 0.0358 C 0.01024 0.03086 0.02882 0.03056 0.04739 0.02747 C 0.05052 0.02593 0.05399 0.02531 0.05694 0.02315 C 0.05937 0.0216 0.06389 0.02006 0.06319 0.01667 C 0.0625 0.01327 0.05781 0.01543 0.05521 0.01481 C 0.05208 0.01389 0.04896 0.01327 0.04583 0.01265 C 0.01788 0.01574 0.00347 0.01759 -0.02084 0.03148 C -0.03056 0.03704 -0.04948 0.04877 -0.04948 0.04907 C -0.04948 0.04877 -0.04306 0.04722 -0.03993 0.0463 C -0.02309 0.03704 -0.00591 0.02685 0.01076 0.01667 C 0.01771 0.01265 0.02274 0.00556 0.02986 0.00185 C 0.0335 -0.00556 0.03628 -0.00772 0.04253 -0.01049 C 0.04566 -0.02377 0.03715 -0.01482 0.03142 -0.01049 C 0.01527 0.00093 0.0026 0.01821 -0.01146 0.03395 C -0.01667 0.03981 -0.02101 0.0466 -0.0257 0.05278 C -0.02743 0.05556 -0.03247 0.06296 -0.03056 0.06111 C -0.01702 0.05247 -0.02952 0.06018 -0.00486 0.05093 C 0.01371 0.04383 0.02934 0.03395 0.04739 0.02747 C 0.05312 0.02222 0.05781 0.01821 0.06163 0.01049 C 0.05295 0.00648 0.05764 0.00741 0.04409 0.01481 C 0.02482 0.02531 0.00434 0.03735 -0.01302 0.05278 C -0.01979 0.05895 -0.02674 0.06543 -0.03368 0.07191 C -0.03559 0.07315 -0.04028 0.07623 -0.03837 0.07593 C -0.0066 0.07346 0.02517 0.06852 0.05694 0.06543 C 0.0684 0.05988 0.07691 0.05617 0.08541 0.04444 C 0.06562 0.03765 0.04705 0.04877 0.0283 0.05494 C 0.00642 0.06204 -0.01545 0.06821 -0.03681 0.07839 C -0.02361 0.05957 0.00364 0.05895 0.01875 0.04228 C 0.03593 0.02284 0.02448 0.03395 0.03472 0.01914 C 0.03819 0.01389 0.04583 0.00432 0.04583 0.00463 C 0.04687 0.00093 0.0493 -0.00278 0.04896 -0.00648 C 0.04861 -0.00957 0.04618 -0.0142 0.04409 -0.01296 C 0.03611 -0.00741 0.03038 0.00278 0.02361 0.01049 C 0.01198 0.02407 0.00972 0.02654 -0.00191 0.04012 C -0.00799 0.04722 -0.00868 0.05216 -0.01615 0.0571 C -0.01754 0.05988 -0.01823 0.06481 -0.02084 0.06543 C -0.0224 0.06605 -0.02205 0.06142 -0.0224 0.05895 C -0.02327 0.05432 -0.02379 0.04907 -0.02413 0.04444 C -0.0257 0.02593 -0.02743 0.01296 -0.03195 -0.00432 C -0.04115 0.01574 -0.03941 0.02531 -0.0415 0.05093 C -0.04167 0.05278 -0.04375 0.05494 -0.04306 0.0571 C -0.04184 0.06018 -0.03889 0.06142 -0.03681 0.06358 Z " pathEditMode="fixed" rAng="0" ptsTypes="AAAAAAAAAAAAAAAAAAAAAAAAAAAAAAAAAAAAAAAAAAAAAAAAAAAAAAAAAAAAAAAAAAAAAAAAAAAAAAAAAAAAAAAAAAAAAAAAAAAAAAAAAAAAAAAAAAAAAAAAAAAAAAAAAAAAAAAAAAAAAAAAAAAAAAAAAAAAAAAAAAAAAAAAAAAAAA">
                                      <p:cBhvr>
                                        <p:cTn id="86" dur="500" fill="hold"/>
                                        <p:tgtEl>
                                          <p:spTgt spid="7"/>
                                        </p:tgtEl>
                                        <p:attrNameLst>
                                          <p:attrName>ppt_x</p:attrName>
                                          <p:attrName>ppt_y</p:attrName>
                                        </p:attrNameLst>
                                      </p:cBhvr>
                                      <p:rCtr x="-156" y="2160"/>
                                    </p:animMotion>
                                  </p:childTnLst>
                                </p:cTn>
                              </p:par>
                              <p:par>
                                <p:cTn id="87" presetID="0" presetClass="path" presetSubtype="0" repeatCount="indefinite" autoRev="1" fill="hold" nodeType="withEffect">
                                  <p:stCondLst>
                                    <p:cond delay="0"/>
                                  </p:stCondLst>
                                  <p:childTnLst>
                                    <p:animMotion origin="layout" path="M -0.06893 0.1176 C -0.07084 0.1176 -0.10434 0.11389 -0.10816 0.11235 C -0.16111 0.0963 -0.10868 0.10556 -0.15591 0.09877 C -0.16841 0.09476 -0.1915 0.08797 -0.13195 0.10186 C -0.12188 0.10402 -0.11493 0.10803 -0.10573 0.11235 C -0.09861 0.11143 -0.08768 0.1176 -0.08421 0.10988 C -0.079 0.09815 -0.0849 0.08272 -0.08646 0.06945 C -0.08785 0.05525 -0.09931 0.03025 -0.08646 0.07994 C -0.08473 0.08704 -0.079 0.09075 -0.07535 0.0963 C -0.07466 0.09877 -0.07327 0.10741 -0.07327 0.10464 C -0.07327 0.08643 -0.07414 0.06883 -0.07535 0.05031 C -0.07587 0.04167 -0.08525 0.02377 -0.07778 0.02377 C -0.06962 0.02377 -0.07014 0.04167 -0.06684 0.05031 C -0.06337 0.05834 -0.06007 0.06605 -0.05816 0.0747 C -0.05677 0.08087 -0.05591 0.08735 -0.05382 0.09383 C -0.05087 0.10124 -0.04584 0.10772 -0.04289 0.11482 C -0.04202 0.12038 -0.0448 0.12933 -0.04063 0.13149 C -0.03629 0.13272 -0.03351 0.1247 -0.02986 0.12068 C -0.01719 0.10741 -0.03004 0.11636 -0.01459 0.1071 C 0.00225 0.0855 -0.02084 0.11266 0.00277 0.09383 C 0.02448 0.07624 0.00086 0.08735 0.01788 0.07994 C 0.02187 0.07809 0.01059 0.0855 0.00729 0.08797 C 0.00243 0.09167 -0.00191 0.09538 -0.00608 0.09877 C -0.01858 0.10926 -0.03004 0.12068 -0.04063 0.13396 C -0.02605 0.15247 -0.00643 0.15464 0.01371 0.15834 C 0.04305 0.17038 -0.02049 0.16266 -0.03629 0.15525 C -0.01719 0.19383 -0.03507 0.16389 -0.01459 0.18797 C -0.00486 0.19908 0.00416 0.21112 0.01371 0.22315 C 0.01684 0.22686 0.021 0.22994 0.0243 0.23365 C 0.02621 0.23612 0.03073 0.24383 0.02864 0.24198 C 0.021 0.23365 0.01198 0.22655 0.00486 0.2176 C -0.00417 0.20587 -0.01476 0.19661 -0.02118 0.18241 C -0.02605 0.17223 -0.02743 0.16112 -0.03421 0.15278 C -0.05087 0.16698 -0.04618 0.2105 -0.0474 0.23087 C -0.05625 0.20896 -0.06007 0.17871 -0.06459 0.15525 C -0.07917 0.17994 -0.08646 0.20834 -0.09931 0.23365 C -0.1 0.23735 -0.09879 0.2426 -0.10157 0.24445 C -0.10348 0.24568 -0.10365 0.2392 -0.10365 0.23612 C -0.10365 0.22655 -0.10157 0.21636 -0.09931 0.20649 C -0.09532 0.18859 -0.08264 0.17408 -0.07778 0.15525 C -0.09601 0.14754 -0.1132 0.17809 -0.12969 0.1855 C -0.13316 0.19136 -0.13403 0.19414 -0.13872 0.19877 C -0.14028 0.20062 -0.14723 0.20494 -0.1448 0.20402 C -0.13907 0.20093 -0.13368 0.19661 -0.12761 0.19291 C -0.11476 0.18612 -0.10157 0.18087 -0.08837 0.17408 C -0.08334 0.17161 -0.07327 0.16636 -0.07327 0.16698 C -0.07153 0.16359 -0.07066 0.16112 -0.06893 0.15834 C -0.06754 0.15618 -0.06337 0.15494 -0.06459 0.15278 C -0.06632 0.15001 -0.07014 0.15124 -0.07327 0.15031 C -0.07917 0.14754 -0.08473 0.14414 -0.09046 0.14198 C -0.1158 0.13272 -0.14271 0.13149 -0.16875 0.12593 C -0.13664 0.11791 -0.10174 0.1176 -0.06893 0.1176 Z " pathEditMode="fixed" rAng="0" ptsTypes="AAAAAAAAAAAAAAAAAAAAAAAAAAAAAAAAAAAAAAAAAAAAAAAAAAAA">
                                      <p:cBhvr>
                                        <p:cTn id="88" dur="500" fill="hold"/>
                                        <p:tgtEl>
                                          <p:spTgt spid="24"/>
                                        </p:tgtEl>
                                        <p:attrNameLst>
                                          <p:attrName>ppt_x</p:attrName>
                                          <p:attrName>ppt_y</p:attrName>
                                        </p:attrNameLst>
                                      </p:cBhvr>
                                      <p:rCtr x="-208" y="1636"/>
                                    </p:animMotion>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1000"/>
                                        <p:tgtEl>
                                          <p:spTgt spid="53"/>
                                        </p:tgtEl>
                                      </p:cBhvr>
                                    </p:animEffect>
                                    <p:anim calcmode="lin" valueType="num">
                                      <p:cBhvr>
                                        <p:cTn id="94" dur="1000" fill="hold"/>
                                        <p:tgtEl>
                                          <p:spTgt spid="53"/>
                                        </p:tgtEl>
                                        <p:attrNameLst>
                                          <p:attrName>ppt_x</p:attrName>
                                        </p:attrNameLst>
                                      </p:cBhvr>
                                      <p:tavLst>
                                        <p:tav tm="0">
                                          <p:val>
                                            <p:strVal val="#ppt_x"/>
                                          </p:val>
                                        </p:tav>
                                        <p:tav tm="100000">
                                          <p:val>
                                            <p:strVal val="#ppt_x"/>
                                          </p:val>
                                        </p:tav>
                                      </p:tavLst>
                                    </p:anim>
                                    <p:anim calcmode="lin" valueType="num">
                                      <p:cBhvr>
                                        <p:cTn id="9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1000"/>
                                        <p:tgtEl>
                                          <p:spTgt spid="54"/>
                                        </p:tgtEl>
                                      </p:cBhvr>
                                    </p:animEffect>
                                    <p:anim calcmode="lin" valueType="num">
                                      <p:cBhvr>
                                        <p:cTn id="101" dur="1000" fill="hold"/>
                                        <p:tgtEl>
                                          <p:spTgt spid="54"/>
                                        </p:tgtEl>
                                        <p:attrNameLst>
                                          <p:attrName>ppt_x</p:attrName>
                                        </p:attrNameLst>
                                      </p:cBhvr>
                                      <p:tavLst>
                                        <p:tav tm="0">
                                          <p:val>
                                            <p:strVal val="#ppt_x"/>
                                          </p:val>
                                        </p:tav>
                                        <p:tav tm="100000">
                                          <p:val>
                                            <p:strVal val="#ppt_x"/>
                                          </p:val>
                                        </p:tav>
                                      </p:tavLst>
                                    </p:anim>
                                    <p:anim calcmode="lin" valueType="num">
                                      <p:cBhvr>
                                        <p:cTn id="10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3282845" y="3437525"/>
            <a:ext cx="6775451" cy="2116"/>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p>
        </p:txBody>
      </p:sp>
      <p:sp>
        <p:nvSpPr>
          <p:cNvPr id="25" name="文本框 4">
            <a:extLst>
              <a:ext uri="{FF2B5EF4-FFF2-40B4-BE49-F238E27FC236}">
                <a16:creationId xmlns:a16="http://schemas.microsoft.com/office/drawing/2014/main" id="{34151C39-710F-47FF-9107-838383C9955E}"/>
              </a:ext>
            </a:extLst>
          </p:cNvPr>
          <p:cNvSpPr txBox="1"/>
          <p:nvPr/>
        </p:nvSpPr>
        <p:spPr>
          <a:xfrm>
            <a:off x="203355" y="171917"/>
            <a:ext cx="11785285"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CBB993C-848C-411B-A7A3-37BB7DC3C94B}"/>
              </a:ext>
            </a:extLst>
          </p:cNvPr>
          <p:cNvSpPr/>
          <p:nvPr/>
        </p:nvSpPr>
        <p:spPr>
          <a:xfrm>
            <a:off x="365760" y="1783173"/>
            <a:ext cx="11549011" cy="1569660"/>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	</a:t>
            </a:r>
            <a:r>
              <a:rPr lang="en-US" sz="2400" b="1" dirty="0" smtClean="0">
                <a:latin typeface="Times New Roman" panose="02020603050405020304" pitchFamily="18" charset="0"/>
                <a:ea typeface="Times New Roman" panose="02020603050405020304" pitchFamily="18" charset="0"/>
              </a:rPr>
              <a:t>                            II. Khái niệm năng lượng nhiệt</a:t>
            </a:r>
            <a:endParaRPr lang="en-US" sz="2400" b="1" dirty="0">
              <a:latin typeface="Times New Roman" panose="02020603050405020304" pitchFamily="18" charset="0"/>
              <a:ea typeface="Times New Roman" panose="02020603050405020304" pitchFamily="18" charset="0"/>
            </a:endParaRPr>
          </a:p>
          <a:p>
            <a:pPr marL="457189" indent="-457189" algn="just">
              <a:buFont typeface="Times New Roman" panose="02020603050405020304" pitchFamily="18" charset="0"/>
              <a:buChar char="-"/>
            </a:pPr>
            <a:r>
              <a:rPr lang="en-US" sz="2400" dirty="0" err="1">
                <a:solidFill>
                  <a:srgbClr val="FF0000"/>
                </a:solidFill>
                <a:latin typeface="Times New Roman" panose="02020603050405020304" pitchFamily="18" charset="0"/>
                <a:ea typeface="Times New Roman" panose="02020603050405020304" pitchFamily="18" charset="0"/>
              </a:rPr>
              <a:t>Nhiệt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độ</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nguyên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tử</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chuyển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động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chuyển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động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này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gọi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chuyển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động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nhiệt</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b="1" dirty="0" err="1">
                <a:latin typeface="Times New Roman" panose="02020603050405020304" pitchFamily="18" charset="0"/>
                <a:ea typeface="Times New Roman" panose="02020603050405020304" pitchFamily="18" charset="0"/>
              </a:rPr>
              <a:t>Năng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lượng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được</a:t>
            </a:r>
            <a:r>
              <a:rPr lang="en-US" sz="2400" b="1" dirty="0">
                <a:latin typeface="Times New Roman" panose="02020603050405020304" pitchFamily="18" charset="0"/>
                <a:ea typeface="Times New Roman" panose="02020603050405020304" pitchFamily="18" charset="0"/>
              </a:rPr>
              <a:t> do </a:t>
            </a:r>
            <a:r>
              <a:rPr lang="en-US" sz="2400" b="1" dirty="0" err="1">
                <a:latin typeface="Times New Roman" panose="02020603050405020304" pitchFamily="18" charset="0"/>
                <a:ea typeface="Times New Roman" panose="02020603050405020304" pitchFamily="18" charset="0"/>
              </a:rPr>
              <a:t>chuyển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nhiệt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gọi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năng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lượng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nhiệt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nhiệt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năng</a:t>
            </a:r>
            <a:r>
              <a:rPr lang="en-US" sz="2400" b="1" dirty="0">
                <a:latin typeface="Times New Roman" panose="02020603050405020304" pitchFamily="18" charset="0"/>
                <a:ea typeface="Times New Roman" panose="02020603050405020304" pitchFamily="18" charset="0"/>
              </a:rPr>
              <a:t>).</a:t>
            </a:r>
          </a:p>
        </p:txBody>
      </p:sp>
    </p:spTree>
    <p:custDataLst>
      <p:tags r:id="rId1"/>
    </p:custDataLst>
    <p:extLst>
      <p:ext uri="{BB962C8B-B14F-4D97-AF65-F5344CB8AC3E}">
        <p14:creationId xmlns:p14="http://schemas.microsoft.com/office/powerpoint/2010/main" val="34945403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90751" y="397607"/>
            <a:ext cx="9420045" cy="2123658"/>
          </a:xfrm>
          <a:prstGeom prst="rect">
            <a:avLst/>
          </a:prstGeom>
          <a:noFill/>
        </p:spPr>
        <p:txBody>
          <a:bodyPr wrap="square" rtlCol="0">
            <a:spAutoFit/>
          </a:bodyPr>
          <a:lstStyle/>
          <a:p>
            <a:pPr algn="ctr">
              <a:lnSpc>
                <a:spcPct val="150000"/>
              </a:lnSpc>
            </a:pP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TIẾT 110,114: BÀI </a:t>
            </a:r>
            <a:r>
              <a:rPr lang="en-US" sz="4400" dirty="0">
                <a:latin typeface="Times New Roman" panose="02020603050405020304" pitchFamily="18" charset="0"/>
                <a:ea typeface="Roboto Black" panose="02000000000000000000" pitchFamily="2" charset="0"/>
                <a:cs typeface="Times New Roman" panose="02020603050405020304" pitchFamily="18" charset="0"/>
              </a:rPr>
              <a:t>24: NĂNG LƯỢNG </a:t>
            </a: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NHIỆT VÀ NỘI NĂNG</a:t>
            </a:r>
            <a:endParaRPr lang="en-US" sz="4400" dirty="0">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13402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76530" y="993231"/>
            <a:ext cx="3978599" cy="376317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900" tIns="121900" rIns="121900" bIns="121900" anchor="ctr" anchorCtr="0">
              <a:noAutofit/>
            </a:bodyPr>
            <a:lstStyle/>
            <a:p>
              <a:endParaRPr sz="2400"/>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8155" name="Google Shape;8155;p36"/>
          <p:cNvGrpSpPr/>
          <p:nvPr/>
        </p:nvGrpSpPr>
        <p:grpSpPr>
          <a:xfrm>
            <a:off x="1550787" y="1876721"/>
            <a:ext cx="1823684" cy="1823684"/>
            <a:chOff x="2127042" y="1823176"/>
            <a:chExt cx="1367763" cy="1367763"/>
          </a:xfrm>
        </p:grpSpPr>
        <p:sp>
          <p:nvSpPr>
            <p:cNvPr id="8156" name="Google Shape;8156;p36"/>
            <p:cNvSpPr/>
            <p:nvPr/>
          </p:nvSpPr>
          <p:spPr>
            <a:xfrm>
              <a:off x="2127042" y="1823176"/>
              <a:ext cx="1367763" cy="1367763"/>
            </a:xfrm>
            <a:custGeom>
              <a:avLst/>
              <a:gdLst/>
              <a:ahLst/>
              <a:cxnLst/>
              <a:rect l="l" t="t" r="r" b="b"/>
              <a:pathLst>
                <a:path w="147428" h="147428" extrusionOk="0">
                  <a:moveTo>
                    <a:pt x="73714" y="0"/>
                  </a:moveTo>
                  <a:cubicBezTo>
                    <a:pt x="32997" y="0"/>
                    <a:pt x="0" y="32997"/>
                    <a:pt x="0" y="73714"/>
                  </a:cubicBezTo>
                  <a:cubicBezTo>
                    <a:pt x="0" y="114431"/>
                    <a:pt x="32997" y="147428"/>
                    <a:pt x="73714" y="147428"/>
                  </a:cubicBezTo>
                  <a:cubicBezTo>
                    <a:pt x="114431" y="147428"/>
                    <a:pt x="147428" y="114431"/>
                    <a:pt x="147428" y="73714"/>
                  </a:cubicBezTo>
                  <a:cubicBezTo>
                    <a:pt x="147428" y="32997"/>
                    <a:pt x="114431" y="0"/>
                    <a:pt x="73714" y="0"/>
                  </a:cubicBezTo>
                  <a:close/>
                </a:path>
              </a:pathLst>
            </a:custGeom>
            <a:solidFill>
              <a:srgbClr val="4F997C"/>
            </a:solidFill>
            <a:ln>
              <a:noFill/>
            </a:ln>
          </p:spPr>
          <p:txBody>
            <a:bodyPr spcFirstLastPara="1" wrap="square" lIns="121900" tIns="121900" rIns="121900" bIns="121900" anchor="ctr" anchorCtr="0">
              <a:noAutofit/>
            </a:bodyPr>
            <a:lstStyle/>
            <a:p>
              <a:endParaRPr sz="2400"/>
            </a:p>
          </p:txBody>
        </p:sp>
        <p:sp>
          <p:nvSpPr>
            <p:cNvPr id="8157" name="Google Shape;8157;p36"/>
            <p:cNvSpPr/>
            <p:nvPr/>
          </p:nvSpPr>
          <p:spPr>
            <a:xfrm rot="1551904">
              <a:off x="2658745" y="2251186"/>
              <a:ext cx="750711" cy="541867"/>
            </a:xfrm>
            <a:custGeom>
              <a:avLst/>
              <a:gdLst/>
              <a:ahLst/>
              <a:cxnLst/>
              <a:rect l="l" t="t" r="r" b="b"/>
              <a:pathLst>
                <a:path w="82859" h="59808" extrusionOk="0">
                  <a:moveTo>
                    <a:pt x="25073" y="0"/>
                  </a:moveTo>
                  <a:cubicBezTo>
                    <a:pt x="10397" y="0"/>
                    <a:pt x="1" y="4572"/>
                    <a:pt x="1" y="4572"/>
                  </a:cubicBezTo>
                  <a:cubicBezTo>
                    <a:pt x="1" y="4572"/>
                    <a:pt x="22" y="4614"/>
                    <a:pt x="64" y="4698"/>
                  </a:cubicBezTo>
                  <a:cubicBezTo>
                    <a:pt x="5441" y="7418"/>
                    <a:pt x="11237" y="13005"/>
                    <a:pt x="15819" y="20453"/>
                  </a:cubicBezTo>
                  <a:cubicBezTo>
                    <a:pt x="21217" y="29283"/>
                    <a:pt x="22535" y="34995"/>
                    <a:pt x="25172" y="40854"/>
                  </a:cubicBezTo>
                  <a:cubicBezTo>
                    <a:pt x="28164" y="47529"/>
                    <a:pt x="33269" y="52613"/>
                    <a:pt x="36220" y="54391"/>
                  </a:cubicBezTo>
                  <a:cubicBezTo>
                    <a:pt x="41886" y="57817"/>
                    <a:pt x="48865" y="59808"/>
                    <a:pt x="55508" y="59808"/>
                  </a:cubicBezTo>
                  <a:cubicBezTo>
                    <a:pt x="59536" y="59808"/>
                    <a:pt x="63440" y="59076"/>
                    <a:pt x="66852" y="57488"/>
                  </a:cubicBezTo>
                  <a:cubicBezTo>
                    <a:pt x="66601" y="56819"/>
                    <a:pt x="66350" y="56107"/>
                    <a:pt x="66036" y="55354"/>
                  </a:cubicBezTo>
                  <a:cubicBezTo>
                    <a:pt x="65513" y="53931"/>
                    <a:pt x="64948" y="52550"/>
                    <a:pt x="64383" y="51169"/>
                  </a:cubicBezTo>
                  <a:lnTo>
                    <a:pt x="63943" y="50123"/>
                  </a:lnTo>
                  <a:cubicBezTo>
                    <a:pt x="63776" y="49767"/>
                    <a:pt x="63650" y="49453"/>
                    <a:pt x="63483" y="49119"/>
                  </a:cubicBezTo>
                  <a:lnTo>
                    <a:pt x="62521" y="47110"/>
                  </a:lnTo>
                  <a:cubicBezTo>
                    <a:pt x="62207" y="46440"/>
                    <a:pt x="61830" y="45792"/>
                    <a:pt x="61474" y="45143"/>
                  </a:cubicBezTo>
                  <a:lnTo>
                    <a:pt x="60930" y="44202"/>
                  </a:lnTo>
                  <a:lnTo>
                    <a:pt x="60658" y="43720"/>
                  </a:lnTo>
                  <a:cubicBezTo>
                    <a:pt x="60554" y="43574"/>
                    <a:pt x="60449" y="43407"/>
                    <a:pt x="60344" y="43260"/>
                  </a:cubicBezTo>
                  <a:lnTo>
                    <a:pt x="59131" y="41356"/>
                  </a:lnTo>
                  <a:lnTo>
                    <a:pt x="58817" y="40875"/>
                  </a:lnTo>
                  <a:lnTo>
                    <a:pt x="58503" y="40414"/>
                  </a:lnTo>
                  <a:lnTo>
                    <a:pt x="57855" y="39494"/>
                  </a:lnTo>
                  <a:cubicBezTo>
                    <a:pt x="57415" y="38887"/>
                    <a:pt x="56997" y="38238"/>
                    <a:pt x="56557" y="37653"/>
                  </a:cubicBezTo>
                  <a:cubicBezTo>
                    <a:pt x="56139" y="37067"/>
                    <a:pt x="55658" y="36481"/>
                    <a:pt x="55197" y="35853"/>
                  </a:cubicBezTo>
                  <a:lnTo>
                    <a:pt x="54842" y="35393"/>
                  </a:lnTo>
                  <a:lnTo>
                    <a:pt x="54507" y="34953"/>
                  </a:lnTo>
                  <a:lnTo>
                    <a:pt x="53795" y="34075"/>
                  </a:lnTo>
                  <a:cubicBezTo>
                    <a:pt x="53335" y="33489"/>
                    <a:pt x="52875" y="32903"/>
                    <a:pt x="52373" y="32317"/>
                  </a:cubicBezTo>
                  <a:cubicBezTo>
                    <a:pt x="51389" y="31166"/>
                    <a:pt x="50406" y="30036"/>
                    <a:pt x="49380" y="28907"/>
                  </a:cubicBezTo>
                  <a:cubicBezTo>
                    <a:pt x="45279" y="24471"/>
                    <a:pt x="40948" y="20181"/>
                    <a:pt x="36282" y="16248"/>
                  </a:cubicBezTo>
                  <a:lnTo>
                    <a:pt x="36240" y="16227"/>
                  </a:lnTo>
                  <a:lnTo>
                    <a:pt x="36261" y="16206"/>
                  </a:lnTo>
                  <a:lnTo>
                    <a:pt x="36617" y="15704"/>
                  </a:lnTo>
                  <a:cubicBezTo>
                    <a:pt x="37287" y="16038"/>
                    <a:pt x="37977" y="16373"/>
                    <a:pt x="38689" y="16708"/>
                  </a:cubicBezTo>
                  <a:cubicBezTo>
                    <a:pt x="39044" y="16875"/>
                    <a:pt x="39421" y="17064"/>
                    <a:pt x="39777" y="17231"/>
                  </a:cubicBezTo>
                  <a:lnTo>
                    <a:pt x="40802" y="17796"/>
                  </a:lnTo>
                  <a:cubicBezTo>
                    <a:pt x="42183" y="18528"/>
                    <a:pt x="43522" y="19323"/>
                    <a:pt x="44861" y="20140"/>
                  </a:cubicBezTo>
                  <a:cubicBezTo>
                    <a:pt x="45531" y="20558"/>
                    <a:pt x="46179" y="20956"/>
                    <a:pt x="46849" y="21395"/>
                  </a:cubicBezTo>
                  <a:cubicBezTo>
                    <a:pt x="47497" y="21813"/>
                    <a:pt x="48125" y="22274"/>
                    <a:pt x="48774" y="22713"/>
                  </a:cubicBezTo>
                  <a:lnTo>
                    <a:pt x="50678" y="24073"/>
                  </a:lnTo>
                  <a:cubicBezTo>
                    <a:pt x="51326" y="24513"/>
                    <a:pt x="51975" y="24952"/>
                    <a:pt x="52603" y="25433"/>
                  </a:cubicBezTo>
                  <a:cubicBezTo>
                    <a:pt x="53858" y="26396"/>
                    <a:pt x="55072" y="27400"/>
                    <a:pt x="56264" y="28404"/>
                  </a:cubicBezTo>
                  <a:cubicBezTo>
                    <a:pt x="56871" y="28907"/>
                    <a:pt x="57436" y="29430"/>
                    <a:pt x="58043" y="29953"/>
                  </a:cubicBezTo>
                  <a:cubicBezTo>
                    <a:pt x="58629" y="30497"/>
                    <a:pt x="59215" y="30999"/>
                    <a:pt x="59800" y="31543"/>
                  </a:cubicBezTo>
                  <a:cubicBezTo>
                    <a:pt x="60344" y="32087"/>
                    <a:pt x="60930" y="32610"/>
                    <a:pt x="61495" y="33196"/>
                  </a:cubicBezTo>
                  <a:lnTo>
                    <a:pt x="61914" y="33614"/>
                  </a:lnTo>
                  <a:lnTo>
                    <a:pt x="62311" y="34054"/>
                  </a:lnTo>
                  <a:lnTo>
                    <a:pt x="63106" y="34912"/>
                  </a:lnTo>
                  <a:cubicBezTo>
                    <a:pt x="63629" y="35497"/>
                    <a:pt x="64194" y="36062"/>
                    <a:pt x="64697" y="36648"/>
                  </a:cubicBezTo>
                  <a:lnTo>
                    <a:pt x="66224" y="38448"/>
                  </a:lnTo>
                  <a:lnTo>
                    <a:pt x="66977" y="39347"/>
                  </a:lnTo>
                  <a:cubicBezTo>
                    <a:pt x="67249" y="39661"/>
                    <a:pt x="67500" y="39996"/>
                    <a:pt x="67751" y="40310"/>
                  </a:cubicBezTo>
                  <a:lnTo>
                    <a:pt x="68463" y="41251"/>
                  </a:lnTo>
                  <a:lnTo>
                    <a:pt x="68798" y="41691"/>
                  </a:lnTo>
                  <a:lnTo>
                    <a:pt x="69174" y="42151"/>
                  </a:lnTo>
                  <a:lnTo>
                    <a:pt x="70555" y="44097"/>
                  </a:lnTo>
                  <a:lnTo>
                    <a:pt x="71246" y="45080"/>
                  </a:lnTo>
                  <a:cubicBezTo>
                    <a:pt x="71476" y="45415"/>
                    <a:pt x="71685" y="45771"/>
                    <a:pt x="71894" y="46085"/>
                  </a:cubicBezTo>
                  <a:cubicBezTo>
                    <a:pt x="72752" y="47424"/>
                    <a:pt x="73568" y="48826"/>
                    <a:pt x="74301" y="50290"/>
                  </a:cubicBezTo>
                  <a:cubicBezTo>
                    <a:pt x="74405" y="50542"/>
                    <a:pt x="74531" y="50772"/>
                    <a:pt x="74635" y="51023"/>
                  </a:cubicBezTo>
                  <a:cubicBezTo>
                    <a:pt x="74865" y="50688"/>
                    <a:pt x="75096" y="50353"/>
                    <a:pt x="75305" y="49998"/>
                  </a:cubicBezTo>
                  <a:cubicBezTo>
                    <a:pt x="82858" y="37464"/>
                    <a:pt x="72104" y="17106"/>
                    <a:pt x="59549" y="9531"/>
                  </a:cubicBezTo>
                  <a:cubicBezTo>
                    <a:pt x="47360" y="2177"/>
                    <a:pt x="35198" y="0"/>
                    <a:pt x="2507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158" name="Google Shape;8158;p36"/>
            <p:cNvSpPr/>
            <p:nvPr/>
          </p:nvSpPr>
          <p:spPr>
            <a:xfrm rot="1551904">
              <a:off x="2212393" y="2221035"/>
              <a:ext cx="750711" cy="541939"/>
            </a:xfrm>
            <a:custGeom>
              <a:avLst/>
              <a:gdLst/>
              <a:ahLst/>
              <a:cxnLst/>
              <a:rect l="l" t="t" r="r" b="b"/>
              <a:pathLst>
                <a:path w="82859" h="59816" extrusionOk="0">
                  <a:moveTo>
                    <a:pt x="27339" y="0"/>
                  </a:moveTo>
                  <a:cubicBezTo>
                    <a:pt x="23320" y="0"/>
                    <a:pt x="19421" y="729"/>
                    <a:pt x="16007" y="2314"/>
                  </a:cubicBezTo>
                  <a:lnTo>
                    <a:pt x="16070" y="2481"/>
                  </a:lnTo>
                  <a:lnTo>
                    <a:pt x="16238" y="2963"/>
                  </a:lnTo>
                  <a:lnTo>
                    <a:pt x="16447" y="3486"/>
                  </a:lnTo>
                  <a:lnTo>
                    <a:pt x="16844" y="4532"/>
                  </a:lnTo>
                  <a:cubicBezTo>
                    <a:pt x="17095" y="5222"/>
                    <a:pt x="17347" y="5871"/>
                    <a:pt x="17619" y="6541"/>
                  </a:cubicBezTo>
                  <a:cubicBezTo>
                    <a:pt x="17891" y="7210"/>
                    <a:pt x="18163" y="7880"/>
                    <a:pt x="18435" y="8549"/>
                  </a:cubicBezTo>
                  <a:cubicBezTo>
                    <a:pt x="18707" y="9198"/>
                    <a:pt x="19000" y="9888"/>
                    <a:pt x="19272" y="10516"/>
                  </a:cubicBezTo>
                  <a:lnTo>
                    <a:pt x="20192" y="12420"/>
                  </a:lnTo>
                  <a:cubicBezTo>
                    <a:pt x="20360" y="12734"/>
                    <a:pt x="20506" y="13048"/>
                    <a:pt x="20673" y="13362"/>
                  </a:cubicBezTo>
                  <a:lnTo>
                    <a:pt x="21176" y="14303"/>
                  </a:lnTo>
                  <a:cubicBezTo>
                    <a:pt x="21510" y="14931"/>
                    <a:pt x="21866" y="15517"/>
                    <a:pt x="22222" y="16124"/>
                  </a:cubicBezTo>
                  <a:lnTo>
                    <a:pt x="23393" y="17923"/>
                  </a:lnTo>
                  <a:lnTo>
                    <a:pt x="23958" y="18844"/>
                  </a:lnTo>
                  <a:cubicBezTo>
                    <a:pt x="24168" y="19137"/>
                    <a:pt x="24377" y="19430"/>
                    <a:pt x="24586" y="19723"/>
                  </a:cubicBezTo>
                  <a:lnTo>
                    <a:pt x="25821" y="21480"/>
                  </a:lnTo>
                  <a:lnTo>
                    <a:pt x="26134" y="21940"/>
                  </a:lnTo>
                  <a:lnTo>
                    <a:pt x="26448" y="22359"/>
                  </a:lnTo>
                  <a:lnTo>
                    <a:pt x="27097" y="23196"/>
                  </a:lnTo>
                  <a:lnTo>
                    <a:pt x="27767" y="24075"/>
                  </a:lnTo>
                  <a:cubicBezTo>
                    <a:pt x="27871" y="24242"/>
                    <a:pt x="27955" y="24368"/>
                    <a:pt x="28080" y="24514"/>
                  </a:cubicBezTo>
                  <a:lnTo>
                    <a:pt x="28415" y="24932"/>
                  </a:lnTo>
                  <a:cubicBezTo>
                    <a:pt x="30173" y="27192"/>
                    <a:pt x="32077" y="29368"/>
                    <a:pt x="34023" y="31503"/>
                  </a:cubicBezTo>
                  <a:cubicBezTo>
                    <a:pt x="37956" y="35729"/>
                    <a:pt x="42141" y="39809"/>
                    <a:pt x="46577" y="43555"/>
                  </a:cubicBezTo>
                  <a:lnTo>
                    <a:pt x="46619" y="43596"/>
                  </a:lnTo>
                  <a:lnTo>
                    <a:pt x="46598" y="43617"/>
                  </a:lnTo>
                  <a:lnTo>
                    <a:pt x="46242" y="44099"/>
                  </a:lnTo>
                  <a:cubicBezTo>
                    <a:pt x="45573" y="43785"/>
                    <a:pt x="44882" y="43450"/>
                    <a:pt x="44171" y="43094"/>
                  </a:cubicBezTo>
                  <a:cubicBezTo>
                    <a:pt x="43815" y="42927"/>
                    <a:pt x="43438" y="42759"/>
                    <a:pt x="43104" y="42571"/>
                  </a:cubicBezTo>
                  <a:lnTo>
                    <a:pt x="42057" y="42027"/>
                  </a:lnTo>
                  <a:cubicBezTo>
                    <a:pt x="40697" y="41274"/>
                    <a:pt x="39337" y="40500"/>
                    <a:pt x="37998" y="39684"/>
                  </a:cubicBezTo>
                  <a:cubicBezTo>
                    <a:pt x="37350" y="39265"/>
                    <a:pt x="36680" y="38868"/>
                    <a:pt x="36031" y="38428"/>
                  </a:cubicBezTo>
                  <a:cubicBezTo>
                    <a:pt x="35383" y="37989"/>
                    <a:pt x="34734" y="37529"/>
                    <a:pt x="34106" y="37089"/>
                  </a:cubicBezTo>
                  <a:lnTo>
                    <a:pt x="32181" y="35750"/>
                  </a:lnTo>
                  <a:cubicBezTo>
                    <a:pt x="31533" y="35290"/>
                    <a:pt x="30884" y="34850"/>
                    <a:pt x="30256" y="34369"/>
                  </a:cubicBezTo>
                  <a:cubicBezTo>
                    <a:pt x="29001" y="33427"/>
                    <a:pt x="27808" y="32423"/>
                    <a:pt x="26595" y="31419"/>
                  </a:cubicBezTo>
                  <a:cubicBezTo>
                    <a:pt x="26009" y="30917"/>
                    <a:pt x="25423" y="30394"/>
                    <a:pt x="24837" y="29870"/>
                  </a:cubicBezTo>
                  <a:lnTo>
                    <a:pt x="23938" y="29075"/>
                  </a:lnTo>
                  <a:cubicBezTo>
                    <a:pt x="23645" y="28803"/>
                    <a:pt x="23352" y="28552"/>
                    <a:pt x="23080" y="28280"/>
                  </a:cubicBezTo>
                  <a:cubicBezTo>
                    <a:pt x="21950" y="27171"/>
                    <a:pt x="20799" y="26062"/>
                    <a:pt x="19753" y="24891"/>
                  </a:cubicBezTo>
                  <a:cubicBezTo>
                    <a:pt x="19230" y="24326"/>
                    <a:pt x="18665" y="23761"/>
                    <a:pt x="18163" y="23154"/>
                  </a:cubicBezTo>
                  <a:lnTo>
                    <a:pt x="16635" y="21355"/>
                  </a:lnTo>
                  <a:lnTo>
                    <a:pt x="15882" y="20455"/>
                  </a:lnTo>
                  <a:cubicBezTo>
                    <a:pt x="15610" y="20141"/>
                    <a:pt x="15359" y="19827"/>
                    <a:pt x="15108" y="19513"/>
                  </a:cubicBezTo>
                  <a:lnTo>
                    <a:pt x="14396" y="18572"/>
                  </a:lnTo>
                  <a:lnTo>
                    <a:pt x="14062" y="18111"/>
                  </a:lnTo>
                  <a:lnTo>
                    <a:pt x="13706" y="17651"/>
                  </a:lnTo>
                  <a:lnTo>
                    <a:pt x="12304" y="15705"/>
                  </a:lnTo>
                  <a:lnTo>
                    <a:pt x="11634" y="14722"/>
                  </a:lnTo>
                  <a:cubicBezTo>
                    <a:pt x="11404" y="14408"/>
                    <a:pt x="11174" y="14052"/>
                    <a:pt x="10965" y="13717"/>
                  </a:cubicBezTo>
                  <a:cubicBezTo>
                    <a:pt x="10107" y="12378"/>
                    <a:pt x="9291" y="10997"/>
                    <a:pt x="8559" y="9512"/>
                  </a:cubicBezTo>
                  <a:cubicBezTo>
                    <a:pt x="8454" y="9282"/>
                    <a:pt x="8328" y="9031"/>
                    <a:pt x="8224" y="8779"/>
                  </a:cubicBezTo>
                  <a:cubicBezTo>
                    <a:pt x="7994" y="9114"/>
                    <a:pt x="7784" y="9449"/>
                    <a:pt x="7554" y="9805"/>
                  </a:cubicBezTo>
                  <a:cubicBezTo>
                    <a:pt x="1" y="22359"/>
                    <a:pt x="10756" y="42718"/>
                    <a:pt x="23310" y="50292"/>
                  </a:cubicBezTo>
                  <a:cubicBezTo>
                    <a:pt x="35488" y="57640"/>
                    <a:pt x="47638" y="59815"/>
                    <a:pt x="57757" y="59815"/>
                  </a:cubicBezTo>
                  <a:cubicBezTo>
                    <a:pt x="72448" y="59815"/>
                    <a:pt x="82858" y="55230"/>
                    <a:pt x="82858" y="55230"/>
                  </a:cubicBezTo>
                  <a:cubicBezTo>
                    <a:pt x="82858" y="55230"/>
                    <a:pt x="82837" y="55188"/>
                    <a:pt x="82817" y="55125"/>
                  </a:cubicBezTo>
                  <a:cubicBezTo>
                    <a:pt x="77418" y="52405"/>
                    <a:pt x="71622" y="46798"/>
                    <a:pt x="67040" y="39349"/>
                  </a:cubicBezTo>
                  <a:cubicBezTo>
                    <a:pt x="61642" y="30540"/>
                    <a:pt x="60324" y="24828"/>
                    <a:pt x="57687" y="18969"/>
                  </a:cubicBezTo>
                  <a:cubicBezTo>
                    <a:pt x="54695" y="12274"/>
                    <a:pt x="49590" y="7189"/>
                    <a:pt x="46640" y="5411"/>
                  </a:cubicBezTo>
                  <a:cubicBezTo>
                    <a:pt x="40968" y="1994"/>
                    <a:pt x="33987" y="0"/>
                    <a:pt x="2733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159" name="Google Shape;8159;p36"/>
            <p:cNvSpPr/>
            <p:nvPr/>
          </p:nvSpPr>
          <p:spPr>
            <a:xfrm rot="1551904">
              <a:off x="2909463" y="2436831"/>
              <a:ext cx="360003" cy="554506"/>
            </a:xfrm>
            <a:custGeom>
              <a:avLst/>
              <a:gdLst/>
              <a:ahLst/>
              <a:cxnLst/>
              <a:rect l="l" t="t" r="r" b="b"/>
              <a:pathLst>
                <a:path w="39735" h="61203" extrusionOk="0">
                  <a:moveTo>
                    <a:pt x="314" y="1"/>
                  </a:moveTo>
                  <a:lnTo>
                    <a:pt x="0" y="524"/>
                  </a:lnTo>
                  <a:cubicBezTo>
                    <a:pt x="0" y="524"/>
                    <a:pt x="963" y="1193"/>
                    <a:pt x="2553" y="2470"/>
                  </a:cubicBezTo>
                  <a:cubicBezTo>
                    <a:pt x="3369" y="3118"/>
                    <a:pt x="4331" y="3892"/>
                    <a:pt x="5419" y="4813"/>
                  </a:cubicBezTo>
                  <a:cubicBezTo>
                    <a:pt x="6507" y="5734"/>
                    <a:pt x="7700" y="6822"/>
                    <a:pt x="8997" y="7994"/>
                  </a:cubicBezTo>
                  <a:cubicBezTo>
                    <a:pt x="10274" y="9186"/>
                    <a:pt x="11655" y="10483"/>
                    <a:pt x="13057" y="11906"/>
                  </a:cubicBezTo>
                  <a:cubicBezTo>
                    <a:pt x="14458" y="13329"/>
                    <a:pt x="15902" y="14856"/>
                    <a:pt x="17346" y="16468"/>
                  </a:cubicBezTo>
                  <a:cubicBezTo>
                    <a:pt x="18057" y="17284"/>
                    <a:pt x="18769" y="18141"/>
                    <a:pt x="19480" y="18978"/>
                  </a:cubicBezTo>
                  <a:cubicBezTo>
                    <a:pt x="20171" y="19857"/>
                    <a:pt x="20903" y="20715"/>
                    <a:pt x="21572" y="21615"/>
                  </a:cubicBezTo>
                  <a:cubicBezTo>
                    <a:pt x="22263" y="22515"/>
                    <a:pt x="22953" y="23414"/>
                    <a:pt x="23602" y="24356"/>
                  </a:cubicBezTo>
                  <a:cubicBezTo>
                    <a:pt x="24272" y="25276"/>
                    <a:pt x="24899" y="26239"/>
                    <a:pt x="25506" y="27180"/>
                  </a:cubicBezTo>
                  <a:cubicBezTo>
                    <a:pt x="25841" y="27662"/>
                    <a:pt x="26134" y="28143"/>
                    <a:pt x="26406" y="28645"/>
                  </a:cubicBezTo>
                  <a:cubicBezTo>
                    <a:pt x="26699" y="29126"/>
                    <a:pt x="26971" y="29608"/>
                    <a:pt x="27264" y="30110"/>
                  </a:cubicBezTo>
                  <a:cubicBezTo>
                    <a:pt x="27787" y="31114"/>
                    <a:pt x="28289" y="32098"/>
                    <a:pt x="28770" y="33102"/>
                  </a:cubicBezTo>
                  <a:cubicBezTo>
                    <a:pt x="29691" y="35111"/>
                    <a:pt x="30528" y="37098"/>
                    <a:pt x="31281" y="39023"/>
                  </a:cubicBezTo>
                  <a:cubicBezTo>
                    <a:pt x="31469" y="39504"/>
                    <a:pt x="31658" y="39986"/>
                    <a:pt x="31867" y="40467"/>
                  </a:cubicBezTo>
                  <a:cubicBezTo>
                    <a:pt x="32055" y="40927"/>
                    <a:pt x="32202" y="41409"/>
                    <a:pt x="32390" y="41869"/>
                  </a:cubicBezTo>
                  <a:cubicBezTo>
                    <a:pt x="32557" y="42329"/>
                    <a:pt x="32746" y="42790"/>
                    <a:pt x="32934" y="43250"/>
                  </a:cubicBezTo>
                  <a:cubicBezTo>
                    <a:pt x="33080" y="43710"/>
                    <a:pt x="33227" y="44150"/>
                    <a:pt x="33394" y="44610"/>
                  </a:cubicBezTo>
                  <a:cubicBezTo>
                    <a:pt x="33541" y="45049"/>
                    <a:pt x="33687" y="45510"/>
                    <a:pt x="33855" y="45928"/>
                  </a:cubicBezTo>
                  <a:cubicBezTo>
                    <a:pt x="33980" y="46367"/>
                    <a:pt x="34106" y="46807"/>
                    <a:pt x="34231" y="47246"/>
                  </a:cubicBezTo>
                  <a:cubicBezTo>
                    <a:pt x="34482" y="48104"/>
                    <a:pt x="34733" y="48941"/>
                    <a:pt x="34922" y="49757"/>
                  </a:cubicBezTo>
                  <a:cubicBezTo>
                    <a:pt x="35089" y="50573"/>
                    <a:pt x="35340" y="51347"/>
                    <a:pt x="35466" y="52101"/>
                  </a:cubicBezTo>
                  <a:cubicBezTo>
                    <a:pt x="35612" y="52854"/>
                    <a:pt x="35738" y="53586"/>
                    <a:pt x="35884" y="54256"/>
                  </a:cubicBezTo>
                  <a:cubicBezTo>
                    <a:pt x="35968" y="54611"/>
                    <a:pt x="36010" y="54925"/>
                    <a:pt x="36052" y="55260"/>
                  </a:cubicBezTo>
                  <a:cubicBezTo>
                    <a:pt x="36093" y="55574"/>
                    <a:pt x="36135" y="55888"/>
                    <a:pt x="36198" y="56202"/>
                  </a:cubicBezTo>
                  <a:cubicBezTo>
                    <a:pt x="36282" y="56808"/>
                    <a:pt x="36386" y="57352"/>
                    <a:pt x="36449" y="57855"/>
                  </a:cubicBezTo>
                  <a:cubicBezTo>
                    <a:pt x="36554" y="58880"/>
                    <a:pt x="36637" y="59675"/>
                    <a:pt x="36721" y="60240"/>
                  </a:cubicBezTo>
                  <a:cubicBezTo>
                    <a:pt x="36805" y="60805"/>
                    <a:pt x="36847" y="61119"/>
                    <a:pt x="36847" y="61119"/>
                  </a:cubicBezTo>
                  <a:lnTo>
                    <a:pt x="37433" y="61202"/>
                  </a:lnTo>
                  <a:cubicBezTo>
                    <a:pt x="37433" y="61202"/>
                    <a:pt x="37558" y="60930"/>
                    <a:pt x="37767" y="60386"/>
                  </a:cubicBezTo>
                  <a:cubicBezTo>
                    <a:pt x="37977" y="59863"/>
                    <a:pt x="38270" y="59068"/>
                    <a:pt x="38604" y="58043"/>
                  </a:cubicBezTo>
                  <a:cubicBezTo>
                    <a:pt x="38855" y="56997"/>
                    <a:pt x="39211" y="55720"/>
                    <a:pt x="39420" y="54214"/>
                  </a:cubicBezTo>
                  <a:cubicBezTo>
                    <a:pt x="39504" y="53481"/>
                    <a:pt x="39588" y="52665"/>
                    <a:pt x="39671" y="51829"/>
                  </a:cubicBezTo>
                  <a:cubicBezTo>
                    <a:pt x="39734" y="50971"/>
                    <a:pt x="39713" y="50071"/>
                    <a:pt x="39713" y="49129"/>
                  </a:cubicBezTo>
                  <a:cubicBezTo>
                    <a:pt x="39734" y="48188"/>
                    <a:pt x="39609" y="47225"/>
                    <a:pt x="39525" y="46221"/>
                  </a:cubicBezTo>
                  <a:cubicBezTo>
                    <a:pt x="39462" y="45719"/>
                    <a:pt x="39399" y="45196"/>
                    <a:pt x="39337" y="44673"/>
                  </a:cubicBezTo>
                  <a:cubicBezTo>
                    <a:pt x="39253" y="44170"/>
                    <a:pt x="39148" y="43647"/>
                    <a:pt x="39044" y="43124"/>
                  </a:cubicBezTo>
                  <a:cubicBezTo>
                    <a:pt x="38918" y="42580"/>
                    <a:pt x="38834" y="42057"/>
                    <a:pt x="38709" y="41513"/>
                  </a:cubicBezTo>
                  <a:cubicBezTo>
                    <a:pt x="38542" y="40990"/>
                    <a:pt x="38416" y="40446"/>
                    <a:pt x="38249" y="39902"/>
                  </a:cubicBezTo>
                  <a:cubicBezTo>
                    <a:pt x="38081" y="39358"/>
                    <a:pt x="37935" y="38814"/>
                    <a:pt x="37726" y="38270"/>
                  </a:cubicBezTo>
                  <a:cubicBezTo>
                    <a:pt x="37516" y="37747"/>
                    <a:pt x="37307" y="37203"/>
                    <a:pt x="37077" y="36659"/>
                  </a:cubicBezTo>
                  <a:cubicBezTo>
                    <a:pt x="36198" y="34483"/>
                    <a:pt x="34985" y="32390"/>
                    <a:pt x="33687" y="30340"/>
                  </a:cubicBezTo>
                  <a:cubicBezTo>
                    <a:pt x="33018" y="29336"/>
                    <a:pt x="32327" y="28331"/>
                    <a:pt x="31637" y="27348"/>
                  </a:cubicBezTo>
                  <a:cubicBezTo>
                    <a:pt x="30883" y="26364"/>
                    <a:pt x="30214" y="25339"/>
                    <a:pt x="29440" y="24419"/>
                  </a:cubicBezTo>
                  <a:cubicBezTo>
                    <a:pt x="28707" y="23456"/>
                    <a:pt x="27954" y="22494"/>
                    <a:pt x="27159" y="21594"/>
                  </a:cubicBezTo>
                  <a:cubicBezTo>
                    <a:pt x="26406" y="20652"/>
                    <a:pt x="25590" y="19774"/>
                    <a:pt x="24795" y="18895"/>
                  </a:cubicBezTo>
                  <a:cubicBezTo>
                    <a:pt x="24000" y="18016"/>
                    <a:pt x="23163" y="17179"/>
                    <a:pt x="22347" y="16363"/>
                  </a:cubicBezTo>
                  <a:cubicBezTo>
                    <a:pt x="21510" y="15547"/>
                    <a:pt x="20694" y="14752"/>
                    <a:pt x="19857" y="13999"/>
                  </a:cubicBezTo>
                  <a:cubicBezTo>
                    <a:pt x="18204" y="12492"/>
                    <a:pt x="16572" y="11048"/>
                    <a:pt x="14961" y="9793"/>
                  </a:cubicBezTo>
                  <a:cubicBezTo>
                    <a:pt x="13370" y="8496"/>
                    <a:pt x="11822" y="7345"/>
                    <a:pt x="10357" y="6299"/>
                  </a:cubicBezTo>
                  <a:cubicBezTo>
                    <a:pt x="7449" y="4227"/>
                    <a:pt x="4959" y="2637"/>
                    <a:pt x="3160" y="1591"/>
                  </a:cubicBezTo>
                  <a:cubicBezTo>
                    <a:pt x="1381" y="545"/>
                    <a:pt x="314" y="1"/>
                    <a:pt x="31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160" name="Google Shape;8160;p36"/>
            <p:cNvSpPr/>
            <p:nvPr/>
          </p:nvSpPr>
          <p:spPr>
            <a:xfrm rot="1551904">
              <a:off x="2352560" y="2022766"/>
              <a:ext cx="360003" cy="554696"/>
            </a:xfrm>
            <a:custGeom>
              <a:avLst/>
              <a:gdLst/>
              <a:ahLst/>
              <a:cxnLst/>
              <a:rect l="l" t="t" r="r" b="b"/>
              <a:pathLst>
                <a:path w="39735" h="61224" extrusionOk="0">
                  <a:moveTo>
                    <a:pt x="2303" y="1"/>
                  </a:moveTo>
                  <a:cubicBezTo>
                    <a:pt x="2303" y="1"/>
                    <a:pt x="2177" y="294"/>
                    <a:pt x="1968" y="817"/>
                  </a:cubicBezTo>
                  <a:cubicBezTo>
                    <a:pt x="1758" y="1361"/>
                    <a:pt x="1466" y="2156"/>
                    <a:pt x="1131" y="3181"/>
                  </a:cubicBezTo>
                  <a:cubicBezTo>
                    <a:pt x="880" y="4207"/>
                    <a:pt x="524" y="5504"/>
                    <a:pt x="315" y="6989"/>
                  </a:cubicBezTo>
                  <a:cubicBezTo>
                    <a:pt x="231" y="7743"/>
                    <a:pt x="147" y="8538"/>
                    <a:pt x="85" y="9396"/>
                  </a:cubicBezTo>
                  <a:cubicBezTo>
                    <a:pt x="1" y="10254"/>
                    <a:pt x="43" y="11132"/>
                    <a:pt x="43" y="12074"/>
                  </a:cubicBezTo>
                  <a:cubicBezTo>
                    <a:pt x="1" y="13015"/>
                    <a:pt x="126" y="13999"/>
                    <a:pt x="231" y="15003"/>
                  </a:cubicBezTo>
                  <a:cubicBezTo>
                    <a:pt x="273" y="15505"/>
                    <a:pt x="336" y="16028"/>
                    <a:pt x="398" y="16531"/>
                  </a:cubicBezTo>
                  <a:cubicBezTo>
                    <a:pt x="482" y="17054"/>
                    <a:pt x="587" y="17577"/>
                    <a:pt x="712" y="18100"/>
                  </a:cubicBezTo>
                  <a:cubicBezTo>
                    <a:pt x="817" y="18623"/>
                    <a:pt x="901" y="19167"/>
                    <a:pt x="1026" y="19711"/>
                  </a:cubicBezTo>
                  <a:cubicBezTo>
                    <a:pt x="1194" y="20234"/>
                    <a:pt x="1340" y="20778"/>
                    <a:pt x="1486" y="21322"/>
                  </a:cubicBezTo>
                  <a:cubicBezTo>
                    <a:pt x="1654" y="21845"/>
                    <a:pt x="1800" y="22410"/>
                    <a:pt x="2010" y="22954"/>
                  </a:cubicBezTo>
                  <a:cubicBezTo>
                    <a:pt x="2219" y="23477"/>
                    <a:pt x="2428" y="24021"/>
                    <a:pt x="2658" y="24565"/>
                  </a:cubicBezTo>
                  <a:cubicBezTo>
                    <a:pt x="3537" y="26720"/>
                    <a:pt x="4751" y="28813"/>
                    <a:pt x="6048" y="30863"/>
                  </a:cubicBezTo>
                  <a:cubicBezTo>
                    <a:pt x="6717" y="31889"/>
                    <a:pt x="7408" y="32872"/>
                    <a:pt x="8098" y="33876"/>
                  </a:cubicBezTo>
                  <a:cubicBezTo>
                    <a:pt x="8852" y="34839"/>
                    <a:pt x="9521" y="35864"/>
                    <a:pt x="10295" y="36806"/>
                  </a:cubicBezTo>
                  <a:cubicBezTo>
                    <a:pt x="11028" y="37768"/>
                    <a:pt x="11781" y="38731"/>
                    <a:pt x="12576" y="39630"/>
                  </a:cubicBezTo>
                  <a:cubicBezTo>
                    <a:pt x="13350" y="40572"/>
                    <a:pt x="14145" y="41451"/>
                    <a:pt x="14940" y="42329"/>
                  </a:cubicBezTo>
                  <a:cubicBezTo>
                    <a:pt x="15735" y="43208"/>
                    <a:pt x="16572" y="44024"/>
                    <a:pt x="17388" y="44861"/>
                  </a:cubicBezTo>
                  <a:cubicBezTo>
                    <a:pt x="18225" y="45656"/>
                    <a:pt x="19041" y="46472"/>
                    <a:pt x="19878" y="47226"/>
                  </a:cubicBezTo>
                  <a:cubicBezTo>
                    <a:pt x="21531" y="48732"/>
                    <a:pt x="23163" y="50155"/>
                    <a:pt x="24774" y="51431"/>
                  </a:cubicBezTo>
                  <a:cubicBezTo>
                    <a:pt x="26365" y="52728"/>
                    <a:pt x="27934" y="53879"/>
                    <a:pt x="29378" y="54925"/>
                  </a:cubicBezTo>
                  <a:cubicBezTo>
                    <a:pt x="32286" y="56997"/>
                    <a:pt x="34776" y="58587"/>
                    <a:pt x="36575" y="59633"/>
                  </a:cubicBezTo>
                  <a:cubicBezTo>
                    <a:pt x="38375" y="60679"/>
                    <a:pt x="39421" y="61223"/>
                    <a:pt x="39421" y="61223"/>
                  </a:cubicBezTo>
                  <a:lnTo>
                    <a:pt x="39735" y="60700"/>
                  </a:lnTo>
                  <a:cubicBezTo>
                    <a:pt x="39735" y="60700"/>
                    <a:pt x="38772" y="60031"/>
                    <a:pt x="37182" y="58754"/>
                  </a:cubicBezTo>
                  <a:cubicBezTo>
                    <a:pt x="36387" y="58106"/>
                    <a:pt x="35404" y="57311"/>
                    <a:pt x="34316" y="56390"/>
                  </a:cubicBezTo>
                  <a:cubicBezTo>
                    <a:pt x="33228" y="55490"/>
                    <a:pt x="32035" y="54402"/>
                    <a:pt x="30738" y="53231"/>
                  </a:cubicBezTo>
                  <a:cubicBezTo>
                    <a:pt x="29461" y="52038"/>
                    <a:pt x="28080" y="50741"/>
                    <a:pt x="26679" y="49318"/>
                  </a:cubicBezTo>
                  <a:cubicBezTo>
                    <a:pt x="25277" y="47895"/>
                    <a:pt x="23833" y="46368"/>
                    <a:pt x="22389" y="44736"/>
                  </a:cubicBezTo>
                  <a:cubicBezTo>
                    <a:pt x="21678" y="43920"/>
                    <a:pt x="20966" y="43083"/>
                    <a:pt x="20255" y="42225"/>
                  </a:cubicBezTo>
                  <a:cubicBezTo>
                    <a:pt x="19585" y="41346"/>
                    <a:pt x="18832" y="40509"/>
                    <a:pt x="18163" y="39609"/>
                  </a:cubicBezTo>
                  <a:cubicBezTo>
                    <a:pt x="17472" y="38710"/>
                    <a:pt x="16782" y="37810"/>
                    <a:pt x="16133" y="36868"/>
                  </a:cubicBezTo>
                  <a:cubicBezTo>
                    <a:pt x="15463" y="35948"/>
                    <a:pt x="14836" y="34985"/>
                    <a:pt x="14229" y="34023"/>
                  </a:cubicBezTo>
                  <a:cubicBezTo>
                    <a:pt x="13894" y="33562"/>
                    <a:pt x="13622" y="33060"/>
                    <a:pt x="13329" y="32579"/>
                  </a:cubicBezTo>
                  <a:cubicBezTo>
                    <a:pt x="13036" y="32098"/>
                    <a:pt x="12764" y="31596"/>
                    <a:pt x="12471" y="31114"/>
                  </a:cubicBezTo>
                  <a:cubicBezTo>
                    <a:pt x="11948" y="30110"/>
                    <a:pt x="11446" y="29106"/>
                    <a:pt x="10965" y="28122"/>
                  </a:cubicBezTo>
                  <a:cubicBezTo>
                    <a:pt x="10044" y="26093"/>
                    <a:pt x="9207" y="24105"/>
                    <a:pt x="8454" y="22180"/>
                  </a:cubicBezTo>
                  <a:cubicBezTo>
                    <a:pt x="8266" y="21699"/>
                    <a:pt x="8077" y="21217"/>
                    <a:pt x="7868" y="20757"/>
                  </a:cubicBezTo>
                  <a:cubicBezTo>
                    <a:pt x="7680" y="20297"/>
                    <a:pt x="7533" y="19816"/>
                    <a:pt x="7345" y="19355"/>
                  </a:cubicBezTo>
                  <a:cubicBezTo>
                    <a:pt x="7178" y="18874"/>
                    <a:pt x="6989" y="18435"/>
                    <a:pt x="6822" y="17974"/>
                  </a:cubicBezTo>
                  <a:cubicBezTo>
                    <a:pt x="6655" y="17514"/>
                    <a:pt x="6508" y="17054"/>
                    <a:pt x="6362" y="16614"/>
                  </a:cubicBezTo>
                  <a:cubicBezTo>
                    <a:pt x="6194" y="16154"/>
                    <a:pt x="6048" y="15715"/>
                    <a:pt x="5901" y="15275"/>
                  </a:cubicBezTo>
                  <a:cubicBezTo>
                    <a:pt x="5755" y="14836"/>
                    <a:pt x="5650" y="14396"/>
                    <a:pt x="5525" y="13978"/>
                  </a:cubicBezTo>
                  <a:cubicBezTo>
                    <a:pt x="5253" y="13120"/>
                    <a:pt x="5002" y="12283"/>
                    <a:pt x="4834" y="11467"/>
                  </a:cubicBezTo>
                  <a:cubicBezTo>
                    <a:pt x="4646" y="10651"/>
                    <a:pt x="4395" y="9877"/>
                    <a:pt x="4269" y="9124"/>
                  </a:cubicBezTo>
                  <a:cubicBezTo>
                    <a:pt x="4123" y="8370"/>
                    <a:pt x="3997" y="7638"/>
                    <a:pt x="3851" y="6969"/>
                  </a:cubicBezTo>
                  <a:cubicBezTo>
                    <a:pt x="3767" y="6613"/>
                    <a:pt x="3725" y="6278"/>
                    <a:pt x="3683" y="5964"/>
                  </a:cubicBezTo>
                  <a:cubicBezTo>
                    <a:pt x="3642" y="5629"/>
                    <a:pt x="3600" y="5316"/>
                    <a:pt x="3558" y="5023"/>
                  </a:cubicBezTo>
                  <a:cubicBezTo>
                    <a:pt x="3453" y="4416"/>
                    <a:pt x="3370" y="3872"/>
                    <a:pt x="3286" y="3349"/>
                  </a:cubicBezTo>
                  <a:cubicBezTo>
                    <a:pt x="3181" y="2344"/>
                    <a:pt x="3098" y="1528"/>
                    <a:pt x="3014" y="963"/>
                  </a:cubicBezTo>
                  <a:cubicBezTo>
                    <a:pt x="2930" y="399"/>
                    <a:pt x="2888" y="106"/>
                    <a:pt x="2888" y="106"/>
                  </a:cubicBezTo>
                  <a:lnTo>
                    <a:pt x="2303"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sp>
        <p:nvSpPr>
          <p:cNvPr id="16" name="TextBox 15"/>
          <p:cNvSpPr txBox="1">
            <a:spLocks noChangeArrowheads="1"/>
          </p:cNvSpPr>
          <p:nvPr/>
        </p:nvSpPr>
        <p:spPr bwMode="auto">
          <a:xfrm>
            <a:off x="4655128" y="1265725"/>
            <a:ext cx="5892800" cy="913199"/>
          </a:xfrm>
          <a:prstGeom prst="rect">
            <a:avLst/>
          </a:prstGeom>
          <a:solidFill>
            <a:schemeClr val="bg1">
              <a:lumMod val="90000"/>
            </a:schemeClr>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FontTx/>
              <a:buNone/>
            </a:pPr>
            <a:r>
              <a:rPr lang="en-US" altLang="en-US" sz="2667" b="1">
                <a:solidFill>
                  <a:schemeClr val="bg2">
                    <a:lumMod val="50000"/>
                  </a:schemeClr>
                </a:solidFill>
                <a:latin typeface="Times New Roman" panose="02020603050405020304" pitchFamily="18" charset="0"/>
                <a:cs typeface="Times New Roman" panose="02020603050405020304" pitchFamily="18" charset="0"/>
              </a:rPr>
              <a:t>Làm thế nào để biết nhiệt năng của một vật tăng hay giảm?</a:t>
            </a:r>
          </a:p>
        </p:txBody>
      </p:sp>
      <p:sp>
        <p:nvSpPr>
          <p:cNvPr id="5" name="Rectangle 4"/>
          <p:cNvSpPr/>
          <p:nvPr/>
        </p:nvSpPr>
        <p:spPr>
          <a:xfrm>
            <a:off x="4505174" y="2717231"/>
            <a:ext cx="6906581" cy="502766"/>
          </a:xfrm>
          <a:prstGeom prst="rect">
            <a:avLst/>
          </a:prstGeom>
          <a:solidFill>
            <a:schemeClr val="tx1">
              <a:lumMod val="20000"/>
              <a:lumOff val="80000"/>
            </a:schemeClr>
          </a:solidFill>
        </p:spPr>
        <p:txBody>
          <a:bodyPr wrap="square">
            <a:spAutoFit/>
          </a:bodyPr>
          <a:lstStyle/>
          <a:p>
            <a:pPr marL="457189" indent="-457189" fontAlgn="base">
              <a:spcBef>
                <a:spcPct val="50000"/>
              </a:spcBef>
              <a:spcAft>
                <a:spcPct val="0"/>
              </a:spcAft>
              <a:buFont typeface="Wingdings" panose="05000000000000000000" pitchFamily="2" charset="2"/>
              <a:buChar char="Ø"/>
            </a:pPr>
            <a:r>
              <a:rPr lang="en-US" altLang="zh-CN" sz="2667" i="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Ta dựa vào nhiệt độ của vật tăng hay giảm.</a:t>
            </a:r>
            <a:endParaRPr lang="zh-CN" altLang="en-US" sz="2667" i="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Group 6"/>
          <p:cNvGrpSpPr/>
          <p:nvPr/>
        </p:nvGrpSpPr>
        <p:grpSpPr>
          <a:xfrm>
            <a:off x="2856693" y="3936674"/>
            <a:ext cx="6952327" cy="2317761"/>
            <a:chOff x="2142519" y="2952505"/>
            <a:chExt cx="5214245" cy="1738321"/>
          </a:xfrm>
        </p:grpSpPr>
        <p:sp>
          <p:nvSpPr>
            <p:cNvPr id="6" name="Cloud Callout 5"/>
            <p:cNvSpPr/>
            <p:nvPr/>
          </p:nvSpPr>
          <p:spPr>
            <a:xfrm>
              <a:off x="2142519" y="2952505"/>
              <a:ext cx="5214245" cy="1738321"/>
            </a:xfrm>
            <a:prstGeom prst="cloudCallout">
              <a:avLst>
                <a:gd name="adj1" fmla="val 51138"/>
                <a:gd name="adj2" fmla="val 36650"/>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文本框 7174"/>
            <p:cNvSpPr txBox="1">
              <a:spLocks noChangeArrowheads="1"/>
            </p:cNvSpPr>
            <p:nvPr/>
          </p:nvSpPr>
          <p:spPr bwMode="auto">
            <a:xfrm>
              <a:off x="2540618" y="3428775"/>
              <a:ext cx="4118024" cy="68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5001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15001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15001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15001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15001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15001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15001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15001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15001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FontTx/>
                <a:buNone/>
              </a:pPr>
              <a:r>
                <a:rPr lang="en-US" altLang="zh-CN" sz="2667"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Vậy muốn làm thay đổi nhiệt năng của một vật ta làm như thế nào?</a:t>
              </a:r>
              <a:endParaRPr lang="zh-CN" altLang="en-US" sz="2667" b="1">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3142765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333333"/>
                </a:solidFill>
                <a:latin typeface="Times New Roman" panose="02020603050405020304" pitchFamily="18" charset="0"/>
                <a:cs typeface="Times New Roman" panose="02020603050405020304" pitchFamily="18" charset="0"/>
              </a:rPr>
              <a:t>Mô tả, giải thích và thực hiện hai cách khác nhau để làm tăng năng lượng nhiệt của hai bàn tay mình.</a:t>
            </a:r>
            <a:endParaRPr lang="vi-VN" sz="2200" dirty="0">
              <a:solidFill>
                <a:srgbClr val="333333"/>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endParaRPr>
          </a:p>
        </p:txBody>
      </p:sp>
      <p:pic>
        <p:nvPicPr>
          <p:cNvPr id="1026" name="Picture 2" descr="Tay lạnh cóng vì mưa rét, đâu là cách làm ấm tay nhanh và an toàn nhất? -  KhoaHoc.tv">
            <a:extLst>
              <a:ext uri="{FF2B5EF4-FFF2-40B4-BE49-F238E27FC236}">
                <a16:creationId xmlns:a16="http://schemas.microsoft.com/office/drawing/2014/main" id="{7F02B5EA-83C6-A1CE-B09B-C7021929A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398" y="1419665"/>
            <a:ext cx="5966304" cy="4314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9DF032-AEC8-4314-3E5A-47CEA5740779}"/>
              </a:ext>
            </a:extLst>
          </p:cNvPr>
          <p:cNvSpPr txBox="1"/>
          <p:nvPr/>
        </p:nvSpPr>
        <p:spPr>
          <a:xfrm>
            <a:off x="6735250" y="5869014"/>
            <a:ext cx="4397050" cy="707886"/>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dirty="0" err="1">
                <a:latin typeface="Times New Roman" panose="02020603050405020304" pitchFamily="18" charset="0"/>
                <a:cs typeface="Times New Roman" panose="02020603050405020304" pitchFamily="18" charset="0"/>
              </a:rPr>
              <a:t>Xoa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323230F-1B9D-0370-E61B-936290682863}"/>
              </a:ext>
            </a:extLst>
          </p:cNvPr>
          <p:cNvSpPr txBox="1"/>
          <p:nvPr/>
        </p:nvSpPr>
        <p:spPr>
          <a:xfrm>
            <a:off x="859047" y="1517469"/>
            <a:ext cx="4280993" cy="4662815"/>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nSpc>
                <a:spcPct val="150000"/>
              </a:lnSpc>
            </a:pPr>
            <a:r>
              <a:rPr lang="vi-VN" dirty="0">
                <a:latin typeface="Times New Roman" panose="02020603050405020304" pitchFamily="18" charset="0"/>
                <a:cs typeface="Times New Roman" panose="02020603050405020304" pitchFamily="18" charset="0"/>
              </a:rPr>
              <a:t>Khi xoa tay vào nhau các hạt cấu trúc phân tử, nguyên tử trong tay dao động nhiều hơn, chuyển động nhanh hơn làm tăng nhiệt năng. Hay có thể giải thích như sau, khi hai bàn tay xoa vào nhau có sự chuyển hóa năng lượng từ động năng sang nhiệt năng, làm hai bàn tay nóng lên.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377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333333"/>
                </a:solidFill>
                <a:latin typeface="Times New Roman" panose="02020603050405020304" pitchFamily="18" charset="0"/>
                <a:cs typeface="Times New Roman" panose="02020603050405020304" pitchFamily="18" charset="0"/>
              </a:rPr>
              <a:t>Mô tả, giải thích và thực hiện hai cách khác nhau để làm tăng năng lượng nhiệt của hai bàn tay mình.</a:t>
            </a:r>
            <a:endParaRPr lang="vi-VN" sz="2200" dirty="0">
              <a:solidFill>
                <a:srgbClr val="333333"/>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1549513" y="5289804"/>
            <a:ext cx="9404626" cy="400110"/>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vi-VN" dirty="0">
                <a:latin typeface="Times New Roman" panose="02020603050405020304" pitchFamily="18" charset="0"/>
                <a:cs typeface="Times New Roman" panose="02020603050405020304" pitchFamily="18" charset="0"/>
              </a:rPr>
              <a:t>Hơ hai bàn tay mình trên ngọn lửa sau một lúc sẽ thấy hai bàn tay nóng lên.</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323230F-1B9D-0370-E61B-936290682863}"/>
              </a:ext>
            </a:extLst>
          </p:cNvPr>
          <p:cNvSpPr txBox="1"/>
          <p:nvPr/>
        </p:nvSpPr>
        <p:spPr>
          <a:xfrm>
            <a:off x="2125384" y="5661701"/>
            <a:ext cx="7941230"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nSpc>
                <a:spcPct val="150000"/>
              </a:lnSpc>
            </a:pPr>
            <a:r>
              <a:rPr lang="vi-VN" dirty="0">
                <a:latin typeface="Times New Roman" panose="02020603050405020304" pitchFamily="18" charset="0"/>
                <a:cs typeface="Times New Roman" panose="02020603050405020304" pitchFamily="18" charset="0"/>
              </a:rPr>
              <a:t>Do ngọn lửa có năng lượng nhiệt lớn nên truyền nhiệt lượng cho hai bàn tay làm chúng nóng lên.</a:t>
            </a:r>
            <a:endParaRPr lang="en-US" dirty="0">
              <a:latin typeface="Times New Roman" panose="02020603050405020304" pitchFamily="18" charset="0"/>
              <a:cs typeface="Times New Roman" panose="02020603050405020304" pitchFamily="18" charset="0"/>
            </a:endParaRPr>
          </a:p>
        </p:txBody>
      </p:sp>
      <p:pic>
        <p:nvPicPr>
          <p:cNvPr id="5" name="Picture 2" descr="Bếp lửa ngày đông">
            <a:extLst>
              <a:ext uri="{FF2B5EF4-FFF2-40B4-BE49-F238E27FC236}">
                <a16:creationId xmlns:a16="http://schemas.microsoft.com/office/drawing/2014/main" id="{6770A62B-31E7-967F-35BC-A6484503B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872" y="1321747"/>
            <a:ext cx="5715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59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1170311" y="391139"/>
            <a:ext cx="9698496" cy="769441"/>
          </a:xfrm>
          <a:prstGeom prst="rect">
            <a:avLst/>
          </a:prstGeom>
          <a:noFill/>
        </p:spPr>
        <p:txBody>
          <a:bodyPr wrap="square" anchor="ctr" anchorCtr="0">
            <a:spAutoFit/>
          </a:bodyPr>
          <a:lstStyle>
            <a:defPPr>
              <a:defRPr lang="en-US"/>
            </a:defPPr>
            <a:lvl1pPr algn="ctr">
              <a:lnSpc>
                <a:spcPct val="150000"/>
              </a:lnSpc>
              <a:defRPr sz="2200">
                <a:solidFill>
                  <a:srgbClr val="333333"/>
                </a:solidFill>
                <a:latin typeface="Roboto" panose="02000000000000000000" pitchFamily="2" charset="0"/>
              </a:defRPr>
            </a:lvl1pPr>
          </a:lstStyle>
          <a:p>
            <a:pPr>
              <a:lnSpc>
                <a:spcPct val="100000"/>
              </a:lnSpc>
            </a:pPr>
            <a:r>
              <a:rPr lang="vi-VN" dirty="0">
                <a:latin typeface="Times New Roman" panose="02020603050405020304" pitchFamily="18" charset="0"/>
                <a:cs typeface="Times New Roman" panose="02020603050405020304" pitchFamily="18" charset="0"/>
              </a:rPr>
              <a:t>Tìm ví dụ thực tế về sự chuyển hóa từ nhiệt năng sang các dạng năng lượng khác và ngược lại.</a:t>
            </a:r>
            <a:endParaRPr lang="vi-VN" dirty="0">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701555" y="4608636"/>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323230F-1B9D-0370-E61B-936290682863}"/>
              </a:ext>
            </a:extLst>
          </p:cNvPr>
          <p:cNvSpPr txBox="1"/>
          <p:nvPr/>
        </p:nvSpPr>
        <p:spPr>
          <a:xfrm>
            <a:off x="739839" y="5228236"/>
            <a:ext cx="4546248"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latin typeface="Times New Roman" panose="02020603050405020304" pitchFamily="18" charset="0"/>
                <a:cs typeface="Times New Roman" panose="02020603050405020304" pitchFamily="18" charset="0"/>
              </a:rPr>
              <a:t>Trong nhà máy nhiệt điện, năng lượng của nhiên liệu bị đốt cháy được chuyển hóa thành điện năng.</a:t>
            </a:r>
            <a:endParaRPr lang="en-US" dirty="0">
              <a:latin typeface="Times New Roman" panose="02020603050405020304" pitchFamily="18" charset="0"/>
              <a:cs typeface="Times New Roman" panose="02020603050405020304" pitchFamily="18" charset="0"/>
            </a:endParaRPr>
          </a:p>
        </p:txBody>
      </p:sp>
      <p:pic>
        <p:nvPicPr>
          <p:cNvPr id="2052" name="Picture 4" descr="Kiến nghị dừng triển khai xây dựng các nhà máy nhiệt điện than mới ở Việt  Nam">
            <a:extLst>
              <a:ext uri="{FF2B5EF4-FFF2-40B4-BE49-F238E27FC236}">
                <a16:creationId xmlns:a16="http://schemas.microsoft.com/office/drawing/2014/main" id="{4602E60B-581B-FCA6-99C3-440FE240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3" y="1469354"/>
            <a:ext cx="5301440" cy="2981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bình đun nước mini tốt nhất 2020 - Autoshop">
            <a:extLst>
              <a:ext uri="{FF2B5EF4-FFF2-40B4-BE49-F238E27FC236}">
                <a16:creationId xmlns:a16="http://schemas.microsoft.com/office/drawing/2014/main" id="{9C9E28FB-B2AE-DC52-852F-47858839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297" y="1469354"/>
            <a:ext cx="4482794" cy="2992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D37AD2-5AC3-103E-3E38-0D5A8142A36A}"/>
              </a:ext>
            </a:extLst>
          </p:cNvPr>
          <p:cNvSpPr txBox="1"/>
          <p:nvPr/>
        </p:nvSpPr>
        <p:spPr>
          <a:xfrm>
            <a:off x="6750902" y="4605509"/>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C427450-9505-31F6-4748-BE2F4E5424E5}"/>
              </a:ext>
            </a:extLst>
          </p:cNvPr>
          <p:cNvSpPr txBox="1"/>
          <p:nvPr/>
        </p:nvSpPr>
        <p:spPr>
          <a:xfrm>
            <a:off x="6401666" y="5225109"/>
            <a:ext cx="4958055"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latin typeface="Times New Roman" panose="02020603050405020304" pitchFamily="18" charset="0"/>
                <a:cs typeface="Times New Roman" panose="02020603050405020304" pitchFamily="18" charset="0"/>
              </a:rPr>
              <a:t>Sử dụng ấm điện để đun nước, trong quá trình đun điện năng chuyển hóa thành nhiệt năng làm nóng nước.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500" fill="hold"/>
                                        <p:tgtEl>
                                          <p:spTgt spid="2052"/>
                                        </p:tgtEl>
                                        <p:attrNameLst>
                                          <p:attrName>ppt_w</p:attrName>
                                        </p:attrNameLst>
                                      </p:cBhvr>
                                      <p:tavLst>
                                        <p:tav tm="0">
                                          <p:val>
                                            <p:fltVal val="0"/>
                                          </p:val>
                                        </p:tav>
                                        <p:tav tm="100000">
                                          <p:val>
                                            <p:strVal val="#ppt_w"/>
                                          </p:val>
                                        </p:tav>
                                      </p:tavLst>
                                    </p:anim>
                                    <p:anim calcmode="lin" valueType="num">
                                      <p:cBhvr>
                                        <p:cTn id="20" dur="500" fill="hold"/>
                                        <p:tgtEl>
                                          <p:spTgt spid="2052"/>
                                        </p:tgtEl>
                                        <p:attrNameLst>
                                          <p:attrName>ppt_h</p:attrName>
                                        </p:attrNameLst>
                                      </p:cBhvr>
                                      <p:tavLst>
                                        <p:tav tm="0">
                                          <p:val>
                                            <p:fltVal val="0"/>
                                          </p:val>
                                        </p:tav>
                                        <p:tav tm="100000">
                                          <p:val>
                                            <p:strVal val="#ppt_h"/>
                                          </p:val>
                                        </p:tav>
                                      </p:tavLst>
                                    </p:anim>
                                    <p:animEffect transition="in" filter="fade">
                                      <p:cBhvr>
                                        <p:cTn id="21" dur="500"/>
                                        <p:tgtEl>
                                          <p:spTgt spid="2052"/>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fltVal val="0"/>
                                          </p:val>
                                        </p:tav>
                                        <p:tav tm="100000">
                                          <p:val>
                                            <p:strVal val="#ppt_w"/>
                                          </p:val>
                                        </p:tav>
                                      </p:tavLst>
                                    </p:anim>
                                    <p:anim calcmode="lin" valueType="num">
                                      <p:cBhvr>
                                        <p:cTn id="37" dur="500" fill="hold"/>
                                        <p:tgtEl>
                                          <p:spTgt spid="2054"/>
                                        </p:tgtEl>
                                        <p:attrNameLst>
                                          <p:attrName>ppt_h</p:attrName>
                                        </p:attrNameLst>
                                      </p:cBhvr>
                                      <p:tavLst>
                                        <p:tav tm="0">
                                          <p:val>
                                            <p:fltVal val="0"/>
                                          </p:val>
                                        </p:tav>
                                        <p:tav tm="100000">
                                          <p:val>
                                            <p:strVal val="#ppt_h"/>
                                          </p:val>
                                        </p:tav>
                                      </p:tavLst>
                                    </p:anim>
                                    <p:animEffect transition="in" filter="fade">
                                      <p:cBhvr>
                                        <p:cTn id="38" dur="500"/>
                                        <p:tgtEl>
                                          <p:spTgt spid="2054"/>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4" presetClass="entr" presetSubtype="1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7AAE10-73CD-AADD-5BE6-24F28B3CA822}"/>
              </a:ext>
            </a:extLst>
          </p:cNvPr>
          <p:cNvGrpSpPr/>
          <p:nvPr/>
        </p:nvGrpSpPr>
        <p:grpSpPr>
          <a:xfrm>
            <a:off x="4041417" y="1336112"/>
            <a:ext cx="3903890" cy="3535599"/>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9D2BBFC-4580-56FD-FA1B-A16DB4E7B49B}"/>
              </a:ext>
            </a:extLst>
          </p:cNvPr>
          <p:cNvSpPr txBox="1"/>
          <p:nvPr/>
        </p:nvSpPr>
        <p:spPr>
          <a:xfrm>
            <a:off x="3174219" y="4937540"/>
            <a:ext cx="60259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Black" panose="02000000000000000000" pitchFamily="2" charset="0"/>
                <a:cs typeface="Times New Roman" panose="02020603050405020304" pitchFamily="18" charset="0"/>
              </a:rPr>
              <a:t>III.</a:t>
            </a:r>
            <a:r>
              <a:rPr kumimoji="0" lang="en-US" sz="5400" b="0" i="0" u="none" strike="noStrike" kern="1200" cap="none" spc="0" normalizeH="0" noProof="0" dirty="0" smtClean="0">
                <a:ln>
                  <a:noFill/>
                </a:ln>
                <a:solidFill>
                  <a:prstClr val="black"/>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KHÁI NIỆM </a:t>
            </a:r>
            <a:r>
              <a:rPr kumimoji="0" lang="en-US" sz="54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Black" panose="02000000000000000000" pitchFamily="2" charset="0"/>
                <a:cs typeface="Times New Roman" panose="02020603050405020304" pitchFamily="18" charset="0"/>
              </a:rPr>
              <a:t>NỘI</a:t>
            </a:r>
            <a:r>
              <a:rPr kumimoji="0" lang="en-US" sz="5400" b="0" i="0" u="none" strike="noStrike" kern="1200" cap="none" spc="0" normalizeH="0" noProof="0" dirty="0" smtClean="0">
                <a:ln>
                  <a:noFill/>
                </a:ln>
                <a:solidFill>
                  <a:prstClr val="black"/>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NĂNG</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575559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203424" y="130694"/>
            <a:ext cx="11785213"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2C7D509-2074-4C07-9D47-154BDF4417C0}"/>
              </a:ext>
            </a:extLst>
          </p:cNvPr>
          <p:cNvSpPr/>
          <p:nvPr/>
        </p:nvSpPr>
        <p:spPr>
          <a:xfrm>
            <a:off x="2811260" y="1135370"/>
            <a:ext cx="6096000" cy="941796"/>
          </a:xfrm>
          <a:prstGeom prst="rect">
            <a:avLst/>
          </a:prstGeom>
        </p:spPr>
        <p:txBody>
          <a:bodyPr>
            <a:spAutoFit/>
          </a:bodyPr>
          <a:lstStyle/>
          <a:p>
            <a:pPr marL="609585" algn="ctr">
              <a:lnSpc>
                <a:spcPct val="115000"/>
              </a:lnSpc>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 vụ 1: </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 mục III.1, 2 (SGK) trả lời các câu hỏi trong phiếu học tập 2 </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2699867816"/>
              </p:ext>
            </p:extLst>
          </p:nvPr>
        </p:nvGraphicFramePr>
        <p:xfrm>
          <a:off x="1055716" y="2472126"/>
          <a:ext cx="10432473" cy="3750564"/>
        </p:xfrm>
        <a:graphic>
          <a:graphicData uri="http://schemas.openxmlformats.org/drawingml/2006/table">
            <a:tbl>
              <a:tblPr firstRow="1" firstCol="1" bandRow="1">
                <a:tableStyleId>{5C22544A-7EE6-4342-B048-85BDC9FD1C3A}</a:tableStyleId>
              </a:tblPr>
              <a:tblGrid>
                <a:gridCol w="3341347">
                  <a:extLst>
                    <a:ext uri="{9D8B030D-6E8A-4147-A177-3AD203B41FA5}">
                      <a16:colId xmlns:a16="http://schemas.microsoft.com/office/drawing/2014/main" val="20666769"/>
                    </a:ext>
                  </a:extLst>
                </a:gridCol>
                <a:gridCol w="7091126">
                  <a:extLst>
                    <a:ext uri="{9D8B030D-6E8A-4147-A177-3AD203B41FA5}">
                      <a16:colId xmlns:a16="http://schemas.microsoft.com/office/drawing/2014/main" val="234376706"/>
                    </a:ext>
                  </a:extLst>
                </a:gridCol>
              </a:tblGrid>
              <a:tr h="467360">
                <a:tc gridSpan="2">
                  <a:txBody>
                    <a:bodyPr/>
                    <a:lstStyle/>
                    <a:p>
                      <a:pPr algn="ctr">
                        <a:lnSpc>
                          <a:spcPct val="115000"/>
                        </a:lnSpc>
                        <a:spcAft>
                          <a:spcPts val="0"/>
                        </a:spcAft>
                      </a:pPr>
                      <a:r>
                        <a:rPr lang="en-US" sz="2700" dirty="0">
                          <a:solidFill>
                            <a:schemeClr val="tx1"/>
                          </a:solidFill>
                          <a:effectLst/>
                          <a:latin typeface="Times New Roman" panose="02020603050405020304" pitchFamily="18" charset="0"/>
                          <a:cs typeface="Times New Roman" panose="02020603050405020304" pitchFamily="18" charset="0"/>
                        </a:rPr>
                        <a:t>PHIẾU HỌC TẬP 2</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639067830"/>
                  </a:ext>
                </a:extLst>
              </a:tr>
              <a:tr h="467360">
                <a:tc>
                  <a:txBody>
                    <a:bodyPr/>
                    <a:lstStyle/>
                    <a:p>
                      <a:pPr algn="just">
                        <a:lnSpc>
                          <a:spcPct val="115000"/>
                        </a:lnSpc>
                        <a:spcAft>
                          <a:spcPts val="0"/>
                        </a:spcAft>
                      </a:pPr>
                      <a:r>
                        <a:rPr lang="en-US" sz="2700" dirty="0">
                          <a:solidFill>
                            <a:schemeClr val="tx1"/>
                          </a:solidFill>
                          <a:effectLst/>
                          <a:latin typeface="Times New Roman" panose="02020603050405020304" pitchFamily="18" charset="0"/>
                          <a:cs typeface="Times New Roman" panose="02020603050405020304" pitchFamily="18" charset="0"/>
                        </a:rPr>
                        <a:t> </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Khái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niệm</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934720">
                <a:tc>
                  <a:txBody>
                    <a:bodyPr/>
                    <a:lstStyle/>
                    <a:p>
                      <a:pPr algn="just">
                        <a:lnSpc>
                          <a:spcPct val="115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Động năng</a:t>
                      </a:r>
                      <a:endParaRPr lang="en-US" sz="27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02626043"/>
                  </a:ext>
                </a:extLst>
              </a:tr>
              <a:tr h="934720">
                <a:tc>
                  <a:txBody>
                    <a:bodyPr/>
                    <a:lstStyle/>
                    <a:p>
                      <a:pPr algn="just">
                        <a:lnSpc>
                          <a:spcPct val="115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Thế năng</a:t>
                      </a:r>
                      <a:endParaRPr lang="en-US" sz="27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934720">
                <a:tc>
                  <a:txBody>
                    <a:bodyPr/>
                    <a:lstStyle/>
                    <a:p>
                      <a:pPr algn="just">
                        <a:lnSpc>
                          <a:spcPct val="115000"/>
                        </a:lnSpc>
                        <a:spcAft>
                          <a:spcPts val="0"/>
                        </a:spcAft>
                      </a:pPr>
                      <a:r>
                        <a:rPr lang="en-US" sz="2700">
                          <a:solidFill>
                            <a:schemeClr val="tx1"/>
                          </a:solidFill>
                          <a:effectLst/>
                          <a:latin typeface="Times New Roman" panose="02020603050405020304" pitchFamily="18" charset="0"/>
                          <a:cs typeface="Times New Roman" panose="02020603050405020304" pitchFamily="18" charset="0"/>
                        </a:rPr>
                        <a:t>Nội năng</a:t>
                      </a:r>
                      <a:endParaRPr lang="en-US" sz="27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149902613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203424" y="130694"/>
            <a:ext cx="11785221"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4249478739"/>
              </p:ext>
            </p:extLst>
          </p:nvPr>
        </p:nvGraphicFramePr>
        <p:xfrm>
          <a:off x="508147" y="1403021"/>
          <a:ext cx="11079795" cy="5152644"/>
        </p:xfrm>
        <a:graphic>
          <a:graphicData uri="http://schemas.openxmlformats.org/drawingml/2006/table">
            <a:tbl>
              <a:tblPr firstRow="1" firstCol="1" bandRow="1">
                <a:tableStyleId>{5C22544A-7EE6-4342-B048-85BDC9FD1C3A}</a:tableStyleId>
              </a:tblPr>
              <a:tblGrid>
                <a:gridCol w="3548674">
                  <a:extLst>
                    <a:ext uri="{9D8B030D-6E8A-4147-A177-3AD203B41FA5}">
                      <a16:colId xmlns:a16="http://schemas.microsoft.com/office/drawing/2014/main" val="20666769"/>
                    </a:ext>
                  </a:extLst>
                </a:gridCol>
                <a:gridCol w="7531121">
                  <a:extLst>
                    <a:ext uri="{9D8B030D-6E8A-4147-A177-3AD203B41FA5}">
                      <a16:colId xmlns:a16="http://schemas.microsoft.com/office/drawing/2014/main" val="234376706"/>
                    </a:ext>
                  </a:extLst>
                </a:gridCol>
              </a:tblGrid>
              <a:tr h="467360">
                <a:tc gridSpan="2">
                  <a:txBody>
                    <a:bodyPr/>
                    <a:lstStyle/>
                    <a:p>
                      <a:pPr algn="ctr">
                        <a:lnSpc>
                          <a:spcPct val="115000"/>
                        </a:lnSpc>
                        <a:spcAft>
                          <a:spcPts val="0"/>
                        </a:spcAft>
                      </a:pPr>
                      <a:r>
                        <a:rPr lang="en-US" sz="2700" dirty="0">
                          <a:solidFill>
                            <a:schemeClr val="tx1"/>
                          </a:solidFill>
                          <a:effectLst/>
                        </a:rPr>
                        <a:t>PHIẾU HỌC TẬP 2</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639067830"/>
                  </a:ext>
                </a:extLst>
              </a:tr>
              <a:tr h="467360">
                <a:tc>
                  <a:txBody>
                    <a:bodyPr/>
                    <a:lstStyle/>
                    <a:p>
                      <a:pPr algn="just">
                        <a:lnSpc>
                          <a:spcPct val="115000"/>
                        </a:lnSpc>
                        <a:spcAft>
                          <a:spcPts val="0"/>
                        </a:spcAft>
                      </a:pPr>
                      <a:r>
                        <a:rPr lang="en-US" sz="2700">
                          <a:solidFill>
                            <a:schemeClr val="tx1"/>
                          </a:solidFill>
                          <a:effectLst/>
                        </a:rPr>
                        <a:t> </a:t>
                      </a:r>
                      <a:endParaRPr lang="en-US" sz="27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700" dirty="0" err="1">
                          <a:solidFill>
                            <a:schemeClr val="tx1"/>
                          </a:solidFill>
                          <a:effectLst/>
                        </a:rPr>
                        <a:t>Khái</a:t>
                      </a:r>
                      <a:r>
                        <a:rPr lang="en-US" sz="2700" dirty="0">
                          <a:solidFill>
                            <a:schemeClr val="tx1"/>
                          </a:solidFill>
                          <a:effectLst/>
                        </a:rPr>
                        <a:t> </a:t>
                      </a:r>
                      <a:r>
                        <a:rPr lang="en-US" sz="2700" dirty="0" err="1">
                          <a:solidFill>
                            <a:schemeClr val="tx1"/>
                          </a:solidFill>
                          <a:effectLst/>
                        </a:rPr>
                        <a:t>niệm</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1402080">
                <a:tc>
                  <a:txBody>
                    <a:bodyPr/>
                    <a:lstStyle/>
                    <a:p>
                      <a:pPr algn="ctr">
                        <a:lnSpc>
                          <a:spcPct val="115000"/>
                        </a:lnSpc>
                        <a:spcAft>
                          <a:spcPts val="0"/>
                        </a:spcAft>
                      </a:pPr>
                      <a:r>
                        <a:rPr lang="en-US" sz="2700" dirty="0" err="1">
                          <a:solidFill>
                            <a:schemeClr val="tx1"/>
                          </a:solidFill>
                          <a:effectLst/>
                        </a:rPr>
                        <a:t>Động</a:t>
                      </a:r>
                      <a:r>
                        <a:rPr lang="en-US" sz="2700" dirty="0">
                          <a:solidFill>
                            <a:schemeClr val="tx1"/>
                          </a:solidFill>
                          <a:effectLst/>
                        </a:rPr>
                        <a:t> </a:t>
                      </a:r>
                      <a:r>
                        <a:rPr lang="en-US" sz="2700" dirty="0" err="1">
                          <a:solidFill>
                            <a:schemeClr val="tx1"/>
                          </a:solidFill>
                          <a:effectLst/>
                        </a:rPr>
                        <a:t>năng</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700" dirty="0" err="1">
                          <a:solidFill>
                            <a:srgbClr val="FF0000"/>
                          </a:solidFill>
                          <a:effectLst/>
                          <a:latin typeface="Times New Roman" panose="02020603050405020304" pitchFamily="18" charset="0"/>
                          <a:ea typeface="Calibri" panose="020F0502020204030204" pitchFamily="34" charset="0"/>
                        </a:rPr>
                        <a:t>Năng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lượng</a:t>
                      </a:r>
                      <a:r>
                        <a:rPr lang="en-US" sz="2700" dirty="0">
                          <a:solidFill>
                            <a:srgbClr val="FF0000"/>
                          </a:solidFill>
                          <a:effectLst/>
                          <a:latin typeface="Times New Roman" panose="02020603050405020304" pitchFamily="18" charset="0"/>
                          <a:ea typeface="Calibri" panose="020F0502020204030204" pitchFamily="34" charset="0"/>
                        </a:rPr>
                        <a:t> do </a:t>
                      </a:r>
                      <a:r>
                        <a:rPr lang="en-US" sz="2700" dirty="0" err="1">
                          <a:solidFill>
                            <a:srgbClr val="FF0000"/>
                          </a:solidFill>
                          <a:effectLst/>
                          <a:latin typeface="Times New Roman" panose="02020603050405020304" pitchFamily="18" charset="0"/>
                          <a:ea typeface="Calibri" panose="020F0502020204030204" pitchFamily="34" charset="0"/>
                        </a:rPr>
                        <a:t>phân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tử</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nguyên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tử</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chuyển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động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hỗn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loạn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không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ngừng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gọi</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là</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động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năng</a:t>
                      </a:r>
                      <a:r>
                        <a:rPr lang="en-US" sz="2700" dirty="0">
                          <a:solidFill>
                            <a:srgbClr val="FF0000"/>
                          </a:solidFill>
                          <a:effectLst/>
                          <a:latin typeface="Times New Roman" panose="02020603050405020304" pitchFamily="18" charset="0"/>
                          <a:ea typeface="Calibri" panose="020F0502020204030204" pitchFamily="34" charset="0"/>
                        </a:rPr>
                        <a:t>.</a:t>
                      </a:r>
                      <a:endParaRPr lang="en-US" sz="2700" dirty="0">
                        <a:solidFill>
                          <a:srgbClr val="000000"/>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02626043"/>
                  </a:ext>
                </a:extLst>
              </a:tr>
              <a:tr h="1402080">
                <a:tc>
                  <a:txBody>
                    <a:bodyPr/>
                    <a:lstStyle/>
                    <a:p>
                      <a:pPr algn="ctr">
                        <a:lnSpc>
                          <a:spcPct val="115000"/>
                        </a:lnSpc>
                        <a:spcAft>
                          <a:spcPts val="0"/>
                        </a:spcAft>
                      </a:pPr>
                      <a:r>
                        <a:rPr lang="en-US" sz="2700" dirty="0" err="1">
                          <a:solidFill>
                            <a:schemeClr val="tx1"/>
                          </a:solidFill>
                          <a:effectLst/>
                        </a:rPr>
                        <a:t>Thế</a:t>
                      </a:r>
                      <a:r>
                        <a:rPr lang="en-US" sz="2700" dirty="0">
                          <a:solidFill>
                            <a:schemeClr val="tx1"/>
                          </a:solidFill>
                          <a:effectLst/>
                        </a:rPr>
                        <a:t> </a:t>
                      </a:r>
                      <a:r>
                        <a:rPr lang="en-US" sz="2700" dirty="0" err="1">
                          <a:solidFill>
                            <a:schemeClr val="tx1"/>
                          </a:solidFill>
                          <a:effectLst/>
                        </a:rPr>
                        <a:t>năng</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700" dirty="0" err="1">
                          <a:solidFill>
                            <a:srgbClr val="FF0000"/>
                          </a:solidFill>
                          <a:effectLst/>
                          <a:latin typeface="Times New Roman" panose="02020603050405020304" pitchFamily="18" charset="0"/>
                          <a:ea typeface="Calibri" panose="020F0502020204030204" pitchFamily="34" charset="0"/>
                        </a:rPr>
                        <a:t>Năng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lượng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có</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được</a:t>
                      </a:r>
                      <a:r>
                        <a:rPr lang="en-US" sz="2700" dirty="0">
                          <a:solidFill>
                            <a:srgbClr val="FF0000"/>
                          </a:solidFill>
                          <a:effectLst/>
                          <a:latin typeface="Times New Roman" panose="02020603050405020304" pitchFamily="18" charset="0"/>
                          <a:ea typeface="Calibri" panose="020F0502020204030204" pitchFamily="34" charset="0"/>
                        </a:rPr>
                        <a:t> do </a:t>
                      </a:r>
                      <a:r>
                        <a:rPr lang="en-US" sz="2700" dirty="0" err="1">
                          <a:solidFill>
                            <a:srgbClr val="FF0000"/>
                          </a:solidFill>
                          <a:effectLst/>
                          <a:latin typeface="Times New Roman" panose="02020603050405020304" pitchFamily="18" charset="0"/>
                          <a:ea typeface="Calibri" panose="020F0502020204030204" pitchFamily="34" charset="0"/>
                        </a:rPr>
                        <a:t>sự</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tương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tác</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giữa</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các</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phân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tử</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nguyên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tử</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với</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nhau</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gọi</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là</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thế</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năng</a:t>
                      </a:r>
                      <a:r>
                        <a:rPr lang="en-US" sz="2700" dirty="0">
                          <a:solidFill>
                            <a:srgbClr val="FF0000"/>
                          </a:solidFill>
                          <a:effectLst/>
                          <a:latin typeface="Times New Roman" panose="02020603050405020304" pitchFamily="18" charset="0"/>
                          <a:ea typeface="Calibri" panose="020F0502020204030204" pitchFamily="34" charset="0"/>
                        </a:rPr>
                        <a:t>.</a:t>
                      </a:r>
                      <a:endParaRPr lang="en-US" sz="2700" dirty="0">
                        <a:solidFill>
                          <a:srgbClr val="000000"/>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1402080">
                <a:tc>
                  <a:txBody>
                    <a:bodyPr/>
                    <a:lstStyle/>
                    <a:p>
                      <a:pPr algn="ctr">
                        <a:lnSpc>
                          <a:spcPct val="115000"/>
                        </a:lnSpc>
                        <a:spcAft>
                          <a:spcPts val="0"/>
                        </a:spcAft>
                      </a:pPr>
                      <a:r>
                        <a:rPr lang="en-US" sz="2700" dirty="0" err="1">
                          <a:solidFill>
                            <a:schemeClr val="tx1"/>
                          </a:solidFill>
                          <a:effectLst/>
                        </a:rPr>
                        <a:t>Nội</a:t>
                      </a:r>
                      <a:r>
                        <a:rPr lang="en-US" sz="2700" dirty="0">
                          <a:solidFill>
                            <a:schemeClr val="tx1"/>
                          </a:solidFill>
                          <a:effectLst/>
                        </a:rPr>
                        <a:t> </a:t>
                      </a:r>
                      <a:r>
                        <a:rPr lang="en-US" sz="2700" dirty="0" err="1">
                          <a:solidFill>
                            <a:schemeClr val="tx1"/>
                          </a:solidFill>
                          <a:effectLst/>
                        </a:rPr>
                        <a:t>năng</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700" dirty="0" err="1">
                          <a:solidFill>
                            <a:srgbClr val="FF0000"/>
                          </a:solidFill>
                          <a:effectLst/>
                          <a:latin typeface="Times New Roman" panose="02020603050405020304" pitchFamily="18" charset="0"/>
                          <a:ea typeface="Calibri" panose="020F0502020204030204" pitchFamily="34" charset="0"/>
                        </a:rPr>
                        <a:t>Nội</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năng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của</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một</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vật</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là</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tổng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động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năng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và</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thế</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năng</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của</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các</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nguyên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tử</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phân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tử</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cấu</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tạo</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nên</a:t>
                      </a:r>
                      <a:r>
                        <a:rPr lang="en-US" sz="2700" dirty="0">
                          <a:solidFill>
                            <a:srgbClr val="FF0000"/>
                          </a:solidFill>
                          <a:effectLst/>
                          <a:latin typeface="Times New Roman" panose="02020603050405020304" pitchFamily="18" charset="0"/>
                          <a:ea typeface="Calibri" panose="020F0502020204030204" pitchFamily="34" charset="0"/>
                        </a:rPr>
                        <a:t> </a:t>
                      </a:r>
                      <a:r>
                        <a:rPr lang="en-US" sz="2700" dirty="0" err="1">
                          <a:solidFill>
                            <a:srgbClr val="FF0000"/>
                          </a:solidFill>
                          <a:effectLst/>
                          <a:latin typeface="Times New Roman" panose="02020603050405020304" pitchFamily="18" charset="0"/>
                          <a:ea typeface="Calibri" panose="020F0502020204030204" pitchFamily="34" charset="0"/>
                        </a:rPr>
                        <a:t>vật</a:t>
                      </a:r>
                      <a:r>
                        <a:rPr lang="en-US" sz="2700" dirty="0">
                          <a:solidFill>
                            <a:srgbClr val="FF0000"/>
                          </a:solidFill>
                          <a:effectLst/>
                          <a:latin typeface="Times New Roman" panose="02020603050405020304" pitchFamily="18" charset="0"/>
                          <a:ea typeface="Calibri" panose="020F0502020204030204" pitchFamily="34" charset="0"/>
                        </a:rPr>
                        <a:t>.</a:t>
                      </a:r>
                      <a:endParaRPr lang="en-US" sz="2700" dirty="0">
                        <a:solidFill>
                          <a:srgbClr val="000000"/>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2058959790"/>
      </p:ext>
    </p:extLst>
  </p:cSld>
  <p:clrMapOvr>
    <a:masterClrMapping/>
  </p:clrMapOvr>
  <p:transition spd="med">
    <p:pull/>
    <p:sndAc>
      <p:end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C918CE1-CBC8-7125-587E-731AAF5184C8}"/>
              </a:ext>
            </a:extLst>
          </p:cNvPr>
          <p:cNvSpPr/>
          <p:nvPr/>
        </p:nvSpPr>
        <p:spPr>
          <a:xfrm>
            <a:off x="3581806" y="919451"/>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8929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4050271" y="834974"/>
            <a:ext cx="4390258" cy="600164"/>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Nội</a:t>
            </a:r>
            <a:r>
              <a:rPr kumimoji="0" lang="en-US" sz="2200" b="0"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năng</a:t>
            </a:r>
            <a:r>
              <a:rPr kumimoji="0" lang="en-US" sz="2200" b="0"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của</a:t>
            </a: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một</a:t>
            </a: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vật</a:t>
            </a: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là</a:t>
            </a: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gì</a:t>
            </a:r>
            <a:r>
              <a:rPr kumimoji="0" lang="en-US" sz="22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787070"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2279798"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4093776"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684294"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838905"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723562"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456512"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733651"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990282"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548805"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4369189"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3283057"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2270580"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3093861"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4100015"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4371157"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2035594" y="4098832"/>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tử</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chuyển</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động</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không</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ngừng</a:t>
            </a:r>
            <a:endParaRPr kumimoji="0" lang="vi-VN"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79218" y="4818119"/>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541557" y="4994087"/>
            <a:ext cx="2393921"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53811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Roboto" panose="02000000000000000000" pitchFamily="2" charset="0"/>
                  <a:cs typeface="Times New Roman" panose="02020603050405020304" pitchFamily="18" charset="0"/>
                </a:rPr>
                <a:t>Động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Roboto" panose="02000000000000000000" pitchFamily="2" charset="0"/>
                  <a:cs typeface="Times New Roman" panose="02020603050405020304" pitchFamily="18" charset="0"/>
                </a:rPr>
                <a:t>Năng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9699206" y="4818119"/>
            <a:ext cx="914400" cy="914400"/>
          </a:xfrm>
          <a:prstGeom prst="rect">
            <a:avLst/>
          </a:prstGeom>
        </p:spPr>
      </p:pic>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BA76E83-C085-7EC5-BFD1-C019A1881B6C}"/>
              </a:ext>
            </a:extLst>
          </p:cNvPr>
          <p:cNvGrpSpPr/>
          <p:nvPr/>
        </p:nvGrpSpPr>
        <p:grpSpPr>
          <a:xfrm>
            <a:off x="6708138" y="1795376"/>
            <a:ext cx="3524837" cy="2258891"/>
            <a:chOff x="6708138" y="1795376"/>
            <a:chExt cx="3524837" cy="2258891"/>
          </a:xfrm>
        </p:grpSpPr>
        <p:sp>
          <p:nvSpPr>
            <p:cNvPr id="12" name="Rectangle 11">
              <a:extLst>
                <a:ext uri="{FF2B5EF4-FFF2-40B4-BE49-F238E27FC236}">
                  <a16:creationId xmlns:a16="http://schemas.microsoft.com/office/drawing/2014/main" id="{ED22C319-9C61-6700-72C1-4F74090AC06B}"/>
                </a:ext>
              </a:extLst>
            </p:cNvPr>
            <p:cNvSpPr/>
            <p:nvPr/>
          </p:nvSpPr>
          <p:spPr>
            <a:xfrm>
              <a:off x="6708138" y="1795376"/>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29752737-B3D4-6DA9-0DF8-81072343AA74}"/>
                </a:ext>
              </a:extLst>
            </p:cNvPr>
            <p:cNvGrpSpPr/>
            <p:nvPr/>
          </p:nvGrpSpPr>
          <p:grpSpPr>
            <a:xfrm>
              <a:off x="7269449" y="2213058"/>
              <a:ext cx="2466039" cy="1575698"/>
              <a:chOff x="7904411" y="2471144"/>
              <a:chExt cx="1422874" cy="909158"/>
            </a:xfrm>
          </p:grpSpPr>
          <p:sp>
            <p:nvSpPr>
              <p:cNvPr id="13" name="Oval 12">
                <a:extLst>
                  <a:ext uri="{FF2B5EF4-FFF2-40B4-BE49-F238E27FC236}">
                    <a16:creationId xmlns:a16="http://schemas.microsoft.com/office/drawing/2014/main" id="{CA94A8E4-BB06-5420-AE8A-8BC53494320F}"/>
                  </a:ext>
                </a:extLst>
              </p:cNvPr>
              <p:cNvSpPr/>
              <p:nvPr/>
            </p:nvSpPr>
            <p:spPr>
              <a:xfrm>
                <a:off x="7904411" y="2471144"/>
                <a:ext cx="394174" cy="394174"/>
              </a:xfrm>
              <a:prstGeom prst="ellipse">
                <a:avLst/>
              </a:prstGeom>
              <a:solidFill>
                <a:srgbClr val="FF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65524EC-147E-5F30-8C77-CD3CC0C26509}"/>
                  </a:ext>
                </a:extLst>
              </p:cNvPr>
              <p:cNvSpPr/>
              <p:nvPr/>
            </p:nvSpPr>
            <p:spPr>
              <a:xfrm>
                <a:off x="8933111" y="2986128"/>
                <a:ext cx="394174" cy="394174"/>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Times New Roman" panose="02020603050405020304" pitchFamily="18" charset="0"/>
                  <a:cs typeface="Times New Roman" panose="02020603050405020304" pitchFamily="18" charset="0"/>
                </a:endParaRPr>
              </a:p>
            </p:txBody>
          </p:sp>
          <p:cxnSp>
            <p:nvCxnSpPr>
              <p:cNvPr id="16" name="Connector: Curved 15">
                <a:extLst>
                  <a:ext uri="{FF2B5EF4-FFF2-40B4-BE49-F238E27FC236}">
                    <a16:creationId xmlns:a16="http://schemas.microsoft.com/office/drawing/2014/main" id="{7FC91795-2E60-173E-3B0F-8CA6A3C85078}"/>
                  </a:ext>
                </a:extLst>
              </p:cNvPr>
              <p:cNvCxnSpPr>
                <a:stCxn id="13" idx="7"/>
                <a:endCxn id="14" idx="0"/>
              </p:cNvCxnSpPr>
              <p:nvPr/>
            </p:nvCxnSpPr>
            <p:spPr>
              <a:xfrm rot="16200000" flipH="1">
                <a:off x="8456901" y="2312831"/>
                <a:ext cx="457259" cy="889339"/>
              </a:xfrm>
              <a:prstGeom prst="curvedConnector3">
                <a:avLst>
                  <a:gd name="adj1" fmla="val -28099"/>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FCDA344-216E-DA12-7A8C-E61CB1422F36}"/>
                  </a:ext>
                </a:extLst>
              </p:cNvPr>
              <p:cNvCxnSpPr>
                <a:stCxn id="13" idx="6"/>
                <a:endCxn id="14" idx="1"/>
              </p:cNvCxnSpPr>
              <p:nvPr/>
            </p:nvCxnSpPr>
            <p:spPr>
              <a:xfrm>
                <a:off x="8298587" y="2668233"/>
                <a:ext cx="692251" cy="375623"/>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6C4610F4-4924-A3A3-84A5-3146503D0EC3}"/>
                  </a:ext>
                </a:extLst>
              </p:cNvPr>
              <p:cNvCxnSpPr>
                <a:stCxn id="13" idx="5"/>
                <a:endCxn id="14" idx="2"/>
              </p:cNvCxnSpPr>
              <p:nvPr/>
            </p:nvCxnSpPr>
            <p:spPr>
              <a:xfrm rot="16200000" flipH="1">
                <a:off x="8399176" y="2649280"/>
                <a:ext cx="375623" cy="692251"/>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90A6C274-94F0-3725-C4A0-CC30D4D620FC}"/>
                  </a:ext>
                </a:extLst>
              </p:cNvPr>
              <p:cNvCxnSpPr>
                <a:stCxn id="13" idx="4"/>
                <a:endCxn id="14" idx="3"/>
              </p:cNvCxnSpPr>
              <p:nvPr/>
            </p:nvCxnSpPr>
            <p:spPr>
              <a:xfrm rot="16200000" flipH="1">
                <a:off x="8317540" y="2649280"/>
                <a:ext cx="457259" cy="889339"/>
              </a:xfrm>
              <a:prstGeom prst="curvedConnector3">
                <a:avLst>
                  <a:gd name="adj1" fmla="val 105483"/>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FE1715AF-EBA4-B694-E2F5-A26343F8C8FD}"/>
              </a:ext>
            </a:extLst>
          </p:cNvPr>
          <p:cNvSpPr txBox="1"/>
          <p:nvPr/>
        </p:nvSpPr>
        <p:spPr>
          <a:xfrm>
            <a:off x="6957345" y="4150989"/>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tử</a:t>
            </a:r>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tương</a:t>
            </a:r>
            <a:r>
              <a:rPr kumimoji="0" lang="en-US" sz="22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tác</a:t>
            </a:r>
            <a:r>
              <a:rPr kumimoji="0" lang="en-US" sz="22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và</a:t>
            </a:r>
            <a:r>
              <a:rPr kumimoji="0" lang="en-US" sz="22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có</a:t>
            </a:r>
            <a:r>
              <a:rPr kumimoji="0" lang="en-US" sz="22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khoảng</a:t>
            </a:r>
            <a:r>
              <a:rPr kumimoji="0" lang="en-US" sz="22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cách</a:t>
            </a:r>
            <a:endParaRPr kumimoji="0" lang="vi-VN"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endParaRPr>
          </a:p>
        </p:txBody>
      </p:sp>
      <p:grpSp>
        <p:nvGrpSpPr>
          <p:cNvPr id="31" name="Group 30">
            <a:extLst>
              <a:ext uri="{FF2B5EF4-FFF2-40B4-BE49-F238E27FC236}">
                <a16:creationId xmlns:a16="http://schemas.microsoft.com/office/drawing/2014/main" id="{D29DD5A1-E202-3285-2A9E-7FBDB8EBBF42}"/>
              </a:ext>
            </a:extLst>
          </p:cNvPr>
          <p:cNvGrpSpPr/>
          <p:nvPr/>
        </p:nvGrpSpPr>
        <p:grpSpPr>
          <a:xfrm>
            <a:off x="7611032" y="5066075"/>
            <a:ext cx="1827558" cy="532418"/>
            <a:chOff x="6850829" y="5216311"/>
            <a:chExt cx="2250431" cy="655612"/>
          </a:xfrm>
          <a:solidFill>
            <a:srgbClr val="26264F"/>
          </a:solidFill>
        </p:grpSpPr>
        <p:sp>
          <p:nvSpPr>
            <p:cNvPr id="4096" name="Rectangle: Rounded Corners 4095">
              <a:extLst>
                <a:ext uri="{FF2B5EF4-FFF2-40B4-BE49-F238E27FC236}">
                  <a16:creationId xmlns:a16="http://schemas.microsoft.com/office/drawing/2014/main" id="{624B410E-25F8-9680-37F4-F8A29CB33010}"/>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97" name="TextBox 4096">
              <a:extLst>
                <a:ext uri="{FF2B5EF4-FFF2-40B4-BE49-F238E27FC236}">
                  <a16:creationId xmlns:a16="http://schemas.microsoft.com/office/drawing/2014/main" id="{27AB5AD1-4AC3-EE06-D395-F5BFB815A536}"/>
                </a:ext>
              </a:extLst>
            </p:cNvPr>
            <p:cNvSpPr txBox="1"/>
            <p:nvPr/>
          </p:nvSpPr>
          <p:spPr>
            <a:xfrm>
              <a:off x="6961291" y="5256826"/>
              <a:ext cx="2029508" cy="56848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Times New Roman" panose="02020603050405020304" pitchFamily="18" charset="0"/>
                  <a:ea typeface="Roboto" panose="02000000000000000000" pitchFamily="2" charset="0"/>
                  <a:cs typeface="Times New Roman" panose="02020603050405020304" pitchFamily="18" charset="0"/>
                </a:rPr>
                <a:t>Thế</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Roboto" panose="02000000000000000000" pitchFamily="2" charset="0"/>
                  <a:cs typeface="Times New Roman" panose="02020603050405020304" pitchFamily="18" charset="0"/>
                </a:rPr>
                <a:t>Năng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sp>
        <p:nvSpPr>
          <p:cNvPr id="4116" name="Plus Sign 4115">
            <a:extLst>
              <a:ext uri="{FF2B5EF4-FFF2-40B4-BE49-F238E27FC236}">
                <a16:creationId xmlns:a16="http://schemas.microsoft.com/office/drawing/2014/main" id="{3527AD30-6894-897B-21AA-8D4A37336798}"/>
              </a:ext>
            </a:extLst>
          </p:cNvPr>
          <p:cNvSpPr/>
          <p:nvPr/>
        </p:nvSpPr>
        <p:spPr>
          <a:xfrm>
            <a:off x="5619554" y="492247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118" name="Group 4117">
            <a:extLst>
              <a:ext uri="{FF2B5EF4-FFF2-40B4-BE49-F238E27FC236}">
                <a16:creationId xmlns:a16="http://schemas.microsoft.com/office/drawing/2014/main" id="{D178B518-8CE7-B0BA-C6C3-0F53E74EF91F}"/>
              </a:ext>
            </a:extLst>
          </p:cNvPr>
          <p:cNvGrpSpPr/>
          <p:nvPr/>
        </p:nvGrpSpPr>
        <p:grpSpPr>
          <a:xfrm>
            <a:off x="5062015" y="5938116"/>
            <a:ext cx="2790549" cy="655612"/>
            <a:chOff x="6850829" y="5216311"/>
            <a:chExt cx="1946191" cy="655612"/>
          </a:xfrm>
        </p:grpSpPr>
        <p:sp>
          <p:nvSpPr>
            <p:cNvPr id="4120" name="Rectangle: Rounded Corners 4119">
              <a:extLst>
                <a:ext uri="{FF2B5EF4-FFF2-40B4-BE49-F238E27FC236}">
                  <a16:creationId xmlns:a16="http://schemas.microsoft.com/office/drawing/2014/main" id="{AD97DF96-B847-7B5F-3CA8-5249B953EB7A}"/>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72" name="TextBox 3071">
              <a:extLst>
                <a:ext uri="{FF2B5EF4-FFF2-40B4-BE49-F238E27FC236}">
                  <a16:creationId xmlns:a16="http://schemas.microsoft.com/office/drawing/2014/main" id="{05A2458E-FAC5-FC40-1B1A-648CA8938ABD}"/>
                </a:ext>
              </a:extLst>
            </p:cNvPr>
            <p:cNvSpPr txBox="1"/>
            <p:nvPr/>
          </p:nvSpPr>
          <p:spPr>
            <a:xfrm>
              <a:off x="6938716" y="5319647"/>
              <a:ext cx="1858304" cy="461665"/>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NỘI NĂNG</a:t>
              </a:r>
            </a:p>
          </p:txBody>
        </p:sp>
      </p:grpSp>
    </p:spTree>
    <p:extLst>
      <p:ext uri="{BB962C8B-B14F-4D97-AF65-F5344CB8AC3E}">
        <p14:creationId xmlns:p14="http://schemas.microsoft.com/office/powerpoint/2010/main" val="3963430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4.44444E-6 L 0.03386 -0.00486 L 0.02461 -0.05208 L 0.09011 -0.10324 L 0.17396 -0.03981 L 0.13776 0.08334 " pathEditMode="relative" rAng="0" ptsTypes="AAAAAA">
                                      <p:cBhvr>
                                        <p:cTn id="71" dur="2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4.79167E-6 -2.22222E-6 L -0.0543 -0.04977 L -0.0612 0.04653 L -0.04909 0.21667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4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4.375E-6 -4.81481E-6 L 0.05208 0.01297 L 0.05468 -0.0824 L 0.125 -0.05833 L 0.15572 0.03426 L 0.10572 0.08982 L 0.08385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1.45833E-6 3.7037E-7 L 0.07578 0.07731 L 0.1194 0.08148 L 0.08242 0.16065 L -0.01706 0.11944 L -0.04128 -0.00301 " pathEditMode="relative" rAng="0" ptsTypes="AAAAAA">
                                      <p:cBhvr>
                                        <p:cTn id="81" dur="2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2.77556E-17 3.7037E-7 L 0.06263 0.02569 L 0.15104 -0.05139 L 0.08307 -0.14213 L 0.15443 -0.25463 L 0.20951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2 -0.06019 L -0.04245 -0.14491 L -0.05911 -0.19769 L -0.0918 -0.19722 L -0.05872 -0.08982 " pathEditMode="relative" rAng="0" ptsTypes="AAAAAA">
                                      <p:cBhvr>
                                        <p:cTn id="85" dur="2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8 -0.04907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2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9 -0.04167 L -0.11367 -0.00532 L -0.20651 -0.02199 L -0.20729 0.03241 L -0.17213 0.19583 " pathEditMode="relative" rAng="0" ptsTypes="AAAAAA">
                                      <p:cBhvr>
                                        <p:cTn id="93" dur="2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3 -0.07893 L -0.06536 -0.00254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7 0.02639 L 0.03073 -0.05277 L -0.10092 -0.025 L -0.0664 0.07223 L -0.07435 0.21644 " pathEditMode="relative" rAng="0" ptsTypes="AAAAA">
                                      <p:cBhvr>
                                        <p:cTn id="97" dur="2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4.16667E-6 -0.13796 L -0.04232 -0.20115 L 0.0319 -0.20301 L 0.06393 -0.21689 " pathEditMode="relative" rAng="0" ptsTypes="AAAAAAA">
                                      <p:cBhvr>
                                        <p:cTn id="99" dur="2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par>
                          <p:cTn id="116" fill="hold">
                            <p:stCondLst>
                              <p:cond delay="500"/>
                            </p:stCondLst>
                            <p:childTnLst>
                              <p:par>
                                <p:cTn id="117" presetID="14" presetClass="entr" presetSubtype="10" fill="hold" grpId="0" nodeType="after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randombar(horizontal)">
                                      <p:cBhvr>
                                        <p:cTn id="119" dur="500"/>
                                        <p:tgtEl>
                                          <p:spTgt spid="30"/>
                                        </p:tgtEl>
                                      </p:cBhvr>
                                    </p:animEffect>
                                  </p:childTnLst>
                                </p:cTn>
                              </p:par>
                            </p:childTnLst>
                          </p:cTn>
                        </p:par>
                        <p:par>
                          <p:cTn id="120" fill="hold">
                            <p:stCondLst>
                              <p:cond delay="1000"/>
                            </p:stCondLst>
                            <p:childTnLst>
                              <p:par>
                                <p:cTn id="121" presetID="22" presetClass="entr" presetSubtype="2" fill="hold" nodeType="afterEffect">
                                  <p:stCondLst>
                                    <p:cond delay="0"/>
                                  </p:stCondLst>
                                  <p:childTnLst>
                                    <p:set>
                                      <p:cBhvr>
                                        <p:cTn id="122" dur="1" fill="hold">
                                          <p:stCondLst>
                                            <p:cond delay="0"/>
                                          </p:stCondLst>
                                        </p:cTn>
                                        <p:tgtEl>
                                          <p:spTgt spid="4124"/>
                                        </p:tgtEl>
                                        <p:attrNameLst>
                                          <p:attrName>style.visibility</p:attrName>
                                        </p:attrNameLst>
                                      </p:cBhvr>
                                      <p:to>
                                        <p:strVal val="visible"/>
                                      </p:to>
                                    </p:set>
                                    <p:animEffect transition="in" filter="wipe(right)">
                                      <p:cBhvr>
                                        <p:cTn id="123" dur="500"/>
                                        <p:tgtEl>
                                          <p:spTgt spid="4124"/>
                                        </p:tgtEl>
                                      </p:cBhvr>
                                    </p:animEffect>
                                  </p:childTnLst>
                                </p:cTn>
                              </p:par>
                            </p:childTnLst>
                          </p:cTn>
                        </p:par>
                        <p:par>
                          <p:cTn id="124" fill="hold">
                            <p:stCondLst>
                              <p:cond delay="1500"/>
                            </p:stCondLst>
                            <p:childTnLst>
                              <p:par>
                                <p:cTn id="125" presetID="14" presetClass="entr" presetSubtype="10" fill="hold" nodeType="after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randombar(horizontal)">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116"/>
                                        </p:tgtEl>
                                        <p:attrNameLst>
                                          <p:attrName>style.visibility</p:attrName>
                                        </p:attrNameLst>
                                      </p:cBhvr>
                                      <p:to>
                                        <p:strVal val="visible"/>
                                      </p:to>
                                    </p:set>
                                    <p:anim calcmode="lin" valueType="num">
                                      <p:cBhvr>
                                        <p:cTn id="132" dur="500" fill="hold"/>
                                        <p:tgtEl>
                                          <p:spTgt spid="4116"/>
                                        </p:tgtEl>
                                        <p:attrNameLst>
                                          <p:attrName>ppt_w</p:attrName>
                                        </p:attrNameLst>
                                      </p:cBhvr>
                                      <p:tavLst>
                                        <p:tav tm="0">
                                          <p:val>
                                            <p:fltVal val="0"/>
                                          </p:val>
                                        </p:tav>
                                        <p:tav tm="100000">
                                          <p:val>
                                            <p:strVal val="#ppt_w"/>
                                          </p:val>
                                        </p:tav>
                                      </p:tavLst>
                                    </p:anim>
                                    <p:anim calcmode="lin" valueType="num">
                                      <p:cBhvr>
                                        <p:cTn id="133" dur="500" fill="hold"/>
                                        <p:tgtEl>
                                          <p:spTgt spid="4116"/>
                                        </p:tgtEl>
                                        <p:attrNameLst>
                                          <p:attrName>ppt_h</p:attrName>
                                        </p:attrNameLst>
                                      </p:cBhvr>
                                      <p:tavLst>
                                        <p:tav tm="0">
                                          <p:val>
                                            <p:fltVal val="0"/>
                                          </p:val>
                                        </p:tav>
                                        <p:tav tm="100000">
                                          <p:val>
                                            <p:strVal val="#ppt_h"/>
                                          </p:val>
                                        </p:tav>
                                      </p:tavLst>
                                    </p:anim>
                                    <p:animEffect transition="in" filter="fade">
                                      <p:cBhvr>
                                        <p:cTn id="134" dur="500"/>
                                        <p:tgtEl>
                                          <p:spTgt spid="4116"/>
                                        </p:tgtEl>
                                      </p:cBhvr>
                                    </p:animEffect>
                                  </p:childTnLst>
                                </p:cTn>
                              </p:par>
                            </p:childTnLst>
                          </p:cTn>
                        </p:par>
                        <p:par>
                          <p:cTn id="135" fill="hold">
                            <p:stCondLst>
                              <p:cond delay="500"/>
                            </p:stCondLst>
                            <p:childTnLst>
                              <p:par>
                                <p:cTn id="136" presetID="14" presetClass="entr" presetSubtype="10" fill="hold" nodeType="afterEffect">
                                  <p:stCondLst>
                                    <p:cond delay="0"/>
                                  </p:stCondLst>
                                  <p:childTnLst>
                                    <p:set>
                                      <p:cBhvr>
                                        <p:cTn id="137" dur="1" fill="hold">
                                          <p:stCondLst>
                                            <p:cond delay="0"/>
                                          </p:stCondLst>
                                        </p:cTn>
                                        <p:tgtEl>
                                          <p:spTgt spid="4118"/>
                                        </p:tgtEl>
                                        <p:attrNameLst>
                                          <p:attrName>style.visibility</p:attrName>
                                        </p:attrNameLst>
                                      </p:cBhvr>
                                      <p:to>
                                        <p:strVal val="visible"/>
                                      </p:to>
                                    </p:set>
                                    <p:animEffect transition="in" filter="randombar(horizontal)">
                                      <p:cBhvr>
                                        <p:cTn id="138"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30" grpId="0"/>
      <p:bldP spid="41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203424" y="130694"/>
            <a:ext cx="11785213"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5730264" y="872403"/>
            <a:ext cx="0" cy="5810753"/>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2" name="TextBox 1">
            <a:extLst>
              <a:ext uri="{FF2B5EF4-FFF2-40B4-BE49-F238E27FC236}">
                <a16:creationId xmlns:a16="http://schemas.microsoft.com/office/drawing/2014/main" id="{EEF7CC25-35D6-4823-8A79-B698018C2D66}"/>
              </a:ext>
            </a:extLst>
          </p:cNvPr>
          <p:cNvSpPr txBox="1"/>
          <p:nvPr/>
        </p:nvSpPr>
        <p:spPr>
          <a:xfrm>
            <a:off x="5486417" y="881203"/>
            <a:ext cx="6396401" cy="1323632"/>
          </a:xfrm>
          <a:prstGeom prst="rect">
            <a:avLst/>
          </a:prstGeom>
          <a:noFill/>
        </p:spPr>
        <p:txBody>
          <a:bodyPr wrap="square" rtlCol="0">
            <a:spAutoFit/>
          </a:bodyPr>
          <a:lstStyle/>
          <a:p>
            <a:pPr algn="ctr"/>
            <a:r>
              <a:rPr lang="en-US" sz="2667" b="1" dirty="0" err="1"/>
              <a:t>Nhiệm</a:t>
            </a:r>
            <a:r>
              <a:rPr lang="en-US" sz="2667" b="1" dirty="0"/>
              <a:t> </a:t>
            </a:r>
            <a:r>
              <a:rPr lang="en-US" sz="2667" b="1" dirty="0" err="1"/>
              <a:t>vụ</a:t>
            </a:r>
            <a:r>
              <a:rPr lang="en-US" sz="2667" b="1" dirty="0"/>
              <a:t> 2</a:t>
            </a:r>
          </a:p>
          <a:p>
            <a:pPr algn="ctr"/>
            <a:r>
              <a:rPr lang="en-US" sz="2667" dirty="0"/>
              <a:t>Quan </a:t>
            </a:r>
            <a:r>
              <a:rPr lang="en-US" sz="2667" dirty="0" err="1"/>
              <a:t>sát</a:t>
            </a:r>
            <a:r>
              <a:rPr lang="en-US" sz="2667" dirty="0"/>
              <a:t> </a:t>
            </a:r>
            <a:r>
              <a:rPr lang="en-US" sz="2667" dirty="0" err="1"/>
              <a:t>hình</a:t>
            </a:r>
            <a:r>
              <a:rPr lang="en-US" sz="2667" dirty="0"/>
              <a:t> 26.4, </a:t>
            </a:r>
            <a:r>
              <a:rPr lang="en-US" sz="2667" dirty="0" err="1"/>
              <a:t>hoạt</a:t>
            </a:r>
            <a:r>
              <a:rPr lang="en-US" sz="2667" dirty="0"/>
              <a:t> </a:t>
            </a:r>
            <a:r>
              <a:rPr lang="en-US" sz="2667" dirty="0" err="1"/>
              <a:t>động</a:t>
            </a:r>
            <a:r>
              <a:rPr lang="en-US" sz="2667" dirty="0"/>
              <a:t> </a:t>
            </a:r>
            <a:r>
              <a:rPr lang="en-US" sz="2667" dirty="0" err="1"/>
              <a:t>nhóm</a:t>
            </a:r>
            <a:r>
              <a:rPr lang="en-US" sz="2667" dirty="0"/>
              <a:t> </a:t>
            </a:r>
            <a:r>
              <a:rPr lang="en-US" sz="2667" dirty="0" err="1"/>
              <a:t>hoàn</a:t>
            </a:r>
            <a:r>
              <a:rPr lang="en-US" sz="2667" dirty="0"/>
              <a:t> </a:t>
            </a:r>
            <a:r>
              <a:rPr lang="en-US" sz="2667" dirty="0" err="1"/>
              <a:t>thành</a:t>
            </a:r>
            <a:r>
              <a:rPr lang="en-US" sz="2667" dirty="0"/>
              <a:t> </a:t>
            </a:r>
            <a:r>
              <a:rPr lang="en-US" sz="2667" dirty="0" err="1"/>
              <a:t>bảng</a:t>
            </a:r>
            <a:r>
              <a:rPr lang="en-US" sz="2667" dirty="0"/>
              <a:t> </a:t>
            </a:r>
            <a:r>
              <a:rPr lang="en-US" sz="2667" dirty="0" err="1"/>
              <a:t>trong</a:t>
            </a:r>
            <a:r>
              <a:rPr lang="en-US" sz="2667" dirty="0"/>
              <a:t> </a:t>
            </a:r>
            <a:r>
              <a:rPr lang="en-US" sz="2667" dirty="0" err="1"/>
              <a:t>phiếu</a:t>
            </a:r>
            <a:r>
              <a:rPr lang="en-US" sz="2667" dirty="0"/>
              <a:t> </a:t>
            </a:r>
            <a:r>
              <a:rPr lang="en-US" sz="2667" dirty="0" err="1"/>
              <a:t>học</a:t>
            </a:r>
            <a:r>
              <a:rPr lang="en-US" sz="2667" dirty="0"/>
              <a:t> </a:t>
            </a:r>
            <a:r>
              <a:rPr lang="en-US" sz="2667" dirty="0" err="1"/>
              <a:t>tập</a:t>
            </a:r>
            <a:r>
              <a:rPr lang="en-US" sz="2667" dirty="0"/>
              <a:t> 3.</a:t>
            </a:r>
          </a:p>
        </p:txBody>
      </p:sp>
      <p:pic>
        <p:nvPicPr>
          <p:cNvPr id="5" name="Picture 4">
            <a:extLst>
              <a:ext uri="{FF2B5EF4-FFF2-40B4-BE49-F238E27FC236}">
                <a16:creationId xmlns:a16="http://schemas.microsoft.com/office/drawing/2014/main" id="{5BCD9ED0-A310-42E5-AC44-6E6F838977FC}"/>
              </a:ext>
            </a:extLst>
          </p:cNvPr>
          <p:cNvPicPr>
            <a:picLocks noChangeAspect="1"/>
          </p:cNvPicPr>
          <p:nvPr/>
        </p:nvPicPr>
        <p:blipFill>
          <a:blip r:embed="rId3"/>
          <a:stretch>
            <a:fillRect/>
          </a:stretch>
        </p:blipFill>
        <p:spPr>
          <a:xfrm>
            <a:off x="5974112" y="2104043"/>
            <a:ext cx="5838273" cy="4512611"/>
          </a:xfrm>
          <a:prstGeom prst="rect">
            <a:avLst/>
          </a:prstGeom>
        </p:spPr>
      </p:pic>
      <p:graphicFrame>
        <p:nvGraphicFramePr>
          <p:cNvPr id="8" name="Table 7">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3923434104"/>
              </p:ext>
            </p:extLst>
          </p:nvPr>
        </p:nvGraphicFramePr>
        <p:xfrm>
          <a:off x="95363" y="1224380"/>
          <a:ext cx="5474163" cy="4852844"/>
        </p:xfrm>
        <a:graphic>
          <a:graphicData uri="http://schemas.openxmlformats.org/drawingml/2006/table">
            <a:tbl>
              <a:tblPr firstRow="1" firstCol="1" bandRow="1">
                <a:tableStyleId>{5C22544A-7EE6-4342-B048-85BDC9FD1C3A}</a:tableStyleId>
              </a:tblPr>
              <a:tblGrid>
                <a:gridCol w="3020423">
                  <a:extLst>
                    <a:ext uri="{9D8B030D-6E8A-4147-A177-3AD203B41FA5}">
                      <a16:colId xmlns:a16="http://schemas.microsoft.com/office/drawing/2014/main" val="527135483"/>
                    </a:ext>
                  </a:extLst>
                </a:gridCol>
                <a:gridCol w="2453740">
                  <a:extLst>
                    <a:ext uri="{9D8B030D-6E8A-4147-A177-3AD203B41FA5}">
                      <a16:colId xmlns:a16="http://schemas.microsoft.com/office/drawing/2014/main" val="3956721888"/>
                    </a:ext>
                  </a:extLst>
                </a:gridCol>
              </a:tblGrid>
              <a:tr h="467360">
                <a:tc gridSpan="2">
                  <a:txBody>
                    <a:bodyPr/>
                    <a:lstStyle/>
                    <a:p>
                      <a:pPr indent="167640" algn="ctr">
                        <a:lnSpc>
                          <a:spcPct val="115000"/>
                        </a:lnSpc>
                        <a:spcAft>
                          <a:spcPts val="0"/>
                        </a:spcAft>
                      </a:pPr>
                      <a:r>
                        <a:rPr lang="en-US" sz="2700" dirty="0">
                          <a:solidFill>
                            <a:schemeClr val="tx1"/>
                          </a:solidFill>
                          <a:effectLst/>
                          <a:latin typeface="Times New Roman" panose="02020603050405020304" pitchFamily="18" charset="0"/>
                          <a:cs typeface="Times New Roman" panose="02020603050405020304" pitchFamily="18" charset="0"/>
                        </a:rPr>
                        <a:t>PHIẾU HỌC TẬP 3</a:t>
                      </a:r>
                    </a:p>
                  </a:txBody>
                  <a:tcPr marL="48233" marR="48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475488">
                <a:tc>
                  <a:txBody>
                    <a:bodyPr/>
                    <a:lstStyle/>
                    <a:p>
                      <a:pPr indent="241300" algn="l">
                        <a:lnSpc>
                          <a:spcPct val="11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Đại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lượng</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700" b="1" dirty="0">
                          <a:solidFill>
                            <a:schemeClr val="tx1"/>
                          </a:solidFill>
                          <a:effectLst/>
                          <a:latin typeface="Times New Roman" panose="02020603050405020304" pitchFamily="18" charset="0"/>
                          <a:cs typeface="Times New Roman" panose="02020603050405020304" pitchFamily="18" charset="0"/>
                        </a:rPr>
                        <a:t>So </a:t>
                      </a:r>
                      <a:r>
                        <a:rPr lang="en-US" sz="2700" b="1" dirty="0" smtClean="0">
                          <a:solidFill>
                            <a:schemeClr val="tx1"/>
                          </a:solidFill>
                          <a:effectLst/>
                          <a:latin typeface="Times New Roman" panose="02020603050405020304" pitchFamily="18" charset="0"/>
                          <a:cs typeface="Times New Roman" panose="02020603050405020304" pitchFamily="18" charset="0"/>
                        </a:rPr>
                        <a:t>sánh cốc</a:t>
                      </a:r>
                      <a:r>
                        <a:rPr lang="en-US" sz="2700" b="1" baseline="0" dirty="0" smtClean="0">
                          <a:solidFill>
                            <a:schemeClr val="tx1"/>
                          </a:solidFill>
                          <a:effectLst/>
                          <a:latin typeface="Times New Roman" panose="02020603050405020304" pitchFamily="18" charset="0"/>
                          <a:cs typeface="Times New Roman" panose="02020603050405020304" pitchFamily="18" charset="0"/>
                        </a:rPr>
                        <a:t> 1 và 2</a:t>
                      </a:r>
                      <a:endParaRPr lang="en-US" sz="2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475488">
                <a:tc>
                  <a:txBody>
                    <a:bodyPr/>
                    <a:lstStyle/>
                    <a:p>
                      <a:pPr indent="254000" algn="l">
                        <a:lnSpc>
                          <a:spcPct val="117000"/>
                        </a:lnSpc>
                        <a:spcAft>
                          <a:spcPts val="0"/>
                        </a:spcAft>
                      </a:pPr>
                      <a:r>
                        <a:rPr lang="vi-VN"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a:t>
                      </a: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475488">
                <a:tc>
                  <a:txBody>
                    <a:bodyPr/>
                    <a:lstStyle/>
                    <a:p>
                      <a:pPr indent="254000" algn="l">
                        <a:lnSpc>
                          <a:spcPct val="11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Nhiệt</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độ</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90486307"/>
                  </a:ext>
                </a:extLst>
              </a:tr>
              <a:tr h="975360">
                <a:tc>
                  <a:txBody>
                    <a:bodyPr/>
                    <a:lstStyle/>
                    <a:p>
                      <a:pPr indent="254000" algn="l">
                        <a:lnSpc>
                          <a:spcPct val="120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Tổng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động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năng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phần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tử</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934720">
                <a:tc>
                  <a:txBody>
                    <a:bodyPr/>
                    <a:lstStyle/>
                    <a:p>
                      <a:pPr algn="l">
                        <a:lnSpc>
                          <a:spcPct val="115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Tổng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thế</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năng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phân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tử</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35425592"/>
                  </a:ext>
                </a:extLst>
              </a:tr>
              <a:tr h="589517">
                <a:tc>
                  <a:txBody>
                    <a:bodyPr/>
                    <a:lstStyle/>
                    <a:p>
                      <a:pPr indent="254000" algn="l">
                        <a:lnSpc>
                          <a:spcPct val="11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Nội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năng</a:t>
                      </a: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428284253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203424" y="130694"/>
            <a:ext cx="11785213"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253025713"/>
              </p:ext>
            </p:extLst>
          </p:nvPr>
        </p:nvGraphicFramePr>
        <p:xfrm>
          <a:off x="203424" y="990664"/>
          <a:ext cx="11650525" cy="5242370"/>
        </p:xfrm>
        <a:graphic>
          <a:graphicData uri="http://schemas.openxmlformats.org/drawingml/2006/table">
            <a:tbl>
              <a:tblPr firstRow="1" firstCol="1" bandRow="1">
                <a:tableStyleId>{5C22544A-7EE6-4342-B048-85BDC9FD1C3A}</a:tableStyleId>
              </a:tblPr>
              <a:tblGrid>
                <a:gridCol w="3938248">
                  <a:extLst>
                    <a:ext uri="{9D8B030D-6E8A-4147-A177-3AD203B41FA5}">
                      <a16:colId xmlns:a16="http://schemas.microsoft.com/office/drawing/2014/main" val="527135483"/>
                    </a:ext>
                  </a:extLst>
                </a:gridCol>
                <a:gridCol w="7712277">
                  <a:extLst>
                    <a:ext uri="{9D8B030D-6E8A-4147-A177-3AD203B41FA5}">
                      <a16:colId xmlns:a16="http://schemas.microsoft.com/office/drawing/2014/main" val="275194368"/>
                    </a:ext>
                  </a:extLst>
                </a:gridCol>
              </a:tblGrid>
              <a:tr h="467360">
                <a:tc gridSpan="2">
                  <a:txBody>
                    <a:bodyPr/>
                    <a:lstStyle/>
                    <a:p>
                      <a:pPr indent="167640" algn="ctr">
                        <a:lnSpc>
                          <a:spcPct val="115000"/>
                        </a:lnSpc>
                        <a:spcAft>
                          <a:spcPts val="0"/>
                        </a:spcAft>
                      </a:pPr>
                      <a:r>
                        <a:rPr lang="en-US" sz="2700" dirty="0">
                          <a:solidFill>
                            <a:schemeClr val="tx1"/>
                          </a:solidFill>
                          <a:effectLst/>
                        </a:rPr>
                        <a:t>KẾT QUẢ PHIẾU HỌC TẬP 3</a:t>
                      </a:r>
                    </a:p>
                  </a:txBody>
                  <a:tcPr marL="48233" marR="482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475488">
                <a:tc>
                  <a:txBody>
                    <a:bodyPr/>
                    <a:lstStyle/>
                    <a:p>
                      <a:pPr indent="241300" algn="l">
                        <a:lnSpc>
                          <a:spcPct val="117000"/>
                        </a:lnSpc>
                        <a:spcAft>
                          <a:spcPts val="0"/>
                        </a:spcAft>
                      </a:pPr>
                      <a:r>
                        <a:rPr lang="en-US" sz="2700" dirty="0">
                          <a:solidFill>
                            <a:schemeClr val="tx1"/>
                          </a:solidFill>
                          <a:effectLst/>
                        </a:rPr>
                        <a:t>Đại lượng</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700" b="1" dirty="0" err="1">
                          <a:solidFill>
                            <a:schemeClr val="tx1"/>
                          </a:solidFill>
                          <a:effectLst/>
                        </a:rPr>
                        <a:t>Giải</a:t>
                      </a:r>
                      <a:r>
                        <a:rPr lang="en-US" sz="2700" b="1" dirty="0">
                          <a:solidFill>
                            <a:schemeClr val="tx1"/>
                          </a:solidFill>
                          <a:effectLst/>
                        </a:rPr>
                        <a:t> </a:t>
                      </a:r>
                      <a:r>
                        <a:rPr lang="en-US" sz="2700" b="1" dirty="0" err="1">
                          <a:solidFill>
                            <a:schemeClr val="tx1"/>
                          </a:solidFill>
                          <a:effectLst/>
                        </a:rPr>
                        <a:t>thích</a:t>
                      </a:r>
                      <a:endParaRPr lang="en-US" sz="2700" b="1"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475488">
                <a:tc>
                  <a:txBody>
                    <a:bodyPr/>
                    <a:lstStyle/>
                    <a:p>
                      <a:pPr indent="254000" algn="l">
                        <a:lnSpc>
                          <a:spcPct val="117000"/>
                        </a:lnSpc>
                        <a:spcAft>
                          <a:spcPts val="0"/>
                        </a:spcAft>
                      </a:pPr>
                      <a:r>
                        <a:rPr lang="en-US" sz="2700" dirty="0" err="1">
                          <a:solidFill>
                            <a:schemeClr val="tx1"/>
                          </a:solidFill>
                          <a:effectLst/>
                        </a:rPr>
                        <a:t>Khối</a:t>
                      </a:r>
                      <a:r>
                        <a:rPr lang="en-US" sz="2700" dirty="0">
                          <a:solidFill>
                            <a:schemeClr val="tx1"/>
                          </a:solidFill>
                          <a:effectLst/>
                        </a:rPr>
                        <a:t> </a:t>
                      </a:r>
                      <a:r>
                        <a:rPr lang="en-US" sz="2700" dirty="0" err="1">
                          <a:solidFill>
                            <a:schemeClr val="tx1"/>
                          </a:solidFill>
                          <a:effectLst/>
                        </a:rPr>
                        <a:t>lượng</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just">
                        <a:lnSpc>
                          <a:spcPct val="117000"/>
                        </a:lnSpc>
                        <a:spcAft>
                          <a:spcPts val="0"/>
                        </a:spcAft>
                      </a:pPr>
                      <a:r>
                        <a:rPr lang="en-US" sz="2700" dirty="0" err="1">
                          <a:solidFill>
                            <a:schemeClr val="tx1"/>
                          </a:solidFill>
                          <a:effectLst/>
                        </a:rPr>
                        <a:t>Lượng</a:t>
                      </a:r>
                      <a:r>
                        <a:rPr lang="en-US" sz="2700" dirty="0">
                          <a:solidFill>
                            <a:schemeClr val="tx1"/>
                          </a:solidFill>
                          <a:effectLst/>
                        </a:rPr>
                        <a:t> </a:t>
                      </a:r>
                      <a:r>
                        <a:rPr lang="en-US" sz="2700" dirty="0" err="1">
                          <a:solidFill>
                            <a:schemeClr val="tx1"/>
                          </a:solidFill>
                          <a:effectLst/>
                        </a:rPr>
                        <a:t>nước</a:t>
                      </a:r>
                      <a:r>
                        <a:rPr lang="en-US" sz="2700" dirty="0">
                          <a:solidFill>
                            <a:schemeClr val="tx1"/>
                          </a:solidFill>
                          <a:effectLst/>
                        </a:rPr>
                        <a:t> ở 2 </a:t>
                      </a:r>
                      <a:r>
                        <a:rPr lang="en-US" sz="2700" dirty="0" err="1">
                          <a:solidFill>
                            <a:schemeClr val="tx1"/>
                          </a:solidFill>
                          <a:effectLst/>
                        </a:rPr>
                        <a:t>cốc</a:t>
                      </a:r>
                      <a:r>
                        <a:rPr lang="en-US" sz="2700" dirty="0">
                          <a:solidFill>
                            <a:schemeClr val="tx1"/>
                          </a:solidFill>
                          <a:effectLst/>
                        </a:rPr>
                        <a:t> </a:t>
                      </a:r>
                      <a:r>
                        <a:rPr lang="en-US" sz="2700" dirty="0" err="1">
                          <a:solidFill>
                            <a:schemeClr val="tx1"/>
                          </a:solidFill>
                          <a:effectLst/>
                        </a:rPr>
                        <a:t>bằng</a:t>
                      </a:r>
                      <a:r>
                        <a:rPr lang="en-US" sz="2700" dirty="0">
                          <a:solidFill>
                            <a:schemeClr val="tx1"/>
                          </a:solidFill>
                          <a:effectLst/>
                        </a:rPr>
                        <a:t> </a:t>
                      </a:r>
                      <a:r>
                        <a:rPr lang="en-US" sz="2700" dirty="0" err="1">
                          <a:solidFill>
                            <a:schemeClr val="tx1"/>
                          </a:solidFill>
                          <a:effectLst/>
                        </a:rPr>
                        <a:t>nhau</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475488">
                <a:tc>
                  <a:txBody>
                    <a:bodyPr/>
                    <a:lstStyle/>
                    <a:p>
                      <a:pPr indent="254000" algn="l">
                        <a:lnSpc>
                          <a:spcPct val="117000"/>
                        </a:lnSpc>
                        <a:spcAft>
                          <a:spcPts val="0"/>
                        </a:spcAft>
                      </a:pPr>
                      <a:r>
                        <a:rPr lang="en-US" sz="2700" b="1" dirty="0" err="1">
                          <a:solidFill>
                            <a:srgbClr val="FF0000"/>
                          </a:solidFill>
                          <a:effectLst/>
                          <a:latin typeface="Times New Roman" panose="02020603050405020304" pitchFamily="18" charset="0"/>
                          <a:cs typeface="Times New Roman" panose="02020603050405020304" pitchFamily="18" charset="0"/>
                        </a:rPr>
                        <a:t>Nhiệt</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độ</a:t>
                      </a:r>
                      <a:endPar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just">
                        <a:lnSpc>
                          <a:spcPct val="117000"/>
                        </a:lnSpc>
                        <a:spcAft>
                          <a:spcPts val="0"/>
                        </a:spcAft>
                      </a:pPr>
                      <a:r>
                        <a:rPr lang="en-US" sz="2700" b="1" dirty="0" err="1">
                          <a:solidFill>
                            <a:srgbClr val="FF0000"/>
                          </a:solidFill>
                          <a:effectLst/>
                          <a:latin typeface="Times New Roman" panose="02020603050405020304" pitchFamily="18" charset="0"/>
                          <a:cs typeface="Times New Roman" panose="02020603050405020304" pitchFamily="18" charset="0"/>
                        </a:rPr>
                        <a:t>Nhiệt</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độ</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cốc</a:t>
                      </a:r>
                      <a:r>
                        <a:rPr lang="en-US" sz="2700" b="1" dirty="0">
                          <a:solidFill>
                            <a:srgbClr val="FF0000"/>
                          </a:solidFill>
                          <a:effectLst/>
                          <a:latin typeface="Times New Roman" panose="02020603050405020304" pitchFamily="18" charset="0"/>
                          <a:cs typeface="Times New Roman" panose="02020603050405020304" pitchFamily="18" charset="0"/>
                        </a:rPr>
                        <a:t> 1 </a:t>
                      </a:r>
                      <a:r>
                        <a:rPr lang="en-US" sz="2700" b="1" dirty="0" err="1">
                          <a:solidFill>
                            <a:srgbClr val="FF0000"/>
                          </a:solidFill>
                          <a:effectLst/>
                          <a:latin typeface="Times New Roman" panose="02020603050405020304" pitchFamily="18" charset="0"/>
                          <a:cs typeface="Times New Roman" panose="02020603050405020304" pitchFamily="18" charset="0"/>
                        </a:rPr>
                        <a:t>lớn</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hơn</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cốc</a:t>
                      </a:r>
                      <a:r>
                        <a:rPr lang="en-US" sz="2700" b="1" dirty="0">
                          <a:solidFill>
                            <a:srgbClr val="FF0000"/>
                          </a:solidFill>
                          <a:effectLst/>
                          <a:latin typeface="Times New Roman" panose="02020603050405020304" pitchFamily="18" charset="0"/>
                          <a:cs typeface="Times New Roman" panose="02020603050405020304" pitchFamily="18" charset="0"/>
                        </a:rPr>
                        <a:t> 2</a:t>
                      </a:r>
                      <a:endPar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0486307"/>
                  </a:ext>
                </a:extLst>
              </a:tr>
              <a:tr h="975360">
                <a:tc>
                  <a:txBody>
                    <a:bodyPr/>
                    <a:lstStyle/>
                    <a:p>
                      <a:pPr indent="254000" algn="l">
                        <a:lnSpc>
                          <a:spcPct val="120000"/>
                        </a:lnSpc>
                        <a:spcAft>
                          <a:spcPts val="0"/>
                        </a:spcAft>
                      </a:pPr>
                      <a:r>
                        <a:rPr lang="en-US" sz="2700" dirty="0" err="1">
                          <a:solidFill>
                            <a:schemeClr val="tx1"/>
                          </a:solidFill>
                          <a:effectLst/>
                        </a:rPr>
                        <a:t>Tổng</a:t>
                      </a:r>
                      <a:r>
                        <a:rPr lang="en-US" sz="2700" dirty="0">
                          <a:solidFill>
                            <a:schemeClr val="tx1"/>
                          </a:solidFill>
                          <a:effectLst/>
                        </a:rPr>
                        <a:t> </a:t>
                      </a:r>
                      <a:r>
                        <a:rPr lang="en-US" sz="2700" dirty="0" err="1">
                          <a:solidFill>
                            <a:schemeClr val="tx1"/>
                          </a:solidFill>
                          <a:effectLst/>
                        </a:rPr>
                        <a:t>động</a:t>
                      </a:r>
                      <a:r>
                        <a:rPr lang="en-US" sz="2700" dirty="0">
                          <a:solidFill>
                            <a:schemeClr val="tx1"/>
                          </a:solidFill>
                          <a:effectLst/>
                        </a:rPr>
                        <a:t> </a:t>
                      </a:r>
                      <a:r>
                        <a:rPr lang="en-US" sz="2700" dirty="0" err="1">
                          <a:solidFill>
                            <a:schemeClr val="tx1"/>
                          </a:solidFill>
                          <a:effectLst/>
                        </a:rPr>
                        <a:t>năng</a:t>
                      </a:r>
                      <a:r>
                        <a:rPr lang="en-US" sz="2700" dirty="0">
                          <a:solidFill>
                            <a:schemeClr val="tx1"/>
                          </a:solidFill>
                          <a:effectLst/>
                        </a:rPr>
                        <a:t> </a:t>
                      </a:r>
                      <a:r>
                        <a:rPr lang="en-US" sz="2700" dirty="0" err="1">
                          <a:solidFill>
                            <a:schemeClr val="tx1"/>
                          </a:solidFill>
                          <a:effectLst/>
                        </a:rPr>
                        <a:t>phần</a:t>
                      </a:r>
                      <a:r>
                        <a:rPr lang="en-US" sz="2700" dirty="0">
                          <a:solidFill>
                            <a:schemeClr val="tx1"/>
                          </a:solidFill>
                          <a:effectLst/>
                        </a:rPr>
                        <a:t> </a:t>
                      </a:r>
                      <a:r>
                        <a:rPr lang="en-US" sz="2700" dirty="0" err="1">
                          <a:solidFill>
                            <a:schemeClr val="tx1"/>
                          </a:solidFill>
                          <a:effectLst/>
                        </a:rPr>
                        <a:t>tử</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just">
                        <a:lnSpc>
                          <a:spcPct val="117000"/>
                        </a:lnSpc>
                        <a:spcAft>
                          <a:spcPts val="0"/>
                        </a:spcAft>
                      </a:pPr>
                      <a:r>
                        <a:rPr lang="en-US" sz="2700" dirty="0" err="1">
                          <a:solidFill>
                            <a:schemeClr val="tx1"/>
                          </a:solidFill>
                          <a:effectLst/>
                        </a:rPr>
                        <a:t>Vì</a:t>
                      </a:r>
                      <a:r>
                        <a:rPr lang="en-US" sz="2700" dirty="0">
                          <a:solidFill>
                            <a:schemeClr val="tx1"/>
                          </a:solidFill>
                          <a:effectLst/>
                        </a:rPr>
                        <a:t> </a:t>
                      </a:r>
                      <a:r>
                        <a:rPr lang="en-US" sz="2700" dirty="0" err="1">
                          <a:solidFill>
                            <a:schemeClr val="tx1"/>
                          </a:solidFill>
                          <a:effectLst/>
                        </a:rPr>
                        <a:t>nhiệt</a:t>
                      </a:r>
                      <a:r>
                        <a:rPr lang="en-US" sz="2700" dirty="0">
                          <a:solidFill>
                            <a:schemeClr val="tx1"/>
                          </a:solidFill>
                          <a:effectLst/>
                        </a:rPr>
                        <a:t> </a:t>
                      </a:r>
                      <a:r>
                        <a:rPr lang="en-US" sz="2700" dirty="0" err="1">
                          <a:solidFill>
                            <a:schemeClr val="tx1"/>
                          </a:solidFill>
                          <a:effectLst/>
                        </a:rPr>
                        <a:t>độ</a:t>
                      </a:r>
                      <a:r>
                        <a:rPr lang="en-US" sz="2700" dirty="0">
                          <a:solidFill>
                            <a:schemeClr val="tx1"/>
                          </a:solidFill>
                          <a:effectLst/>
                        </a:rPr>
                        <a:t> </a:t>
                      </a:r>
                      <a:r>
                        <a:rPr lang="en-US" sz="2700" dirty="0" err="1">
                          <a:solidFill>
                            <a:schemeClr val="tx1"/>
                          </a:solidFill>
                          <a:effectLst/>
                        </a:rPr>
                        <a:t>cốc</a:t>
                      </a:r>
                      <a:r>
                        <a:rPr lang="en-US" sz="2700" dirty="0">
                          <a:solidFill>
                            <a:schemeClr val="tx1"/>
                          </a:solidFill>
                          <a:effectLst/>
                        </a:rPr>
                        <a:t> 1 </a:t>
                      </a:r>
                      <a:r>
                        <a:rPr lang="en-US" sz="2700" dirty="0" err="1">
                          <a:solidFill>
                            <a:schemeClr val="tx1"/>
                          </a:solidFill>
                          <a:effectLst/>
                        </a:rPr>
                        <a:t>lớn</a:t>
                      </a:r>
                      <a:r>
                        <a:rPr lang="en-US" sz="2700" dirty="0">
                          <a:solidFill>
                            <a:schemeClr val="tx1"/>
                          </a:solidFill>
                          <a:effectLst/>
                        </a:rPr>
                        <a:t> </a:t>
                      </a:r>
                      <a:r>
                        <a:rPr lang="en-US" sz="2700" dirty="0" err="1">
                          <a:solidFill>
                            <a:schemeClr val="tx1"/>
                          </a:solidFill>
                          <a:effectLst/>
                        </a:rPr>
                        <a:t>hơn</a:t>
                      </a:r>
                      <a:r>
                        <a:rPr lang="en-US" sz="2700" dirty="0">
                          <a:solidFill>
                            <a:schemeClr val="tx1"/>
                          </a:solidFill>
                          <a:effectLst/>
                        </a:rPr>
                        <a:t> </a:t>
                      </a:r>
                      <a:r>
                        <a:rPr lang="en-US" sz="2700" dirty="0" err="1">
                          <a:solidFill>
                            <a:schemeClr val="tx1"/>
                          </a:solidFill>
                          <a:effectLst/>
                        </a:rPr>
                        <a:t>nên</a:t>
                      </a:r>
                      <a:r>
                        <a:rPr lang="en-US" sz="2700" dirty="0">
                          <a:solidFill>
                            <a:schemeClr val="tx1"/>
                          </a:solidFill>
                          <a:effectLst/>
                        </a:rPr>
                        <a:t> </a:t>
                      </a:r>
                      <a:r>
                        <a:rPr lang="en-US" sz="2700" dirty="0" err="1">
                          <a:solidFill>
                            <a:schemeClr val="tx1"/>
                          </a:solidFill>
                          <a:effectLst/>
                        </a:rPr>
                        <a:t>động</a:t>
                      </a:r>
                      <a:r>
                        <a:rPr lang="en-US" sz="2700" dirty="0">
                          <a:solidFill>
                            <a:schemeClr val="tx1"/>
                          </a:solidFill>
                          <a:effectLst/>
                        </a:rPr>
                        <a:t> </a:t>
                      </a:r>
                      <a:r>
                        <a:rPr lang="en-US" sz="2700" dirty="0" err="1">
                          <a:solidFill>
                            <a:schemeClr val="tx1"/>
                          </a:solidFill>
                          <a:effectLst/>
                        </a:rPr>
                        <a:t>năng</a:t>
                      </a:r>
                      <a:r>
                        <a:rPr lang="en-US" sz="2700" dirty="0">
                          <a:solidFill>
                            <a:schemeClr val="tx1"/>
                          </a:solidFill>
                          <a:effectLst/>
                        </a:rPr>
                        <a:t> </a:t>
                      </a:r>
                      <a:r>
                        <a:rPr lang="en-US" sz="2700" dirty="0" err="1">
                          <a:solidFill>
                            <a:schemeClr val="tx1"/>
                          </a:solidFill>
                          <a:effectLst/>
                        </a:rPr>
                        <a:t>lớn</a:t>
                      </a:r>
                      <a:r>
                        <a:rPr lang="en-US" sz="2700" dirty="0">
                          <a:solidFill>
                            <a:schemeClr val="tx1"/>
                          </a:solidFill>
                          <a:effectLst/>
                        </a:rPr>
                        <a:t> </a:t>
                      </a:r>
                      <a:r>
                        <a:rPr lang="en-US" sz="2700" dirty="0" err="1">
                          <a:solidFill>
                            <a:schemeClr val="tx1"/>
                          </a:solidFill>
                          <a:effectLst/>
                        </a:rPr>
                        <a:t>hơn</a:t>
                      </a:r>
                      <a:r>
                        <a:rPr lang="en-US" sz="2700" dirty="0">
                          <a:solidFill>
                            <a:schemeClr val="tx1"/>
                          </a:solidFill>
                          <a:effectLst/>
                        </a:rPr>
                        <a:t>.</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950976">
                <a:tc>
                  <a:txBody>
                    <a:bodyPr/>
                    <a:lstStyle/>
                    <a:p>
                      <a:pPr algn="l">
                        <a:lnSpc>
                          <a:spcPct val="115000"/>
                        </a:lnSpc>
                        <a:spcAft>
                          <a:spcPts val="0"/>
                        </a:spcAft>
                      </a:pPr>
                      <a:r>
                        <a:rPr lang="en-US" sz="2700" dirty="0" err="1">
                          <a:solidFill>
                            <a:schemeClr val="tx1"/>
                          </a:solidFill>
                          <a:effectLst/>
                        </a:rPr>
                        <a:t>Tổng</a:t>
                      </a:r>
                      <a:r>
                        <a:rPr lang="en-US" sz="2700" dirty="0">
                          <a:solidFill>
                            <a:schemeClr val="tx1"/>
                          </a:solidFill>
                          <a:effectLst/>
                        </a:rPr>
                        <a:t> </a:t>
                      </a:r>
                      <a:r>
                        <a:rPr lang="en-US" sz="2700" dirty="0" err="1">
                          <a:solidFill>
                            <a:schemeClr val="tx1"/>
                          </a:solidFill>
                          <a:effectLst/>
                        </a:rPr>
                        <a:t>thế</a:t>
                      </a:r>
                      <a:r>
                        <a:rPr lang="en-US" sz="2700" dirty="0">
                          <a:solidFill>
                            <a:schemeClr val="tx1"/>
                          </a:solidFill>
                          <a:effectLst/>
                        </a:rPr>
                        <a:t> </a:t>
                      </a:r>
                      <a:r>
                        <a:rPr lang="en-US" sz="2700" dirty="0" err="1">
                          <a:solidFill>
                            <a:schemeClr val="tx1"/>
                          </a:solidFill>
                          <a:effectLst/>
                        </a:rPr>
                        <a:t>năng</a:t>
                      </a:r>
                      <a:r>
                        <a:rPr lang="en-US" sz="2700" dirty="0">
                          <a:solidFill>
                            <a:schemeClr val="tx1"/>
                          </a:solidFill>
                          <a:effectLst/>
                        </a:rPr>
                        <a:t> </a:t>
                      </a:r>
                      <a:r>
                        <a:rPr lang="en-US" sz="2700" dirty="0" err="1">
                          <a:solidFill>
                            <a:schemeClr val="tx1"/>
                          </a:solidFill>
                          <a:effectLst/>
                        </a:rPr>
                        <a:t>phân</a:t>
                      </a:r>
                      <a:r>
                        <a:rPr lang="en-US" sz="2700" dirty="0">
                          <a:solidFill>
                            <a:schemeClr val="tx1"/>
                          </a:solidFill>
                          <a:effectLst/>
                        </a:rPr>
                        <a:t> </a:t>
                      </a:r>
                      <a:r>
                        <a:rPr lang="en-US" sz="2700" dirty="0" err="1">
                          <a:solidFill>
                            <a:schemeClr val="tx1"/>
                          </a:solidFill>
                          <a:effectLst/>
                        </a:rPr>
                        <a:t>tử</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just">
                        <a:lnSpc>
                          <a:spcPct val="117000"/>
                        </a:lnSpc>
                        <a:spcAft>
                          <a:spcPts val="0"/>
                        </a:spcAft>
                      </a:pPr>
                      <a:r>
                        <a:rPr lang="en-US" sz="2700" dirty="0" err="1">
                          <a:solidFill>
                            <a:schemeClr val="tx1"/>
                          </a:solidFill>
                          <a:effectLst/>
                        </a:rPr>
                        <a:t>Số</a:t>
                      </a:r>
                      <a:r>
                        <a:rPr lang="en-US" sz="2700" dirty="0">
                          <a:solidFill>
                            <a:schemeClr val="tx1"/>
                          </a:solidFill>
                          <a:effectLst/>
                        </a:rPr>
                        <a:t> </a:t>
                      </a:r>
                      <a:r>
                        <a:rPr lang="en-US" sz="2700" dirty="0" err="1">
                          <a:solidFill>
                            <a:schemeClr val="tx1"/>
                          </a:solidFill>
                          <a:effectLst/>
                        </a:rPr>
                        <a:t>phân</a:t>
                      </a:r>
                      <a:r>
                        <a:rPr lang="en-US" sz="2700" dirty="0">
                          <a:solidFill>
                            <a:schemeClr val="tx1"/>
                          </a:solidFill>
                          <a:effectLst/>
                        </a:rPr>
                        <a:t> </a:t>
                      </a:r>
                      <a:r>
                        <a:rPr lang="en-US" sz="2700" dirty="0" err="1">
                          <a:solidFill>
                            <a:schemeClr val="tx1"/>
                          </a:solidFill>
                          <a:effectLst/>
                        </a:rPr>
                        <a:t>tử</a:t>
                      </a:r>
                      <a:r>
                        <a:rPr lang="en-US" sz="2700" dirty="0">
                          <a:solidFill>
                            <a:schemeClr val="tx1"/>
                          </a:solidFill>
                          <a:effectLst/>
                        </a:rPr>
                        <a:t> </a:t>
                      </a:r>
                      <a:r>
                        <a:rPr lang="en-US" sz="2700" dirty="0" err="1">
                          <a:solidFill>
                            <a:schemeClr val="tx1"/>
                          </a:solidFill>
                          <a:effectLst/>
                        </a:rPr>
                        <a:t>nước</a:t>
                      </a:r>
                      <a:r>
                        <a:rPr lang="en-US" sz="2700" dirty="0">
                          <a:solidFill>
                            <a:schemeClr val="tx1"/>
                          </a:solidFill>
                          <a:effectLst/>
                        </a:rPr>
                        <a:t> ở 2 </a:t>
                      </a:r>
                      <a:r>
                        <a:rPr lang="en-US" sz="2700" dirty="0" err="1">
                          <a:solidFill>
                            <a:schemeClr val="tx1"/>
                          </a:solidFill>
                          <a:effectLst/>
                        </a:rPr>
                        <a:t>cốc</a:t>
                      </a:r>
                      <a:r>
                        <a:rPr lang="en-US" sz="2700" dirty="0">
                          <a:solidFill>
                            <a:schemeClr val="tx1"/>
                          </a:solidFill>
                          <a:effectLst/>
                        </a:rPr>
                        <a:t> </a:t>
                      </a:r>
                      <a:r>
                        <a:rPr lang="en-US" sz="2700" dirty="0" err="1">
                          <a:solidFill>
                            <a:schemeClr val="tx1"/>
                          </a:solidFill>
                          <a:effectLst/>
                        </a:rPr>
                        <a:t>bằng</a:t>
                      </a:r>
                      <a:r>
                        <a:rPr lang="en-US" sz="2700" dirty="0">
                          <a:solidFill>
                            <a:schemeClr val="tx1"/>
                          </a:solidFill>
                          <a:effectLst/>
                        </a:rPr>
                        <a:t> </a:t>
                      </a:r>
                      <a:r>
                        <a:rPr lang="en-US" sz="2700" dirty="0" err="1">
                          <a:solidFill>
                            <a:schemeClr val="tx1"/>
                          </a:solidFill>
                          <a:effectLst/>
                        </a:rPr>
                        <a:t>nhau</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35425592"/>
                  </a:ext>
                </a:extLst>
              </a:tr>
              <a:tr h="950976">
                <a:tc>
                  <a:txBody>
                    <a:bodyPr/>
                    <a:lstStyle/>
                    <a:p>
                      <a:pPr indent="254000" algn="l">
                        <a:lnSpc>
                          <a:spcPct val="117000"/>
                        </a:lnSpc>
                        <a:spcAft>
                          <a:spcPts val="0"/>
                        </a:spcAft>
                      </a:pPr>
                      <a:r>
                        <a:rPr lang="en-US" sz="2700" b="1" dirty="0" err="1">
                          <a:solidFill>
                            <a:srgbClr val="FF0000"/>
                          </a:solidFill>
                          <a:effectLst/>
                          <a:latin typeface="Times New Roman" panose="02020603050405020304" pitchFamily="18" charset="0"/>
                          <a:cs typeface="Times New Roman" panose="02020603050405020304" pitchFamily="18" charset="0"/>
                        </a:rPr>
                        <a:t>Nội</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năng</a:t>
                      </a:r>
                      <a:endPar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just">
                        <a:lnSpc>
                          <a:spcPct val="117000"/>
                        </a:lnSpc>
                        <a:spcAft>
                          <a:spcPts val="0"/>
                        </a:spcAft>
                      </a:pPr>
                      <a:r>
                        <a:rPr lang="en-US" sz="2700" b="1" dirty="0">
                          <a:solidFill>
                            <a:srgbClr val="FF0000"/>
                          </a:solidFill>
                          <a:effectLst/>
                          <a:latin typeface="Times New Roman" panose="02020603050405020304" pitchFamily="18" charset="0"/>
                          <a:cs typeface="Times New Roman" panose="02020603050405020304" pitchFamily="18" charset="0"/>
                        </a:rPr>
                        <a:t>Vì thế năng phần tử bằng nhau nhưng động năng ở cốc 1 lớn </a:t>
                      </a:r>
                      <a:r>
                        <a:rPr lang="en-US" sz="2700" b="1" dirty="0" smtClean="0">
                          <a:solidFill>
                            <a:srgbClr val="FF0000"/>
                          </a:solidFill>
                          <a:effectLst/>
                          <a:latin typeface="Times New Roman" panose="02020603050405020304" pitchFamily="18" charset="0"/>
                          <a:cs typeface="Times New Roman" panose="02020603050405020304" pitchFamily="18" charset="0"/>
                        </a:rPr>
                        <a:t>hơn=&gt; NỘI</a:t>
                      </a:r>
                      <a:r>
                        <a:rPr lang="en-US" sz="2700" b="1" baseline="0" dirty="0" smtClean="0">
                          <a:solidFill>
                            <a:srgbClr val="FF0000"/>
                          </a:solidFill>
                          <a:effectLst/>
                          <a:latin typeface="Times New Roman" panose="02020603050405020304" pitchFamily="18" charset="0"/>
                          <a:cs typeface="Times New Roman" panose="02020603050405020304" pitchFamily="18" charset="0"/>
                        </a:rPr>
                        <a:t> NĂNG CỐC 1 LỚN HƠN CỐC 2</a:t>
                      </a:r>
                      <a:r>
                        <a:rPr lang="en-US" sz="2700" b="1" dirty="0" smtClean="0">
                          <a:solidFill>
                            <a:srgbClr val="FF0000"/>
                          </a:solidFill>
                          <a:effectLst/>
                          <a:latin typeface="Times New Roman" panose="02020603050405020304" pitchFamily="18" charset="0"/>
                          <a:cs typeface="Times New Roman" panose="02020603050405020304" pitchFamily="18" charset="0"/>
                        </a:rPr>
                        <a:t>.</a:t>
                      </a:r>
                      <a:endPar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7" marR="44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
        <p:nvSpPr>
          <p:cNvPr id="5" name="TextBox 4">
            <a:extLst>
              <a:ext uri="{FF2B5EF4-FFF2-40B4-BE49-F238E27FC236}">
                <a16:creationId xmlns:a16="http://schemas.microsoft.com/office/drawing/2014/main" id="{23172571-0A07-A09F-CA88-683355A0ADE8}"/>
              </a:ext>
            </a:extLst>
          </p:cNvPr>
          <p:cNvSpPr txBox="1"/>
          <p:nvPr/>
        </p:nvSpPr>
        <p:spPr>
          <a:xfrm>
            <a:off x="2190713" y="6233034"/>
            <a:ext cx="7976888" cy="539378"/>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Nội</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năng</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của</a:t>
            </a:r>
            <a:r>
              <a:rPr kumimoji="0" lang="en-US" sz="22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vật</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có</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liên</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hệ</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với</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năng</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lượng</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nhiệt</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không</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Vì</a:t>
            </a:r>
            <a:r>
              <a:rPr kumimoji="0" lang="en-US" sz="2200" b="1" i="0" u="none" strike="noStrike" kern="1200" cap="none" spc="0" normalizeH="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noProof="0" dirty="0" err="1">
                <a:ln>
                  <a:noFill/>
                </a:ln>
                <a:solidFill>
                  <a:srgbClr val="333333"/>
                </a:solidFill>
                <a:effectLst/>
                <a:uLnTx/>
                <a:uFillTx/>
                <a:latin typeface="Times New Roman" panose="02020603050405020304" pitchFamily="18" charset="0"/>
                <a:cs typeface="Times New Roman" panose="02020603050405020304" pitchFamily="18" charset="0"/>
              </a:rPr>
              <a:t>sao</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1738905593"/>
      </p:ext>
    </p:extLst>
  </p:cSld>
  <p:clrMapOvr>
    <a:masterClrMapping/>
  </p:clrMapOvr>
  <p:transition spd="med">
    <p:pull/>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833B49-2E98-1662-32D8-EE8A41259974}"/>
              </a:ext>
            </a:extLst>
          </p:cNvPr>
          <p:cNvSpPr txBox="1"/>
          <p:nvPr/>
        </p:nvSpPr>
        <p:spPr>
          <a:xfrm>
            <a:off x="1385977" y="782627"/>
            <a:ext cx="9420045" cy="1015663"/>
          </a:xfrm>
          <a:prstGeom prst="rect">
            <a:avLst/>
          </a:prstGeom>
          <a:noFill/>
        </p:spPr>
        <p:txBody>
          <a:bodyPr wrap="square" rtlCol="0">
            <a:spAutoFit/>
          </a:bodyPr>
          <a:lstStyle/>
          <a:p>
            <a:pPr algn="ctr">
              <a:lnSpc>
                <a:spcPct val="150000"/>
              </a:lnSpc>
            </a:pPr>
            <a:r>
              <a:rPr lang="en-US" sz="4000" dirty="0">
                <a:latin typeface="Times New Roman" panose="02020603050405020304" pitchFamily="18" charset="0"/>
                <a:ea typeface="Roboto Black" panose="02000000000000000000" pitchFamily="2" charset="0"/>
                <a:cs typeface="Times New Roman" panose="02020603050405020304" pitchFamily="18" charset="0"/>
              </a:rPr>
              <a:t>NỘI DUNG BÀI HỌC</a:t>
            </a:r>
          </a:p>
        </p:txBody>
      </p:sp>
      <p:grpSp>
        <p:nvGrpSpPr>
          <p:cNvPr id="6" name="Group 5">
            <a:extLst>
              <a:ext uri="{FF2B5EF4-FFF2-40B4-BE49-F238E27FC236}">
                <a16:creationId xmlns:a16="http://schemas.microsoft.com/office/drawing/2014/main" id="{BCB350D6-F6A5-0696-3232-B6ACF714D112}"/>
              </a:ext>
            </a:extLst>
          </p:cNvPr>
          <p:cNvGrpSpPr/>
          <p:nvPr/>
        </p:nvGrpSpPr>
        <p:grpSpPr>
          <a:xfrm>
            <a:off x="5441442" y="2622321"/>
            <a:ext cx="1581150" cy="143342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77AAE10-73CD-AADD-5BE6-24F28B3CA822}"/>
              </a:ext>
            </a:extLst>
          </p:cNvPr>
          <p:cNvGrpSpPr/>
          <p:nvPr/>
        </p:nvGrpSpPr>
        <p:grpSpPr>
          <a:xfrm>
            <a:off x="9356216" y="2622321"/>
            <a:ext cx="1581150" cy="1431985"/>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42231D1-2CF6-2235-5E50-BFC3125BA01F}"/>
              </a:ext>
            </a:extLst>
          </p:cNvPr>
          <p:cNvGrpSpPr/>
          <p:nvPr/>
        </p:nvGrpSpPr>
        <p:grpSpPr>
          <a:xfrm>
            <a:off x="1422147" y="2622321"/>
            <a:ext cx="1581150" cy="1431985"/>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4672342" y="4423640"/>
            <a:ext cx="3119348" cy="954107"/>
          </a:xfrm>
          <a:prstGeom prst="rect">
            <a:avLst/>
          </a:prstGeom>
          <a:noFill/>
        </p:spPr>
        <p:txBody>
          <a:bodyPr wrap="square" rtlCol="0">
            <a:spAutoFit/>
          </a:bodyPr>
          <a:lstStyle/>
          <a:p>
            <a:pPr algn="ctr"/>
            <a:r>
              <a:rPr lang="en-US" sz="2800" dirty="0" err="1">
                <a:latin typeface="Times New Roman" panose="02020603050405020304" pitchFamily="18" charset="0"/>
                <a:ea typeface="Roboto Black" panose="02000000000000000000" pitchFamily="2" charset="0"/>
                <a:cs typeface="Times New Roman" panose="02020603050405020304" pitchFamily="18" charset="0"/>
              </a:rPr>
              <a:t>Khái</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Niệm</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Về</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Năng</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Lượng</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Nhiệt</a:t>
            </a:r>
            <a:endParaRPr lang="en-US" sz="2800" dirty="0">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19D2BBFC-4580-56FD-FA1B-A16DB4E7B49B}"/>
              </a:ext>
            </a:extLst>
          </p:cNvPr>
          <p:cNvSpPr txBox="1"/>
          <p:nvPr/>
        </p:nvSpPr>
        <p:spPr>
          <a:xfrm>
            <a:off x="8587117" y="4639083"/>
            <a:ext cx="3119348" cy="523220"/>
          </a:xfrm>
          <a:prstGeom prst="rect">
            <a:avLst/>
          </a:prstGeom>
          <a:noFill/>
        </p:spPr>
        <p:txBody>
          <a:bodyPr wrap="square" rtlCol="0">
            <a:spAutoFit/>
          </a:bodyPr>
          <a:lstStyle/>
          <a:p>
            <a:pPr algn="ctr"/>
            <a:r>
              <a:rPr lang="en-US" sz="2800" dirty="0" err="1">
                <a:latin typeface="Times New Roman" panose="02020603050405020304" pitchFamily="18" charset="0"/>
                <a:ea typeface="Roboto Black" panose="02000000000000000000" pitchFamily="2" charset="0"/>
                <a:cs typeface="Times New Roman" panose="02020603050405020304" pitchFamily="18" charset="0"/>
              </a:rPr>
              <a:t>Nội</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Năng</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Của</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Vật</a:t>
            </a:r>
            <a:endParaRPr lang="en-US" sz="2800" dirty="0">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B4480431-C08F-3FE7-2F49-52837B65B301}"/>
              </a:ext>
            </a:extLst>
          </p:cNvPr>
          <p:cNvSpPr txBox="1"/>
          <p:nvPr/>
        </p:nvSpPr>
        <p:spPr>
          <a:xfrm>
            <a:off x="653049" y="4423640"/>
            <a:ext cx="3119348" cy="954107"/>
          </a:xfrm>
          <a:prstGeom prst="rect">
            <a:avLst/>
          </a:prstGeom>
          <a:noFill/>
        </p:spPr>
        <p:txBody>
          <a:bodyPr wrap="square" rtlCol="0">
            <a:spAutoFit/>
          </a:bodyPr>
          <a:lstStyle/>
          <a:p>
            <a:pPr algn="ctr"/>
            <a:r>
              <a:rPr lang="en-US" sz="2800" dirty="0" err="1">
                <a:latin typeface="Times New Roman" panose="02020603050405020304" pitchFamily="18" charset="0"/>
                <a:ea typeface="Roboto Black" panose="02000000000000000000" pitchFamily="2" charset="0"/>
                <a:cs typeface="Times New Roman" panose="02020603050405020304" pitchFamily="18" charset="0"/>
              </a:rPr>
              <a:t>Tính</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Chất</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Phân</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Tử</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Nguyên</a:t>
            </a:r>
            <a:r>
              <a:rPr lang="en-US" sz="2800" dirty="0">
                <a:latin typeface="Times New Roman" panose="02020603050405020304" pitchFamily="18" charset="0"/>
                <a:ea typeface="Roboto Black" panose="02000000000000000000" pitchFamily="2" charset="0"/>
                <a:cs typeface="Times New Roman" panose="02020603050405020304" pitchFamily="18" charset="0"/>
              </a:rPr>
              <a:t> </a:t>
            </a:r>
            <a:r>
              <a:rPr lang="en-US" sz="2800" dirty="0" err="1">
                <a:latin typeface="Times New Roman" panose="02020603050405020304" pitchFamily="18" charset="0"/>
                <a:ea typeface="Roboto Black" panose="02000000000000000000" pitchFamily="2" charset="0"/>
                <a:cs typeface="Times New Roman" panose="02020603050405020304" pitchFamily="18" charset="0"/>
              </a:rPr>
              <a:t>Tử</a:t>
            </a:r>
            <a:endParaRPr lang="en-US" sz="2800" dirty="0">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025275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Vector cold warm hot measurement thermometer scale temperature medical blue yellow and red color flat">
            <a:extLst>
              <a:ext uri="{FF2B5EF4-FFF2-40B4-BE49-F238E27FC236}">
                <a16:creationId xmlns:a16="http://schemas.microsoft.com/office/drawing/2014/main" id="{700B8C11-D17E-2EF1-73E7-8B586232D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785944" y="1978459"/>
            <a:ext cx="867747" cy="14505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8">
            <a:extLst>
              <a:ext uri="{FF2B5EF4-FFF2-40B4-BE49-F238E27FC236}">
                <a16:creationId xmlns:a16="http://schemas.microsoft.com/office/drawing/2014/main" id="{9FCA1127-C5BC-38B9-3575-5E36A8BF7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034" y="2111039"/>
            <a:ext cx="1913787" cy="1913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a:extLst>
              <a:ext uri="{FF2B5EF4-FFF2-40B4-BE49-F238E27FC236}">
                <a16:creationId xmlns:a16="http://schemas.microsoft.com/office/drawing/2014/main" id="{B4966C22-2CA3-D2E5-FBD5-61966988DD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055" y="2574285"/>
            <a:ext cx="1450541" cy="14505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ector cold warm hot measurement thermometer scale temperature medical blue yellow and red color flat">
            <a:extLst>
              <a:ext uri="{FF2B5EF4-FFF2-40B4-BE49-F238E27FC236}">
                <a16:creationId xmlns:a16="http://schemas.microsoft.com/office/drawing/2014/main" id="{B7C3273D-6F9B-2AE7-B665-2F336F78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10091" r="65254" b="20429"/>
          <a:stretch/>
        </p:blipFill>
        <p:spPr bwMode="auto">
          <a:xfrm>
            <a:off x="9255967" y="1978459"/>
            <a:ext cx="702731" cy="14505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9D2A4B-FB95-6F93-0E67-464A8EB71208}"/>
                  </a:ext>
                </a:extLst>
              </p:cNvPr>
              <p:cNvSpPr txBox="1"/>
              <p:nvPr/>
            </p:nvSpPr>
            <p:spPr>
              <a:xfrm>
                <a:off x="1140811" y="4223406"/>
                <a:ext cx="4034090"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Nhiệt</a:t>
                </a:r>
                <a:r>
                  <a:rPr kumimoji="0" lang="en-US" sz="22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cao</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Các phân tử tạo nên vật chuyển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nhanh</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endParaRPr lang="en-US" sz="2200" b="1" dirty="0">
                  <a:solidFill>
                    <a:prstClr val="black">
                      <a:lumMod val="95000"/>
                      <a:lumOff val="5000"/>
                    </a:prstClr>
                  </a:solidFill>
                  <a:latin typeface="Times New Roman" panose="02020603050405020304" pitchFamily="18" charset="0"/>
                  <a:cs typeface="Times New Roman" panose="02020603050405020304" pitchFamily="18"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Tổng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năng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cao</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năng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cao</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069D2A4B-FB95-6F93-0E67-464A8EB71208}"/>
                  </a:ext>
                </a:extLst>
              </p:cNvPr>
              <p:cNvSpPr txBox="1">
                <a:spLocks noRot="1" noChangeAspect="1" noMove="1" noResize="1" noEditPoints="1" noAdjustHandles="1" noChangeArrowheads="1" noChangeShapeType="1" noTextEdit="1"/>
              </p:cNvSpPr>
              <p:nvPr/>
            </p:nvSpPr>
            <p:spPr>
              <a:xfrm>
                <a:off x="1140811" y="4223406"/>
                <a:ext cx="4034090" cy="1785104"/>
              </a:xfrm>
              <a:prstGeom prst="rect">
                <a:avLst/>
              </a:prstGeom>
              <a:blipFill>
                <a:blip r:embed="rId8"/>
                <a:stretch>
                  <a:fillRect t="-2048" b="-6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AB2048-4511-2FA5-00CE-3CA9EBC58859}"/>
                  </a:ext>
                </a:extLst>
              </p:cNvPr>
              <p:cNvSpPr txBox="1"/>
              <p:nvPr/>
            </p:nvSpPr>
            <p:spPr>
              <a:xfrm>
                <a:off x="6392122" y="4223406"/>
                <a:ext cx="4188792"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Nhiệt</a:t>
                </a:r>
                <a:r>
                  <a:rPr kumimoji="0" lang="en-US" sz="22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thấp</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Các phân tử tạo nên vật chuyển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chậm</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endParaRPr lang="en-US" sz="2200" b="1" dirty="0">
                  <a:solidFill>
                    <a:prstClr val="black">
                      <a:lumMod val="95000"/>
                      <a:lumOff val="5000"/>
                    </a:prstClr>
                  </a:solidFill>
                  <a:latin typeface="Times New Roman" panose="02020603050405020304" pitchFamily="18" charset="0"/>
                  <a:cs typeface="Times New Roman" panose="02020603050405020304" pitchFamily="18"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Tổng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động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năng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thấp</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năng</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thấp</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a:solidFill>
                      <a:prstClr val="black">
                        <a:lumMod val="95000"/>
                        <a:lumOff val="5000"/>
                      </a:prstClr>
                    </a:solidFill>
                    <a:latin typeface="Times New Roman" panose="02020603050405020304" pitchFamily="18" charset="0"/>
                    <a:cs typeface="Times New Roman" panose="02020603050405020304" pitchFamily="18" charset="0"/>
                  </a:rPr>
                  <a:t>hơn</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86AB2048-4511-2FA5-00CE-3CA9EBC58859}"/>
                  </a:ext>
                </a:extLst>
              </p:cNvPr>
              <p:cNvSpPr txBox="1">
                <a:spLocks noRot="1" noChangeAspect="1" noMove="1" noResize="1" noEditPoints="1" noAdjustHandles="1" noChangeArrowheads="1" noChangeShapeType="1" noTextEdit="1"/>
              </p:cNvSpPr>
              <p:nvPr/>
            </p:nvSpPr>
            <p:spPr>
              <a:xfrm>
                <a:off x="6392122" y="4223406"/>
                <a:ext cx="4188792" cy="1785104"/>
              </a:xfrm>
              <a:prstGeom prst="rect">
                <a:avLst/>
              </a:prstGeom>
              <a:blipFill>
                <a:blip r:embed="rId9"/>
                <a:stretch>
                  <a:fillRect l="-728" t="-2048" r="-728" b="-6485"/>
                </a:stretch>
              </a:blipFill>
            </p:spPr>
            <p:txBody>
              <a:bodyPr/>
              <a:lstStyle/>
              <a:p>
                <a:r>
                  <a:rPr lang="en-US">
                    <a:noFill/>
                  </a:rPr>
                  <a:t> </a:t>
                </a:r>
              </a:p>
            </p:txBody>
          </p:sp>
        </mc:Fallback>
      </mc:AlternateContent>
    </p:spTree>
    <p:extLst>
      <p:ext uri="{BB962C8B-B14F-4D97-AF65-F5344CB8AC3E}">
        <p14:creationId xmlns:p14="http://schemas.microsoft.com/office/powerpoint/2010/main" val="3760274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203424" y="130694"/>
            <a:ext cx="11785213"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67F77D-134C-47C5-9A51-6EFAB9DA561F}"/>
              </a:ext>
            </a:extLst>
          </p:cNvPr>
          <p:cNvSpPr/>
          <p:nvPr/>
        </p:nvSpPr>
        <p:spPr>
          <a:xfrm>
            <a:off x="5384833" y="881204"/>
            <a:ext cx="6497968" cy="461665"/>
          </a:xfrm>
          <a:prstGeom prst="rect">
            <a:avLst/>
          </a:prstGeom>
        </p:spPr>
        <p:txBody>
          <a:bodyPr wrap="square">
            <a:spAutoFit/>
          </a:bodyPr>
          <a:lstStyle/>
          <a:p>
            <a:pPr algn="ctr"/>
            <a:r>
              <a:rPr lang="en-US" sz="2400" b="1" dirty="0"/>
              <a:t>THÍ NGHIỆM HÌNH 26.5</a:t>
            </a:r>
          </a:p>
        </p:txBody>
      </p:sp>
      <p:pic>
        <p:nvPicPr>
          <p:cNvPr id="4" name="Picture 3">
            <a:extLst>
              <a:ext uri="{FF2B5EF4-FFF2-40B4-BE49-F238E27FC236}">
                <a16:creationId xmlns:a16="http://schemas.microsoft.com/office/drawing/2014/main" id="{601C0673-4869-4959-B5B4-F23A194EB48C}"/>
              </a:ext>
            </a:extLst>
          </p:cNvPr>
          <p:cNvPicPr>
            <a:picLocks noChangeAspect="1"/>
          </p:cNvPicPr>
          <p:nvPr/>
        </p:nvPicPr>
        <p:blipFill>
          <a:blip r:embed="rId3"/>
          <a:stretch>
            <a:fillRect/>
          </a:stretch>
        </p:blipFill>
        <p:spPr>
          <a:xfrm>
            <a:off x="2273056" y="840723"/>
            <a:ext cx="4483100" cy="2975956"/>
          </a:xfrm>
          <a:prstGeom prst="rect">
            <a:avLst/>
          </a:prstGeom>
          <a:ln w="9525">
            <a:solidFill>
              <a:schemeClr val="tx1"/>
            </a:solidFill>
          </a:ln>
        </p:spPr>
      </p:pic>
      <p:graphicFrame>
        <p:nvGraphicFramePr>
          <p:cNvPr id="9" name="Table 8">
            <a:extLst>
              <a:ext uri="{FF2B5EF4-FFF2-40B4-BE49-F238E27FC236}">
                <a16:creationId xmlns:a16="http://schemas.microsoft.com/office/drawing/2014/main" id="{3CE28BB4-7828-4EB4-A77C-CE2A4275B599}"/>
              </a:ext>
            </a:extLst>
          </p:cNvPr>
          <p:cNvGraphicFramePr>
            <a:graphicFrameLocks noGrp="1"/>
          </p:cNvGraphicFramePr>
          <p:nvPr>
            <p:extLst/>
          </p:nvPr>
        </p:nvGraphicFramePr>
        <p:xfrm>
          <a:off x="317656" y="3941933"/>
          <a:ext cx="11556689" cy="2366010"/>
        </p:xfrm>
        <a:graphic>
          <a:graphicData uri="http://schemas.openxmlformats.org/drawingml/2006/table">
            <a:tbl>
              <a:tblPr firstRow="1" firstCol="1" bandRow="1">
                <a:tableStyleId>{5C22544A-7EE6-4342-B048-85BDC9FD1C3A}</a:tableStyleId>
              </a:tblPr>
              <a:tblGrid>
                <a:gridCol w="3022520">
                  <a:extLst>
                    <a:ext uri="{9D8B030D-6E8A-4147-A177-3AD203B41FA5}">
                      <a16:colId xmlns:a16="http://schemas.microsoft.com/office/drawing/2014/main" val="3353548452"/>
                    </a:ext>
                  </a:extLst>
                </a:gridCol>
                <a:gridCol w="2235141">
                  <a:extLst>
                    <a:ext uri="{9D8B030D-6E8A-4147-A177-3AD203B41FA5}">
                      <a16:colId xmlns:a16="http://schemas.microsoft.com/office/drawing/2014/main" val="2162146584"/>
                    </a:ext>
                  </a:extLst>
                </a:gridCol>
                <a:gridCol w="3962296">
                  <a:extLst>
                    <a:ext uri="{9D8B030D-6E8A-4147-A177-3AD203B41FA5}">
                      <a16:colId xmlns:a16="http://schemas.microsoft.com/office/drawing/2014/main" val="3684295560"/>
                    </a:ext>
                  </a:extLst>
                </a:gridCol>
                <a:gridCol w="2336732">
                  <a:extLst>
                    <a:ext uri="{9D8B030D-6E8A-4147-A177-3AD203B41FA5}">
                      <a16:colId xmlns:a16="http://schemas.microsoft.com/office/drawing/2014/main" val="2111665823"/>
                    </a:ext>
                  </a:extLst>
                </a:gridCol>
              </a:tblGrid>
              <a:tr h="467360">
                <a:tc gridSpan="4">
                  <a:txBody>
                    <a:bodyPr/>
                    <a:lstStyle/>
                    <a:p>
                      <a:pPr algn="ctr">
                        <a:lnSpc>
                          <a:spcPct val="115000"/>
                        </a:lnSpc>
                        <a:spcAft>
                          <a:spcPts val="0"/>
                        </a:spcAft>
                      </a:pPr>
                      <a:r>
                        <a:rPr lang="en-US" sz="2700" dirty="0">
                          <a:solidFill>
                            <a:schemeClr val="tx1"/>
                          </a:solidFill>
                          <a:effectLst/>
                        </a:rPr>
                        <a:t>PHIẾU HỌC TẬP 4</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934720">
                <a:tc>
                  <a:txBody>
                    <a:bodyPr/>
                    <a:lstStyle/>
                    <a:p>
                      <a:pPr algn="ctr">
                        <a:lnSpc>
                          <a:spcPct val="115000"/>
                        </a:lnSpc>
                        <a:spcAft>
                          <a:spcPts val="0"/>
                        </a:spcAft>
                      </a:pPr>
                      <a:r>
                        <a:rPr lang="en-US" sz="2700" dirty="0" err="1">
                          <a:solidFill>
                            <a:schemeClr val="tx1"/>
                          </a:solidFill>
                          <a:effectLst/>
                        </a:rPr>
                        <a:t>Vật</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dirty="0" err="1">
                          <a:solidFill>
                            <a:schemeClr val="tx1"/>
                          </a:solidFill>
                          <a:effectLst/>
                        </a:rPr>
                        <a:t>Sự</a:t>
                      </a:r>
                      <a:r>
                        <a:rPr lang="en-US" sz="2700" b="1" dirty="0">
                          <a:solidFill>
                            <a:schemeClr val="tx1"/>
                          </a:solidFill>
                          <a:effectLst/>
                        </a:rPr>
                        <a:t> </a:t>
                      </a:r>
                      <a:r>
                        <a:rPr lang="en-US" sz="2700" b="1" dirty="0" err="1">
                          <a:solidFill>
                            <a:schemeClr val="tx1"/>
                          </a:solidFill>
                          <a:effectLst/>
                        </a:rPr>
                        <a:t>thay</a:t>
                      </a:r>
                      <a:r>
                        <a:rPr lang="en-US" sz="2700" b="1" dirty="0">
                          <a:solidFill>
                            <a:schemeClr val="tx1"/>
                          </a:solidFill>
                          <a:effectLst/>
                        </a:rPr>
                        <a:t> </a:t>
                      </a:r>
                      <a:r>
                        <a:rPr lang="en-US" sz="2700" b="1" dirty="0" err="1">
                          <a:solidFill>
                            <a:schemeClr val="tx1"/>
                          </a:solidFill>
                          <a:effectLst/>
                        </a:rPr>
                        <a:t>đổi</a:t>
                      </a:r>
                      <a:r>
                        <a:rPr lang="en-US" sz="2700" b="1" dirty="0">
                          <a:solidFill>
                            <a:schemeClr val="tx1"/>
                          </a:solidFill>
                          <a:effectLst/>
                        </a:rPr>
                        <a:t> </a:t>
                      </a:r>
                      <a:r>
                        <a:rPr lang="en-US" sz="2700" b="1" dirty="0" err="1">
                          <a:solidFill>
                            <a:schemeClr val="tx1"/>
                          </a:solidFill>
                          <a:effectLst/>
                        </a:rPr>
                        <a:t>nhiệt</a:t>
                      </a:r>
                      <a:r>
                        <a:rPr lang="en-US" sz="2700" b="1" dirty="0">
                          <a:solidFill>
                            <a:schemeClr val="tx1"/>
                          </a:solidFill>
                          <a:effectLst/>
                        </a:rPr>
                        <a:t> </a:t>
                      </a:r>
                      <a:r>
                        <a:rPr lang="en-US" sz="2700" b="1" dirty="0" err="1">
                          <a:solidFill>
                            <a:schemeClr val="tx1"/>
                          </a:solidFill>
                          <a:effectLst/>
                        </a:rPr>
                        <a:t>độ</a:t>
                      </a:r>
                      <a:endParaRPr lang="en-US" sz="2700" b="1"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dirty="0" err="1">
                          <a:solidFill>
                            <a:schemeClr val="tx1"/>
                          </a:solidFill>
                          <a:effectLst/>
                        </a:rPr>
                        <a:t>Chuyển</a:t>
                      </a:r>
                      <a:r>
                        <a:rPr lang="en-US" sz="2700" b="1" dirty="0">
                          <a:solidFill>
                            <a:schemeClr val="tx1"/>
                          </a:solidFill>
                          <a:effectLst/>
                        </a:rPr>
                        <a:t> </a:t>
                      </a:r>
                      <a:r>
                        <a:rPr lang="en-US" sz="2700" b="1" dirty="0" err="1">
                          <a:solidFill>
                            <a:schemeClr val="tx1"/>
                          </a:solidFill>
                          <a:effectLst/>
                        </a:rPr>
                        <a:t>động</a:t>
                      </a:r>
                      <a:r>
                        <a:rPr lang="en-US" sz="2700" b="1" dirty="0">
                          <a:solidFill>
                            <a:schemeClr val="tx1"/>
                          </a:solidFill>
                          <a:effectLst/>
                        </a:rPr>
                        <a:t> </a:t>
                      </a:r>
                      <a:r>
                        <a:rPr lang="en-US" sz="2700" b="1" dirty="0" err="1">
                          <a:solidFill>
                            <a:schemeClr val="tx1"/>
                          </a:solidFill>
                          <a:effectLst/>
                        </a:rPr>
                        <a:t>của</a:t>
                      </a:r>
                      <a:r>
                        <a:rPr lang="en-US" sz="2700" b="1" dirty="0">
                          <a:solidFill>
                            <a:schemeClr val="tx1"/>
                          </a:solidFill>
                          <a:effectLst/>
                        </a:rPr>
                        <a:t> </a:t>
                      </a:r>
                      <a:r>
                        <a:rPr lang="en-US" sz="2700" b="1" dirty="0" err="1">
                          <a:solidFill>
                            <a:schemeClr val="tx1"/>
                          </a:solidFill>
                          <a:effectLst/>
                        </a:rPr>
                        <a:t>các</a:t>
                      </a:r>
                      <a:r>
                        <a:rPr lang="en-US" sz="2700" b="1" dirty="0">
                          <a:solidFill>
                            <a:schemeClr val="tx1"/>
                          </a:solidFill>
                          <a:effectLst/>
                        </a:rPr>
                        <a:t> </a:t>
                      </a:r>
                      <a:r>
                        <a:rPr lang="en-US" sz="2700" b="1" dirty="0" err="1">
                          <a:solidFill>
                            <a:schemeClr val="tx1"/>
                          </a:solidFill>
                          <a:effectLst/>
                        </a:rPr>
                        <a:t>phân</a:t>
                      </a:r>
                      <a:r>
                        <a:rPr lang="en-US" sz="2700" b="1" dirty="0">
                          <a:solidFill>
                            <a:schemeClr val="tx1"/>
                          </a:solidFill>
                          <a:effectLst/>
                        </a:rPr>
                        <a:t> </a:t>
                      </a:r>
                      <a:r>
                        <a:rPr lang="en-US" sz="2700" b="1" dirty="0" err="1">
                          <a:solidFill>
                            <a:schemeClr val="tx1"/>
                          </a:solidFill>
                          <a:effectLst/>
                        </a:rPr>
                        <a:t>tử</a:t>
                      </a:r>
                      <a:r>
                        <a:rPr lang="en-US" sz="2700" b="1" dirty="0">
                          <a:solidFill>
                            <a:schemeClr val="tx1"/>
                          </a:solidFill>
                          <a:effectLst/>
                        </a:rPr>
                        <a:t>, </a:t>
                      </a:r>
                      <a:r>
                        <a:rPr lang="en-US" sz="2700" b="1" dirty="0" err="1">
                          <a:solidFill>
                            <a:schemeClr val="tx1"/>
                          </a:solidFill>
                          <a:effectLst/>
                        </a:rPr>
                        <a:t>nguyên</a:t>
                      </a:r>
                      <a:r>
                        <a:rPr lang="en-US" sz="2700" b="1" dirty="0">
                          <a:solidFill>
                            <a:schemeClr val="tx1"/>
                          </a:solidFill>
                          <a:effectLst/>
                        </a:rPr>
                        <a:t> </a:t>
                      </a:r>
                      <a:r>
                        <a:rPr lang="en-US" sz="2700" b="1" dirty="0" err="1">
                          <a:solidFill>
                            <a:schemeClr val="tx1"/>
                          </a:solidFill>
                          <a:effectLst/>
                        </a:rPr>
                        <a:t>tử</a:t>
                      </a:r>
                      <a:endParaRPr lang="en-US" sz="2700" b="1"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dirty="0" err="1">
                          <a:solidFill>
                            <a:schemeClr val="tx1"/>
                          </a:solidFill>
                          <a:effectLst/>
                        </a:rPr>
                        <a:t>Sự</a:t>
                      </a:r>
                      <a:r>
                        <a:rPr lang="en-US" sz="2700" b="1" dirty="0">
                          <a:solidFill>
                            <a:schemeClr val="tx1"/>
                          </a:solidFill>
                          <a:effectLst/>
                        </a:rPr>
                        <a:t> </a:t>
                      </a:r>
                      <a:r>
                        <a:rPr lang="en-US" sz="2700" b="1" dirty="0" err="1">
                          <a:solidFill>
                            <a:schemeClr val="tx1"/>
                          </a:solidFill>
                          <a:effectLst/>
                        </a:rPr>
                        <a:t>thay</a:t>
                      </a:r>
                      <a:r>
                        <a:rPr lang="en-US" sz="2700" b="1" dirty="0">
                          <a:solidFill>
                            <a:schemeClr val="tx1"/>
                          </a:solidFill>
                          <a:effectLst/>
                        </a:rPr>
                        <a:t> </a:t>
                      </a:r>
                      <a:r>
                        <a:rPr lang="en-US" sz="2700" b="1" dirty="0" err="1">
                          <a:solidFill>
                            <a:schemeClr val="tx1"/>
                          </a:solidFill>
                          <a:effectLst/>
                        </a:rPr>
                        <a:t>đổi</a:t>
                      </a:r>
                      <a:r>
                        <a:rPr lang="en-US" sz="2700" b="1" dirty="0">
                          <a:solidFill>
                            <a:schemeClr val="tx1"/>
                          </a:solidFill>
                          <a:effectLst/>
                        </a:rPr>
                        <a:t> </a:t>
                      </a:r>
                      <a:r>
                        <a:rPr lang="en-US" sz="2700" b="1" dirty="0" err="1">
                          <a:solidFill>
                            <a:schemeClr val="tx1"/>
                          </a:solidFill>
                          <a:effectLst/>
                        </a:rPr>
                        <a:t>nội</a:t>
                      </a:r>
                      <a:r>
                        <a:rPr lang="en-US" sz="2700" b="1" dirty="0">
                          <a:solidFill>
                            <a:schemeClr val="tx1"/>
                          </a:solidFill>
                          <a:effectLst/>
                        </a:rPr>
                        <a:t> </a:t>
                      </a:r>
                      <a:r>
                        <a:rPr lang="en-US" sz="2700" b="1" dirty="0" err="1">
                          <a:solidFill>
                            <a:schemeClr val="tx1"/>
                          </a:solidFill>
                          <a:effectLst/>
                        </a:rPr>
                        <a:t>năng</a:t>
                      </a:r>
                      <a:endParaRPr lang="en-US" sz="2700" b="1"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467360">
                <a:tc>
                  <a:txBody>
                    <a:bodyPr/>
                    <a:lstStyle/>
                    <a:p>
                      <a:pPr algn="just">
                        <a:lnSpc>
                          <a:spcPct val="115000"/>
                        </a:lnSpc>
                        <a:spcAft>
                          <a:spcPts val="0"/>
                        </a:spcAft>
                      </a:pPr>
                      <a:r>
                        <a:rPr lang="en-US" sz="2700">
                          <a:solidFill>
                            <a:schemeClr val="tx1"/>
                          </a:solidFill>
                          <a:effectLst/>
                        </a:rPr>
                        <a:t>Nước</a:t>
                      </a:r>
                      <a:endParaRPr lang="en-US" sz="27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7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9764125"/>
                  </a:ext>
                </a:extLst>
              </a:tr>
              <a:tr h="467360">
                <a:tc>
                  <a:txBody>
                    <a:bodyPr/>
                    <a:lstStyle/>
                    <a:p>
                      <a:pPr algn="just">
                        <a:lnSpc>
                          <a:spcPct val="115000"/>
                        </a:lnSpc>
                        <a:spcAft>
                          <a:spcPts val="0"/>
                        </a:spcAft>
                      </a:pPr>
                      <a:r>
                        <a:rPr lang="en-US" sz="2700" dirty="0" err="1">
                          <a:solidFill>
                            <a:schemeClr val="tx1"/>
                          </a:solidFill>
                          <a:effectLst/>
                        </a:rPr>
                        <a:t>Quả</a:t>
                      </a:r>
                      <a:r>
                        <a:rPr lang="en-US" sz="2700" dirty="0">
                          <a:solidFill>
                            <a:schemeClr val="tx1"/>
                          </a:solidFill>
                          <a:effectLst/>
                        </a:rPr>
                        <a:t> </a:t>
                      </a:r>
                      <a:r>
                        <a:rPr lang="en-US" sz="2700" dirty="0" err="1">
                          <a:solidFill>
                            <a:schemeClr val="tx1"/>
                          </a:solidFill>
                          <a:effectLst/>
                        </a:rPr>
                        <a:t>cầu</a:t>
                      </a:r>
                      <a:r>
                        <a:rPr lang="en-US" sz="2700" dirty="0">
                          <a:solidFill>
                            <a:schemeClr val="tx1"/>
                          </a:solidFill>
                          <a:effectLst/>
                        </a:rPr>
                        <a:t> </a:t>
                      </a:r>
                      <a:r>
                        <a:rPr lang="en-US" sz="2700" dirty="0" err="1">
                          <a:solidFill>
                            <a:schemeClr val="tx1"/>
                          </a:solidFill>
                          <a:effectLst/>
                        </a:rPr>
                        <a:t>kim</a:t>
                      </a:r>
                      <a:r>
                        <a:rPr lang="en-US" sz="2700" dirty="0">
                          <a:solidFill>
                            <a:schemeClr val="tx1"/>
                          </a:solidFill>
                          <a:effectLst/>
                        </a:rPr>
                        <a:t> </a:t>
                      </a:r>
                      <a:r>
                        <a:rPr lang="en-US" sz="2700" dirty="0" err="1">
                          <a:solidFill>
                            <a:schemeClr val="tx1"/>
                          </a:solidFill>
                          <a:effectLst/>
                        </a:rPr>
                        <a:t>loại</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991917"/>
                  </a:ext>
                </a:extLst>
              </a:tr>
            </a:tbl>
          </a:graphicData>
        </a:graphic>
      </p:graphicFrame>
    </p:spTree>
    <p:extLst>
      <p:ext uri="{BB962C8B-B14F-4D97-AF65-F5344CB8AC3E}">
        <p14:creationId xmlns:p14="http://schemas.microsoft.com/office/powerpoint/2010/main" val="198446987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4">
            <a:extLst>
              <a:ext uri="{FF2B5EF4-FFF2-40B4-BE49-F238E27FC236}">
                <a16:creationId xmlns:a16="http://schemas.microsoft.com/office/drawing/2014/main" id="{1EF441AD-85A2-4CA4-9A3A-A42212834083}"/>
              </a:ext>
            </a:extLst>
          </p:cNvPr>
          <p:cNvSpPr txBox="1"/>
          <p:nvPr/>
        </p:nvSpPr>
        <p:spPr>
          <a:xfrm>
            <a:off x="203424" y="130694"/>
            <a:ext cx="11785213"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graphicFrame>
        <p:nvGraphicFramePr>
          <p:cNvPr id="58" name="Table 57">
            <a:extLst>
              <a:ext uri="{FF2B5EF4-FFF2-40B4-BE49-F238E27FC236}">
                <a16:creationId xmlns:a16="http://schemas.microsoft.com/office/drawing/2014/main" id="{5A0D5862-5659-457E-9EE9-E559F2704D8B}"/>
              </a:ext>
            </a:extLst>
          </p:cNvPr>
          <p:cNvGraphicFramePr>
            <a:graphicFrameLocks noGrp="1"/>
          </p:cNvGraphicFramePr>
          <p:nvPr>
            <p:extLst/>
          </p:nvPr>
        </p:nvGraphicFramePr>
        <p:xfrm>
          <a:off x="250734" y="1600248"/>
          <a:ext cx="11556689" cy="2366010"/>
        </p:xfrm>
        <a:graphic>
          <a:graphicData uri="http://schemas.openxmlformats.org/drawingml/2006/table">
            <a:tbl>
              <a:tblPr firstRow="1" firstCol="1" bandRow="1">
                <a:tableStyleId>{5C22544A-7EE6-4342-B048-85BDC9FD1C3A}</a:tableStyleId>
              </a:tblPr>
              <a:tblGrid>
                <a:gridCol w="3022520">
                  <a:extLst>
                    <a:ext uri="{9D8B030D-6E8A-4147-A177-3AD203B41FA5}">
                      <a16:colId xmlns:a16="http://schemas.microsoft.com/office/drawing/2014/main" val="3353548452"/>
                    </a:ext>
                  </a:extLst>
                </a:gridCol>
                <a:gridCol w="2235141">
                  <a:extLst>
                    <a:ext uri="{9D8B030D-6E8A-4147-A177-3AD203B41FA5}">
                      <a16:colId xmlns:a16="http://schemas.microsoft.com/office/drawing/2014/main" val="2162146584"/>
                    </a:ext>
                  </a:extLst>
                </a:gridCol>
                <a:gridCol w="3962296">
                  <a:extLst>
                    <a:ext uri="{9D8B030D-6E8A-4147-A177-3AD203B41FA5}">
                      <a16:colId xmlns:a16="http://schemas.microsoft.com/office/drawing/2014/main" val="3684295560"/>
                    </a:ext>
                  </a:extLst>
                </a:gridCol>
                <a:gridCol w="2336732">
                  <a:extLst>
                    <a:ext uri="{9D8B030D-6E8A-4147-A177-3AD203B41FA5}">
                      <a16:colId xmlns:a16="http://schemas.microsoft.com/office/drawing/2014/main" val="2111665823"/>
                    </a:ext>
                  </a:extLst>
                </a:gridCol>
              </a:tblGrid>
              <a:tr h="467360">
                <a:tc gridSpan="4">
                  <a:txBody>
                    <a:bodyPr/>
                    <a:lstStyle/>
                    <a:p>
                      <a:pPr algn="ctr">
                        <a:lnSpc>
                          <a:spcPct val="115000"/>
                        </a:lnSpc>
                        <a:spcAft>
                          <a:spcPts val="0"/>
                        </a:spcAft>
                      </a:pPr>
                      <a:r>
                        <a:rPr lang="en-US" sz="2700" dirty="0">
                          <a:solidFill>
                            <a:schemeClr val="tx1"/>
                          </a:solidFill>
                          <a:effectLst/>
                        </a:rPr>
                        <a:t>KẾT QUẢ PHIẾU HỌC TẬP 4</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934720">
                <a:tc>
                  <a:txBody>
                    <a:bodyPr/>
                    <a:lstStyle/>
                    <a:p>
                      <a:pPr algn="ctr">
                        <a:lnSpc>
                          <a:spcPct val="115000"/>
                        </a:lnSpc>
                        <a:spcAft>
                          <a:spcPts val="0"/>
                        </a:spcAft>
                      </a:pPr>
                      <a:r>
                        <a:rPr lang="en-US" sz="2700" dirty="0" err="1">
                          <a:solidFill>
                            <a:schemeClr val="tx1"/>
                          </a:solidFill>
                          <a:effectLst/>
                        </a:rPr>
                        <a:t>Vật</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dirty="0" err="1">
                          <a:solidFill>
                            <a:schemeClr val="tx1"/>
                          </a:solidFill>
                          <a:effectLst/>
                        </a:rPr>
                        <a:t>Sự</a:t>
                      </a:r>
                      <a:r>
                        <a:rPr lang="en-US" sz="2700" b="1" dirty="0">
                          <a:solidFill>
                            <a:schemeClr val="tx1"/>
                          </a:solidFill>
                          <a:effectLst/>
                        </a:rPr>
                        <a:t> </a:t>
                      </a:r>
                      <a:r>
                        <a:rPr lang="en-US" sz="2700" b="1" dirty="0" err="1">
                          <a:solidFill>
                            <a:schemeClr val="tx1"/>
                          </a:solidFill>
                          <a:effectLst/>
                        </a:rPr>
                        <a:t>thay</a:t>
                      </a:r>
                      <a:r>
                        <a:rPr lang="en-US" sz="2700" b="1" dirty="0">
                          <a:solidFill>
                            <a:schemeClr val="tx1"/>
                          </a:solidFill>
                          <a:effectLst/>
                        </a:rPr>
                        <a:t> </a:t>
                      </a:r>
                      <a:r>
                        <a:rPr lang="en-US" sz="2700" b="1" dirty="0" err="1">
                          <a:solidFill>
                            <a:schemeClr val="tx1"/>
                          </a:solidFill>
                          <a:effectLst/>
                        </a:rPr>
                        <a:t>đổi</a:t>
                      </a:r>
                      <a:r>
                        <a:rPr lang="en-US" sz="2700" b="1" dirty="0">
                          <a:solidFill>
                            <a:schemeClr val="tx1"/>
                          </a:solidFill>
                          <a:effectLst/>
                        </a:rPr>
                        <a:t> </a:t>
                      </a:r>
                      <a:r>
                        <a:rPr lang="en-US" sz="2700" b="1" dirty="0" err="1">
                          <a:solidFill>
                            <a:schemeClr val="tx1"/>
                          </a:solidFill>
                          <a:effectLst/>
                        </a:rPr>
                        <a:t>nhiệt</a:t>
                      </a:r>
                      <a:r>
                        <a:rPr lang="en-US" sz="2700" b="1" dirty="0">
                          <a:solidFill>
                            <a:schemeClr val="tx1"/>
                          </a:solidFill>
                          <a:effectLst/>
                        </a:rPr>
                        <a:t> </a:t>
                      </a:r>
                      <a:r>
                        <a:rPr lang="en-US" sz="2700" b="1" dirty="0" err="1">
                          <a:solidFill>
                            <a:schemeClr val="tx1"/>
                          </a:solidFill>
                          <a:effectLst/>
                        </a:rPr>
                        <a:t>độ</a:t>
                      </a:r>
                      <a:endParaRPr lang="en-US" sz="2700" b="1"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dirty="0" err="1">
                          <a:solidFill>
                            <a:schemeClr val="tx1"/>
                          </a:solidFill>
                          <a:effectLst/>
                        </a:rPr>
                        <a:t>Chuyển</a:t>
                      </a:r>
                      <a:r>
                        <a:rPr lang="en-US" sz="2700" b="1" dirty="0">
                          <a:solidFill>
                            <a:schemeClr val="tx1"/>
                          </a:solidFill>
                          <a:effectLst/>
                        </a:rPr>
                        <a:t> </a:t>
                      </a:r>
                      <a:r>
                        <a:rPr lang="en-US" sz="2700" b="1" dirty="0" err="1">
                          <a:solidFill>
                            <a:schemeClr val="tx1"/>
                          </a:solidFill>
                          <a:effectLst/>
                        </a:rPr>
                        <a:t>động</a:t>
                      </a:r>
                      <a:r>
                        <a:rPr lang="en-US" sz="2700" b="1" dirty="0">
                          <a:solidFill>
                            <a:schemeClr val="tx1"/>
                          </a:solidFill>
                          <a:effectLst/>
                        </a:rPr>
                        <a:t> </a:t>
                      </a:r>
                      <a:r>
                        <a:rPr lang="en-US" sz="2700" b="1" dirty="0" err="1">
                          <a:solidFill>
                            <a:schemeClr val="tx1"/>
                          </a:solidFill>
                          <a:effectLst/>
                        </a:rPr>
                        <a:t>của</a:t>
                      </a:r>
                      <a:r>
                        <a:rPr lang="en-US" sz="2700" b="1" dirty="0">
                          <a:solidFill>
                            <a:schemeClr val="tx1"/>
                          </a:solidFill>
                          <a:effectLst/>
                        </a:rPr>
                        <a:t> </a:t>
                      </a:r>
                      <a:r>
                        <a:rPr lang="en-US" sz="2700" b="1" dirty="0" err="1">
                          <a:solidFill>
                            <a:schemeClr val="tx1"/>
                          </a:solidFill>
                          <a:effectLst/>
                        </a:rPr>
                        <a:t>các</a:t>
                      </a:r>
                      <a:r>
                        <a:rPr lang="en-US" sz="2700" b="1" dirty="0">
                          <a:solidFill>
                            <a:schemeClr val="tx1"/>
                          </a:solidFill>
                          <a:effectLst/>
                        </a:rPr>
                        <a:t> </a:t>
                      </a:r>
                      <a:r>
                        <a:rPr lang="en-US" sz="2700" b="1" dirty="0" err="1">
                          <a:solidFill>
                            <a:schemeClr val="tx1"/>
                          </a:solidFill>
                          <a:effectLst/>
                        </a:rPr>
                        <a:t>phân</a:t>
                      </a:r>
                      <a:r>
                        <a:rPr lang="en-US" sz="2700" b="1" dirty="0">
                          <a:solidFill>
                            <a:schemeClr val="tx1"/>
                          </a:solidFill>
                          <a:effectLst/>
                        </a:rPr>
                        <a:t> </a:t>
                      </a:r>
                      <a:r>
                        <a:rPr lang="en-US" sz="2700" b="1" dirty="0" err="1">
                          <a:solidFill>
                            <a:schemeClr val="tx1"/>
                          </a:solidFill>
                          <a:effectLst/>
                        </a:rPr>
                        <a:t>tử</a:t>
                      </a:r>
                      <a:r>
                        <a:rPr lang="en-US" sz="2700" b="1" dirty="0">
                          <a:solidFill>
                            <a:schemeClr val="tx1"/>
                          </a:solidFill>
                          <a:effectLst/>
                        </a:rPr>
                        <a:t>, </a:t>
                      </a:r>
                      <a:r>
                        <a:rPr lang="en-US" sz="2700" b="1" dirty="0" err="1">
                          <a:solidFill>
                            <a:schemeClr val="tx1"/>
                          </a:solidFill>
                          <a:effectLst/>
                        </a:rPr>
                        <a:t>nguyên</a:t>
                      </a:r>
                      <a:r>
                        <a:rPr lang="en-US" sz="2700" b="1" dirty="0">
                          <a:solidFill>
                            <a:schemeClr val="tx1"/>
                          </a:solidFill>
                          <a:effectLst/>
                        </a:rPr>
                        <a:t> </a:t>
                      </a:r>
                      <a:r>
                        <a:rPr lang="en-US" sz="2700" b="1" dirty="0" err="1">
                          <a:solidFill>
                            <a:schemeClr val="tx1"/>
                          </a:solidFill>
                          <a:effectLst/>
                        </a:rPr>
                        <a:t>tử</a:t>
                      </a:r>
                      <a:endParaRPr lang="en-US" sz="2700" b="1"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dirty="0" err="1">
                          <a:solidFill>
                            <a:schemeClr val="tx1"/>
                          </a:solidFill>
                          <a:effectLst/>
                        </a:rPr>
                        <a:t>Sự</a:t>
                      </a:r>
                      <a:r>
                        <a:rPr lang="en-US" sz="2700" b="1" dirty="0">
                          <a:solidFill>
                            <a:schemeClr val="tx1"/>
                          </a:solidFill>
                          <a:effectLst/>
                        </a:rPr>
                        <a:t> </a:t>
                      </a:r>
                      <a:r>
                        <a:rPr lang="en-US" sz="2700" b="1" dirty="0" err="1">
                          <a:solidFill>
                            <a:schemeClr val="tx1"/>
                          </a:solidFill>
                          <a:effectLst/>
                        </a:rPr>
                        <a:t>thay</a:t>
                      </a:r>
                      <a:r>
                        <a:rPr lang="en-US" sz="2700" b="1" dirty="0">
                          <a:solidFill>
                            <a:schemeClr val="tx1"/>
                          </a:solidFill>
                          <a:effectLst/>
                        </a:rPr>
                        <a:t> </a:t>
                      </a:r>
                      <a:r>
                        <a:rPr lang="en-US" sz="2700" b="1" dirty="0" err="1">
                          <a:solidFill>
                            <a:schemeClr val="tx1"/>
                          </a:solidFill>
                          <a:effectLst/>
                        </a:rPr>
                        <a:t>đổi</a:t>
                      </a:r>
                      <a:r>
                        <a:rPr lang="en-US" sz="2700" b="1" dirty="0">
                          <a:solidFill>
                            <a:schemeClr val="tx1"/>
                          </a:solidFill>
                          <a:effectLst/>
                        </a:rPr>
                        <a:t> </a:t>
                      </a:r>
                      <a:r>
                        <a:rPr lang="en-US" sz="2700" b="1" dirty="0" err="1">
                          <a:solidFill>
                            <a:schemeClr val="tx1"/>
                          </a:solidFill>
                          <a:effectLst/>
                        </a:rPr>
                        <a:t>nội</a:t>
                      </a:r>
                      <a:r>
                        <a:rPr lang="en-US" sz="2700" b="1" dirty="0">
                          <a:solidFill>
                            <a:schemeClr val="tx1"/>
                          </a:solidFill>
                          <a:effectLst/>
                        </a:rPr>
                        <a:t> </a:t>
                      </a:r>
                      <a:r>
                        <a:rPr lang="en-US" sz="2700" b="1" dirty="0" err="1">
                          <a:solidFill>
                            <a:schemeClr val="tx1"/>
                          </a:solidFill>
                          <a:effectLst/>
                        </a:rPr>
                        <a:t>năng</a:t>
                      </a:r>
                      <a:endParaRPr lang="en-US" sz="2700" b="1"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467360">
                <a:tc>
                  <a:txBody>
                    <a:bodyPr/>
                    <a:lstStyle/>
                    <a:p>
                      <a:pPr algn="just">
                        <a:lnSpc>
                          <a:spcPct val="115000"/>
                        </a:lnSpc>
                        <a:spcAft>
                          <a:spcPts val="0"/>
                        </a:spcAft>
                      </a:pPr>
                      <a:r>
                        <a:rPr lang="en-US" sz="2700">
                          <a:solidFill>
                            <a:schemeClr val="tx1"/>
                          </a:solidFill>
                          <a:effectLst/>
                        </a:rPr>
                        <a:t>Nước</a:t>
                      </a:r>
                      <a:endParaRPr lang="en-US" sz="27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dirty="0" err="1">
                          <a:solidFill>
                            <a:schemeClr val="tx1"/>
                          </a:solidFill>
                          <a:effectLst/>
                        </a:rPr>
                        <a:t>Giảm</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700" dirty="0" err="1">
                          <a:solidFill>
                            <a:schemeClr val="tx1"/>
                          </a:solidFill>
                          <a:effectLst/>
                        </a:rPr>
                        <a:t>Chậm</a:t>
                      </a:r>
                      <a:r>
                        <a:rPr lang="en-US" sz="2700" dirty="0">
                          <a:solidFill>
                            <a:schemeClr val="tx1"/>
                          </a:solidFill>
                          <a:effectLst/>
                        </a:rPr>
                        <a:t> </a:t>
                      </a:r>
                      <a:r>
                        <a:rPr lang="en-US" sz="2700" dirty="0" err="1">
                          <a:solidFill>
                            <a:schemeClr val="tx1"/>
                          </a:solidFill>
                          <a:effectLst/>
                        </a:rPr>
                        <a:t>đi</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700" dirty="0" err="1">
                          <a:solidFill>
                            <a:schemeClr val="tx1"/>
                          </a:solidFill>
                          <a:effectLst/>
                        </a:rPr>
                        <a:t>Giảm</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19764125"/>
                  </a:ext>
                </a:extLst>
              </a:tr>
              <a:tr h="467360">
                <a:tc>
                  <a:txBody>
                    <a:bodyPr/>
                    <a:lstStyle/>
                    <a:p>
                      <a:pPr algn="just">
                        <a:lnSpc>
                          <a:spcPct val="115000"/>
                        </a:lnSpc>
                        <a:spcAft>
                          <a:spcPts val="0"/>
                        </a:spcAft>
                      </a:pPr>
                      <a:r>
                        <a:rPr lang="en-US" sz="2700" dirty="0" err="1">
                          <a:solidFill>
                            <a:schemeClr val="tx1"/>
                          </a:solidFill>
                          <a:effectLst/>
                        </a:rPr>
                        <a:t>Quả</a:t>
                      </a:r>
                      <a:r>
                        <a:rPr lang="en-US" sz="2700" dirty="0">
                          <a:solidFill>
                            <a:schemeClr val="tx1"/>
                          </a:solidFill>
                          <a:effectLst/>
                        </a:rPr>
                        <a:t> </a:t>
                      </a:r>
                      <a:r>
                        <a:rPr lang="en-US" sz="2700" dirty="0" err="1">
                          <a:solidFill>
                            <a:schemeClr val="tx1"/>
                          </a:solidFill>
                          <a:effectLst/>
                        </a:rPr>
                        <a:t>cầu</a:t>
                      </a:r>
                      <a:r>
                        <a:rPr lang="en-US" sz="2700" dirty="0">
                          <a:solidFill>
                            <a:schemeClr val="tx1"/>
                          </a:solidFill>
                          <a:effectLst/>
                        </a:rPr>
                        <a:t> </a:t>
                      </a:r>
                      <a:r>
                        <a:rPr lang="en-US" sz="2700" dirty="0" err="1">
                          <a:solidFill>
                            <a:schemeClr val="tx1"/>
                          </a:solidFill>
                          <a:effectLst/>
                        </a:rPr>
                        <a:t>kim</a:t>
                      </a:r>
                      <a:r>
                        <a:rPr lang="en-US" sz="2700" dirty="0">
                          <a:solidFill>
                            <a:schemeClr val="tx1"/>
                          </a:solidFill>
                          <a:effectLst/>
                        </a:rPr>
                        <a:t> </a:t>
                      </a:r>
                      <a:r>
                        <a:rPr lang="en-US" sz="2700" dirty="0" err="1">
                          <a:solidFill>
                            <a:schemeClr val="tx1"/>
                          </a:solidFill>
                          <a:effectLst/>
                        </a:rPr>
                        <a:t>loại</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a:solidFill>
                            <a:schemeClr val="tx1"/>
                          </a:solidFill>
                          <a:effectLst/>
                        </a:rPr>
                        <a:t>Tăng</a:t>
                      </a:r>
                      <a:endParaRPr lang="en-US" sz="27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700">
                          <a:solidFill>
                            <a:schemeClr val="tx1"/>
                          </a:solidFill>
                          <a:effectLst/>
                        </a:rPr>
                        <a:t>Nhanh lên</a:t>
                      </a:r>
                      <a:endParaRPr lang="en-US" sz="270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700" dirty="0" err="1">
                          <a:solidFill>
                            <a:schemeClr val="tx1"/>
                          </a:solidFill>
                          <a:effectLst/>
                        </a:rPr>
                        <a:t>Tăng</a:t>
                      </a:r>
                      <a:endParaRPr lang="en-US" sz="2700" dirty="0">
                        <a:solidFill>
                          <a:schemeClr val="tx1"/>
                        </a:solidFill>
                        <a:effectLst/>
                        <a:latin typeface="Times New Roman" panose="02020603050405020304" pitchFamily="18" charset="0"/>
                        <a:ea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9991917"/>
                  </a:ext>
                </a:extLst>
              </a:tr>
            </a:tbl>
          </a:graphicData>
        </a:graphic>
      </p:graphicFrame>
    </p:spTree>
    <p:custDataLst>
      <p:tags r:id="rId1"/>
    </p:custDataLst>
    <p:extLst>
      <p:ext uri="{BB962C8B-B14F-4D97-AF65-F5344CB8AC3E}">
        <p14:creationId xmlns:p14="http://schemas.microsoft.com/office/powerpoint/2010/main" val="2800142430"/>
      </p:ext>
    </p:extLst>
  </p:cSld>
  <p:clrMapOvr>
    <a:masterClrMapping/>
  </p:clrMapOvr>
  <mc:AlternateContent xmlns:mc="http://schemas.openxmlformats.org/markup-compatibility/2006" xmlns:p14="http://schemas.microsoft.com/office/powerpoint/2010/main">
    <mc:Choice Requires="p14">
      <p:transition spd="slow" p14:dur="1200">
        <p:dissolve/>
        <p:sndAc>
          <p:endSnd/>
        </p:sndAc>
      </p:transition>
    </mc:Choice>
    <mc:Fallback xmlns="">
      <p:transition spd="slow">
        <p:dissolve/>
        <p:sndAc>
          <p:end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418996" y="787470"/>
            <a:ext cx="1875251" cy="2443221"/>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grpSp>
        <p:nvGrpSpPr>
          <p:cNvPr id="84" name="Group 17"/>
          <p:cNvGrpSpPr>
            <a:grpSpLocks/>
          </p:cNvGrpSpPr>
          <p:nvPr/>
        </p:nvGrpSpPr>
        <p:grpSpPr bwMode="auto">
          <a:xfrm>
            <a:off x="971370" y="1263580"/>
            <a:ext cx="2233599" cy="3678849"/>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42464" y="2036152"/>
            <a:ext cx="2945037" cy="564322"/>
          </a:xfrm>
          <a:prstGeom prst="rect">
            <a:avLst/>
          </a:prstGeom>
        </p:spPr>
        <p:txBody>
          <a:bodyPr wrap="none">
            <a:spAutoFit/>
          </a:bodyPr>
          <a:lstStyle/>
          <a:p>
            <a:pPr indent="609585" algn="just">
              <a:lnSpc>
                <a:spcPct val="115000"/>
              </a:lnSpc>
            </a:pPr>
            <a:r>
              <a:rPr lang="en-US" sz="2667" b="1" dirty="0">
                <a:solidFill>
                  <a:srgbClr val="000000"/>
                </a:solidFill>
                <a:latin typeface="Times New Roman" panose="02020603050405020304" pitchFamily="18" charset="0"/>
                <a:ea typeface="Times New Roman" panose="02020603050405020304" pitchFamily="18" charset="0"/>
              </a:rPr>
              <a:t>THẢO LUẬN </a:t>
            </a:r>
            <a:endParaRPr lang="en-US" sz="2667"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203424" y="130694"/>
            <a:ext cx="11785221"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3649203" y="1445536"/>
            <a:ext cx="7214112" cy="913199"/>
          </a:xfrm>
          <a:prstGeom prst="rect">
            <a:avLst/>
          </a:prstGeom>
          <a:solidFill>
            <a:schemeClr val="tx2">
              <a:lumMod val="20000"/>
              <a:lumOff val="80000"/>
            </a:schemeClr>
          </a:solidFill>
        </p:spPr>
        <p:txBody>
          <a:bodyPr wrap="square" rtlCol="0">
            <a:spAutoFit/>
          </a:bodyPr>
          <a:lstStyle/>
          <a:p>
            <a:pPr algn="just"/>
            <a:r>
              <a:rPr lang="vi-VN" sz="2667" dirty="0">
                <a:latin typeface="Times New Roman" panose="02020603050405020304" pitchFamily="18" charset="0"/>
                <a:ea typeface="Times New Roman" panose="02020603050405020304" pitchFamily="18" charset="0"/>
              </a:rPr>
              <a:t>CH1: </a:t>
            </a:r>
            <a:r>
              <a:rPr lang="en-US" sz="2667" dirty="0">
                <a:latin typeface="Times New Roman" panose="02020603050405020304" pitchFamily="18" charset="0"/>
                <a:ea typeface="Times New Roman" panose="02020603050405020304" pitchFamily="18" charset="0"/>
              </a:rPr>
              <a:t>T</a:t>
            </a:r>
            <a:r>
              <a:rPr lang="vi-VN" sz="2667" dirty="0">
                <a:latin typeface="Times New Roman" panose="02020603050405020304" pitchFamily="18" charset="0"/>
                <a:ea typeface="Times New Roman" panose="02020603050405020304" pitchFamily="18" charset="0"/>
              </a:rPr>
              <a:t>ại sao khi bắt đầu từ khi đun nước đến khi nước sôi thì nhiệt độ bắt đầu tăng?</a:t>
            </a:r>
            <a:endParaRPr lang="en-US" sz="2667"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3646761" y="2739105"/>
            <a:ext cx="7214111" cy="913199"/>
          </a:xfrm>
          <a:prstGeom prst="rect">
            <a:avLst/>
          </a:prstGeom>
          <a:solidFill>
            <a:srgbClr val="FFFFCC"/>
          </a:solidFill>
        </p:spPr>
        <p:txBody>
          <a:bodyPr wrap="square" rtlCol="0">
            <a:spAutoFit/>
          </a:bodyPr>
          <a:lstStyle/>
          <a:p>
            <a:pPr algn="just"/>
            <a:r>
              <a:rPr lang="vi-VN" sz="2667" dirty="0">
                <a:latin typeface="Times New Roman" panose="02020603050405020304" pitchFamily="18" charset="0"/>
                <a:ea typeface="Times New Roman" panose="02020603050405020304" pitchFamily="18" charset="0"/>
              </a:rPr>
              <a:t>TL: Nước nhận nhiệt năng từ ngọn lửa truyền cho nên nhiệt độ của nước tăng dần.</a:t>
            </a:r>
            <a:endParaRPr lang="en-US" sz="2667" dirty="0">
              <a:latin typeface="Times New Roman" panose="02020603050405020304" pitchFamily="18" charset="0"/>
              <a:ea typeface="Times New Roman" panose="02020603050405020304" pitchFamily="18" charset="0"/>
            </a:endParaRPr>
          </a:p>
        </p:txBody>
      </p:sp>
      <p:pic>
        <p:nvPicPr>
          <p:cNvPr id="3074" name="Picture 2" descr="Hướng dẫn cách đun nước sôi nấu ăn, để nguội an toàn đúng cách">
            <a:extLst>
              <a:ext uri="{FF2B5EF4-FFF2-40B4-BE49-F238E27FC236}">
                <a16:creationId xmlns:a16="http://schemas.microsoft.com/office/drawing/2014/main" id="{F1810A54-F7DA-4FD6-8A1D-6EDFD99DA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8467" y="4100057"/>
            <a:ext cx="5435584" cy="2624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7056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1500"/>
                                        <p:tgtEl>
                                          <p:spTgt spid="84"/>
                                        </p:tgtEl>
                                      </p:cBhvr>
                                    </p:animEffect>
                                  </p:childTnLst>
                                </p:cTn>
                              </p:par>
                              <p:par>
                                <p:cTn id="8" presetID="6" presetClass="entr" presetSubtype="16"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circle(in)">
                                      <p:cBhvr>
                                        <p:cTn id="10" dur="1500"/>
                                        <p:tgtEl>
                                          <p:spTgt spid="7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ircle(in)">
                                      <p:cBhvr>
                                        <p:cTn id="23" dur="2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53" desc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71" y="4960049"/>
            <a:ext cx="2395917" cy="210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文本框 4">
            <a:extLst>
              <a:ext uri="{FF2B5EF4-FFF2-40B4-BE49-F238E27FC236}">
                <a16:creationId xmlns:a16="http://schemas.microsoft.com/office/drawing/2014/main" id="{DD2043D9-BC53-4C9C-88B5-83231C474862}"/>
              </a:ext>
            </a:extLst>
          </p:cNvPr>
          <p:cNvSpPr txBox="1"/>
          <p:nvPr/>
        </p:nvSpPr>
        <p:spPr>
          <a:xfrm>
            <a:off x="203424" y="130694"/>
            <a:ext cx="11785221"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3649203" y="1445536"/>
            <a:ext cx="7214112" cy="1734064"/>
          </a:xfrm>
          <a:prstGeom prst="rect">
            <a:avLst/>
          </a:prstGeom>
          <a:solidFill>
            <a:schemeClr val="tx2">
              <a:lumMod val="20000"/>
              <a:lumOff val="80000"/>
            </a:schemeClr>
          </a:solidFill>
        </p:spPr>
        <p:txBody>
          <a:bodyPr wrap="square" rtlCol="0">
            <a:spAutoFit/>
          </a:bodyPr>
          <a:lstStyle/>
          <a:p>
            <a:pPr algn="just"/>
            <a:r>
              <a:rPr lang="vi-VN" sz="2667" dirty="0">
                <a:latin typeface="Times New Roman" panose="02020603050405020304" pitchFamily="18" charset="0"/>
                <a:ea typeface="Times New Roman" panose="02020603050405020304" pitchFamily="18" charset="0"/>
              </a:rPr>
              <a:t>CH2: Khi nước bắt đầu sôi, nhiệt độ của nước không tăng dù vẫn tiếp tục đun thì nhiệt năng của nước nhận được từ đèn cồn đã chuyển thành dạng năng lượng nào?</a:t>
            </a:r>
            <a:endParaRPr lang="en-US" sz="2667"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3652606" y="3535240"/>
            <a:ext cx="7214111" cy="2554930"/>
          </a:xfrm>
          <a:prstGeom prst="rect">
            <a:avLst/>
          </a:prstGeom>
          <a:solidFill>
            <a:srgbClr val="FFFFCC"/>
          </a:solidFill>
        </p:spPr>
        <p:txBody>
          <a:bodyPr wrap="square" rtlCol="0">
            <a:spAutoFit/>
          </a:bodyPr>
          <a:lstStyle/>
          <a:p>
            <a:pPr algn="just"/>
            <a:r>
              <a:rPr lang="vi-VN" sz="2667" dirty="0">
                <a:latin typeface="Times New Roman" panose="02020603050405020304" pitchFamily="18" charset="0"/>
                <a:ea typeface="Times New Roman" panose="02020603050405020304" pitchFamily="18" charset="0"/>
              </a:rPr>
              <a:t>TL: Khi nước đã sôi, nhiệt độ của nước không tăng nữa dù tiếp tục đun vì khi đó nhiệt năng mà nước nhận được từ ngọn lửa đã chuyển hoá thành năng lượng được sử dụng để biến đổi trạng thái của nước từ trạng thái lỏng sang trạng thái hơi chứ không phải để làm tăng nhiệt độ của nước</a:t>
            </a:r>
            <a:endParaRPr lang="en-US" sz="2667" dirty="0">
              <a:latin typeface="Times New Roman" panose="02020603050405020304" pitchFamily="18" charset="0"/>
              <a:ea typeface="Times New Roman" panose="02020603050405020304" pitchFamily="18" charset="0"/>
            </a:endParaRPr>
          </a:p>
        </p:txBody>
      </p:sp>
      <p:grpSp>
        <p:nvGrpSpPr>
          <p:cNvPr id="33" name="Group 3">
            <a:extLst>
              <a:ext uri="{FF2B5EF4-FFF2-40B4-BE49-F238E27FC236}">
                <a16:creationId xmlns:a16="http://schemas.microsoft.com/office/drawing/2014/main" id="{4094DD8A-372E-435C-8CBD-ADEDEF140CD6}"/>
              </a:ext>
            </a:extLst>
          </p:cNvPr>
          <p:cNvGrpSpPr>
            <a:grpSpLocks/>
          </p:cNvGrpSpPr>
          <p:nvPr/>
        </p:nvGrpSpPr>
        <p:grpSpPr bwMode="auto">
          <a:xfrm>
            <a:off x="418996" y="787470"/>
            <a:ext cx="1875251" cy="2443221"/>
            <a:chOff x="0" y="0"/>
            <a:chExt cx="2971786" cy="3816506"/>
          </a:xfrm>
        </p:grpSpPr>
        <p:grpSp>
          <p:nvGrpSpPr>
            <p:cNvPr id="34" name="Group 4">
              <a:extLst>
                <a:ext uri="{FF2B5EF4-FFF2-40B4-BE49-F238E27FC236}">
                  <a16:creationId xmlns:a16="http://schemas.microsoft.com/office/drawing/2014/main" id="{B42A8E52-7561-47A3-9718-64C53F3EDD7E}"/>
                </a:ext>
              </a:extLst>
            </p:cNvPr>
            <p:cNvGrpSpPr>
              <a:grpSpLocks/>
            </p:cNvGrpSpPr>
            <p:nvPr/>
          </p:nvGrpSpPr>
          <p:grpSpPr bwMode="auto">
            <a:xfrm>
              <a:off x="97666" y="471676"/>
              <a:ext cx="1660917" cy="3523838"/>
              <a:chOff x="0" y="0"/>
              <a:chExt cx="1353312" cy="2871216"/>
            </a:xfrm>
          </p:grpSpPr>
          <p:pic>
            <p:nvPicPr>
              <p:cNvPr id="44" name="空心弧 13">
                <a:extLst>
                  <a:ext uri="{FF2B5EF4-FFF2-40B4-BE49-F238E27FC236}">
                    <a16:creationId xmlns:a16="http://schemas.microsoft.com/office/drawing/2014/main" id="{5982B299-A7CD-4169-8A8F-55504517EC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Text Box 6">
                <a:extLst>
                  <a:ext uri="{FF2B5EF4-FFF2-40B4-BE49-F238E27FC236}">
                    <a16:creationId xmlns:a16="http://schemas.microsoft.com/office/drawing/2014/main" id="{71233B51-BC41-48D1-9AE5-77A330DC7B5F}"/>
                  </a:ext>
                </a:extLst>
              </p:cNvPr>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35" name="Group 7">
              <a:extLst>
                <a:ext uri="{FF2B5EF4-FFF2-40B4-BE49-F238E27FC236}">
                  <a16:creationId xmlns:a16="http://schemas.microsoft.com/office/drawing/2014/main" id="{C938BB1E-7229-400F-9155-7D7406C092A8}"/>
                </a:ext>
              </a:extLst>
            </p:cNvPr>
            <p:cNvGrpSpPr>
              <a:grpSpLocks/>
            </p:cNvGrpSpPr>
            <p:nvPr/>
          </p:nvGrpSpPr>
          <p:grpSpPr bwMode="auto">
            <a:xfrm>
              <a:off x="-104337" y="67670"/>
              <a:ext cx="2813084" cy="3927845"/>
              <a:chOff x="0" y="0"/>
              <a:chExt cx="2292096" cy="3200400"/>
            </a:xfrm>
          </p:grpSpPr>
          <p:pic>
            <p:nvPicPr>
              <p:cNvPr id="42" name="空心弧 13">
                <a:extLst>
                  <a:ext uri="{FF2B5EF4-FFF2-40B4-BE49-F238E27FC236}">
                    <a16:creationId xmlns:a16="http://schemas.microsoft.com/office/drawing/2014/main" id="{D6F1C7D5-90BD-494D-8C8D-2564AA043AD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9">
                <a:extLst>
                  <a:ext uri="{FF2B5EF4-FFF2-40B4-BE49-F238E27FC236}">
                    <a16:creationId xmlns:a16="http://schemas.microsoft.com/office/drawing/2014/main" id="{FD6433C0-8809-43A9-B0AE-6AE5B9F4393F}"/>
                  </a:ext>
                </a:extLst>
              </p:cNvPr>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36" name="Group 10">
              <a:extLst>
                <a:ext uri="{FF2B5EF4-FFF2-40B4-BE49-F238E27FC236}">
                  <a16:creationId xmlns:a16="http://schemas.microsoft.com/office/drawing/2014/main" id="{BF724AC1-A011-4A8D-B5AD-56962F694A0B}"/>
                </a:ext>
              </a:extLst>
            </p:cNvPr>
            <p:cNvGrpSpPr>
              <a:grpSpLocks/>
            </p:cNvGrpSpPr>
            <p:nvPr/>
          </p:nvGrpSpPr>
          <p:grpSpPr bwMode="auto">
            <a:xfrm>
              <a:off x="1653840" y="90114"/>
              <a:ext cx="1324244" cy="688308"/>
              <a:chOff x="0" y="0"/>
              <a:chExt cx="1078992" cy="560832"/>
            </a:xfrm>
          </p:grpSpPr>
          <p:pic>
            <p:nvPicPr>
              <p:cNvPr id="40" name="平行四边形 9">
                <a:extLst>
                  <a:ext uri="{FF2B5EF4-FFF2-40B4-BE49-F238E27FC236}">
                    <a16:creationId xmlns:a16="http://schemas.microsoft.com/office/drawing/2014/main" id="{D547F03C-849C-4937-88EA-65D0855FC675}"/>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 name="Text Box 12">
                <a:extLst>
                  <a:ext uri="{FF2B5EF4-FFF2-40B4-BE49-F238E27FC236}">
                    <a16:creationId xmlns:a16="http://schemas.microsoft.com/office/drawing/2014/main" id="{B809998D-7378-498A-9007-2936FFEA50A8}"/>
                  </a:ext>
                </a:extLst>
              </p:cNvPr>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37" name="Group 13">
              <a:extLst>
                <a:ext uri="{FF2B5EF4-FFF2-40B4-BE49-F238E27FC236}">
                  <a16:creationId xmlns:a16="http://schemas.microsoft.com/office/drawing/2014/main" id="{85CC0781-7059-4DB5-B2F0-3EADAB130AB6}"/>
                </a:ext>
              </a:extLst>
            </p:cNvPr>
            <p:cNvGrpSpPr>
              <a:grpSpLocks/>
            </p:cNvGrpSpPr>
            <p:nvPr/>
          </p:nvGrpSpPr>
          <p:grpSpPr bwMode="auto">
            <a:xfrm>
              <a:off x="1616432" y="770941"/>
              <a:ext cx="1361652" cy="710753"/>
              <a:chOff x="0" y="0"/>
              <a:chExt cx="1109472" cy="579120"/>
            </a:xfrm>
          </p:grpSpPr>
          <p:pic>
            <p:nvPicPr>
              <p:cNvPr id="38" name="平行四边形 10">
                <a:extLst>
                  <a:ext uri="{FF2B5EF4-FFF2-40B4-BE49-F238E27FC236}">
                    <a16:creationId xmlns:a16="http://schemas.microsoft.com/office/drawing/2014/main" id="{56BFA22B-07AC-4140-B928-9C93104F9AD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Text Box 15">
                <a:extLst>
                  <a:ext uri="{FF2B5EF4-FFF2-40B4-BE49-F238E27FC236}">
                    <a16:creationId xmlns:a16="http://schemas.microsoft.com/office/drawing/2014/main" id="{3CB0209A-3B38-49AA-A335-D0B8CF76FC1F}"/>
                  </a:ext>
                </a:extLst>
              </p:cNvPr>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grpSp>
        <p:nvGrpSpPr>
          <p:cNvPr id="46" name="Group 17">
            <a:extLst>
              <a:ext uri="{FF2B5EF4-FFF2-40B4-BE49-F238E27FC236}">
                <a16:creationId xmlns:a16="http://schemas.microsoft.com/office/drawing/2014/main" id="{7ED6CE34-F644-4B78-B7FA-0F9DE9AAB247}"/>
              </a:ext>
            </a:extLst>
          </p:cNvPr>
          <p:cNvGrpSpPr>
            <a:grpSpLocks/>
          </p:cNvGrpSpPr>
          <p:nvPr/>
        </p:nvGrpSpPr>
        <p:grpSpPr bwMode="auto">
          <a:xfrm>
            <a:off x="971370" y="1263580"/>
            <a:ext cx="2233599" cy="3678849"/>
            <a:chOff x="1759" y="-115437"/>
            <a:chExt cx="2883742" cy="4683701"/>
          </a:xfrm>
        </p:grpSpPr>
        <p:grpSp>
          <p:nvGrpSpPr>
            <p:cNvPr id="47" name="Group 18">
              <a:extLst>
                <a:ext uri="{FF2B5EF4-FFF2-40B4-BE49-F238E27FC236}">
                  <a16:creationId xmlns:a16="http://schemas.microsoft.com/office/drawing/2014/main" id="{161E7DF0-DB05-4A45-AD2A-0B93CEB43276}"/>
                </a:ext>
              </a:extLst>
            </p:cNvPr>
            <p:cNvGrpSpPr>
              <a:grpSpLocks/>
            </p:cNvGrpSpPr>
            <p:nvPr/>
          </p:nvGrpSpPr>
          <p:grpSpPr bwMode="auto">
            <a:xfrm>
              <a:off x="989311" y="-84957"/>
              <a:ext cx="1353312" cy="2767584"/>
              <a:chOff x="0" y="0"/>
              <a:chExt cx="1353312" cy="2767584"/>
            </a:xfrm>
          </p:grpSpPr>
          <p:pic>
            <p:nvPicPr>
              <p:cNvPr id="58" name="空心弧 13">
                <a:extLst>
                  <a:ext uri="{FF2B5EF4-FFF2-40B4-BE49-F238E27FC236}">
                    <a16:creationId xmlns:a16="http://schemas.microsoft.com/office/drawing/2014/main" id="{320DF123-8B96-4A33-B9C9-F31BBC36ED5D}"/>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 name="Text Box 20">
                <a:extLst>
                  <a:ext uri="{FF2B5EF4-FFF2-40B4-BE49-F238E27FC236}">
                    <a16:creationId xmlns:a16="http://schemas.microsoft.com/office/drawing/2014/main" id="{55E2158F-5EF1-4AA6-9C27-337C7CE59C4F}"/>
                  </a:ext>
                </a:extLst>
              </p:cNvPr>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48" name="Group 21">
              <a:extLst>
                <a:ext uri="{FF2B5EF4-FFF2-40B4-BE49-F238E27FC236}">
                  <a16:creationId xmlns:a16="http://schemas.microsoft.com/office/drawing/2014/main" id="{4EE7BCBD-7FB9-4629-80E5-54ED71EACFA3}"/>
                </a:ext>
              </a:extLst>
            </p:cNvPr>
            <p:cNvGrpSpPr>
              <a:grpSpLocks/>
            </p:cNvGrpSpPr>
            <p:nvPr/>
          </p:nvGrpSpPr>
          <p:grpSpPr bwMode="auto">
            <a:xfrm>
              <a:off x="215119" y="-115437"/>
              <a:ext cx="2670382" cy="4683701"/>
              <a:chOff x="0" y="0"/>
              <a:chExt cx="2670382" cy="4683701"/>
            </a:xfrm>
          </p:grpSpPr>
          <p:pic>
            <p:nvPicPr>
              <p:cNvPr id="55" name="空心弧 13">
                <a:extLst>
                  <a:ext uri="{FF2B5EF4-FFF2-40B4-BE49-F238E27FC236}">
                    <a16:creationId xmlns:a16="http://schemas.microsoft.com/office/drawing/2014/main" id="{44428F5F-D875-446B-ABC9-97962079D300}"/>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 Box 23">
                <a:extLst>
                  <a:ext uri="{FF2B5EF4-FFF2-40B4-BE49-F238E27FC236}">
                    <a16:creationId xmlns:a16="http://schemas.microsoft.com/office/drawing/2014/main" id="{42DA76DC-B64C-4782-9B86-4859D303F5D6}"/>
                  </a:ext>
                </a:extLst>
              </p:cNvPr>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49" name="Group 24">
              <a:extLst>
                <a:ext uri="{FF2B5EF4-FFF2-40B4-BE49-F238E27FC236}">
                  <a16:creationId xmlns:a16="http://schemas.microsoft.com/office/drawing/2014/main" id="{A1667CAA-32D0-4A78-B7E0-C03F8CB482D1}"/>
                </a:ext>
              </a:extLst>
            </p:cNvPr>
            <p:cNvGrpSpPr>
              <a:grpSpLocks/>
            </p:cNvGrpSpPr>
            <p:nvPr/>
          </p:nvGrpSpPr>
          <p:grpSpPr bwMode="auto">
            <a:xfrm>
              <a:off x="1759" y="2438787"/>
              <a:ext cx="1078992" cy="560832"/>
              <a:chOff x="0" y="0"/>
              <a:chExt cx="1078992" cy="560832"/>
            </a:xfrm>
          </p:grpSpPr>
          <p:pic>
            <p:nvPicPr>
              <p:cNvPr id="53" name="平行四边形 14">
                <a:extLst>
                  <a:ext uri="{FF2B5EF4-FFF2-40B4-BE49-F238E27FC236}">
                    <a16:creationId xmlns:a16="http://schemas.microsoft.com/office/drawing/2014/main" id="{A0DC23AD-A69F-4AAB-85D4-FF41E223D9B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Text Box 26">
                <a:extLst>
                  <a:ext uri="{FF2B5EF4-FFF2-40B4-BE49-F238E27FC236}">
                    <a16:creationId xmlns:a16="http://schemas.microsoft.com/office/drawing/2014/main" id="{FEAAB3ED-B989-4070-A9EC-8128AA8DBFB7}"/>
                  </a:ext>
                </a:extLst>
              </p:cNvPr>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nvGrpSpPr>
            <p:cNvPr id="50" name="Group 27">
              <a:extLst>
                <a:ext uri="{FF2B5EF4-FFF2-40B4-BE49-F238E27FC236}">
                  <a16:creationId xmlns:a16="http://schemas.microsoft.com/office/drawing/2014/main" id="{D320EB5F-98EF-4F66-903B-D39B0699944F}"/>
                </a:ext>
              </a:extLst>
            </p:cNvPr>
            <p:cNvGrpSpPr>
              <a:grpSpLocks/>
            </p:cNvGrpSpPr>
            <p:nvPr/>
          </p:nvGrpSpPr>
          <p:grpSpPr bwMode="auto">
            <a:xfrm>
              <a:off x="1759" y="1865763"/>
              <a:ext cx="1109472" cy="579120"/>
              <a:chOff x="0" y="0"/>
              <a:chExt cx="1109472" cy="579120"/>
            </a:xfrm>
          </p:grpSpPr>
          <p:pic>
            <p:nvPicPr>
              <p:cNvPr id="51" name="平行四边形 15">
                <a:extLst>
                  <a:ext uri="{FF2B5EF4-FFF2-40B4-BE49-F238E27FC236}">
                    <a16:creationId xmlns:a16="http://schemas.microsoft.com/office/drawing/2014/main" id="{94735622-7B84-44A5-8FED-81923E1A9CB9}"/>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ext Box 29">
                <a:extLst>
                  <a:ext uri="{FF2B5EF4-FFF2-40B4-BE49-F238E27FC236}">
                    <a16:creationId xmlns:a16="http://schemas.microsoft.com/office/drawing/2014/main" id="{34F1C52D-DF89-4F57-A6E5-4773734B4542}"/>
                  </a:ext>
                </a:extLst>
              </p:cNvPr>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sz="2400">
                  <a:solidFill>
                    <a:srgbClr val="FFFFFF"/>
                  </a:solidFill>
                </a:endParaRPr>
              </a:p>
            </p:txBody>
          </p:sp>
        </p:grpSp>
      </p:grpSp>
      <p:sp>
        <p:nvSpPr>
          <p:cNvPr id="60" name="Rectangle 59">
            <a:extLst>
              <a:ext uri="{FF2B5EF4-FFF2-40B4-BE49-F238E27FC236}">
                <a16:creationId xmlns:a16="http://schemas.microsoft.com/office/drawing/2014/main" id="{095A548C-0BA4-4254-AF1D-138198FAB796}"/>
              </a:ext>
            </a:extLst>
          </p:cNvPr>
          <p:cNvSpPr/>
          <p:nvPr/>
        </p:nvSpPr>
        <p:spPr>
          <a:xfrm rot="19648514">
            <a:off x="-142464" y="2036152"/>
            <a:ext cx="2945037" cy="564322"/>
          </a:xfrm>
          <a:prstGeom prst="rect">
            <a:avLst/>
          </a:prstGeom>
        </p:spPr>
        <p:txBody>
          <a:bodyPr wrap="none">
            <a:spAutoFit/>
          </a:bodyPr>
          <a:lstStyle/>
          <a:p>
            <a:pPr indent="609585" algn="just">
              <a:lnSpc>
                <a:spcPct val="115000"/>
              </a:lnSpc>
            </a:pPr>
            <a:r>
              <a:rPr lang="en-US" sz="2667" b="1" dirty="0">
                <a:solidFill>
                  <a:srgbClr val="000000"/>
                </a:solidFill>
                <a:latin typeface="Times New Roman" panose="02020603050405020304" pitchFamily="18" charset="0"/>
                <a:ea typeface="Times New Roman" panose="02020603050405020304" pitchFamily="18" charset="0"/>
              </a:rPr>
              <a:t>THẢO LUẬN </a:t>
            </a:r>
            <a:endParaRPr lang="en-US" sz="2667" b="1"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07689786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15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150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circle(in)">
                                      <p:cBhvr>
                                        <p:cTn id="13" dur="1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3282845" y="3437525"/>
            <a:ext cx="6775451" cy="2116"/>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p>
        </p:txBody>
      </p:sp>
      <p:sp>
        <p:nvSpPr>
          <p:cNvPr id="25" name="文本框 4">
            <a:extLst>
              <a:ext uri="{FF2B5EF4-FFF2-40B4-BE49-F238E27FC236}">
                <a16:creationId xmlns:a16="http://schemas.microsoft.com/office/drawing/2014/main" id="{34151C39-710F-47FF-9107-838383C9955E}"/>
              </a:ext>
            </a:extLst>
          </p:cNvPr>
          <p:cNvSpPr txBox="1"/>
          <p:nvPr/>
        </p:nvSpPr>
        <p:spPr>
          <a:xfrm>
            <a:off x="203355" y="76289"/>
            <a:ext cx="11785285"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CBB993C-848C-411B-A7A3-37BB7DC3C94B}"/>
              </a:ext>
            </a:extLst>
          </p:cNvPr>
          <p:cNvSpPr/>
          <p:nvPr/>
        </p:nvSpPr>
        <p:spPr>
          <a:xfrm>
            <a:off x="407324" y="2837360"/>
            <a:ext cx="11355185" cy="1938992"/>
          </a:xfrm>
          <a:prstGeom prst="rect">
            <a:avLst/>
          </a:prstGeom>
        </p:spPr>
        <p:txBody>
          <a:bodyPr wrap="square">
            <a:spAutoFit/>
          </a:bodyPr>
          <a:lstStyle/>
          <a:p>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KẾT LUẬN</a:t>
            </a:r>
          </a:p>
          <a:p>
            <a:pPr algn="just"/>
            <a:r>
              <a:rPr lang="en-US" sz="4000" dirty="0" err="1">
                <a:solidFill>
                  <a:srgbClr val="FF0000"/>
                </a:solidFill>
                <a:latin typeface="Times New Roman" panose="02020603050405020304" pitchFamily="18" charset="0"/>
                <a:cs typeface="Times New Roman" panose="02020603050405020304" pitchFamily="18" charset="0"/>
              </a:rPr>
              <a:t>Khi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chuyển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động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nguyên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nội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năng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vật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tăng</a:t>
            </a:r>
            <a:r>
              <a:rPr lang="en-US" sz="4000" dirty="0">
                <a:solidFill>
                  <a:srgbClr val="FF0000"/>
                </a:solidFill>
                <a:latin typeface="Times New Roman" panose="02020603050405020304" pitchFamily="18" charset="0"/>
                <a:cs typeface="Times New Roman" panose="02020603050405020304" pitchFamily="18" charset="0"/>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37229" y="825251"/>
            <a:ext cx="1337304" cy="1337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5108853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3">
            <a:extLst>
              <a:ext uri="{FF2B5EF4-FFF2-40B4-BE49-F238E27FC236}">
                <a16:creationId xmlns:a16="http://schemas.microsoft.com/office/drawing/2014/main" id="{E49970C6-9AC4-1C7F-978B-9274705435E5}"/>
              </a:ext>
            </a:extLst>
          </p:cNvPr>
          <p:cNvSpPr/>
          <p:nvPr/>
        </p:nvSpPr>
        <p:spPr>
          <a:xfrm>
            <a:off x="1630680" y="2512622"/>
            <a:ext cx="8869680" cy="933654"/>
          </a:xfrm>
          <a:prstGeom prst="rect">
            <a:avLst/>
          </a:prstGeom>
          <a:noFill/>
          <a:ln>
            <a:noFill/>
          </a:ln>
        </p:spPr>
        <p:txBody>
          <a:bodyPr wrap="square" lIns="91440" tIns="45720" rIns="91440" bIns="45720" rtlCol="0" anchor="t">
            <a:spAutoFit/>
          </a:bodyPr>
          <a:lstStyle/>
          <a:p>
            <a:pPr algn="ctr" defTabSz="685783">
              <a:buClr>
                <a:srgbClr val="000000"/>
              </a:buClr>
              <a:defRPr/>
            </a:pPr>
            <a:r>
              <a:rPr lang="en-US" sz="5467" b="1" kern="0"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LUYỆN TẬP</a:t>
            </a:r>
          </a:p>
        </p:txBody>
      </p:sp>
      <p:pic>
        <p:nvPicPr>
          <p:cNvPr id="3" name="Picture 6" descr="DSTARS-P"/>
          <p:cNvPicPr>
            <a:picLocks noChangeAspect="1" noChangeArrowheads="1" noCrop="1"/>
          </p:cNvPicPr>
          <p:nvPr/>
        </p:nvPicPr>
        <p:blipFill>
          <a:blip r:embed="rId3"/>
          <a:srcRect/>
          <a:stretch>
            <a:fillRect/>
          </a:stretch>
        </p:blipFill>
        <p:spPr bwMode="auto">
          <a:xfrm>
            <a:off x="9163049" y="723902"/>
            <a:ext cx="889000" cy="590551"/>
          </a:xfrm>
          <a:prstGeom prst="rect">
            <a:avLst/>
          </a:prstGeom>
          <a:noFill/>
          <a:ln w="9525">
            <a:noFill/>
            <a:miter lim="800000"/>
            <a:headEnd/>
            <a:tailEnd/>
          </a:ln>
        </p:spPr>
      </p:pic>
      <p:pic>
        <p:nvPicPr>
          <p:cNvPr id="4" name="Picture 6" descr="DSTARS-P"/>
          <p:cNvPicPr>
            <a:picLocks noChangeAspect="1" noChangeArrowheads="1" noCrop="1"/>
          </p:cNvPicPr>
          <p:nvPr/>
        </p:nvPicPr>
        <p:blipFill>
          <a:blip r:embed="rId3"/>
          <a:srcRect/>
          <a:stretch>
            <a:fillRect/>
          </a:stretch>
        </p:blipFill>
        <p:spPr bwMode="auto">
          <a:xfrm>
            <a:off x="3048000" y="1885953"/>
            <a:ext cx="889000" cy="590551"/>
          </a:xfrm>
          <a:prstGeom prst="rect">
            <a:avLst/>
          </a:prstGeom>
          <a:noFill/>
          <a:ln w="9525">
            <a:noFill/>
            <a:miter lim="800000"/>
            <a:headEnd/>
            <a:tailEnd/>
          </a:ln>
        </p:spPr>
      </p:pic>
      <p:pic>
        <p:nvPicPr>
          <p:cNvPr id="5" name="Picture 6" descr="DSTARS-P"/>
          <p:cNvPicPr>
            <a:picLocks noChangeAspect="1" noChangeArrowheads="1" noCrop="1"/>
          </p:cNvPicPr>
          <p:nvPr/>
        </p:nvPicPr>
        <p:blipFill>
          <a:blip r:embed="rId3"/>
          <a:srcRect/>
          <a:stretch>
            <a:fillRect/>
          </a:stretch>
        </p:blipFill>
        <p:spPr bwMode="auto">
          <a:xfrm>
            <a:off x="5791200" y="3390902"/>
            <a:ext cx="889000" cy="590551"/>
          </a:xfrm>
          <a:prstGeom prst="rect">
            <a:avLst/>
          </a:prstGeom>
          <a:noFill/>
          <a:ln w="9525">
            <a:noFill/>
            <a:miter lim="800000"/>
            <a:headEnd/>
            <a:tailEnd/>
          </a:ln>
        </p:spPr>
      </p:pic>
      <p:pic>
        <p:nvPicPr>
          <p:cNvPr id="6" name="Picture 6" descr="DSTARS-P"/>
          <p:cNvPicPr>
            <a:picLocks noChangeAspect="1" noChangeArrowheads="1" noCrop="1"/>
          </p:cNvPicPr>
          <p:nvPr/>
        </p:nvPicPr>
        <p:blipFill>
          <a:blip r:embed="rId3"/>
          <a:srcRect/>
          <a:stretch>
            <a:fillRect/>
          </a:stretch>
        </p:blipFill>
        <p:spPr bwMode="auto">
          <a:xfrm>
            <a:off x="990600" y="4476753"/>
            <a:ext cx="889000" cy="590551"/>
          </a:xfrm>
          <a:prstGeom prst="rect">
            <a:avLst/>
          </a:prstGeom>
          <a:noFill/>
          <a:ln w="9525">
            <a:noFill/>
            <a:miter lim="800000"/>
            <a:headEnd/>
            <a:tailEnd/>
          </a:ln>
        </p:spPr>
      </p:pic>
      <p:pic>
        <p:nvPicPr>
          <p:cNvPr id="7" name="Picture 6" descr="DSTARS-P"/>
          <p:cNvPicPr>
            <a:picLocks noChangeAspect="1" noChangeArrowheads="1" noCrop="1"/>
          </p:cNvPicPr>
          <p:nvPr/>
        </p:nvPicPr>
        <p:blipFill>
          <a:blip r:embed="rId3"/>
          <a:srcRect/>
          <a:stretch>
            <a:fillRect/>
          </a:stretch>
        </p:blipFill>
        <p:spPr bwMode="auto">
          <a:xfrm>
            <a:off x="9182100" y="2362202"/>
            <a:ext cx="889000" cy="590551"/>
          </a:xfrm>
          <a:prstGeom prst="rect">
            <a:avLst/>
          </a:prstGeom>
          <a:noFill/>
          <a:ln w="9525">
            <a:noFill/>
            <a:miter lim="800000"/>
            <a:headEnd/>
            <a:tailEnd/>
          </a:ln>
        </p:spPr>
      </p:pic>
      <p:sp>
        <p:nvSpPr>
          <p:cNvPr id="8" name="TextBox 7"/>
          <p:cNvSpPr txBox="1"/>
          <p:nvPr/>
        </p:nvSpPr>
        <p:spPr>
          <a:xfrm>
            <a:off x="2209800" y="3657600"/>
            <a:ext cx="7848600" cy="584775"/>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rtlCol="0">
            <a:spAutoFit/>
          </a:bodyPr>
          <a:lstStyle/>
          <a:p>
            <a:pPr algn="ctr"/>
            <a:r>
              <a:rPr lang="en-US" sz="3200" b="1" dirty="0">
                <a:latin typeface="Times New Roman" pitchFamily="18" charset="0"/>
                <a:cs typeface="Times New Roman" pitchFamily="18" charset="0"/>
              </a:rPr>
              <a:t>TRÒ CHƠI: AI NHANH H</a:t>
            </a:r>
            <a:r>
              <a:rPr lang="vi-VN" sz="3200" b="1" dirty="0">
                <a:latin typeface="Times New Roman" pitchFamily="18" charset="0"/>
                <a:cs typeface="Times New Roman" pitchFamily="18" charset="0"/>
              </a:rPr>
              <a:t>Ơ</a:t>
            </a:r>
            <a:r>
              <a:rPr lang="en-US" sz="3200" b="1" dirty="0">
                <a:latin typeface="Times New Roman" pitchFamily="18" charset="0"/>
                <a:cs typeface="Times New Roman" pitchFamily="18" charset="0"/>
              </a:rPr>
              <a:t>N</a:t>
            </a:r>
          </a:p>
        </p:txBody>
      </p:sp>
    </p:spTree>
    <p:extLst>
      <p:ext uri="{BB962C8B-B14F-4D97-AF65-F5344CB8AC3E}">
        <p14:creationId xmlns:p14="http://schemas.microsoft.com/office/powerpoint/2010/main" val="299629865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391160" y="762000"/>
            <a:ext cx="2540000" cy="6096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sp>
        <p:nvSpPr>
          <p:cNvPr id="27657" name="Text Box 9"/>
          <p:cNvSpPr txBox="1">
            <a:spLocks noChangeArrowheads="1"/>
          </p:cNvSpPr>
          <p:nvPr/>
        </p:nvSpPr>
        <p:spPr bwMode="auto">
          <a:xfrm>
            <a:off x="502920" y="822961"/>
            <a:ext cx="2235200" cy="461665"/>
          </a:xfrm>
          <a:prstGeom prst="rect">
            <a:avLst/>
          </a:prstGeom>
          <a:noFill/>
          <a:ln w="9525">
            <a:noFill/>
            <a:miter lim="800000"/>
            <a:headEnd/>
            <a:tailEnd/>
          </a:ln>
        </p:spPr>
        <p:txBody>
          <a:bodyPr lIns="91440" tIns="45720" rIns="91440" bIns="45720">
            <a:spAutoFit/>
          </a:bodyPr>
          <a:lstStyle/>
          <a:p>
            <a:pPr algn="ctr" eaLnBrk="1" hangingPunct="1">
              <a:spcBef>
                <a:spcPct val="50000"/>
              </a:spcBef>
            </a:pPr>
            <a:r>
              <a:rPr lang="en-US" altLang="vi-VN" sz="2400" b="1" dirty="0" err="1">
                <a:solidFill>
                  <a:srgbClr val="FF0000"/>
                </a:solidFill>
                <a:latin typeface="Times New Roman" pitchFamily="18" charset="0"/>
                <a:cs typeface="Times New Roman" pitchFamily="18" charset="0"/>
              </a:rPr>
              <a:t>Câu</a:t>
            </a:r>
            <a:r>
              <a:rPr lang="en-US" altLang="vi-VN" sz="2400" b="1" dirty="0">
                <a:solidFill>
                  <a:srgbClr val="FF0000"/>
                </a:solidFill>
                <a:latin typeface="Times New Roman" pitchFamily="18" charset="0"/>
                <a:cs typeface="Times New Roman" pitchFamily="18" charset="0"/>
              </a:rPr>
              <a:t> </a:t>
            </a:r>
            <a:r>
              <a:rPr lang="en-US" altLang="vi-VN" sz="2400" b="1" dirty="0" err="1">
                <a:solidFill>
                  <a:srgbClr val="FF0000"/>
                </a:solidFill>
                <a:latin typeface="Times New Roman" pitchFamily="18" charset="0"/>
                <a:cs typeface="Times New Roman" pitchFamily="18" charset="0"/>
              </a:rPr>
              <a:t>hỏi</a:t>
            </a:r>
            <a:r>
              <a:rPr lang="en-US" altLang="vi-VN" sz="2400" b="1" dirty="0">
                <a:solidFill>
                  <a:srgbClr val="FF0000"/>
                </a:solidFill>
                <a:latin typeface="Times New Roman" pitchFamily="18" charset="0"/>
                <a:cs typeface="Times New Roman" pitchFamily="18" charset="0"/>
              </a:rPr>
              <a:t> 1</a:t>
            </a:r>
          </a:p>
        </p:txBody>
      </p:sp>
      <p:sp>
        <p:nvSpPr>
          <p:cNvPr id="27658" name="AutoShape 10"/>
          <p:cNvSpPr>
            <a:spLocks noChangeArrowheads="1"/>
          </p:cNvSpPr>
          <p:nvPr/>
        </p:nvSpPr>
        <p:spPr bwMode="auto">
          <a:xfrm>
            <a:off x="360680" y="2148840"/>
            <a:ext cx="2641600" cy="18288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pic>
        <p:nvPicPr>
          <p:cNvPr id="27659" name="Picture 11" descr="AG00317_"/>
          <p:cNvPicPr>
            <a:picLocks noChangeAspect="1" noChangeArrowheads="1" noCrop="1"/>
          </p:cNvPicPr>
          <p:nvPr/>
        </p:nvPicPr>
        <p:blipFill>
          <a:blip r:embed="rId7"/>
          <a:srcRect/>
          <a:stretch>
            <a:fillRect/>
          </a:stretch>
        </p:blipFill>
        <p:spPr bwMode="auto">
          <a:xfrm>
            <a:off x="665482" y="2453640"/>
            <a:ext cx="1403351" cy="129540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986281" y="2529842"/>
            <a:ext cx="770467" cy="576263"/>
          </a:xfrm>
          <a:prstGeom prst="rect">
            <a:avLst/>
          </a:prstGeom>
          <a:noFill/>
          <a:ln w="9525">
            <a:noFill/>
            <a:miter lim="800000"/>
            <a:headEnd/>
            <a:tailEnd/>
          </a:ln>
        </p:spPr>
      </p:pic>
      <p:sp>
        <p:nvSpPr>
          <p:cNvPr id="27661" name="AutoShape 13"/>
          <p:cNvSpPr>
            <a:spLocks noChangeArrowheads="1"/>
          </p:cNvSpPr>
          <p:nvPr/>
        </p:nvSpPr>
        <p:spPr bwMode="auto">
          <a:xfrm>
            <a:off x="3383280" y="472440"/>
            <a:ext cx="8229600" cy="33528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3200" dirty="0"/>
          </a:p>
        </p:txBody>
      </p:sp>
      <p:sp>
        <p:nvSpPr>
          <p:cNvPr id="27662" name="AutoShape 14"/>
          <p:cNvSpPr>
            <a:spLocks noChangeArrowheads="1"/>
          </p:cNvSpPr>
          <p:nvPr/>
        </p:nvSpPr>
        <p:spPr bwMode="auto">
          <a:xfrm>
            <a:off x="3264989" y="4070531"/>
            <a:ext cx="8534400" cy="24384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3733" b="1" dirty="0">
                <a:latin typeface="Times New Roman" pitchFamily="18" charset="0"/>
                <a:cs typeface="Times New Roman" pitchFamily="18" charset="0"/>
              </a:rPr>
              <a:t>B. </a:t>
            </a:r>
            <a:r>
              <a:rPr lang="en-US" altLang="vi-VN" sz="3733" b="1" dirty="0" err="1">
                <a:latin typeface="Times New Roman" pitchFamily="18" charset="0"/>
                <a:cs typeface="Times New Roman" pitchFamily="18" charset="0"/>
              </a:rPr>
              <a:t>có</a:t>
            </a:r>
            <a:r>
              <a:rPr lang="en-US" altLang="vi-VN" sz="3733" b="1" dirty="0">
                <a:latin typeface="Times New Roman" pitchFamily="18" charset="0"/>
                <a:cs typeface="Times New Roman" pitchFamily="18" charset="0"/>
              </a:rPr>
              <a:t> </a:t>
            </a:r>
            <a:r>
              <a:rPr lang="en-US" altLang="vi-VN" sz="3733" b="1" dirty="0" err="1">
                <a:latin typeface="Times New Roman" pitchFamily="18" charset="0"/>
                <a:cs typeface="Times New Roman" pitchFamily="18" charset="0"/>
              </a:rPr>
              <a:t>lúc</a:t>
            </a:r>
            <a:r>
              <a:rPr lang="en-US" altLang="vi-VN" sz="3733" b="1" dirty="0">
                <a:latin typeface="Times New Roman" pitchFamily="18" charset="0"/>
                <a:cs typeface="Times New Roman" pitchFamily="18" charset="0"/>
              </a:rPr>
              <a:t> </a:t>
            </a:r>
            <a:r>
              <a:rPr lang="en-US" altLang="vi-VN" sz="3733" b="1" dirty="0" err="1">
                <a:latin typeface="Times New Roman" pitchFamily="18" charset="0"/>
                <a:cs typeface="Times New Roman" pitchFamily="18" charset="0"/>
              </a:rPr>
              <a:t>chuyển</a:t>
            </a:r>
            <a:r>
              <a:rPr lang="en-US" altLang="vi-VN" sz="3733" b="1" dirty="0">
                <a:latin typeface="Times New Roman" pitchFamily="18" charset="0"/>
                <a:cs typeface="Times New Roman" pitchFamily="18" charset="0"/>
              </a:rPr>
              <a:t> </a:t>
            </a:r>
            <a:r>
              <a:rPr lang="en-US" altLang="vi-VN" sz="3733" b="1" dirty="0" err="1">
                <a:latin typeface="Times New Roman" pitchFamily="18" charset="0"/>
                <a:cs typeface="Times New Roman" pitchFamily="18" charset="0"/>
              </a:rPr>
              <a:t>động</a:t>
            </a:r>
            <a:r>
              <a:rPr lang="en-US" altLang="vi-VN" sz="3733" b="1" dirty="0">
                <a:latin typeface="Times New Roman" pitchFamily="18" charset="0"/>
                <a:cs typeface="Times New Roman" pitchFamily="18" charset="0"/>
              </a:rPr>
              <a:t>, </a:t>
            </a:r>
            <a:r>
              <a:rPr lang="en-US" altLang="vi-VN" sz="3733" b="1" dirty="0" err="1">
                <a:latin typeface="Times New Roman" pitchFamily="18" charset="0"/>
                <a:cs typeface="Times New Roman" pitchFamily="18" charset="0"/>
              </a:rPr>
              <a:t>có</a:t>
            </a:r>
            <a:r>
              <a:rPr lang="en-US" altLang="vi-VN" sz="3733" b="1" dirty="0">
                <a:latin typeface="Times New Roman" pitchFamily="18" charset="0"/>
                <a:cs typeface="Times New Roman" pitchFamily="18" charset="0"/>
              </a:rPr>
              <a:t> </a:t>
            </a:r>
            <a:r>
              <a:rPr lang="en-US" altLang="vi-VN" sz="3733" b="1" dirty="0" err="1">
                <a:latin typeface="Times New Roman" pitchFamily="18" charset="0"/>
                <a:cs typeface="Times New Roman" pitchFamily="18" charset="0"/>
              </a:rPr>
              <a:t>lúc</a:t>
            </a:r>
            <a:r>
              <a:rPr lang="en-US" altLang="vi-VN" sz="3733" b="1" dirty="0">
                <a:latin typeface="Times New Roman" pitchFamily="18" charset="0"/>
                <a:cs typeface="Times New Roman" pitchFamily="18" charset="0"/>
              </a:rPr>
              <a:t> </a:t>
            </a:r>
            <a:r>
              <a:rPr lang="en-US" altLang="vi-VN" sz="3733" b="1" dirty="0" err="1">
                <a:latin typeface="Times New Roman" pitchFamily="18" charset="0"/>
                <a:cs typeface="Times New Roman" pitchFamily="18" charset="0"/>
              </a:rPr>
              <a:t>đứng</a:t>
            </a:r>
            <a:r>
              <a:rPr lang="en-US" altLang="vi-VN" sz="3733" b="1" dirty="0">
                <a:latin typeface="Times New Roman" pitchFamily="18" charset="0"/>
                <a:cs typeface="Times New Roman" pitchFamily="18" charset="0"/>
              </a:rPr>
              <a:t> </a:t>
            </a:r>
            <a:r>
              <a:rPr lang="en-US" altLang="vi-VN" sz="3733" b="1" dirty="0" err="1">
                <a:latin typeface="Times New Roman" pitchFamily="18" charset="0"/>
                <a:cs typeface="Times New Roman" pitchFamily="18" charset="0"/>
              </a:rPr>
              <a:t>yên</a:t>
            </a:r>
            <a:r>
              <a:rPr lang="en-US" altLang="vi-VN" sz="3733" b="1" dirty="0">
                <a:latin typeface="Times New Roman" pitchFamily="18" charset="0"/>
                <a:cs typeface="Times New Roman" pitchFamily="18" charset="0"/>
              </a:rPr>
              <a:t>.</a:t>
            </a:r>
          </a:p>
        </p:txBody>
      </p:sp>
      <p:sp>
        <p:nvSpPr>
          <p:cNvPr id="27670" name="Text Box 22"/>
          <p:cNvSpPr txBox="1">
            <a:spLocks noChangeArrowheads="1"/>
          </p:cNvSpPr>
          <p:nvPr/>
        </p:nvSpPr>
        <p:spPr bwMode="auto">
          <a:xfrm>
            <a:off x="3743511" y="935357"/>
            <a:ext cx="7823200" cy="2554930"/>
          </a:xfrm>
          <a:prstGeom prst="rect">
            <a:avLst/>
          </a:prstGeom>
          <a:noFill/>
          <a:ln w="9525">
            <a:noFill/>
            <a:miter lim="800000"/>
            <a:headEnd/>
            <a:tailEnd/>
          </a:ln>
        </p:spPr>
        <p:txBody>
          <a:bodyPr lIns="91440" tIns="45720" rIns="91440" bIns="45720">
            <a:spAutoFit/>
          </a:bodyPr>
          <a:lstStyle/>
          <a:p>
            <a:pPr eaLnBrk="1" hangingPunct="1"/>
            <a:r>
              <a:rPr lang="en-US" altLang="vi-VN" sz="2667" b="1" dirty="0" err="1">
                <a:latin typeface="Times New Roman" pitchFamily="18" charset="0"/>
                <a:cs typeface="Times New Roman" pitchFamily="18" charset="0"/>
              </a:rPr>
              <a:t>Câu</a:t>
            </a:r>
            <a:r>
              <a:rPr lang="en-US" altLang="vi-VN" sz="2667" b="1" dirty="0">
                <a:latin typeface="Times New Roman" pitchFamily="18" charset="0"/>
                <a:cs typeface="Times New Roman" pitchFamily="18" charset="0"/>
              </a:rPr>
              <a:t> 1: </a:t>
            </a:r>
            <a:r>
              <a:rPr lang="en-US" altLang="vi-VN" sz="2667" b="1" dirty="0" err="1">
                <a:latin typeface="Times New Roman" pitchFamily="18" charset="0"/>
                <a:cs typeface="Times New Roman" pitchFamily="18" charset="0"/>
              </a:rPr>
              <a:t>Tính</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chất</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nào</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sau</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đây</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không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phải</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là</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của</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nguyên</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tử</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phân</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tử</a:t>
            </a:r>
            <a:r>
              <a:rPr lang="en-US" altLang="vi-VN" sz="2667" b="1" dirty="0">
                <a:latin typeface="Times New Roman" pitchFamily="18" charset="0"/>
                <a:cs typeface="Times New Roman" pitchFamily="18" charset="0"/>
              </a:rPr>
              <a:t>?</a:t>
            </a:r>
          </a:p>
          <a:p>
            <a:pPr eaLnBrk="1" hangingPunct="1"/>
            <a:r>
              <a:rPr lang="en-US" altLang="vi-VN" sz="2667" b="1" dirty="0">
                <a:latin typeface="Times New Roman" pitchFamily="18" charset="0"/>
                <a:cs typeface="Times New Roman" pitchFamily="18" charset="0"/>
              </a:rPr>
              <a:t>A. </a:t>
            </a:r>
            <a:r>
              <a:rPr lang="en-US" altLang="vi-VN" sz="2667" b="1" dirty="0" err="1">
                <a:latin typeface="Times New Roman" pitchFamily="18" charset="0"/>
                <a:cs typeface="Times New Roman" pitchFamily="18" charset="0"/>
              </a:rPr>
              <a:t>chuyển</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động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không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ngừng</a:t>
            </a:r>
            <a:r>
              <a:rPr lang="en-US" altLang="vi-VN" sz="2667" b="1" dirty="0">
                <a:latin typeface="Times New Roman" pitchFamily="18" charset="0"/>
                <a:cs typeface="Times New Roman" pitchFamily="18" charset="0"/>
              </a:rPr>
              <a:t>.</a:t>
            </a:r>
          </a:p>
          <a:p>
            <a:pPr eaLnBrk="1" hangingPunct="1"/>
            <a:r>
              <a:rPr lang="en-US" altLang="vi-VN" sz="2667" b="1" dirty="0">
                <a:latin typeface="Times New Roman" pitchFamily="18" charset="0"/>
                <a:cs typeface="Times New Roman" pitchFamily="18" charset="0"/>
              </a:rPr>
              <a:t>B. </a:t>
            </a:r>
            <a:r>
              <a:rPr lang="en-US" altLang="vi-VN" sz="2667" b="1" dirty="0" err="1">
                <a:latin typeface="Times New Roman" pitchFamily="18" charset="0"/>
                <a:cs typeface="Times New Roman" pitchFamily="18" charset="0"/>
              </a:rPr>
              <a:t>có</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lúc</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chuyển</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động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có</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lúc</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đứng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yên</a:t>
            </a:r>
            <a:r>
              <a:rPr lang="en-US" altLang="vi-VN" sz="2667" b="1" dirty="0">
                <a:latin typeface="Times New Roman" pitchFamily="18" charset="0"/>
                <a:cs typeface="Times New Roman" pitchFamily="18" charset="0"/>
              </a:rPr>
              <a:t>.</a:t>
            </a:r>
          </a:p>
          <a:p>
            <a:pPr eaLnBrk="1" hangingPunct="1"/>
            <a:r>
              <a:rPr lang="en-US" altLang="vi-VN" sz="2667" b="1" dirty="0">
                <a:latin typeface="Times New Roman" pitchFamily="18" charset="0"/>
                <a:cs typeface="Times New Roman" pitchFamily="18" charset="0"/>
              </a:rPr>
              <a:t>C. </a:t>
            </a:r>
            <a:r>
              <a:rPr lang="en-US" altLang="vi-VN" sz="2667" b="1" dirty="0" err="1">
                <a:latin typeface="Times New Roman" pitchFamily="18" charset="0"/>
                <a:cs typeface="Times New Roman" pitchFamily="18" charset="0"/>
              </a:rPr>
              <a:t>giữa</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các</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nguyên</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tử</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phân</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tử</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có</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khoảng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cách</a:t>
            </a:r>
            <a:r>
              <a:rPr lang="en-US" altLang="vi-VN" sz="2667" b="1" dirty="0">
                <a:latin typeface="Times New Roman" pitchFamily="18" charset="0"/>
                <a:cs typeface="Times New Roman" pitchFamily="18" charset="0"/>
              </a:rPr>
              <a:t>.</a:t>
            </a:r>
          </a:p>
          <a:p>
            <a:pPr eaLnBrk="1" hangingPunct="1"/>
            <a:r>
              <a:rPr lang="en-US" altLang="vi-VN" sz="2667" b="1" dirty="0">
                <a:latin typeface="Times New Roman" pitchFamily="18" charset="0"/>
                <a:cs typeface="Times New Roman" pitchFamily="18" charset="0"/>
              </a:rPr>
              <a:t>D. </a:t>
            </a:r>
            <a:r>
              <a:rPr lang="en-US" altLang="vi-VN" sz="2667" b="1" dirty="0" err="1">
                <a:latin typeface="Times New Roman" pitchFamily="18" charset="0"/>
                <a:cs typeface="Times New Roman" pitchFamily="18" charset="0"/>
              </a:rPr>
              <a:t>chuyển</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động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càng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nhanh</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thì</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nhiệt</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độ</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càng</a:t>
            </a:r>
            <a:r>
              <a:rPr lang="en-US" altLang="vi-VN" sz="2667" b="1" dirty="0">
                <a:latin typeface="Times New Roman" pitchFamily="18" charset="0"/>
                <a:cs typeface="Times New Roman" pitchFamily="18" charset="0"/>
              </a:rPr>
              <a:t> </a:t>
            </a:r>
            <a:r>
              <a:rPr lang="en-US" altLang="vi-VN" sz="2667" b="1" dirty="0" err="1">
                <a:latin typeface="Times New Roman" pitchFamily="18" charset="0"/>
                <a:cs typeface="Times New Roman" pitchFamily="18" charset="0"/>
              </a:rPr>
              <a:t>cao</a:t>
            </a:r>
            <a:endParaRPr lang="en-US" altLang="vi-VN" sz="2667" b="1" dirty="0">
              <a:latin typeface="Times New Roman" pitchFamily="18" charset="0"/>
              <a:cs typeface="Times New Roman" pitchFamily="18" charset="0"/>
            </a:endParaRPr>
          </a:p>
        </p:txBody>
      </p:sp>
      <p:grpSp>
        <p:nvGrpSpPr>
          <p:cNvPr id="2" name="Group 24"/>
          <p:cNvGrpSpPr>
            <a:grpSpLocks/>
          </p:cNvGrpSpPr>
          <p:nvPr/>
        </p:nvGrpSpPr>
        <p:grpSpPr bwMode="auto">
          <a:xfrm>
            <a:off x="478369" y="5257800"/>
            <a:ext cx="2366433" cy="13716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10 </a:t>
              </a:r>
            </a:p>
          </p:txBody>
        </p:sp>
      </p:grpSp>
      <p:grpSp>
        <p:nvGrpSpPr>
          <p:cNvPr id="3" name="Group 27"/>
          <p:cNvGrpSpPr>
            <a:grpSpLocks/>
          </p:cNvGrpSpPr>
          <p:nvPr/>
        </p:nvGrpSpPr>
        <p:grpSpPr bwMode="auto">
          <a:xfrm>
            <a:off x="508002" y="5257800"/>
            <a:ext cx="2366433" cy="13716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9 </a:t>
              </a:r>
            </a:p>
          </p:txBody>
        </p:sp>
      </p:grpSp>
      <p:grpSp>
        <p:nvGrpSpPr>
          <p:cNvPr id="4" name="Group 30"/>
          <p:cNvGrpSpPr>
            <a:grpSpLocks/>
          </p:cNvGrpSpPr>
          <p:nvPr/>
        </p:nvGrpSpPr>
        <p:grpSpPr bwMode="auto">
          <a:xfrm>
            <a:off x="508002" y="5257800"/>
            <a:ext cx="2366433" cy="13716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8 </a:t>
              </a:r>
            </a:p>
          </p:txBody>
        </p:sp>
      </p:grpSp>
      <p:grpSp>
        <p:nvGrpSpPr>
          <p:cNvPr id="5" name="Group 33"/>
          <p:cNvGrpSpPr>
            <a:grpSpLocks/>
          </p:cNvGrpSpPr>
          <p:nvPr/>
        </p:nvGrpSpPr>
        <p:grpSpPr bwMode="auto">
          <a:xfrm>
            <a:off x="508002" y="5257800"/>
            <a:ext cx="2366433" cy="13716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7 </a:t>
              </a:r>
            </a:p>
          </p:txBody>
        </p:sp>
      </p:grpSp>
      <p:grpSp>
        <p:nvGrpSpPr>
          <p:cNvPr id="6" name="Group 36"/>
          <p:cNvGrpSpPr>
            <a:grpSpLocks/>
          </p:cNvGrpSpPr>
          <p:nvPr/>
        </p:nvGrpSpPr>
        <p:grpSpPr bwMode="auto">
          <a:xfrm>
            <a:off x="508002" y="5257800"/>
            <a:ext cx="2366433" cy="13716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6 </a:t>
              </a:r>
            </a:p>
          </p:txBody>
        </p:sp>
      </p:grpSp>
      <p:grpSp>
        <p:nvGrpSpPr>
          <p:cNvPr id="7" name="Group 39"/>
          <p:cNvGrpSpPr>
            <a:grpSpLocks/>
          </p:cNvGrpSpPr>
          <p:nvPr/>
        </p:nvGrpSpPr>
        <p:grpSpPr bwMode="auto">
          <a:xfrm>
            <a:off x="508002" y="5257800"/>
            <a:ext cx="2366433" cy="13716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5 </a:t>
              </a:r>
            </a:p>
          </p:txBody>
        </p:sp>
      </p:grpSp>
      <p:grpSp>
        <p:nvGrpSpPr>
          <p:cNvPr id="8" name="Group 42"/>
          <p:cNvGrpSpPr>
            <a:grpSpLocks/>
          </p:cNvGrpSpPr>
          <p:nvPr/>
        </p:nvGrpSpPr>
        <p:grpSpPr bwMode="auto">
          <a:xfrm>
            <a:off x="508002" y="5257800"/>
            <a:ext cx="2366433" cy="13716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4 </a:t>
              </a:r>
            </a:p>
          </p:txBody>
        </p:sp>
      </p:grpSp>
      <p:grpSp>
        <p:nvGrpSpPr>
          <p:cNvPr id="9" name="Group 45"/>
          <p:cNvGrpSpPr>
            <a:grpSpLocks/>
          </p:cNvGrpSpPr>
          <p:nvPr/>
        </p:nvGrpSpPr>
        <p:grpSpPr bwMode="auto">
          <a:xfrm>
            <a:off x="508002" y="5257800"/>
            <a:ext cx="2366433" cy="13716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3 </a:t>
              </a:r>
            </a:p>
          </p:txBody>
        </p:sp>
      </p:grpSp>
      <p:grpSp>
        <p:nvGrpSpPr>
          <p:cNvPr id="10" name="Group 48"/>
          <p:cNvGrpSpPr>
            <a:grpSpLocks/>
          </p:cNvGrpSpPr>
          <p:nvPr/>
        </p:nvGrpSpPr>
        <p:grpSpPr bwMode="auto">
          <a:xfrm>
            <a:off x="508002" y="5257800"/>
            <a:ext cx="2366433" cy="13716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2 </a:t>
              </a:r>
            </a:p>
          </p:txBody>
        </p:sp>
      </p:grpSp>
      <p:grpSp>
        <p:nvGrpSpPr>
          <p:cNvPr id="11" name="Group 51"/>
          <p:cNvGrpSpPr>
            <a:grpSpLocks/>
          </p:cNvGrpSpPr>
          <p:nvPr/>
        </p:nvGrpSpPr>
        <p:grpSpPr bwMode="auto">
          <a:xfrm>
            <a:off x="508002" y="5257800"/>
            <a:ext cx="2366433" cy="13716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1 </a:t>
              </a:r>
            </a:p>
          </p:txBody>
        </p:sp>
      </p:grpSp>
      <p:grpSp>
        <p:nvGrpSpPr>
          <p:cNvPr id="12" name="Group 54"/>
          <p:cNvGrpSpPr>
            <a:grpSpLocks/>
          </p:cNvGrpSpPr>
          <p:nvPr/>
        </p:nvGrpSpPr>
        <p:grpSpPr bwMode="auto">
          <a:xfrm>
            <a:off x="214492" y="5105400"/>
            <a:ext cx="3130787" cy="160020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16"/>
            </a:xfrm>
            <a:prstGeom prst="rect">
              <a:avLst/>
            </a:prstGeom>
            <a:noFill/>
            <a:ln w="9525">
              <a:noFill/>
              <a:miter lim="800000"/>
              <a:headEnd/>
              <a:tailEnd/>
            </a:ln>
          </p:spPr>
          <p:txBody>
            <a:bodyPr>
              <a:spAutoFit/>
            </a:bodyPr>
            <a:lstStyle/>
            <a:p>
              <a:pPr algn="ctr" eaLnBrk="1" hangingPunct="1">
                <a:spcBef>
                  <a:spcPct val="50000"/>
                </a:spcBef>
              </a:pPr>
              <a:r>
                <a:rPr lang="en-US" altLang="vi-VN" sz="3200" b="1" dirty="0" err="1">
                  <a:solidFill>
                    <a:srgbClr val="FF0066"/>
                  </a:solidFill>
                  <a:latin typeface="VNI-Times" pitchFamily="2" charset="0"/>
                </a:rPr>
                <a:t>Hết</a:t>
              </a:r>
              <a:r>
                <a:rPr lang="en-US" altLang="vi-VN" sz="3200" b="1" dirty="0">
                  <a:solidFill>
                    <a:srgbClr val="FF0066"/>
                  </a:solidFill>
                  <a:latin typeface="VNI-Times" pitchFamily="2" charset="0"/>
                </a:rPr>
                <a:t> </a:t>
              </a:r>
              <a:r>
                <a:rPr lang="en-US" altLang="vi-VN" sz="3200" b="1" dirty="0" err="1">
                  <a:solidFill>
                    <a:srgbClr val="FF0066"/>
                  </a:solidFill>
                  <a:latin typeface="VNI-Times" pitchFamily="2" charset="0"/>
                </a:rPr>
                <a:t>giờ</a:t>
              </a:r>
              <a:endParaRPr lang="en-US" altLang="vi-VN" sz="32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1036320" y="1356360"/>
            <a:ext cx="1752600" cy="1162051"/>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9941560" y="3093722"/>
            <a:ext cx="889000" cy="590551"/>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4135120" y="640082"/>
            <a:ext cx="889000" cy="590551"/>
          </a:xfrm>
          <a:prstGeom prst="rect">
            <a:avLst/>
          </a:prstGeom>
          <a:noFill/>
          <a:ln w="9525">
            <a:noFill/>
            <a:miter lim="800000"/>
            <a:headEnd/>
            <a:tailEnd/>
          </a:ln>
        </p:spPr>
      </p:pic>
    </p:spTree>
    <p:extLst>
      <p:ext uri="{BB962C8B-B14F-4D97-AF65-F5344CB8AC3E}">
        <p14:creationId xmlns:p14="http://schemas.microsoft.com/office/powerpoint/2010/main" val="235081013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391160" y="762000"/>
            <a:ext cx="2540000" cy="6096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sp>
        <p:nvSpPr>
          <p:cNvPr id="27657" name="Text Box 9"/>
          <p:cNvSpPr txBox="1">
            <a:spLocks noChangeArrowheads="1"/>
          </p:cNvSpPr>
          <p:nvPr/>
        </p:nvSpPr>
        <p:spPr bwMode="auto">
          <a:xfrm>
            <a:off x="502920" y="822961"/>
            <a:ext cx="2235200" cy="461665"/>
          </a:xfrm>
          <a:prstGeom prst="rect">
            <a:avLst/>
          </a:prstGeom>
          <a:noFill/>
          <a:ln w="9525">
            <a:noFill/>
            <a:miter lim="800000"/>
            <a:headEnd/>
            <a:tailEnd/>
          </a:ln>
        </p:spPr>
        <p:txBody>
          <a:bodyPr lIns="91440" tIns="45720" rIns="91440" bIns="45720">
            <a:spAutoFit/>
          </a:bodyPr>
          <a:lstStyle/>
          <a:p>
            <a:pPr algn="ctr" eaLnBrk="1" hangingPunct="1">
              <a:spcBef>
                <a:spcPct val="50000"/>
              </a:spcBef>
            </a:pPr>
            <a:r>
              <a:rPr lang="en-US" altLang="vi-VN" sz="2400" b="1" dirty="0" err="1">
                <a:solidFill>
                  <a:srgbClr val="FF0000"/>
                </a:solidFill>
                <a:latin typeface="Times New Roman" pitchFamily="18" charset="0"/>
                <a:cs typeface="Times New Roman" pitchFamily="18" charset="0"/>
              </a:rPr>
              <a:t>Câu</a:t>
            </a:r>
            <a:r>
              <a:rPr lang="en-US" altLang="vi-VN" sz="2400" b="1" dirty="0">
                <a:solidFill>
                  <a:srgbClr val="FF0000"/>
                </a:solidFill>
                <a:latin typeface="Times New Roman" pitchFamily="18" charset="0"/>
                <a:cs typeface="Times New Roman" pitchFamily="18" charset="0"/>
              </a:rPr>
              <a:t> </a:t>
            </a:r>
            <a:r>
              <a:rPr lang="en-US" altLang="vi-VN" sz="2400" b="1" dirty="0" err="1">
                <a:solidFill>
                  <a:srgbClr val="FF0000"/>
                </a:solidFill>
                <a:latin typeface="Times New Roman" pitchFamily="18" charset="0"/>
                <a:cs typeface="Times New Roman" pitchFamily="18" charset="0"/>
              </a:rPr>
              <a:t>hỏi</a:t>
            </a:r>
            <a:r>
              <a:rPr lang="en-US" altLang="vi-VN" sz="2400" b="1" dirty="0">
                <a:solidFill>
                  <a:srgbClr val="FF0000"/>
                </a:solidFill>
                <a:latin typeface="Times New Roman" pitchFamily="18" charset="0"/>
                <a:cs typeface="Times New Roman" pitchFamily="18" charset="0"/>
              </a:rPr>
              <a:t> 2</a:t>
            </a:r>
          </a:p>
        </p:txBody>
      </p:sp>
      <p:sp>
        <p:nvSpPr>
          <p:cNvPr id="27658" name="AutoShape 10"/>
          <p:cNvSpPr>
            <a:spLocks noChangeArrowheads="1"/>
          </p:cNvSpPr>
          <p:nvPr/>
        </p:nvSpPr>
        <p:spPr bwMode="auto">
          <a:xfrm>
            <a:off x="360680" y="2148840"/>
            <a:ext cx="2641600" cy="18288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pic>
        <p:nvPicPr>
          <p:cNvPr id="27659" name="Picture 11" descr="AG00317_"/>
          <p:cNvPicPr>
            <a:picLocks noChangeAspect="1" noChangeArrowheads="1" noCrop="1"/>
          </p:cNvPicPr>
          <p:nvPr/>
        </p:nvPicPr>
        <p:blipFill>
          <a:blip r:embed="rId7"/>
          <a:srcRect/>
          <a:stretch>
            <a:fillRect/>
          </a:stretch>
        </p:blipFill>
        <p:spPr bwMode="auto">
          <a:xfrm>
            <a:off x="665482" y="2453640"/>
            <a:ext cx="1403351" cy="129540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986281" y="2529842"/>
            <a:ext cx="770467" cy="576263"/>
          </a:xfrm>
          <a:prstGeom prst="rect">
            <a:avLst/>
          </a:prstGeom>
          <a:noFill/>
          <a:ln w="9525">
            <a:noFill/>
            <a:miter lim="800000"/>
            <a:headEnd/>
            <a:tailEnd/>
          </a:ln>
        </p:spPr>
      </p:pic>
      <p:sp>
        <p:nvSpPr>
          <p:cNvPr id="27661" name="AutoShape 13"/>
          <p:cNvSpPr>
            <a:spLocks noChangeArrowheads="1"/>
          </p:cNvSpPr>
          <p:nvPr/>
        </p:nvSpPr>
        <p:spPr bwMode="auto">
          <a:xfrm>
            <a:off x="3383280" y="472440"/>
            <a:ext cx="8229600" cy="33528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3200" dirty="0"/>
          </a:p>
        </p:txBody>
      </p:sp>
      <p:sp>
        <p:nvSpPr>
          <p:cNvPr id="27662" name="AutoShape 14"/>
          <p:cNvSpPr>
            <a:spLocks noChangeArrowheads="1"/>
          </p:cNvSpPr>
          <p:nvPr/>
        </p:nvSpPr>
        <p:spPr bwMode="auto">
          <a:xfrm>
            <a:off x="3337560" y="4099560"/>
            <a:ext cx="8534400" cy="24384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4800" b="1" dirty="0">
                <a:solidFill>
                  <a:srgbClr val="FF0000"/>
                </a:solidFill>
                <a:latin typeface="Times New Roman" pitchFamily="18" charset="0"/>
                <a:cs typeface="Times New Roman" pitchFamily="18" charset="0"/>
              </a:rPr>
              <a:t>B. </a:t>
            </a:r>
            <a:r>
              <a:rPr lang="en-US" sz="4800" dirty="0" err="1"/>
              <a:t>Nhiệt</a:t>
            </a:r>
            <a:r>
              <a:rPr lang="en-US" sz="4800" dirty="0"/>
              <a:t> </a:t>
            </a:r>
            <a:r>
              <a:rPr lang="en-US" sz="4800" dirty="0" err="1"/>
              <a:t>độ</a:t>
            </a:r>
            <a:r>
              <a:rPr lang="en-US" sz="4800" dirty="0"/>
              <a:t> </a:t>
            </a:r>
            <a:r>
              <a:rPr lang="en-US" sz="4800" dirty="0" err="1"/>
              <a:t>của</a:t>
            </a:r>
            <a:r>
              <a:rPr lang="en-US" sz="4800" dirty="0"/>
              <a:t> </a:t>
            </a:r>
            <a:r>
              <a:rPr lang="en-US" sz="4800" dirty="0" err="1"/>
              <a:t>vật</a:t>
            </a:r>
            <a:endParaRPr lang="en-US" sz="4800" dirty="0"/>
          </a:p>
        </p:txBody>
      </p:sp>
      <p:sp>
        <p:nvSpPr>
          <p:cNvPr id="27670" name="Text Box 22"/>
          <p:cNvSpPr txBox="1">
            <a:spLocks noChangeArrowheads="1"/>
          </p:cNvSpPr>
          <p:nvPr/>
        </p:nvSpPr>
        <p:spPr bwMode="auto">
          <a:xfrm>
            <a:off x="3606800" y="985624"/>
            <a:ext cx="7823200" cy="2554930"/>
          </a:xfrm>
          <a:prstGeom prst="rect">
            <a:avLst/>
          </a:prstGeom>
          <a:noFill/>
          <a:ln w="9525">
            <a:noFill/>
            <a:miter lim="800000"/>
            <a:headEnd/>
            <a:tailEnd/>
          </a:ln>
        </p:spPr>
        <p:txBody>
          <a:bodyPr lIns="91440" tIns="45720" rIns="91440" bIns="45720">
            <a:spAutoFit/>
          </a:bodyPr>
          <a:lstStyle/>
          <a:p>
            <a:r>
              <a:rPr lang="en-US" sz="2667" b="1" dirty="0" err="1"/>
              <a:t>Câu</a:t>
            </a:r>
            <a:r>
              <a:rPr lang="en-US" sz="2667" b="1" dirty="0"/>
              <a:t> 2:</a:t>
            </a:r>
            <a:r>
              <a:rPr lang="en-US" sz="2667" dirty="0"/>
              <a:t> </a:t>
            </a:r>
            <a:r>
              <a:rPr lang="en-US" sz="2667" dirty="0" err="1"/>
              <a:t>Tốc</a:t>
            </a:r>
            <a:r>
              <a:rPr lang="en-US" sz="2667" dirty="0"/>
              <a:t> </a:t>
            </a:r>
            <a:r>
              <a:rPr lang="en-US" sz="2667" dirty="0" err="1"/>
              <a:t>độ</a:t>
            </a:r>
            <a:r>
              <a:rPr lang="en-US" sz="2667" dirty="0"/>
              <a:t> </a:t>
            </a:r>
            <a:r>
              <a:rPr lang="en-US" sz="2667" dirty="0" err="1"/>
              <a:t>chuyển</a:t>
            </a:r>
            <a:r>
              <a:rPr lang="en-US" sz="2667" dirty="0"/>
              <a:t> </a:t>
            </a:r>
            <a:r>
              <a:rPr lang="en-US" sz="2667" dirty="0" err="1"/>
              <a:t>động</a:t>
            </a:r>
            <a:r>
              <a:rPr lang="en-US" sz="2667" dirty="0"/>
              <a:t> </a:t>
            </a:r>
            <a:r>
              <a:rPr lang="en-US" sz="2667" dirty="0" err="1"/>
              <a:t>của</a:t>
            </a:r>
            <a:r>
              <a:rPr lang="en-US" sz="2667" dirty="0"/>
              <a:t> </a:t>
            </a:r>
            <a:r>
              <a:rPr lang="en-US" sz="2667" dirty="0" err="1"/>
              <a:t>các</a:t>
            </a:r>
            <a:r>
              <a:rPr lang="en-US" sz="2667" dirty="0"/>
              <a:t> </a:t>
            </a:r>
            <a:r>
              <a:rPr lang="en-US" sz="2667" dirty="0" err="1"/>
              <a:t>phân</a:t>
            </a:r>
            <a:r>
              <a:rPr lang="en-US" sz="2667" dirty="0"/>
              <a:t> </a:t>
            </a:r>
            <a:r>
              <a:rPr lang="en-US" sz="2667" dirty="0" err="1"/>
              <a:t>tử</a:t>
            </a:r>
            <a:r>
              <a:rPr lang="en-US" sz="2667" dirty="0"/>
              <a:t> </a:t>
            </a:r>
            <a:r>
              <a:rPr lang="en-US" sz="2667" dirty="0" err="1"/>
              <a:t>có</a:t>
            </a:r>
            <a:r>
              <a:rPr lang="en-US" sz="2667" dirty="0"/>
              <a:t> </a:t>
            </a:r>
            <a:r>
              <a:rPr lang="en-US" sz="2667" dirty="0" err="1"/>
              <a:t>liên</a:t>
            </a:r>
            <a:r>
              <a:rPr lang="en-US" sz="2667" dirty="0"/>
              <a:t> </a:t>
            </a:r>
            <a:r>
              <a:rPr lang="en-US" sz="2667" dirty="0" err="1"/>
              <a:t>quan</a:t>
            </a:r>
            <a:r>
              <a:rPr lang="en-US" sz="2667" dirty="0"/>
              <a:t> </a:t>
            </a:r>
            <a:r>
              <a:rPr lang="en-US" sz="2667" dirty="0" err="1"/>
              <a:t>đến</a:t>
            </a:r>
            <a:r>
              <a:rPr lang="en-US" sz="2667" dirty="0"/>
              <a:t> </a:t>
            </a:r>
            <a:r>
              <a:rPr lang="en-US" sz="2667" dirty="0" err="1"/>
              <a:t>đại</a:t>
            </a:r>
            <a:r>
              <a:rPr lang="en-US" sz="2667" dirty="0"/>
              <a:t> </a:t>
            </a:r>
            <a:r>
              <a:rPr lang="en-US" sz="2667" dirty="0" err="1"/>
              <a:t>lượng</a:t>
            </a:r>
            <a:r>
              <a:rPr lang="en-US" sz="2667" dirty="0"/>
              <a:t> </a:t>
            </a:r>
            <a:r>
              <a:rPr lang="en-US" sz="2667" dirty="0" err="1"/>
              <a:t>nào</a:t>
            </a:r>
            <a:r>
              <a:rPr lang="en-US" sz="2667" dirty="0"/>
              <a:t> </a:t>
            </a:r>
            <a:r>
              <a:rPr lang="en-US" sz="2667" dirty="0" err="1"/>
              <a:t>sau</a:t>
            </a:r>
            <a:r>
              <a:rPr lang="en-US" sz="2667" dirty="0"/>
              <a:t> </a:t>
            </a:r>
            <a:r>
              <a:rPr lang="en-US" sz="2667" dirty="0" err="1"/>
              <a:t>đây</a:t>
            </a:r>
            <a:r>
              <a:rPr lang="en-US" sz="2667" dirty="0"/>
              <a:t>?</a:t>
            </a:r>
          </a:p>
          <a:p>
            <a:pPr marL="609585" indent="-609585">
              <a:buAutoNum type="alphaUcPeriod"/>
            </a:pPr>
            <a:r>
              <a:rPr lang="en-US" sz="2667" dirty="0" err="1"/>
              <a:t>Khối</a:t>
            </a:r>
            <a:r>
              <a:rPr lang="en-US" sz="2667" dirty="0"/>
              <a:t> </a:t>
            </a:r>
            <a:r>
              <a:rPr lang="en-US" sz="2667" dirty="0" err="1"/>
              <a:t>lượng</a:t>
            </a:r>
            <a:r>
              <a:rPr lang="en-US" sz="2667" dirty="0"/>
              <a:t> </a:t>
            </a:r>
            <a:r>
              <a:rPr lang="en-US" sz="2667" dirty="0" err="1"/>
              <a:t>của</a:t>
            </a:r>
            <a:r>
              <a:rPr lang="en-US" sz="2667" dirty="0"/>
              <a:t> </a:t>
            </a:r>
            <a:r>
              <a:rPr lang="en-US" sz="2667" dirty="0" err="1"/>
              <a:t>vật</a:t>
            </a:r>
            <a:r>
              <a:rPr lang="en-US" sz="2667" dirty="0"/>
              <a:t>	</a:t>
            </a:r>
          </a:p>
          <a:p>
            <a:pPr marL="609585" indent="-609585">
              <a:buAutoNum type="alphaUcPeriod"/>
            </a:pPr>
            <a:r>
              <a:rPr lang="en-US" sz="2667" dirty="0" err="1"/>
              <a:t>Nhiệt</a:t>
            </a:r>
            <a:r>
              <a:rPr lang="en-US" sz="2667" dirty="0"/>
              <a:t> </a:t>
            </a:r>
            <a:r>
              <a:rPr lang="en-US" sz="2667" dirty="0" err="1"/>
              <a:t>độ</a:t>
            </a:r>
            <a:r>
              <a:rPr lang="en-US" sz="2667" dirty="0"/>
              <a:t> </a:t>
            </a:r>
            <a:r>
              <a:rPr lang="en-US" sz="2667" dirty="0" err="1"/>
              <a:t>của</a:t>
            </a:r>
            <a:r>
              <a:rPr lang="en-US" sz="2667" dirty="0"/>
              <a:t> </a:t>
            </a:r>
            <a:r>
              <a:rPr lang="en-US" sz="2667" dirty="0" err="1"/>
              <a:t>vật</a:t>
            </a:r>
            <a:endParaRPr lang="en-US" sz="2667" dirty="0"/>
          </a:p>
          <a:p>
            <a:r>
              <a:rPr lang="en-US" sz="2667" dirty="0"/>
              <a:t>C. </a:t>
            </a:r>
            <a:r>
              <a:rPr lang="en-US" sz="2667" dirty="0" err="1"/>
              <a:t>Thể</a:t>
            </a:r>
            <a:r>
              <a:rPr lang="en-US" sz="2667" dirty="0"/>
              <a:t> </a:t>
            </a:r>
            <a:r>
              <a:rPr lang="en-US" sz="2667" dirty="0" err="1"/>
              <a:t>tích</a:t>
            </a:r>
            <a:r>
              <a:rPr lang="en-US" sz="2667" dirty="0"/>
              <a:t> </a:t>
            </a:r>
            <a:r>
              <a:rPr lang="en-US" sz="2667" dirty="0" err="1"/>
              <a:t>của</a:t>
            </a:r>
            <a:r>
              <a:rPr lang="en-US" sz="2667" dirty="0"/>
              <a:t> </a:t>
            </a:r>
            <a:r>
              <a:rPr lang="en-US" sz="2667" dirty="0" err="1"/>
              <a:t>vật</a:t>
            </a:r>
            <a:r>
              <a:rPr lang="en-US" sz="2667" dirty="0"/>
              <a:t>	</a:t>
            </a:r>
          </a:p>
          <a:p>
            <a:r>
              <a:rPr lang="en-US" sz="2667" dirty="0"/>
              <a:t>D. </a:t>
            </a:r>
            <a:r>
              <a:rPr lang="en-US" sz="2667" dirty="0" err="1"/>
              <a:t>Trọng</a:t>
            </a:r>
            <a:r>
              <a:rPr lang="en-US" sz="2667" dirty="0"/>
              <a:t> </a:t>
            </a:r>
            <a:r>
              <a:rPr lang="en-US" sz="2667" dirty="0" err="1"/>
              <a:t>lượng</a:t>
            </a:r>
            <a:r>
              <a:rPr lang="en-US" sz="2667" dirty="0"/>
              <a:t> </a:t>
            </a:r>
            <a:r>
              <a:rPr lang="en-US" sz="2667" dirty="0" err="1"/>
              <a:t>riêng</a:t>
            </a:r>
            <a:r>
              <a:rPr lang="en-US" sz="2667" dirty="0"/>
              <a:t> </a:t>
            </a:r>
            <a:r>
              <a:rPr lang="en-US" sz="2667" dirty="0" err="1"/>
              <a:t>của</a:t>
            </a:r>
            <a:r>
              <a:rPr lang="en-US" sz="2667" dirty="0"/>
              <a:t> </a:t>
            </a:r>
            <a:r>
              <a:rPr lang="en-US" sz="2667" dirty="0" err="1"/>
              <a:t>vật</a:t>
            </a:r>
            <a:endParaRPr lang="en-US" sz="2667" dirty="0"/>
          </a:p>
        </p:txBody>
      </p:sp>
      <p:grpSp>
        <p:nvGrpSpPr>
          <p:cNvPr id="2" name="Group 24"/>
          <p:cNvGrpSpPr>
            <a:grpSpLocks/>
          </p:cNvGrpSpPr>
          <p:nvPr/>
        </p:nvGrpSpPr>
        <p:grpSpPr bwMode="auto">
          <a:xfrm>
            <a:off x="478369" y="5257800"/>
            <a:ext cx="2366433" cy="13716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10 </a:t>
              </a:r>
            </a:p>
          </p:txBody>
        </p:sp>
      </p:grpSp>
      <p:grpSp>
        <p:nvGrpSpPr>
          <p:cNvPr id="3" name="Group 27"/>
          <p:cNvGrpSpPr>
            <a:grpSpLocks/>
          </p:cNvGrpSpPr>
          <p:nvPr/>
        </p:nvGrpSpPr>
        <p:grpSpPr bwMode="auto">
          <a:xfrm>
            <a:off x="508002" y="5257800"/>
            <a:ext cx="2366433" cy="13716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9 </a:t>
              </a:r>
            </a:p>
          </p:txBody>
        </p:sp>
      </p:grpSp>
      <p:grpSp>
        <p:nvGrpSpPr>
          <p:cNvPr id="4" name="Group 30"/>
          <p:cNvGrpSpPr>
            <a:grpSpLocks/>
          </p:cNvGrpSpPr>
          <p:nvPr/>
        </p:nvGrpSpPr>
        <p:grpSpPr bwMode="auto">
          <a:xfrm>
            <a:off x="508002" y="5257800"/>
            <a:ext cx="2366433" cy="13716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8 </a:t>
              </a:r>
            </a:p>
          </p:txBody>
        </p:sp>
      </p:grpSp>
      <p:grpSp>
        <p:nvGrpSpPr>
          <p:cNvPr id="5" name="Group 33"/>
          <p:cNvGrpSpPr>
            <a:grpSpLocks/>
          </p:cNvGrpSpPr>
          <p:nvPr/>
        </p:nvGrpSpPr>
        <p:grpSpPr bwMode="auto">
          <a:xfrm>
            <a:off x="508002" y="5257800"/>
            <a:ext cx="2366433" cy="13716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7 </a:t>
              </a:r>
            </a:p>
          </p:txBody>
        </p:sp>
      </p:grpSp>
      <p:grpSp>
        <p:nvGrpSpPr>
          <p:cNvPr id="6" name="Group 36"/>
          <p:cNvGrpSpPr>
            <a:grpSpLocks/>
          </p:cNvGrpSpPr>
          <p:nvPr/>
        </p:nvGrpSpPr>
        <p:grpSpPr bwMode="auto">
          <a:xfrm>
            <a:off x="508002" y="5257800"/>
            <a:ext cx="2366433" cy="13716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6 </a:t>
              </a:r>
            </a:p>
          </p:txBody>
        </p:sp>
      </p:grpSp>
      <p:grpSp>
        <p:nvGrpSpPr>
          <p:cNvPr id="7" name="Group 39"/>
          <p:cNvGrpSpPr>
            <a:grpSpLocks/>
          </p:cNvGrpSpPr>
          <p:nvPr/>
        </p:nvGrpSpPr>
        <p:grpSpPr bwMode="auto">
          <a:xfrm>
            <a:off x="508002" y="5257800"/>
            <a:ext cx="2366433" cy="13716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5 </a:t>
              </a:r>
            </a:p>
          </p:txBody>
        </p:sp>
      </p:grpSp>
      <p:grpSp>
        <p:nvGrpSpPr>
          <p:cNvPr id="8" name="Group 42"/>
          <p:cNvGrpSpPr>
            <a:grpSpLocks/>
          </p:cNvGrpSpPr>
          <p:nvPr/>
        </p:nvGrpSpPr>
        <p:grpSpPr bwMode="auto">
          <a:xfrm>
            <a:off x="508002" y="5257800"/>
            <a:ext cx="2366433" cy="13716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4 </a:t>
              </a:r>
            </a:p>
          </p:txBody>
        </p:sp>
      </p:grpSp>
      <p:grpSp>
        <p:nvGrpSpPr>
          <p:cNvPr id="9" name="Group 45"/>
          <p:cNvGrpSpPr>
            <a:grpSpLocks/>
          </p:cNvGrpSpPr>
          <p:nvPr/>
        </p:nvGrpSpPr>
        <p:grpSpPr bwMode="auto">
          <a:xfrm>
            <a:off x="508002" y="5257800"/>
            <a:ext cx="2366433" cy="13716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3 </a:t>
              </a:r>
            </a:p>
          </p:txBody>
        </p:sp>
      </p:grpSp>
      <p:grpSp>
        <p:nvGrpSpPr>
          <p:cNvPr id="10" name="Group 48"/>
          <p:cNvGrpSpPr>
            <a:grpSpLocks/>
          </p:cNvGrpSpPr>
          <p:nvPr/>
        </p:nvGrpSpPr>
        <p:grpSpPr bwMode="auto">
          <a:xfrm>
            <a:off x="508002" y="5257800"/>
            <a:ext cx="2366433" cy="13716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2 </a:t>
              </a:r>
            </a:p>
          </p:txBody>
        </p:sp>
      </p:grpSp>
      <p:grpSp>
        <p:nvGrpSpPr>
          <p:cNvPr id="11" name="Group 51"/>
          <p:cNvGrpSpPr>
            <a:grpSpLocks/>
          </p:cNvGrpSpPr>
          <p:nvPr/>
        </p:nvGrpSpPr>
        <p:grpSpPr bwMode="auto">
          <a:xfrm>
            <a:off x="508002" y="5257800"/>
            <a:ext cx="2366433" cy="13716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1 </a:t>
              </a:r>
            </a:p>
          </p:txBody>
        </p:sp>
      </p:grpSp>
      <p:grpSp>
        <p:nvGrpSpPr>
          <p:cNvPr id="12" name="Group 54"/>
          <p:cNvGrpSpPr>
            <a:grpSpLocks/>
          </p:cNvGrpSpPr>
          <p:nvPr/>
        </p:nvGrpSpPr>
        <p:grpSpPr bwMode="auto">
          <a:xfrm>
            <a:off x="214492" y="5105400"/>
            <a:ext cx="3130787" cy="160020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16"/>
            </a:xfrm>
            <a:prstGeom prst="rect">
              <a:avLst/>
            </a:prstGeom>
            <a:noFill/>
            <a:ln w="9525">
              <a:noFill/>
              <a:miter lim="800000"/>
              <a:headEnd/>
              <a:tailEnd/>
            </a:ln>
          </p:spPr>
          <p:txBody>
            <a:bodyPr>
              <a:spAutoFit/>
            </a:bodyPr>
            <a:lstStyle/>
            <a:p>
              <a:pPr algn="ctr" eaLnBrk="1" hangingPunct="1">
                <a:spcBef>
                  <a:spcPct val="50000"/>
                </a:spcBef>
              </a:pPr>
              <a:r>
                <a:rPr lang="en-US" altLang="vi-VN" sz="3200" b="1" dirty="0" err="1">
                  <a:solidFill>
                    <a:srgbClr val="FF0066"/>
                  </a:solidFill>
                  <a:latin typeface="VNI-Times" pitchFamily="2" charset="0"/>
                </a:rPr>
                <a:t>Hết</a:t>
              </a:r>
              <a:r>
                <a:rPr lang="en-US" altLang="vi-VN" sz="3200" b="1" dirty="0">
                  <a:solidFill>
                    <a:srgbClr val="FF0066"/>
                  </a:solidFill>
                  <a:latin typeface="VNI-Times" pitchFamily="2" charset="0"/>
                </a:rPr>
                <a:t> </a:t>
              </a:r>
              <a:r>
                <a:rPr lang="en-US" altLang="vi-VN" sz="3200" b="1" dirty="0" err="1">
                  <a:solidFill>
                    <a:srgbClr val="FF0066"/>
                  </a:solidFill>
                  <a:latin typeface="VNI-Times" pitchFamily="2" charset="0"/>
                </a:rPr>
                <a:t>giờ</a:t>
              </a:r>
              <a:endParaRPr lang="en-US" altLang="vi-VN" sz="32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1036320" y="1356360"/>
            <a:ext cx="1752600" cy="1162051"/>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9941560" y="3093722"/>
            <a:ext cx="889000" cy="590551"/>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4135120" y="640082"/>
            <a:ext cx="889000" cy="590551"/>
          </a:xfrm>
          <a:prstGeom prst="rect">
            <a:avLst/>
          </a:prstGeom>
          <a:noFill/>
          <a:ln w="9525">
            <a:noFill/>
            <a:miter lim="800000"/>
            <a:headEnd/>
            <a:tailEnd/>
          </a:ln>
        </p:spPr>
      </p:pic>
    </p:spTree>
    <p:extLst>
      <p:ext uri="{BB962C8B-B14F-4D97-AF65-F5344CB8AC3E}">
        <p14:creationId xmlns:p14="http://schemas.microsoft.com/office/powerpoint/2010/main" val="15349490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391160" y="762000"/>
            <a:ext cx="2540000" cy="6096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sp>
        <p:nvSpPr>
          <p:cNvPr id="27657" name="Text Box 9"/>
          <p:cNvSpPr txBox="1">
            <a:spLocks noChangeArrowheads="1"/>
          </p:cNvSpPr>
          <p:nvPr/>
        </p:nvSpPr>
        <p:spPr bwMode="auto">
          <a:xfrm>
            <a:off x="502920" y="822961"/>
            <a:ext cx="2235200" cy="461665"/>
          </a:xfrm>
          <a:prstGeom prst="rect">
            <a:avLst/>
          </a:prstGeom>
          <a:noFill/>
          <a:ln w="9525">
            <a:noFill/>
            <a:miter lim="800000"/>
            <a:headEnd/>
            <a:tailEnd/>
          </a:ln>
        </p:spPr>
        <p:txBody>
          <a:bodyPr lIns="91440" tIns="45720" rIns="91440" bIns="45720">
            <a:spAutoFit/>
          </a:bodyPr>
          <a:lstStyle/>
          <a:p>
            <a:pPr algn="ctr" eaLnBrk="1" hangingPunct="1">
              <a:spcBef>
                <a:spcPct val="50000"/>
              </a:spcBef>
            </a:pPr>
            <a:r>
              <a:rPr lang="en-US" altLang="vi-VN" sz="2400" b="1" dirty="0" err="1">
                <a:solidFill>
                  <a:srgbClr val="FF0000"/>
                </a:solidFill>
                <a:latin typeface="Times New Roman" pitchFamily="18" charset="0"/>
                <a:cs typeface="Times New Roman" pitchFamily="18" charset="0"/>
              </a:rPr>
              <a:t>Câu</a:t>
            </a:r>
            <a:r>
              <a:rPr lang="en-US" altLang="vi-VN" sz="2400" b="1" dirty="0">
                <a:solidFill>
                  <a:srgbClr val="FF0000"/>
                </a:solidFill>
                <a:latin typeface="Times New Roman" pitchFamily="18" charset="0"/>
                <a:cs typeface="Times New Roman" pitchFamily="18" charset="0"/>
              </a:rPr>
              <a:t> </a:t>
            </a:r>
            <a:r>
              <a:rPr lang="en-US" altLang="vi-VN" sz="2400" b="1" dirty="0" err="1">
                <a:solidFill>
                  <a:srgbClr val="FF0000"/>
                </a:solidFill>
                <a:latin typeface="Times New Roman" pitchFamily="18" charset="0"/>
                <a:cs typeface="Times New Roman" pitchFamily="18" charset="0"/>
              </a:rPr>
              <a:t>hỏi</a:t>
            </a:r>
            <a:r>
              <a:rPr lang="en-US" altLang="vi-VN" sz="2400" b="1" dirty="0">
                <a:solidFill>
                  <a:srgbClr val="FF0000"/>
                </a:solidFill>
                <a:latin typeface="Times New Roman" pitchFamily="18" charset="0"/>
                <a:cs typeface="Times New Roman" pitchFamily="18" charset="0"/>
              </a:rPr>
              <a:t> 3</a:t>
            </a:r>
          </a:p>
        </p:txBody>
      </p:sp>
      <p:sp>
        <p:nvSpPr>
          <p:cNvPr id="27658" name="AutoShape 10"/>
          <p:cNvSpPr>
            <a:spLocks noChangeArrowheads="1"/>
          </p:cNvSpPr>
          <p:nvPr/>
        </p:nvSpPr>
        <p:spPr bwMode="auto">
          <a:xfrm>
            <a:off x="360680" y="2148840"/>
            <a:ext cx="2641600" cy="18288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pic>
        <p:nvPicPr>
          <p:cNvPr id="27659" name="Picture 11" descr="AG00317_"/>
          <p:cNvPicPr>
            <a:picLocks noChangeAspect="1" noChangeArrowheads="1" noCrop="1"/>
          </p:cNvPicPr>
          <p:nvPr/>
        </p:nvPicPr>
        <p:blipFill>
          <a:blip r:embed="rId7"/>
          <a:srcRect/>
          <a:stretch>
            <a:fillRect/>
          </a:stretch>
        </p:blipFill>
        <p:spPr bwMode="auto">
          <a:xfrm>
            <a:off x="665482" y="2453640"/>
            <a:ext cx="1403351" cy="129540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986281" y="2529842"/>
            <a:ext cx="770467" cy="576263"/>
          </a:xfrm>
          <a:prstGeom prst="rect">
            <a:avLst/>
          </a:prstGeom>
          <a:noFill/>
          <a:ln w="9525">
            <a:noFill/>
            <a:miter lim="800000"/>
            <a:headEnd/>
            <a:tailEnd/>
          </a:ln>
        </p:spPr>
      </p:pic>
      <p:sp>
        <p:nvSpPr>
          <p:cNvPr id="27661" name="AutoShape 13"/>
          <p:cNvSpPr>
            <a:spLocks noChangeArrowheads="1"/>
          </p:cNvSpPr>
          <p:nvPr/>
        </p:nvSpPr>
        <p:spPr bwMode="auto">
          <a:xfrm>
            <a:off x="3383280" y="472440"/>
            <a:ext cx="8229600" cy="33528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3200" dirty="0"/>
          </a:p>
        </p:txBody>
      </p:sp>
      <p:sp>
        <p:nvSpPr>
          <p:cNvPr id="27662" name="AutoShape 14"/>
          <p:cNvSpPr>
            <a:spLocks noChangeArrowheads="1"/>
          </p:cNvSpPr>
          <p:nvPr/>
        </p:nvSpPr>
        <p:spPr bwMode="auto">
          <a:xfrm>
            <a:off x="3414265" y="4038600"/>
            <a:ext cx="8534400" cy="24384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4267" b="1" dirty="0">
                <a:solidFill>
                  <a:srgbClr val="FF0000"/>
                </a:solidFill>
                <a:latin typeface="Times New Roman" pitchFamily="18" charset="0"/>
                <a:cs typeface="Times New Roman" pitchFamily="18" charset="0"/>
              </a:rPr>
              <a:t>B. </a:t>
            </a:r>
            <a:r>
              <a:rPr lang="en-US" sz="4267" dirty="0" err="1"/>
              <a:t>Từ</a:t>
            </a:r>
            <a:r>
              <a:rPr lang="en-US" sz="4267" dirty="0"/>
              <a:t> </a:t>
            </a:r>
            <a:r>
              <a:rPr lang="en-US" sz="4267" dirty="0" err="1"/>
              <a:t>nhiệt</a:t>
            </a:r>
            <a:r>
              <a:rPr lang="en-US" sz="4267" dirty="0"/>
              <a:t> </a:t>
            </a:r>
            <a:r>
              <a:rPr lang="en-US" sz="4267" dirty="0" err="1"/>
              <a:t>năng</a:t>
            </a:r>
            <a:r>
              <a:rPr lang="en-US" sz="4267" dirty="0"/>
              <a:t> sang </a:t>
            </a:r>
            <a:r>
              <a:rPr lang="en-US" sz="4267" dirty="0" err="1"/>
              <a:t>nhiệt</a:t>
            </a:r>
            <a:r>
              <a:rPr lang="en-US" sz="4267" dirty="0"/>
              <a:t> </a:t>
            </a:r>
            <a:r>
              <a:rPr lang="en-US" sz="4267" dirty="0" err="1"/>
              <a:t>năng</a:t>
            </a:r>
            <a:r>
              <a:rPr lang="en-US" sz="4267" dirty="0"/>
              <a:t>.</a:t>
            </a:r>
          </a:p>
          <a:p>
            <a:pPr algn="ctr"/>
            <a:endParaRPr lang="en-US" altLang="vi-VN" sz="4267" b="1" dirty="0">
              <a:solidFill>
                <a:srgbClr val="FF0000"/>
              </a:solidFill>
              <a:latin typeface="Times New Roman" pitchFamily="18" charset="0"/>
              <a:cs typeface="Times New Roman" pitchFamily="18" charset="0"/>
            </a:endParaRPr>
          </a:p>
        </p:txBody>
      </p:sp>
      <p:sp>
        <p:nvSpPr>
          <p:cNvPr id="27670" name="Text Box 22"/>
          <p:cNvSpPr txBox="1">
            <a:spLocks noChangeArrowheads="1"/>
          </p:cNvSpPr>
          <p:nvPr/>
        </p:nvSpPr>
        <p:spPr bwMode="auto">
          <a:xfrm>
            <a:off x="3586480" y="816426"/>
            <a:ext cx="7823200" cy="2965364"/>
          </a:xfrm>
          <a:prstGeom prst="rect">
            <a:avLst/>
          </a:prstGeom>
          <a:noFill/>
          <a:ln w="9525">
            <a:noFill/>
            <a:miter lim="800000"/>
            <a:headEnd/>
            <a:tailEnd/>
          </a:ln>
        </p:spPr>
        <p:txBody>
          <a:bodyPr lIns="91440" tIns="45720" rIns="91440" bIns="45720">
            <a:spAutoFit/>
          </a:bodyPr>
          <a:lstStyle/>
          <a:p>
            <a:r>
              <a:rPr lang="en-US" sz="2667" b="1" dirty="0" err="1"/>
              <a:t>Câu</a:t>
            </a:r>
            <a:r>
              <a:rPr lang="en-US" sz="2667" b="1" dirty="0"/>
              <a:t> 3:</a:t>
            </a:r>
            <a:r>
              <a:rPr lang="en-US" sz="2667" dirty="0"/>
              <a:t> </a:t>
            </a:r>
            <a:r>
              <a:rPr lang="en-US" sz="2667" dirty="0" err="1"/>
              <a:t>Nung</a:t>
            </a:r>
            <a:r>
              <a:rPr lang="en-US" sz="2667" dirty="0"/>
              <a:t> </a:t>
            </a:r>
            <a:r>
              <a:rPr lang="en-US" sz="2667" dirty="0" err="1"/>
              <a:t>nóng</a:t>
            </a:r>
            <a:r>
              <a:rPr lang="en-US" sz="2667" dirty="0"/>
              <a:t> </a:t>
            </a:r>
            <a:r>
              <a:rPr lang="en-US" sz="2667" dirty="0" err="1"/>
              <a:t>một</a:t>
            </a:r>
            <a:r>
              <a:rPr lang="en-US" sz="2667" dirty="0"/>
              <a:t> </a:t>
            </a:r>
            <a:r>
              <a:rPr lang="en-US" sz="2667" dirty="0" err="1"/>
              <a:t>cục</a:t>
            </a:r>
            <a:r>
              <a:rPr lang="en-US" sz="2667" dirty="0"/>
              <a:t> </a:t>
            </a:r>
            <a:r>
              <a:rPr lang="en-US" sz="2667" dirty="0" err="1"/>
              <a:t>sắt</a:t>
            </a:r>
            <a:r>
              <a:rPr lang="en-US" sz="2667" dirty="0"/>
              <a:t> </a:t>
            </a:r>
            <a:r>
              <a:rPr lang="en-US" sz="2667" dirty="0" err="1"/>
              <a:t>thả</a:t>
            </a:r>
            <a:r>
              <a:rPr lang="en-US" sz="2667" dirty="0"/>
              <a:t> </a:t>
            </a:r>
            <a:r>
              <a:rPr lang="en-US" sz="2667" dirty="0" err="1"/>
              <a:t>vào</a:t>
            </a:r>
            <a:r>
              <a:rPr lang="en-US" sz="2667" dirty="0"/>
              <a:t> </a:t>
            </a:r>
            <a:r>
              <a:rPr lang="en-US" sz="2667" dirty="0" err="1"/>
              <a:t>chậu</a:t>
            </a:r>
            <a:r>
              <a:rPr lang="en-US" sz="2667" dirty="0"/>
              <a:t> </a:t>
            </a:r>
            <a:r>
              <a:rPr lang="en-US" sz="2667" dirty="0" err="1"/>
              <a:t>nước</a:t>
            </a:r>
            <a:r>
              <a:rPr lang="en-US" sz="2667" dirty="0"/>
              <a:t> </a:t>
            </a:r>
            <a:r>
              <a:rPr lang="en-US" sz="2667" dirty="0" err="1"/>
              <a:t>lạnh</a:t>
            </a:r>
            <a:r>
              <a:rPr lang="en-US" sz="2667" dirty="0"/>
              <a:t>, </a:t>
            </a:r>
            <a:r>
              <a:rPr lang="en-US" sz="2667" dirty="0" err="1"/>
              <a:t>nước</a:t>
            </a:r>
            <a:r>
              <a:rPr lang="en-US" sz="2667" dirty="0"/>
              <a:t> </a:t>
            </a:r>
            <a:r>
              <a:rPr lang="en-US" sz="2667" dirty="0" err="1"/>
              <a:t>nóng</a:t>
            </a:r>
            <a:r>
              <a:rPr lang="en-US" sz="2667" dirty="0"/>
              <a:t> </a:t>
            </a:r>
            <a:r>
              <a:rPr lang="en-US" sz="2667" dirty="0" err="1"/>
              <a:t>lên</a:t>
            </a:r>
            <a:r>
              <a:rPr lang="en-US" sz="2667" dirty="0"/>
              <a:t>, </a:t>
            </a:r>
            <a:r>
              <a:rPr lang="en-US" sz="2667" dirty="0" err="1"/>
              <a:t>cục</a:t>
            </a:r>
            <a:r>
              <a:rPr lang="en-US" sz="2667" dirty="0"/>
              <a:t> </a:t>
            </a:r>
            <a:r>
              <a:rPr lang="en-US" sz="2667" dirty="0" err="1"/>
              <a:t>sắt</a:t>
            </a:r>
            <a:r>
              <a:rPr lang="en-US" sz="2667" dirty="0"/>
              <a:t> </a:t>
            </a:r>
            <a:r>
              <a:rPr lang="en-US" sz="2667" dirty="0" err="1"/>
              <a:t>nguội</a:t>
            </a:r>
            <a:r>
              <a:rPr lang="en-US" sz="2667" dirty="0"/>
              <a:t> </a:t>
            </a:r>
            <a:r>
              <a:rPr lang="en-US" sz="2667" dirty="0" err="1"/>
              <a:t>đi</a:t>
            </a:r>
            <a:r>
              <a:rPr lang="en-US" sz="2667" dirty="0"/>
              <a:t>. </a:t>
            </a:r>
            <a:r>
              <a:rPr lang="en-US" sz="2667" dirty="0" err="1"/>
              <a:t>Trong</a:t>
            </a:r>
            <a:r>
              <a:rPr lang="en-US" sz="2667" dirty="0"/>
              <a:t> </a:t>
            </a:r>
            <a:r>
              <a:rPr lang="en-US" sz="2667" dirty="0" err="1"/>
              <a:t>quá</a:t>
            </a:r>
            <a:r>
              <a:rPr lang="en-US" sz="2667" dirty="0"/>
              <a:t> </a:t>
            </a:r>
            <a:r>
              <a:rPr lang="en-US" sz="2667" dirty="0" err="1"/>
              <a:t>trình</a:t>
            </a:r>
            <a:r>
              <a:rPr lang="en-US" sz="2667" dirty="0"/>
              <a:t> </a:t>
            </a:r>
            <a:r>
              <a:rPr lang="en-US" sz="2667" dirty="0" err="1"/>
              <a:t>này</a:t>
            </a:r>
            <a:r>
              <a:rPr lang="en-US" sz="2667" dirty="0"/>
              <a:t> </a:t>
            </a:r>
            <a:r>
              <a:rPr lang="en-US" sz="2667" dirty="0" err="1"/>
              <a:t>có</a:t>
            </a:r>
            <a:r>
              <a:rPr lang="en-US" sz="2667" dirty="0"/>
              <a:t> </a:t>
            </a:r>
            <a:r>
              <a:rPr lang="en-US" sz="2667" dirty="0" err="1"/>
              <a:t>sự</a:t>
            </a:r>
            <a:r>
              <a:rPr lang="en-US" sz="2667" dirty="0"/>
              <a:t> </a:t>
            </a:r>
            <a:r>
              <a:rPr lang="en-US" sz="2667" dirty="0" err="1"/>
              <a:t>chuyển</a:t>
            </a:r>
            <a:r>
              <a:rPr lang="en-US" sz="2667" dirty="0"/>
              <a:t> </a:t>
            </a:r>
            <a:r>
              <a:rPr lang="en-US" sz="2667" dirty="0" err="1"/>
              <a:t>hóa</a:t>
            </a:r>
            <a:r>
              <a:rPr lang="en-US" sz="2667" dirty="0"/>
              <a:t> </a:t>
            </a:r>
            <a:r>
              <a:rPr lang="en-US" sz="2667" dirty="0" err="1"/>
              <a:t>năng</a:t>
            </a:r>
            <a:r>
              <a:rPr lang="en-US" sz="2667" dirty="0"/>
              <a:t> </a:t>
            </a:r>
            <a:r>
              <a:rPr lang="en-US" sz="2667" dirty="0" err="1"/>
              <a:t>lượng</a:t>
            </a:r>
            <a:r>
              <a:rPr lang="en-US" sz="2667" dirty="0"/>
              <a:t>:</a:t>
            </a:r>
          </a:p>
          <a:p>
            <a:pPr marL="457189" indent="-457189">
              <a:buAutoNum type="alphaUcPeriod"/>
            </a:pPr>
            <a:r>
              <a:rPr lang="en-US" sz="2667" dirty="0" err="1"/>
              <a:t>Từ</a:t>
            </a:r>
            <a:r>
              <a:rPr lang="en-US" sz="2667" dirty="0"/>
              <a:t> </a:t>
            </a:r>
            <a:r>
              <a:rPr lang="en-US" sz="2667" dirty="0" err="1"/>
              <a:t>cơ</a:t>
            </a:r>
            <a:r>
              <a:rPr lang="en-US" sz="2667" dirty="0"/>
              <a:t> </a:t>
            </a:r>
            <a:r>
              <a:rPr lang="en-US" sz="2667" dirty="0" err="1"/>
              <a:t>năng</a:t>
            </a:r>
            <a:r>
              <a:rPr lang="en-US" sz="2667" dirty="0"/>
              <a:t> sang </a:t>
            </a:r>
            <a:r>
              <a:rPr lang="en-US" sz="2667" dirty="0" err="1"/>
              <a:t>nhiệt</a:t>
            </a:r>
            <a:r>
              <a:rPr lang="en-US" sz="2667" dirty="0"/>
              <a:t> </a:t>
            </a:r>
            <a:r>
              <a:rPr lang="en-US" sz="2667" dirty="0" err="1"/>
              <a:t>năng</a:t>
            </a:r>
            <a:r>
              <a:rPr lang="en-US" sz="2667" dirty="0"/>
              <a:t>.		</a:t>
            </a:r>
          </a:p>
          <a:p>
            <a:pPr marL="457189" indent="-457189">
              <a:buAutoNum type="alphaUcPeriod"/>
            </a:pPr>
            <a:r>
              <a:rPr lang="en-US" sz="2667" dirty="0" err="1"/>
              <a:t>Từ</a:t>
            </a:r>
            <a:r>
              <a:rPr lang="en-US" sz="2667" dirty="0"/>
              <a:t> </a:t>
            </a:r>
            <a:r>
              <a:rPr lang="en-US" sz="2667" dirty="0" err="1"/>
              <a:t>nhiệt</a:t>
            </a:r>
            <a:r>
              <a:rPr lang="en-US" sz="2667" dirty="0"/>
              <a:t> </a:t>
            </a:r>
            <a:r>
              <a:rPr lang="en-US" sz="2667" dirty="0" err="1"/>
              <a:t>năng</a:t>
            </a:r>
            <a:r>
              <a:rPr lang="en-US" sz="2667" dirty="0"/>
              <a:t> sang </a:t>
            </a:r>
            <a:r>
              <a:rPr lang="en-US" sz="2667" dirty="0" err="1"/>
              <a:t>nhiệt</a:t>
            </a:r>
            <a:r>
              <a:rPr lang="en-US" sz="2667" dirty="0"/>
              <a:t> </a:t>
            </a:r>
            <a:r>
              <a:rPr lang="en-US" sz="2667" dirty="0" err="1"/>
              <a:t>năng</a:t>
            </a:r>
            <a:r>
              <a:rPr lang="en-US" sz="2667" dirty="0"/>
              <a:t>.</a:t>
            </a:r>
          </a:p>
          <a:p>
            <a:r>
              <a:rPr lang="en-US" sz="2667" dirty="0"/>
              <a:t>C. </a:t>
            </a:r>
            <a:r>
              <a:rPr lang="en-US" sz="2667" dirty="0" err="1"/>
              <a:t>Từ</a:t>
            </a:r>
            <a:r>
              <a:rPr lang="en-US" sz="2667" dirty="0"/>
              <a:t> </a:t>
            </a:r>
            <a:r>
              <a:rPr lang="en-US" sz="2667" dirty="0" err="1"/>
              <a:t>cơ</a:t>
            </a:r>
            <a:r>
              <a:rPr lang="en-US" sz="2667" dirty="0"/>
              <a:t> </a:t>
            </a:r>
            <a:r>
              <a:rPr lang="en-US" sz="2667" dirty="0" err="1"/>
              <a:t>năng</a:t>
            </a:r>
            <a:r>
              <a:rPr lang="en-US" sz="2667" dirty="0"/>
              <a:t> sang </a:t>
            </a:r>
            <a:r>
              <a:rPr lang="en-US" sz="2667" dirty="0" err="1"/>
              <a:t>cơ</a:t>
            </a:r>
            <a:r>
              <a:rPr lang="en-US" sz="2667" dirty="0"/>
              <a:t> </a:t>
            </a:r>
            <a:r>
              <a:rPr lang="en-US" sz="2667" dirty="0" err="1"/>
              <a:t>năng</a:t>
            </a:r>
            <a:r>
              <a:rPr lang="en-US" sz="2667" dirty="0"/>
              <a:t>.		</a:t>
            </a:r>
          </a:p>
          <a:p>
            <a:r>
              <a:rPr lang="en-US" sz="2667" dirty="0"/>
              <a:t>D. </a:t>
            </a:r>
            <a:r>
              <a:rPr lang="en-US" sz="2667" dirty="0" err="1"/>
              <a:t>Từ</a:t>
            </a:r>
            <a:r>
              <a:rPr lang="en-US" sz="2667" dirty="0"/>
              <a:t> </a:t>
            </a:r>
            <a:r>
              <a:rPr lang="en-US" sz="2667" dirty="0" err="1"/>
              <a:t>nhiệt</a:t>
            </a:r>
            <a:r>
              <a:rPr lang="en-US" sz="2667" dirty="0"/>
              <a:t> </a:t>
            </a:r>
            <a:r>
              <a:rPr lang="en-US" sz="2667" dirty="0" err="1"/>
              <a:t>năng</a:t>
            </a:r>
            <a:r>
              <a:rPr lang="en-US" sz="2667" dirty="0"/>
              <a:t> sang </a:t>
            </a:r>
            <a:r>
              <a:rPr lang="en-US" sz="2667" dirty="0" err="1"/>
              <a:t>cơ</a:t>
            </a:r>
            <a:r>
              <a:rPr lang="en-US" sz="2667" dirty="0"/>
              <a:t> </a:t>
            </a:r>
            <a:r>
              <a:rPr lang="en-US" sz="2667" dirty="0" err="1"/>
              <a:t>năng</a:t>
            </a:r>
            <a:r>
              <a:rPr lang="en-US" sz="2667" dirty="0"/>
              <a:t>.</a:t>
            </a:r>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1036320" y="1356360"/>
            <a:ext cx="1752600" cy="1162051"/>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9941560" y="3093722"/>
            <a:ext cx="889000" cy="590551"/>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4135120" y="640082"/>
            <a:ext cx="889000" cy="590551"/>
          </a:xfrm>
          <a:prstGeom prst="rect">
            <a:avLst/>
          </a:prstGeom>
          <a:noFill/>
          <a:ln w="9525">
            <a:noFill/>
            <a:miter lim="800000"/>
            <a:headEnd/>
            <a:tailEnd/>
          </a:ln>
        </p:spPr>
      </p:pic>
      <p:grpSp>
        <p:nvGrpSpPr>
          <p:cNvPr id="108" name="Group 24">
            <a:extLst>
              <a:ext uri="{FF2B5EF4-FFF2-40B4-BE49-F238E27FC236}">
                <a16:creationId xmlns:a16="http://schemas.microsoft.com/office/drawing/2014/main" id="{802B7E63-60AD-4303-8FD2-46DE77A41EAA}"/>
              </a:ext>
            </a:extLst>
          </p:cNvPr>
          <p:cNvGrpSpPr>
            <a:grpSpLocks/>
          </p:cNvGrpSpPr>
          <p:nvPr/>
        </p:nvGrpSpPr>
        <p:grpSpPr bwMode="auto">
          <a:xfrm>
            <a:off x="478369" y="5257800"/>
            <a:ext cx="2366433" cy="1371600"/>
            <a:chOff x="1762" y="1160"/>
            <a:chExt cx="1118" cy="864"/>
          </a:xfrm>
        </p:grpSpPr>
        <p:pic>
          <p:nvPicPr>
            <p:cNvPr id="109" name="Picture 25" descr="CLOCK">
              <a:extLst>
                <a:ext uri="{FF2B5EF4-FFF2-40B4-BE49-F238E27FC236}">
                  <a16:creationId xmlns:a16="http://schemas.microsoft.com/office/drawing/2014/main" id="{9AAE89D8-13ED-4E54-9036-D7FDF607AF2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0" name="AutoShape 26">
              <a:extLst>
                <a:ext uri="{FF2B5EF4-FFF2-40B4-BE49-F238E27FC236}">
                  <a16:creationId xmlns:a16="http://schemas.microsoft.com/office/drawing/2014/main" id="{31445742-9709-4DB0-825E-4162FA579D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10 </a:t>
              </a:r>
            </a:p>
          </p:txBody>
        </p:sp>
      </p:grpSp>
      <p:grpSp>
        <p:nvGrpSpPr>
          <p:cNvPr id="111" name="Group 27">
            <a:extLst>
              <a:ext uri="{FF2B5EF4-FFF2-40B4-BE49-F238E27FC236}">
                <a16:creationId xmlns:a16="http://schemas.microsoft.com/office/drawing/2014/main" id="{90CE0337-A071-47F8-9DF4-6937C982C679}"/>
              </a:ext>
            </a:extLst>
          </p:cNvPr>
          <p:cNvGrpSpPr>
            <a:grpSpLocks/>
          </p:cNvGrpSpPr>
          <p:nvPr/>
        </p:nvGrpSpPr>
        <p:grpSpPr bwMode="auto">
          <a:xfrm>
            <a:off x="508002" y="5257800"/>
            <a:ext cx="2366433" cy="1371600"/>
            <a:chOff x="1762" y="1160"/>
            <a:chExt cx="1118" cy="864"/>
          </a:xfrm>
        </p:grpSpPr>
        <p:pic>
          <p:nvPicPr>
            <p:cNvPr id="112" name="Picture 28" descr="CLOCK">
              <a:extLst>
                <a:ext uri="{FF2B5EF4-FFF2-40B4-BE49-F238E27FC236}">
                  <a16:creationId xmlns:a16="http://schemas.microsoft.com/office/drawing/2014/main" id="{72EB1AE9-45C8-4ECE-A0E4-BD53EC2DA6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3" name="AutoShape 29">
              <a:extLst>
                <a:ext uri="{FF2B5EF4-FFF2-40B4-BE49-F238E27FC236}">
                  <a16:creationId xmlns:a16="http://schemas.microsoft.com/office/drawing/2014/main" id="{31BE0D7A-2226-480F-9AF3-6F61E4968A8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9 </a:t>
              </a:r>
            </a:p>
          </p:txBody>
        </p:sp>
      </p:grpSp>
      <p:grpSp>
        <p:nvGrpSpPr>
          <p:cNvPr id="114" name="Group 30">
            <a:extLst>
              <a:ext uri="{FF2B5EF4-FFF2-40B4-BE49-F238E27FC236}">
                <a16:creationId xmlns:a16="http://schemas.microsoft.com/office/drawing/2014/main" id="{43D481BB-32AF-4D50-8D1B-582C4F70DE9D}"/>
              </a:ext>
            </a:extLst>
          </p:cNvPr>
          <p:cNvGrpSpPr>
            <a:grpSpLocks/>
          </p:cNvGrpSpPr>
          <p:nvPr/>
        </p:nvGrpSpPr>
        <p:grpSpPr bwMode="auto">
          <a:xfrm>
            <a:off x="508002" y="5257800"/>
            <a:ext cx="2366433" cy="1371600"/>
            <a:chOff x="1762" y="1160"/>
            <a:chExt cx="1118" cy="864"/>
          </a:xfrm>
        </p:grpSpPr>
        <p:pic>
          <p:nvPicPr>
            <p:cNvPr id="115" name="Picture 31" descr="CLOCK">
              <a:extLst>
                <a:ext uri="{FF2B5EF4-FFF2-40B4-BE49-F238E27FC236}">
                  <a16:creationId xmlns:a16="http://schemas.microsoft.com/office/drawing/2014/main" id="{76F6D74C-0677-4EA9-90BB-92EF3654B6A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6" name="AutoShape 32">
              <a:extLst>
                <a:ext uri="{FF2B5EF4-FFF2-40B4-BE49-F238E27FC236}">
                  <a16:creationId xmlns:a16="http://schemas.microsoft.com/office/drawing/2014/main" id="{60A7EFB2-C007-41D4-84CC-310A550A319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8 </a:t>
              </a:r>
            </a:p>
          </p:txBody>
        </p:sp>
      </p:grpSp>
      <p:grpSp>
        <p:nvGrpSpPr>
          <p:cNvPr id="117" name="Group 33">
            <a:extLst>
              <a:ext uri="{FF2B5EF4-FFF2-40B4-BE49-F238E27FC236}">
                <a16:creationId xmlns:a16="http://schemas.microsoft.com/office/drawing/2014/main" id="{CEF4E6B1-EAB9-421F-87A2-7EC57E60C5B9}"/>
              </a:ext>
            </a:extLst>
          </p:cNvPr>
          <p:cNvGrpSpPr>
            <a:grpSpLocks/>
          </p:cNvGrpSpPr>
          <p:nvPr/>
        </p:nvGrpSpPr>
        <p:grpSpPr bwMode="auto">
          <a:xfrm>
            <a:off x="508002" y="5257800"/>
            <a:ext cx="2366433" cy="1371600"/>
            <a:chOff x="1762" y="1160"/>
            <a:chExt cx="1118" cy="864"/>
          </a:xfrm>
        </p:grpSpPr>
        <p:pic>
          <p:nvPicPr>
            <p:cNvPr id="118" name="Picture 34" descr="CLOCK">
              <a:extLst>
                <a:ext uri="{FF2B5EF4-FFF2-40B4-BE49-F238E27FC236}">
                  <a16:creationId xmlns:a16="http://schemas.microsoft.com/office/drawing/2014/main" id="{922B5246-3EA9-4DB2-AAF5-3C389C54D46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9" name="AutoShape 35">
              <a:extLst>
                <a:ext uri="{FF2B5EF4-FFF2-40B4-BE49-F238E27FC236}">
                  <a16:creationId xmlns:a16="http://schemas.microsoft.com/office/drawing/2014/main" id="{FD4A0158-9134-4224-A066-170CBD2615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7 </a:t>
              </a:r>
            </a:p>
          </p:txBody>
        </p:sp>
      </p:grpSp>
      <p:grpSp>
        <p:nvGrpSpPr>
          <p:cNvPr id="120" name="Group 36">
            <a:extLst>
              <a:ext uri="{FF2B5EF4-FFF2-40B4-BE49-F238E27FC236}">
                <a16:creationId xmlns:a16="http://schemas.microsoft.com/office/drawing/2014/main" id="{28974B78-694A-4DE4-9A6F-A56F0FA28398}"/>
              </a:ext>
            </a:extLst>
          </p:cNvPr>
          <p:cNvGrpSpPr>
            <a:grpSpLocks/>
          </p:cNvGrpSpPr>
          <p:nvPr/>
        </p:nvGrpSpPr>
        <p:grpSpPr bwMode="auto">
          <a:xfrm>
            <a:off x="508002" y="5257800"/>
            <a:ext cx="2366433" cy="1371600"/>
            <a:chOff x="1762" y="1160"/>
            <a:chExt cx="1118" cy="864"/>
          </a:xfrm>
        </p:grpSpPr>
        <p:pic>
          <p:nvPicPr>
            <p:cNvPr id="121" name="Picture 37" descr="CLOCK">
              <a:extLst>
                <a:ext uri="{FF2B5EF4-FFF2-40B4-BE49-F238E27FC236}">
                  <a16:creationId xmlns:a16="http://schemas.microsoft.com/office/drawing/2014/main" id="{9D48B1F6-2090-49A9-84BE-51A5DDF9BAA0}"/>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2" name="AutoShape 38">
              <a:extLst>
                <a:ext uri="{FF2B5EF4-FFF2-40B4-BE49-F238E27FC236}">
                  <a16:creationId xmlns:a16="http://schemas.microsoft.com/office/drawing/2014/main" id="{7D91332C-F209-4BED-ABB1-10083FF75E7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6 </a:t>
              </a:r>
            </a:p>
          </p:txBody>
        </p:sp>
      </p:grpSp>
      <p:grpSp>
        <p:nvGrpSpPr>
          <p:cNvPr id="123" name="Group 39">
            <a:extLst>
              <a:ext uri="{FF2B5EF4-FFF2-40B4-BE49-F238E27FC236}">
                <a16:creationId xmlns:a16="http://schemas.microsoft.com/office/drawing/2014/main" id="{CFC6A9EC-21D4-4185-972D-73FD3D5B4086}"/>
              </a:ext>
            </a:extLst>
          </p:cNvPr>
          <p:cNvGrpSpPr>
            <a:grpSpLocks/>
          </p:cNvGrpSpPr>
          <p:nvPr/>
        </p:nvGrpSpPr>
        <p:grpSpPr bwMode="auto">
          <a:xfrm>
            <a:off x="508002" y="5257800"/>
            <a:ext cx="2366433" cy="1371600"/>
            <a:chOff x="1762" y="1160"/>
            <a:chExt cx="1118" cy="864"/>
          </a:xfrm>
        </p:grpSpPr>
        <p:pic>
          <p:nvPicPr>
            <p:cNvPr id="124" name="Picture 40" descr="CLOCK">
              <a:extLst>
                <a:ext uri="{FF2B5EF4-FFF2-40B4-BE49-F238E27FC236}">
                  <a16:creationId xmlns:a16="http://schemas.microsoft.com/office/drawing/2014/main" id="{5143B3C7-187A-4855-87EC-45D88F325BA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5" name="AutoShape 41">
              <a:extLst>
                <a:ext uri="{FF2B5EF4-FFF2-40B4-BE49-F238E27FC236}">
                  <a16:creationId xmlns:a16="http://schemas.microsoft.com/office/drawing/2014/main" id="{6731305B-2EBB-4456-9DD6-F5258776E1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5 </a:t>
              </a:r>
            </a:p>
          </p:txBody>
        </p:sp>
      </p:grpSp>
      <p:grpSp>
        <p:nvGrpSpPr>
          <p:cNvPr id="126" name="Group 42">
            <a:extLst>
              <a:ext uri="{FF2B5EF4-FFF2-40B4-BE49-F238E27FC236}">
                <a16:creationId xmlns:a16="http://schemas.microsoft.com/office/drawing/2014/main" id="{ECED304F-3B44-4699-AFCC-F141E9F9582C}"/>
              </a:ext>
            </a:extLst>
          </p:cNvPr>
          <p:cNvGrpSpPr>
            <a:grpSpLocks/>
          </p:cNvGrpSpPr>
          <p:nvPr/>
        </p:nvGrpSpPr>
        <p:grpSpPr bwMode="auto">
          <a:xfrm>
            <a:off x="508002" y="5257800"/>
            <a:ext cx="2366433" cy="1371600"/>
            <a:chOff x="1762" y="1160"/>
            <a:chExt cx="1118" cy="864"/>
          </a:xfrm>
        </p:grpSpPr>
        <p:pic>
          <p:nvPicPr>
            <p:cNvPr id="127" name="Picture 43" descr="CLOCK">
              <a:extLst>
                <a:ext uri="{FF2B5EF4-FFF2-40B4-BE49-F238E27FC236}">
                  <a16:creationId xmlns:a16="http://schemas.microsoft.com/office/drawing/2014/main" id="{7ADE7027-9194-4D4F-9F1E-099AE17C7861}"/>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8" name="AutoShape 44">
              <a:extLst>
                <a:ext uri="{FF2B5EF4-FFF2-40B4-BE49-F238E27FC236}">
                  <a16:creationId xmlns:a16="http://schemas.microsoft.com/office/drawing/2014/main" id="{CE50440A-68F7-4998-AABE-C53AC165A77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4 </a:t>
              </a:r>
            </a:p>
          </p:txBody>
        </p:sp>
      </p:grpSp>
      <p:grpSp>
        <p:nvGrpSpPr>
          <p:cNvPr id="129" name="Group 45">
            <a:extLst>
              <a:ext uri="{FF2B5EF4-FFF2-40B4-BE49-F238E27FC236}">
                <a16:creationId xmlns:a16="http://schemas.microsoft.com/office/drawing/2014/main" id="{354CAEC1-7874-4A04-8C58-22A11D895575}"/>
              </a:ext>
            </a:extLst>
          </p:cNvPr>
          <p:cNvGrpSpPr>
            <a:grpSpLocks/>
          </p:cNvGrpSpPr>
          <p:nvPr/>
        </p:nvGrpSpPr>
        <p:grpSpPr bwMode="auto">
          <a:xfrm>
            <a:off x="508002" y="5257800"/>
            <a:ext cx="2366433" cy="1371600"/>
            <a:chOff x="1762" y="1160"/>
            <a:chExt cx="1118" cy="864"/>
          </a:xfrm>
        </p:grpSpPr>
        <p:pic>
          <p:nvPicPr>
            <p:cNvPr id="130" name="Picture 46" descr="CLOCK">
              <a:extLst>
                <a:ext uri="{FF2B5EF4-FFF2-40B4-BE49-F238E27FC236}">
                  <a16:creationId xmlns:a16="http://schemas.microsoft.com/office/drawing/2014/main" id="{A0BA5A16-FF6F-4ECB-B873-5436C35CCF0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1" name="AutoShape 47">
              <a:extLst>
                <a:ext uri="{FF2B5EF4-FFF2-40B4-BE49-F238E27FC236}">
                  <a16:creationId xmlns:a16="http://schemas.microsoft.com/office/drawing/2014/main" id="{B21B21B8-6706-425E-8FB7-06B2A5B84DC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3 </a:t>
              </a:r>
            </a:p>
          </p:txBody>
        </p:sp>
      </p:grpSp>
      <p:grpSp>
        <p:nvGrpSpPr>
          <p:cNvPr id="132" name="Group 48">
            <a:extLst>
              <a:ext uri="{FF2B5EF4-FFF2-40B4-BE49-F238E27FC236}">
                <a16:creationId xmlns:a16="http://schemas.microsoft.com/office/drawing/2014/main" id="{CEAAC086-63C9-472B-BA0E-7E2CECA751F5}"/>
              </a:ext>
            </a:extLst>
          </p:cNvPr>
          <p:cNvGrpSpPr>
            <a:grpSpLocks/>
          </p:cNvGrpSpPr>
          <p:nvPr/>
        </p:nvGrpSpPr>
        <p:grpSpPr bwMode="auto">
          <a:xfrm>
            <a:off x="508002" y="5257800"/>
            <a:ext cx="2366433" cy="1371600"/>
            <a:chOff x="1762" y="1160"/>
            <a:chExt cx="1118" cy="864"/>
          </a:xfrm>
        </p:grpSpPr>
        <p:pic>
          <p:nvPicPr>
            <p:cNvPr id="133" name="Picture 49" descr="CLOCK">
              <a:extLst>
                <a:ext uri="{FF2B5EF4-FFF2-40B4-BE49-F238E27FC236}">
                  <a16:creationId xmlns:a16="http://schemas.microsoft.com/office/drawing/2014/main" id="{67D7AD15-4185-4BE7-BE75-1F8C23E51E09}"/>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4" name="AutoShape 50">
              <a:extLst>
                <a:ext uri="{FF2B5EF4-FFF2-40B4-BE49-F238E27FC236}">
                  <a16:creationId xmlns:a16="http://schemas.microsoft.com/office/drawing/2014/main" id="{59EE66C6-DBB2-4E71-9F64-6F4D9214C88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2 </a:t>
              </a:r>
            </a:p>
          </p:txBody>
        </p:sp>
      </p:grpSp>
      <p:grpSp>
        <p:nvGrpSpPr>
          <p:cNvPr id="135" name="Group 51">
            <a:extLst>
              <a:ext uri="{FF2B5EF4-FFF2-40B4-BE49-F238E27FC236}">
                <a16:creationId xmlns:a16="http://schemas.microsoft.com/office/drawing/2014/main" id="{CE5FA6F2-1F9F-4B06-904B-7767FBC0E0D9}"/>
              </a:ext>
            </a:extLst>
          </p:cNvPr>
          <p:cNvGrpSpPr>
            <a:grpSpLocks/>
          </p:cNvGrpSpPr>
          <p:nvPr/>
        </p:nvGrpSpPr>
        <p:grpSpPr bwMode="auto">
          <a:xfrm>
            <a:off x="508002" y="5257800"/>
            <a:ext cx="2366433" cy="1371600"/>
            <a:chOff x="1762" y="1160"/>
            <a:chExt cx="1118" cy="864"/>
          </a:xfrm>
        </p:grpSpPr>
        <p:pic>
          <p:nvPicPr>
            <p:cNvPr id="136" name="Picture 52" descr="CLOCK">
              <a:extLst>
                <a:ext uri="{FF2B5EF4-FFF2-40B4-BE49-F238E27FC236}">
                  <a16:creationId xmlns:a16="http://schemas.microsoft.com/office/drawing/2014/main" id="{728A8785-9EEF-408C-A71D-E0E3DEE61997}"/>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7" name="AutoShape 53">
              <a:extLst>
                <a:ext uri="{FF2B5EF4-FFF2-40B4-BE49-F238E27FC236}">
                  <a16:creationId xmlns:a16="http://schemas.microsoft.com/office/drawing/2014/main" id="{9E1E9781-576B-4CD8-BF68-761611E549C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1 </a:t>
              </a:r>
            </a:p>
          </p:txBody>
        </p:sp>
      </p:grpSp>
      <p:grpSp>
        <p:nvGrpSpPr>
          <p:cNvPr id="138" name="Group 54">
            <a:extLst>
              <a:ext uri="{FF2B5EF4-FFF2-40B4-BE49-F238E27FC236}">
                <a16:creationId xmlns:a16="http://schemas.microsoft.com/office/drawing/2014/main" id="{2CBD9ED7-C734-4561-B8A6-2972EEE302A4}"/>
              </a:ext>
            </a:extLst>
          </p:cNvPr>
          <p:cNvGrpSpPr>
            <a:grpSpLocks/>
          </p:cNvGrpSpPr>
          <p:nvPr/>
        </p:nvGrpSpPr>
        <p:grpSpPr bwMode="auto">
          <a:xfrm>
            <a:off x="214492" y="5105400"/>
            <a:ext cx="3130787" cy="1600200"/>
            <a:chOff x="1644" y="1920"/>
            <a:chExt cx="1248" cy="864"/>
          </a:xfrm>
        </p:grpSpPr>
        <p:pic>
          <p:nvPicPr>
            <p:cNvPr id="139" name="Picture 55" descr="CLOCK">
              <a:extLst>
                <a:ext uri="{FF2B5EF4-FFF2-40B4-BE49-F238E27FC236}">
                  <a16:creationId xmlns:a16="http://schemas.microsoft.com/office/drawing/2014/main" id="{2AF16DDD-0B5D-423A-843E-526D6E2569D1}"/>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140" name="Text Box 56">
              <a:extLst>
                <a:ext uri="{FF2B5EF4-FFF2-40B4-BE49-F238E27FC236}">
                  <a16:creationId xmlns:a16="http://schemas.microsoft.com/office/drawing/2014/main" id="{B37F216F-8AB7-4160-B5AB-FBCC6F77DDC9}"/>
                </a:ext>
              </a:extLst>
            </p:cNvPr>
            <p:cNvSpPr txBox="1">
              <a:spLocks noChangeArrowheads="1"/>
            </p:cNvSpPr>
            <p:nvPr/>
          </p:nvSpPr>
          <p:spPr bwMode="auto">
            <a:xfrm>
              <a:off x="1644" y="2160"/>
              <a:ext cx="1248" cy="316"/>
            </a:xfrm>
            <a:prstGeom prst="rect">
              <a:avLst/>
            </a:prstGeom>
            <a:noFill/>
            <a:ln w="9525">
              <a:noFill/>
              <a:miter lim="800000"/>
              <a:headEnd/>
              <a:tailEnd/>
            </a:ln>
          </p:spPr>
          <p:txBody>
            <a:bodyPr>
              <a:spAutoFit/>
            </a:bodyPr>
            <a:lstStyle/>
            <a:p>
              <a:pPr algn="ctr" eaLnBrk="1" hangingPunct="1">
                <a:spcBef>
                  <a:spcPct val="50000"/>
                </a:spcBef>
              </a:pPr>
              <a:r>
                <a:rPr lang="en-US" altLang="vi-VN" sz="3200" b="1" dirty="0" err="1">
                  <a:solidFill>
                    <a:srgbClr val="FF0066"/>
                  </a:solidFill>
                  <a:latin typeface="VNI-Times" pitchFamily="2" charset="0"/>
                </a:rPr>
                <a:t>Hết</a:t>
              </a:r>
              <a:r>
                <a:rPr lang="en-US" altLang="vi-VN" sz="3200" b="1" dirty="0">
                  <a:solidFill>
                    <a:srgbClr val="FF0066"/>
                  </a:solidFill>
                  <a:latin typeface="VNI-Times" pitchFamily="2" charset="0"/>
                </a:rPr>
                <a:t> </a:t>
              </a:r>
              <a:r>
                <a:rPr lang="en-US" altLang="vi-VN" sz="3200" b="1" dirty="0" err="1">
                  <a:solidFill>
                    <a:srgbClr val="FF0066"/>
                  </a:solidFill>
                  <a:latin typeface="VNI-Times" pitchFamily="2" charset="0"/>
                </a:rPr>
                <a:t>giờ</a:t>
              </a:r>
              <a:endParaRPr lang="en-US" altLang="vi-VN" sz="3200" b="1" dirty="0">
                <a:solidFill>
                  <a:srgbClr val="FF0066"/>
                </a:solidFill>
                <a:latin typeface="VNI-Times" pitchFamily="2" charset="0"/>
              </a:endParaRPr>
            </a:p>
          </p:txBody>
        </p:sp>
      </p:grpSp>
    </p:spTree>
    <p:extLst>
      <p:ext uri="{BB962C8B-B14F-4D97-AF65-F5344CB8AC3E}">
        <p14:creationId xmlns:p14="http://schemas.microsoft.com/office/powerpoint/2010/main" val="238304770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1000" fill="hold"/>
                                        <p:tgtEl>
                                          <p:spTgt spid="108"/>
                                        </p:tgtEl>
                                        <p:attrNameLst>
                                          <p:attrName>ppt_w</p:attrName>
                                        </p:attrNameLst>
                                      </p:cBhvr>
                                      <p:tavLst>
                                        <p:tav tm="0">
                                          <p:val>
                                            <p:fltVal val="0"/>
                                          </p:val>
                                        </p:tav>
                                        <p:tav tm="100000">
                                          <p:val>
                                            <p:strVal val="#ppt_w"/>
                                          </p:val>
                                        </p:tav>
                                      </p:tavLst>
                                    </p:anim>
                                    <p:anim calcmode="lin" valueType="num">
                                      <p:cBhvr>
                                        <p:cTn id="33" dur="1000" fill="hold"/>
                                        <p:tgtEl>
                                          <p:spTgt spid="10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1000" fill="hold"/>
                                        <p:tgtEl>
                                          <p:spTgt spid="111"/>
                                        </p:tgtEl>
                                        <p:attrNameLst>
                                          <p:attrName>ppt_w</p:attrName>
                                        </p:attrNameLst>
                                      </p:cBhvr>
                                      <p:tavLst>
                                        <p:tav tm="0">
                                          <p:val>
                                            <p:fltVal val="0"/>
                                          </p:val>
                                        </p:tav>
                                        <p:tav tm="100000">
                                          <p:val>
                                            <p:strVal val="#ppt_w"/>
                                          </p:val>
                                        </p:tav>
                                      </p:tavLst>
                                    </p:anim>
                                    <p:anim calcmode="lin" valueType="num">
                                      <p:cBhvr>
                                        <p:cTn id="38" dur="1000" fill="hold"/>
                                        <p:tgtEl>
                                          <p:spTgt spid="1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cBhvr>
                                        <p:cTn id="42" dur="1000" fill="hold"/>
                                        <p:tgtEl>
                                          <p:spTgt spid="114"/>
                                        </p:tgtEl>
                                        <p:attrNameLst>
                                          <p:attrName>ppt_w</p:attrName>
                                        </p:attrNameLst>
                                      </p:cBhvr>
                                      <p:tavLst>
                                        <p:tav tm="0">
                                          <p:val>
                                            <p:fltVal val="0"/>
                                          </p:val>
                                        </p:tav>
                                        <p:tav tm="100000">
                                          <p:val>
                                            <p:strVal val="#ppt_w"/>
                                          </p:val>
                                        </p:tav>
                                      </p:tavLst>
                                    </p:anim>
                                    <p:anim calcmode="lin" valueType="num">
                                      <p:cBhvr>
                                        <p:cTn id="43" dur="1000" fill="hold"/>
                                        <p:tgtEl>
                                          <p:spTgt spid="1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p:cTn id="47" dur="1000" fill="hold"/>
                                        <p:tgtEl>
                                          <p:spTgt spid="117"/>
                                        </p:tgtEl>
                                        <p:attrNameLst>
                                          <p:attrName>ppt_w</p:attrName>
                                        </p:attrNameLst>
                                      </p:cBhvr>
                                      <p:tavLst>
                                        <p:tav tm="0">
                                          <p:val>
                                            <p:fltVal val="0"/>
                                          </p:val>
                                        </p:tav>
                                        <p:tav tm="100000">
                                          <p:val>
                                            <p:strVal val="#ppt_w"/>
                                          </p:val>
                                        </p:tav>
                                      </p:tavLst>
                                    </p:anim>
                                    <p:anim calcmode="lin" valueType="num">
                                      <p:cBhvr>
                                        <p:cTn id="48"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120"/>
                                        </p:tgtEl>
                                        <p:attrNameLst>
                                          <p:attrName>style.visibility</p:attrName>
                                        </p:attrNameLst>
                                      </p:cBhvr>
                                      <p:to>
                                        <p:strVal val="visible"/>
                                      </p:to>
                                    </p:set>
                                    <p:anim calcmode="lin" valueType="num">
                                      <p:cBhvr>
                                        <p:cTn id="52" dur="1000" fill="hold"/>
                                        <p:tgtEl>
                                          <p:spTgt spid="120"/>
                                        </p:tgtEl>
                                        <p:attrNameLst>
                                          <p:attrName>ppt_w</p:attrName>
                                        </p:attrNameLst>
                                      </p:cBhvr>
                                      <p:tavLst>
                                        <p:tav tm="0">
                                          <p:val>
                                            <p:fltVal val="0"/>
                                          </p:val>
                                        </p:tav>
                                        <p:tav tm="100000">
                                          <p:val>
                                            <p:strVal val="#ppt_w"/>
                                          </p:val>
                                        </p:tav>
                                      </p:tavLst>
                                    </p:anim>
                                    <p:anim calcmode="lin" valueType="num">
                                      <p:cBhvr>
                                        <p:cTn id="53"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23"/>
                                        </p:tgtEl>
                                        <p:attrNameLst>
                                          <p:attrName>style.visibility</p:attrName>
                                        </p:attrNameLst>
                                      </p:cBhvr>
                                      <p:to>
                                        <p:strVal val="visible"/>
                                      </p:to>
                                    </p:set>
                                    <p:anim calcmode="lin" valueType="num">
                                      <p:cBhvr>
                                        <p:cTn id="57" dur="1000" fill="hold"/>
                                        <p:tgtEl>
                                          <p:spTgt spid="123"/>
                                        </p:tgtEl>
                                        <p:attrNameLst>
                                          <p:attrName>ppt_w</p:attrName>
                                        </p:attrNameLst>
                                      </p:cBhvr>
                                      <p:tavLst>
                                        <p:tav tm="0">
                                          <p:val>
                                            <p:fltVal val="0"/>
                                          </p:val>
                                        </p:tav>
                                        <p:tav tm="100000">
                                          <p:val>
                                            <p:strVal val="#ppt_w"/>
                                          </p:val>
                                        </p:tav>
                                      </p:tavLst>
                                    </p:anim>
                                    <p:anim calcmode="lin" valueType="num">
                                      <p:cBhvr>
                                        <p:cTn id="58" dur="1000" fill="hold"/>
                                        <p:tgtEl>
                                          <p:spTgt spid="1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126"/>
                                        </p:tgtEl>
                                        <p:attrNameLst>
                                          <p:attrName>style.visibility</p:attrName>
                                        </p:attrNameLst>
                                      </p:cBhvr>
                                      <p:to>
                                        <p:strVal val="visible"/>
                                      </p:to>
                                    </p:set>
                                    <p:anim calcmode="lin" valueType="num">
                                      <p:cBhvr>
                                        <p:cTn id="62" dur="1000" fill="hold"/>
                                        <p:tgtEl>
                                          <p:spTgt spid="126"/>
                                        </p:tgtEl>
                                        <p:attrNameLst>
                                          <p:attrName>ppt_w</p:attrName>
                                        </p:attrNameLst>
                                      </p:cBhvr>
                                      <p:tavLst>
                                        <p:tav tm="0">
                                          <p:val>
                                            <p:fltVal val="0"/>
                                          </p:val>
                                        </p:tav>
                                        <p:tav tm="100000">
                                          <p:val>
                                            <p:strVal val="#ppt_w"/>
                                          </p:val>
                                        </p:tav>
                                      </p:tavLst>
                                    </p:anim>
                                    <p:anim calcmode="lin" valueType="num">
                                      <p:cBhvr>
                                        <p:cTn id="63" dur="1000" fill="hold"/>
                                        <p:tgtEl>
                                          <p:spTgt spid="1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1000" fill="hold"/>
                                        <p:tgtEl>
                                          <p:spTgt spid="129"/>
                                        </p:tgtEl>
                                        <p:attrNameLst>
                                          <p:attrName>ppt_w</p:attrName>
                                        </p:attrNameLst>
                                      </p:cBhvr>
                                      <p:tavLst>
                                        <p:tav tm="0">
                                          <p:val>
                                            <p:fltVal val="0"/>
                                          </p:val>
                                        </p:tav>
                                        <p:tav tm="100000">
                                          <p:val>
                                            <p:strVal val="#ppt_w"/>
                                          </p:val>
                                        </p:tav>
                                      </p:tavLst>
                                    </p:anim>
                                    <p:anim calcmode="lin" valueType="num">
                                      <p:cBhvr>
                                        <p:cTn id="68" dur="1000" fill="hold"/>
                                        <p:tgtEl>
                                          <p:spTgt spid="1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32"/>
                                        </p:tgtEl>
                                        <p:attrNameLst>
                                          <p:attrName>style.visibility</p:attrName>
                                        </p:attrNameLst>
                                      </p:cBhvr>
                                      <p:to>
                                        <p:strVal val="visible"/>
                                      </p:to>
                                    </p:set>
                                    <p:anim calcmode="lin" valueType="num">
                                      <p:cBhvr>
                                        <p:cTn id="72" dur="1000" fill="hold"/>
                                        <p:tgtEl>
                                          <p:spTgt spid="132"/>
                                        </p:tgtEl>
                                        <p:attrNameLst>
                                          <p:attrName>ppt_w</p:attrName>
                                        </p:attrNameLst>
                                      </p:cBhvr>
                                      <p:tavLst>
                                        <p:tav tm="0">
                                          <p:val>
                                            <p:fltVal val="0"/>
                                          </p:val>
                                        </p:tav>
                                        <p:tav tm="100000">
                                          <p:val>
                                            <p:strVal val="#ppt_w"/>
                                          </p:val>
                                        </p:tav>
                                      </p:tavLst>
                                    </p:anim>
                                    <p:anim calcmode="lin" valueType="num">
                                      <p:cBhvr>
                                        <p:cTn id="73" dur="1000" fill="hold"/>
                                        <p:tgtEl>
                                          <p:spTgt spid="1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35"/>
                                        </p:tgtEl>
                                        <p:attrNameLst>
                                          <p:attrName>style.visibility</p:attrName>
                                        </p:attrNameLst>
                                      </p:cBhvr>
                                      <p:to>
                                        <p:strVal val="visible"/>
                                      </p:to>
                                    </p:set>
                                    <p:anim calcmode="lin" valueType="num">
                                      <p:cBhvr>
                                        <p:cTn id="77" dur="1000" fill="hold"/>
                                        <p:tgtEl>
                                          <p:spTgt spid="135"/>
                                        </p:tgtEl>
                                        <p:attrNameLst>
                                          <p:attrName>ppt_w</p:attrName>
                                        </p:attrNameLst>
                                      </p:cBhvr>
                                      <p:tavLst>
                                        <p:tav tm="0">
                                          <p:val>
                                            <p:fltVal val="0"/>
                                          </p:val>
                                        </p:tav>
                                        <p:tav tm="100000">
                                          <p:val>
                                            <p:strVal val="#ppt_w"/>
                                          </p:val>
                                        </p:tav>
                                      </p:tavLst>
                                    </p:anim>
                                    <p:anim calcmode="lin" valueType="num">
                                      <p:cBhvr>
                                        <p:cTn id="78" dur="1000" fill="hold"/>
                                        <p:tgtEl>
                                          <p:spTgt spid="1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38"/>
                                        </p:tgtEl>
                                        <p:attrNameLst>
                                          <p:attrName>style.visibility</p:attrName>
                                        </p:attrNameLst>
                                      </p:cBhvr>
                                      <p:to>
                                        <p:strVal val="visible"/>
                                      </p:to>
                                    </p:set>
                                    <p:anim calcmode="lin" valueType="num">
                                      <p:cBhvr>
                                        <p:cTn id="82" dur="1000" fill="hold"/>
                                        <p:tgtEl>
                                          <p:spTgt spid="138"/>
                                        </p:tgtEl>
                                        <p:attrNameLst>
                                          <p:attrName>ppt_w</p:attrName>
                                        </p:attrNameLst>
                                      </p:cBhvr>
                                      <p:tavLst>
                                        <p:tav tm="0">
                                          <p:val>
                                            <p:fltVal val="0"/>
                                          </p:val>
                                        </p:tav>
                                        <p:tav tm="100000">
                                          <p:val>
                                            <p:strVal val="#ppt_w"/>
                                          </p:val>
                                        </p:tav>
                                      </p:tavLst>
                                    </p:anim>
                                    <p:anim calcmode="lin" valueType="num">
                                      <p:cBhvr>
                                        <p:cTn id="83" dur="1000" fill="hold"/>
                                        <p:tgtEl>
                                          <p:spTgt spid="1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3588929" y="4824856"/>
            <a:ext cx="5014140" cy="1446550"/>
          </a:xfrm>
          <a:prstGeom prst="rect">
            <a:avLst/>
          </a:prstGeom>
          <a:noFill/>
        </p:spPr>
        <p:txBody>
          <a:bodyPr wrap="square" rtlCol="0">
            <a:spAutoFit/>
          </a:bodyPr>
          <a:lstStyle/>
          <a:p>
            <a:pPr algn="ct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I. Một số tính </a:t>
            </a:r>
            <a:r>
              <a:rPr lang="en-US" sz="4400" dirty="0">
                <a:latin typeface="Times New Roman" panose="02020603050405020304" pitchFamily="18" charset="0"/>
                <a:ea typeface="Roboto Black" panose="02000000000000000000" pitchFamily="2" charset="0"/>
                <a:cs typeface="Times New Roman" panose="02020603050405020304" pitchFamily="18" charset="0"/>
              </a:rPr>
              <a:t>c</a:t>
            </a:r>
            <a:r>
              <a:rPr lang="en-US" sz="4400" dirty="0" smtClean="0">
                <a:latin typeface="Times New Roman" panose="02020603050405020304" pitchFamily="18" charset="0"/>
                <a:ea typeface="Roboto Black" panose="02000000000000000000" pitchFamily="2" charset="0"/>
                <a:cs typeface="Times New Roman" panose="02020603050405020304" pitchFamily="18" charset="0"/>
              </a:rPr>
              <a:t>hất </a:t>
            </a:r>
            <a:r>
              <a:rPr lang="en-US" sz="4400" dirty="0">
                <a:latin typeface="Times New Roman" panose="02020603050405020304" pitchFamily="18" charset="0"/>
                <a:ea typeface="Roboto Black" panose="02000000000000000000" pitchFamily="2" charset="0"/>
                <a:cs typeface="Times New Roman" panose="02020603050405020304" pitchFamily="18" charset="0"/>
              </a:rPr>
              <a:t>Phân Tử, Nguyên Tử</a:t>
            </a:r>
          </a:p>
        </p:txBody>
      </p:sp>
      <p:grpSp>
        <p:nvGrpSpPr>
          <p:cNvPr id="2" name="Group 1">
            <a:extLst>
              <a:ext uri="{FF2B5EF4-FFF2-40B4-BE49-F238E27FC236}">
                <a16:creationId xmlns:a16="http://schemas.microsoft.com/office/drawing/2014/main" id="{02448C64-E279-749B-27AD-7BEFF810D6FC}"/>
              </a:ext>
            </a:extLst>
          </p:cNvPr>
          <p:cNvGrpSpPr/>
          <p:nvPr/>
        </p:nvGrpSpPr>
        <p:grpSpPr>
          <a:xfrm>
            <a:off x="4417108" y="1270601"/>
            <a:ext cx="3357783" cy="3041011"/>
            <a:chOff x="9220198" y="2127021"/>
            <a:chExt cx="1581150" cy="1431985"/>
          </a:xfrm>
        </p:grpSpPr>
        <p:sp>
          <p:nvSpPr>
            <p:cNvPr id="3" name="Rectangle: Rounded Corners 2">
              <a:extLst>
                <a:ext uri="{FF2B5EF4-FFF2-40B4-BE49-F238E27FC236}">
                  <a16:creationId xmlns:a16="http://schemas.microsoft.com/office/drawing/2014/main" id="{B42A7450-E4F2-FECC-CF7F-B8A075474644}"/>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6">
              <a:extLst>
                <a:ext uri="{FF2B5EF4-FFF2-40B4-BE49-F238E27FC236}">
                  <a16:creationId xmlns:a16="http://schemas.microsoft.com/office/drawing/2014/main" id="{50CFCAD0-EDDB-8F71-6212-07E590D6B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5856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391160" y="762000"/>
            <a:ext cx="2540000" cy="6096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sp>
        <p:nvSpPr>
          <p:cNvPr id="27657" name="Text Box 9"/>
          <p:cNvSpPr txBox="1">
            <a:spLocks noChangeArrowheads="1"/>
          </p:cNvSpPr>
          <p:nvPr/>
        </p:nvSpPr>
        <p:spPr bwMode="auto">
          <a:xfrm>
            <a:off x="502920" y="822961"/>
            <a:ext cx="2235200" cy="461665"/>
          </a:xfrm>
          <a:prstGeom prst="rect">
            <a:avLst/>
          </a:prstGeom>
          <a:noFill/>
          <a:ln w="9525">
            <a:noFill/>
            <a:miter lim="800000"/>
            <a:headEnd/>
            <a:tailEnd/>
          </a:ln>
        </p:spPr>
        <p:txBody>
          <a:bodyPr lIns="91440" tIns="45720" rIns="91440" bIns="45720">
            <a:spAutoFit/>
          </a:bodyPr>
          <a:lstStyle/>
          <a:p>
            <a:pPr algn="ctr" eaLnBrk="1" hangingPunct="1">
              <a:spcBef>
                <a:spcPct val="50000"/>
              </a:spcBef>
            </a:pPr>
            <a:r>
              <a:rPr lang="en-US" altLang="vi-VN" sz="2400" b="1" dirty="0" err="1">
                <a:solidFill>
                  <a:srgbClr val="FF0000"/>
                </a:solidFill>
                <a:latin typeface="Times New Roman" pitchFamily="18" charset="0"/>
                <a:cs typeface="Times New Roman" pitchFamily="18" charset="0"/>
              </a:rPr>
              <a:t>Câu</a:t>
            </a:r>
            <a:r>
              <a:rPr lang="en-US" altLang="vi-VN" sz="2400" b="1" dirty="0">
                <a:solidFill>
                  <a:srgbClr val="FF0000"/>
                </a:solidFill>
                <a:latin typeface="Times New Roman" pitchFamily="18" charset="0"/>
                <a:cs typeface="Times New Roman" pitchFamily="18" charset="0"/>
              </a:rPr>
              <a:t> </a:t>
            </a:r>
            <a:r>
              <a:rPr lang="en-US" altLang="vi-VN" sz="2400" b="1" dirty="0" err="1">
                <a:solidFill>
                  <a:srgbClr val="FF0000"/>
                </a:solidFill>
                <a:latin typeface="Times New Roman" pitchFamily="18" charset="0"/>
                <a:cs typeface="Times New Roman" pitchFamily="18" charset="0"/>
              </a:rPr>
              <a:t>hỏi</a:t>
            </a:r>
            <a:r>
              <a:rPr lang="en-US" altLang="vi-VN" sz="2400" b="1" dirty="0">
                <a:solidFill>
                  <a:srgbClr val="FF0000"/>
                </a:solidFill>
                <a:latin typeface="Times New Roman" pitchFamily="18" charset="0"/>
                <a:cs typeface="Times New Roman" pitchFamily="18" charset="0"/>
              </a:rPr>
              <a:t> 4</a:t>
            </a:r>
          </a:p>
        </p:txBody>
      </p:sp>
      <p:sp>
        <p:nvSpPr>
          <p:cNvPr id="27658" name="AutoShape 10"/>
          <p:cNvSpPr>
            <a:spLocks noChangeArrowheads="1"/>
          </p:cNvSpPr>
          <p:nvPr/>
        </p:nvSpPr>
        <p:spPr bwMode="auto">
          <a:xfrm>
            <a:off x="360680" y="2148840"/>
            <a:ext cx="2641600" cy="18288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pic>
        <p:nvPicPr>
          <p:cNvPr id="27659" name="Picture 11" descr="AG00317_"/>
          <p:cNvPicPr>
            <a:picLocks noChangeAspect="1" noChangeArrowheads="1" noCrop="1"/>
          </p:cNvPicPr>
          <p:nvPr/>
        </p:nvPicPr>
        <p:blipFill>
          <a:blip r:embed="rId7"/>
          <a:srcRect/>
          <a:stretch>
            <a:fillRect/>
          </a:stretch>
        </p:blipFill>
        <p:spPr bwMode="auto">
          <a:xfrm>
            <a:off x="665482" y="2453640"/>
            <a:ext cx="1403351" cy="129540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986281" y="2529842"/>
            <a:ext cx="770467" cy="576263"/>
          </a:xfrm>
          <a:prstGeom prst="rect">
            <a:avLst/>
          </a:prstGeom>
          <a:noFill/>
          <a:ln w="9525">
            <a:noFill/>
            <a:miter lim="800000"/>
            <a:headEnd/>
            <a:tailEnd/>
          </a:ln>
        </p:spPr>
      </p:pic>
      <p:sp>
        <p:nvSpPr>
          <p:cNvPr id="27661" name="AutoShape 13"/>
          <p:cNvSpPr>
            <a:spLocks noChangeArrowheads="1"/>
          </p:cNvSpPr>
          <p:nvPr/>
        </p:nvSpPr>
        <p:spPr bwMode="auto">
          <a:xfrm>
            <a:off x="3383280" y="472440"/>
            <a:ext cx="8229600" cy="33528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3200" dirty="0"/>
          </a:p>
        </p:txBody>
      </p:sp>
      <p:sp>
        <p:nvSpPr>
          <p:cNvPr id="27662" name="AutoShape 14"/>
          <p:cNvSpPr>
            <a:spLocks noChangeArrowheads="1"/>
          </p:cNvSpPr>
          <p:nvPr/>
        </p:nvSpPr>
        <p:spPr bwMode="auto">
          <a:xfrm>
            <a:off x="3337560" y="4099560"/>
            <a:ext cx="8376072" cy="24384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sz="2667" dirty="0"/>
              <a:t>B. </a:t>
            </a:r>
            <a:r>
              <a:rPr lang="fr-FR" sz="2667" dirty="0" err="1"/>
              <a:t>tổng</a:t>
            </a:r>
            <a:r>
              <a:rPr lang="fr-FR" sz="2667" dirty="0"/>
              <a:t> </a:t>
            </a:r>
            <a:r>
              <a:rPr lang="fr-FR" sz="2667" dirty="0" err="1"/>
              <a:t>động</a:t>
            </a:r>
            <a:r>
              <a:rPr lang="fr-FR" sz="2667" dirty="0"/>
              <a:t> </a:t>
            </a:r>
            <a:r>
              <a:rPr lang="fr-FR" sz="2667" dirty="0" err="1"/>
              <a:t>năng</a:t>
            </a:r>
            <a:r>
              <a:rPr lang="fr-FR" sz="2667" dirty="0"/>
              <a:t> </a:t>
            </a:r>
            <a:r>
              <a:rPr lang="fr-FR" sz="2667" dirty="0" err="1"/>
              <a:t>và</a:t>
            </a:r>
            <a:r>
              <a:rPr lang="fr-FR" sz="2667" dirty="0"/>
              <a:t> </a:t>
            </a:r>
            <a:r>
              <a:rPr lang="fr-FR" sz="2667" dirty="0" err="1"/>
              <a:t>thế</a:t>
            </a:r>
            <a:r>
              <a:rPr lang="fr-FR" sz="2667" dirty="0"/>
              <a:t> </a:t>
            </a:r>
            <a:r>
              <a:rPr lang="fr-FR" sz="2667" dirty="0" err="1"/>
              <a:t>năng</a:t>
            </a:r>
            <a:r>
              <a:rPr lang="fr-FR" sz="2667" dirty="0"/>
              <a:t> </a:t>
            </a:r>
            <a:r>
              <a:rPr lang="fr-FR" sz="2667" dirty="0" err="1"/>
              <a:t>của</a:t>
            </a:r>
            <a:r>
              <a:rPr lang="fr-FR" sz="2667" dirty="0"/>
              <a:t> </a:t>
            </a:r>
            <a:r>
              <a:rPr lang="fr-FR" sz="2667" dirty="0" err="1"/>
              <a:t>các</a:t>
            </a:r>
            <a:r>
              <a:rPr lang="fr-FR" sz="2667" dirty="0"/>
              <a:t> </a:t>
            </a:r>
            <a:r>
              <a:rPr lang="fr-FR" sz="2667" dirty="0" err="1"/>
              <a:t>phân</a:t>
            </a:r>
            <a:r>
              <a:rPr lang="fr-FR" sz="2667" dirty="0"/>
              <a:t> </a:t>
            </a:r>
            <a:r>
              <a:rPr lang="fr-FR" sz="2667" dirty="0" err="1"/>
              <a:t>tử</a:t>
            </a:r>
            <a:r>
              <a:rPr lang="fr-FR" sz="2667" dirty="0"/>
              <a:t> </a:t>
            </a:r>
            <a:r>
              <a:rPr lang="fr-FR" sz="2667" dirty="0" err="1"/>
              <a:t>cấu</a:t>
            </a:r>
            <a:r>
              <a:rPr lang="fr-FR" sz="2667" dirty="0"/>
              <a:t> </a:t>
            </a:r>
          </a:p>
          <a:p>
            <a:pPr algn="ctr">
              <a:defRPr/>
            </a:pPr>
            <a:r>
              <a:rPr lang="fr-FR" sz="2667" dirty="0" err="1"/>
              <a:t>tạo</a:t>
            </a:r>
            <a:r>
              <a:rPr lang="fr-FR" sz="2667" dirty="0"/>
              <a:t> </a:t>
            </a:r>
            <a:r>
              <a:rPr lang="fr-FR" sz="2667" dirty="0" err="1"/>
              <a:t>nên</a:t>
            </a:r>
            <a:r>
              <a:rPr lang="fr-FR" sz="2667" dirty="0"/>
              <a:t> </a:t>
            </a:r>
            <a:r>
              <a:rPr lang="fr-FR" sz="2667" dirty="0" err="1"/>
              <a:t>vật</a:t>
            </a:r>
            <a:r>
              <a:rPr lang="fr-FR" sz="2667" dirty="0"/>
              <a:t>.</a:t>
            </a:r>
            <a:endParaRPr lang="en-US" sz="2667" dirty="0"/>
          </a:p>
          <a:p>
            <a:pPr algn="ctr">
              <a:defRPr/>
            </a:pPr>
            <a:endParaRPr lang="vi-VN" altLang="vi-VN" sz="2667" b="1" dirty="0">
              <a:solidFill>
                <a:srgbClr val="FF0000"/>
              </a:solidFill>
            </a:endParaRPr>
          </a:p>
        </p:txBody>
      </p:sp>
      <p:sp>
        <p:nvSpPr>
          <p:cNvPr id="27670" name="Text Box 22"/>
          <p:cNvSpPr txBox="1">
            <a:spLocks noChangeArrowheads="1"/>
          </p:cNvSpPr>
          <p:nvPr/>
        </p:nvSpPr>
        <p:spPr bwMode="auto">
          <a:xfrm>
            <a:off x="3568874" y="501504"/>
            <a:ext cx="8229601" cy="3375796"/>
          </a:xfrm>
          <a:prstGeom prst="rect">
            <a:avLst/>
          </a:prstGeom>
          <a:noFill/>
          <a:ln w="9525">
            <a:noFill/>
            <a:miter lim="800000"/>
            <a:headEnd/>
            <a:tailEnd/>
          </a:ln>
        </p:spPr>
        <p:txBody>
          <a:bodyPr wrap="square" lIns="91440" tIns="45720" rIns="91440" bIns="45720">
            <a:spAutoFit/>
          </a:bodyPr>
          <a:lstStyle/>
          <a:p>
            <a:r>
              <a:rPr lang="fr-FR" sz="2667" b="1" dirty="0" err="1"/>
              <a:t>Câu</a:t>
            </a:r>
            <a:r>
              <a:rPr lang="fr-FR" sz="2667" b="1" dirty="0"/>
              <a:t> 4. 	</a:t>
            </a:r>
            <a:r>
              <a:rPr lang="fr-FR" sz="2667" dirty="0" err="1"/>
              <a:t>Nội</a:t>
            </a:r>
            <a:r>
              <a:rPr lang="fr-FR" sz="2667" dirty="0"/>
              <a:t> </a:t>
            </a:r>
            <a:r>
              <a:rPr lang="fr-FR" sz="2667" dirty="0" err="1"/>
              <a:t>năng</a:t>
            </a:r>
            <a:r>
              <a:rPr lang="fr-FR" sz="2667" dirty="0"/>
              <a:t> </a:t>
            </a:r>
            <a:r>
              <a:rPr lang="fr-FR" sz="2667" dirty="0" err="1"/>
              <a:t>của</a:t>
            </a:r>
            <a:r>
              <a:rPr lang="fr-FR" sz="2667" dirty="0"/>
              <a:t> </a:t>
            </a:r>
            <a:r>
              <a:rPr lang="fr-FR" sz="2667" dirty="0" err="1"/>
              <a:t>một</a:t>
            </a:r>
            <a:r>
              <a:rPr lang="fr-FR" sz="2667" dirty="0"/>
              <a:t> </a:t>
            </a:r>
            <a:r>
              <a:rPr lang="fr-FR" sz="2667" dirty="0" err="1"/>
              <a:t>vật</a:t>
            </a:r>
            <a:r>
              <a:rPr lang="fr-FR" sz="2667" dirty="0"/>
              <a:t> là</a:t>
            </a:r>
            <a:endParaRPr lang="en-US" sz="2667" dirty="0"/>
          </a:p>
          <a:p>
            <a:r>
              <a:rPr lang="fr-FR" sz="2667" b="1" dirty="0"/>
              <a:t>A.</a:t>
            </a:r>
            <a:r>
              <a:rPr lang="fr-FR" sz="2667" dirty="0"/>
              <a:t> </a:t>
            </a:r>
            <a:r>
              <a:rPr lang="fr-FR" sz="2667" dirty="0" err="1"/>
              <a:t>tổng</a:t>
            </a:r>
            <a:r>
              <a:rPr lang="fr-FR" sz="2667" dirty="0"/>
              <a:t> </a:t>
            </a:r>
            <a:r>
              <a:rPr lang="fr-FR" sz="2667" dirty="0" err="1"/>
              <a:t>động</a:t>
            </a:r>
            <a:r>
              <a:rPr lang="fr-FR" sz="2667" dirty="0"/>
              <a:t> </a:t>
            </a:r>
            <a:r>
              <a:rPr lang="fr-FR" sz="2667" dirty="0" err="1"/>
              <a:t>năng</a:t>
            </a:r>
            <a:r>
              <a:rPr lang="fr-FR" sz="2667" dirty="0"/>
              <a:t> </a:t>
            </a:r>
            <a:r>
              <a:rPr lang="fr-FR" sz="2667" dirty="0" err="1"/>
              <a:t>và</a:t>
            </a:r>
            <a:r>
              <a:rPr lang="fr-FR" sz="2667" dirty="0"/>
              <a:t> </a:t>
            </a:r>
            <a:r>
              <a:rPr lang="fr-FR" sz="2667" dirty="0" err="1"/>
              <a:t>thế</a:t>
            </a:r>
            <a:r>
              <a:rPr lang="fr-FR" sz="2667" dirty="0"/>
              <a:t> </a:t>
            </a:r>
            <a:r>
              <a:rPr lang="fr-FR" sz="2667" dirty="0" err="1"/>
              <a:t>năng</a:t>
            </a:r>
            <a:r>
              <a:rPr lang="fr-FR" sz="2667" dirty="0"/>
              <a:t> </a:t>
            </a:r>
            <a:r>
              <a:rPr lang="fr-FR" sz="2667" dirty="0" err="1"/>
              <a:t>của</a:t>
            </a:r>
            <a:r>
              <a:rPr lang="fr-FR" sz="2667" dirty="0"/>
              <a:t> </a:t>
            </a:r>
            <a:r>
              <a:rPr lang="fr-FR" sz="2667" dirty="0" err="1"/>
              <a:t>vật</a:t>
            </a:r>
            <a:r>
              <a:rPr lang="fr-FR" sz="2667" dirty="0"/>
              <a:t>.</a:t>
            </a:r>
            <a:endParaRPr lang="en-US" sz="2667" dirty="0"/>
          </a:p>
          <a:p>
            <a:r>
              <a:rPr lang="fr-FR" sz="2667" b="1" dirty="0"/>
              <a:t>B.</a:t>
            </a:r>
            <a:r>
              <a:rPr lang="fr-FR" sz="2667" dirty="0"/>
              <a:t> </a:t>
            </a:r>
            <a:r>
              <a:rPr lang="fr-FR" sz="2667" dirty="0" err="1"/>
              <a:t>tổng</a:t>
            </a:r>
            <a:r>
              <a:rPr lang="fr-FR" sz="2667" dirty="0"/>
              <a:t> </a:t>
            </a:r>
            <a:r>
              <a:rPr lang="fr-FR" sz="2667" dirty="0" err="1"/>
              <a:t>động</a:t>
            </a:r>
            <a:r>
              <a:rPr lang="fr-FR" sz="2667" dirty="0"/>
              <a:t> </a:t>
            </a:r>
            <a:r>
              <a:rPr lang="fr-FR" sz="2667" dirty="0" err="1"/>
              <a:t>năng</a:t>
            </a:r>
            <a:r>
              <a:rPr lang="fr-FR" sz="2667" dirty="0"/>
              <a:t> </a:t>
            </a:r>
            <a:r>
              <a:rPr lang="fr-FR" sz="2667" dirty="0" err="1"/>
              <a:t>và</a:t>
            </a:r>
            <a:r>
              <a:rPr lang="fr-FR" sz="2667" dirty="0"/>
              <a:t> </a:t>
            </a:r>
            <a:r>
              <a:rPr lang="fr-FR" sz="2667" dirty="0" err="1"/>
              <a:t>thế</a:t>
            </a:r>
            <a:r>
              <a:rPr lang="fr-FR" sz="2667" dirty="0"/>
              <a:t> </a:t>
            </a:r>
            <a:r>
              <a:rPr lang="fr-FR" sz="2667" dirty="0" err="1"/>
              <a:t>năng</a:t>
            </a:r>
            <a:r>
              <a:rPr lang="fr-FR" sz="2667" dirty="0"/>
              <a:t> </a:t>
            </a:r>
            <a:r>
              <a:rPr lang="fr-FR" sz="2667" dirty="0" err="1"/>
              <a:t>của</a:t>
            </a:r>
            <a:r>
              <a:rPr lang="fr-FR" sz="2667" dirty="0"/>
              <a:t> </a:t>
            </a:r>
            <a:r>
              <a:rPr lang="fr-FR" sz="2667" dirty="0" err="1"/>
              <a:t>các</a:t>
            </a:r>
            <a:r>
              <a:rPr lang="fr-FR" sz="2667" dirty="0"/>
              <a:t> </a:t>
            </a:r>
            <a:r>
              <a:rPr lang="fr-FR" sz="2667" dirty="0" err="1"/>
              <a:t>phân</a:t>
            </a:r>
            <a:r>
              <a:rPr lang="fr-FR" sz="2667" dirty="0"/>
              <a:t> </a:t>
            </a:r>
            <a:r>
              <a:rPr lang="fr-FR" sz="2667" dirty="0" err="1"/>
              <a:t>tử</a:t>
            </a:r>
            <a:r>
              <a:rPr lang="fr-FR" sz="2667" dirty="0"/>
              <a:t> </a:t>
            </a:r>
            <a:r>
              <a:rPr lang="fr-FR" sz="2667" dirty="0" err="1"/>
              <a:t>cấu</a:t>
            </a:r>
            <a:r>
              <a:rPr lang="fr-FR" sz="2667" dirty="0"/>
              <a:t> </a:t>
            </a:r>
            <a:r>
              <a:rPr lang="fr-FR" sz="2667" dirty="0" err="1"/>
              <a:t>tạo</a:t>
            </a:r>
            <a:r>
              <a:rPr lang="fr-FR" sz="2667" dirty="0"/>
              <a:t> </a:t>
            </a:r>
            <a:r>
              <a:rPr lang="fr-FR" sz="2667" dirty="0" err="1"/>
              <a:t>nên</a:t>
            </a:r>
            <a:r>
              <a:rPr lang="fr-FR" sz="2667" dirty="0"/>
              <a:t> </a:t>
            </a:r>
            <a:r>
              <a:rPr lang="fr-FR" sz="2667" dirty="0" err="1"/>
              <a:t>vật</a:t>
            </a:r>
            <a:r>
              <a:rPr lang="fr-FR" sz="2667" dirty="0"/>
              <a:t>.</a:t>
            </a:r>
            <a:endParaRPr lang="en-US" sz="2667" dirty="0"/>
          </a:p>
          <a:p>
            <a:r>
              <a:rPr lang="fr-FR" sz="2667" b="1" dirty="0"/>
              <a:t>C.</a:t>
            </a:r>
            <a:r>
              <a:rPr lang="fr-FR" sz="2667" dirty="0"/>
              <a:t> </a:t>
            </a:r>
            <a:r>
              <a:rPr lang="fr-FR" sz="2667" dirty="0" err="1"/>
              <a:t>tổng</a:t>
            </a:r>
            <a:r>
              <a:rPr lang="fr-FR" sz="2667" dirty="0"/>
              <a:t> </a:t>
            </a:r>
            <a:r>
              <a:rPr lang="fr-FR" sz="2667" dirty="0" err="1"/>
              <a:t>nhiệt</a:t>
            </a:r>
            <a:r>
              <a:rPr lang="fr-FR" sz="2667" dirty="0"/>
              <a:t> </a:t>
            </a:r>
            <a:r>
              <a:rPr lang="fr-FR" sz="2667" dirty="0" err="1"/>
              <a:t>lượng</a:t>
            </a:r>
            <a:r>
              <a:rPr lang="fr-FR" sz="2667" dirty="0"/>
              <a:t> </a:t>
            </a:r>
            <a:r>
              <a:rPr lang="fr-FR" sz="2667" dirty="0" err="1"/>
              <a:t>và</a:t>
            </a:r>
            <a:r>
              <a:rPr lang="fr-FR" sz="2667" dirty="0"/>
              <a:t> </a:t>
            </a:r>
            <a:r>
              <a:rPr lang="fr-FR" sz="2667" dirty="0" err="1"/>
              <a:t>cơ</a:t>
            </a:r>
            <a:r>
              <a:rPr lang="fr-FR" sz="2667" dirty="0"/>
              <a:t> </a:t>
            </a:r>
            <a:r>
              <a:rPr lang="fr-FR" sz="2667" dirty="0" err="1"/>
              <a:t>năng</a:t>
            </a:r>
            <a:r>
              <a:rPr lang="fr-FR" sz="2667" dirty="0"/>
              <a:t> </a:t>
            </a:r>
            <a:r>
              <a:rPr lang="fr-FR" sz="2667" dirty="0" err="1"/>
              <a:t>mà</a:t>
            </a:r>
            <a:r>
              <a:rPr lang="fr-FR" sz="2667" dirty="0"/>
              <a:t> </a:t>
            </a:r>
            <a:r>
              <a:rPr lang="fr-FR" sz="2667" dirty="0" err="1"/>
              <a:t>vật</a:t>
            </a:r>
            <a:r>
              <a:rPr lang="fr-FR" sz="2667" dirty="0"/>
              <a:t> </a:t>
            </a:r>
            <a:r>
              <a:rPr lang="fr-FR" sz="2667" dirty="0" err="1"/>
              <a:t>nhận</a:t>
            </a:r>
            <a:r>
              <a:rPr lang="fr-FR" sz="2667" dirty="0"/>
              <a:t> </a:t>
            </a:r>
            <a:r>
              <a:rPr lang="fr-FR" sz="2667" dirty="0" err="1"/>
              <a:t>được</a:t>
            </a:r>
            <a:r>
              <a:rPr lang="fr-FR" sz="2667" dirty="0"/>
              <a:t> </a:t>
            </a:r>
            <a:r>
              <a:rPr lang="fr-FR" sz="2667" dirty="0" err="1"/>
              <a:t>trong</a:t>
            </a:r>
            <a:r>
              <a:rPr lang="fr-FR" sz="2667" dirty="0"/>
              <a:t> </a:t>
            </a:r>
            <a:r>
              <a:rPr lang="fr-FR" sz="2667" dirty="0" err="1"/>
              <a:t>quá</a:t>
            </a:r>
            <a:r>
              <a:rPr lang="fr-FR" sz="2667" dirty="0"/>
              <a:t> </a:t>
            </a:r>
            <a:r>
              <a:rPr lang="fr-FR" sz="2667" dirty="0" err="1"/>
              <a:t>trình</a:t>
            </a:r>
            <a:r>
              <a:rPr lang="fr-FR" sz="2667" dirty="0"/>
              <a:t> </a:t>
            </a:r>
            <a:r>
              <a:rPr lang="fr-FR" sz="2667" dirty="0" err="1"/>
              <a:t>truyền</a:t>
            </a:r>
            <a:r>
              <a:rPr lang="fr-FR" sz="2667" dirty="0"/>
              <a:t> </a:t>
            </a:r>
            <a:r>
              <a:rPr lang="fr-FR" sz="2667" dirty="0" err="1"/>
              <a:t>nhiệt</a:t>
            </a:r>
            <a:r>
              <a:rPr lang="fr-FR" sz="2667" dirty="0"/>
              <a:t> </a:t>
            </a:r>
            <a:r>
              <a:rPr lang="fr-FR" sz="2667" dirty="0" err="1"/>
              <a:t>và</a:t>
            </a:r>
            <a:r>
              <a:rPr lang="fr-FR" sz="2667" dirty="0"/>
              <a:t> </a:t>
            </a:r>
            <a:r>
              <a:rPr lang="fr-FR" sz="2667" dirty="0" err="1"/>
              <a:t>thực</a:t>
            </a:r>
            <a:r>
              <a:rPr lang="fr-FR" sz="2667" dirty="0"/>
              <a:t> </a:t>
            </a:r>
            <a:r>
              <a:rPr lang="fr-FR" sz="2667" dirty="0" err="1"/>
              <a:t>hiện</a:t>
            </a:r>
            <a:r>
              <a:rPr lang="fr-FR" sz="2667" dirty="0"/>
              <a:t> </a:t>
            </a:r>
            <a:r>
              <a:rPr lang="fr-FR" sz="2667" dirty="0" err="1"/>
              <a:t>công</a:t>
            </a:r>
            <a:r>
              <a:rPr lang="fr-FR" sz="2667" dirty="0"/>
              <a:t>.</a:t>
            </a:r>
            <a:endParaRPr lang="en-US" sz="2667" dirty="0"/>
          </a:p>
          <a:p>
            <a:r>
              <a:rPr lang="fr-FR" sz="2667" b="1" dirty="0"/>
              <a:t>D.</a:t>
            </a:r>
            <a:r>
              <a:rPr lang="fr-FR" sz="2667" dirty="0"/>
              <a:t> </a:t>
            </a:r>
            <a:r>
              <a:rPr lang="fr-FR" sz="2667" dirty="0" err="1"/>
              <a:t>nhiệt</a:t>
            </a:r>
            <a:r>
              <a:rPr lang="fr-FR" sz="2667" dirty="0"/>
              <a:t> </a:t>
            </a:r>
            <a:r>
              <a:rPr lang="fr-FR" sz="2667" dirty="0" err="1"/>
              <a:t>lượng</a:t>
            </a:r>
            <a:r>
              <a:rPr lang="fr-FR" sz="2667" dirty="0"/>
              <a:t> </a:t>
            </a:r>
            <a:r>
              <a:rPr lang="fr-FR" sz="2667" dirty="0" err="1"/>
              <a:t>vật</a:t>
            </a:r>
            <a:r>
              <a:rPr lang="fr-FR" sz="2667" dirty="0"/>
              <a:t> </a:t>
            </a:r>
            <a:r>
              <a:rPr lang="fr-FR" sz="2667" dirty="0" err="1"/>
              <a:t>nhận</a:t>
            </a:r>
            <a:r>
              <a:rPr lang="fr-FR" sz="2667" dirty="0"/>
              <a:t> </a:t>
            </a:r>
            <a:r>
              <a:rPr lang="fr-FR" sz="2667" dirty="0" err="1"/>
              <a:t>được</a:t>
            </a:r>
            <a:r>
              <a:rPr lang="fr-FR" sz="2667" dirty="0"/>
              <a:t> </a:t>
            </a:r>
            <a:r>
              <a:rPr lang="fr-FR" sz="2667" dirty="0" err="1"/>
              <a:t>trong</a:t>
            </a:r>
            <a:r>
              <a:rPr lang="fr-FR" sz="2667" dirty="0"/>
              <a:t> </a:t>
            </a:r>
            <a:r>
              <a:rPr lang="fr-FR" sz="2667" dirty="0" err="1"/>
              <a:t>quá</a:t>
            </a:r>
            <a:r>
              <a:rPr lang="fr-FR" sz="2667" dirty="0"/>
              <a:t> </a:t>
            </a:r>
            <a:r>
              <a:rPr lang="fr-FR" sz="2667" dirty="0" err="1"/>
              <a:t>trình</a:t>
            </a:r>
            <a:r>
              <a:rPr lang="fr-FR" sz="2667" dirty="0"/>
              <a:t> </a:t>
            </a:r>
            <a:r>
              <a:rPr lang="fr-FR" sz="2667" dirty="0" err="1"/>
              <a:t>truyền</a:t>
            </a:r>
            <a:r>
              <a:rPr lang="fr-FR" sz="2667" dirty="0"/>
              <a:t> </a:t>
            </a:r>
            <a:r>
              <a:rPr lang="fr-FR" sz="2667" dirty="0" err="1"/>
              <a:t>nhiệt</a:t>
            </a:r>
            <a:r>
              <a:rPr lang="fr-FR" sz="2667" dirty="0"/>
              <a:t>.</a:t>
            </a:r>
            <a:endParaRPr lang="en-US" sz="2667"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1036320" y="1356360"/>
            <a:ext cx="1752600" cy="1162051"/>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9941560" y="3093722"/>
            <a:ext cx="889000" cy="590551"/>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4135120" y="640082"/>
            <a:ext cx="889000" cy="590551"/>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1B2A882C-F5B4-4D6D-AAF4-90D8FC80C384}"/>
              </a:ext>
            </a:extLst>
          </p:cNvPr>
          <p:cNvGrpSpPr>
            <a:grpSpLocks/>
          </p:cNvGrpSpPr>
          <p:nvPr/>
        </p:nvGrpSpPr>
        <p:grpSpPr bwMode="auto">
          <a:xfrm>
            <a:off x="478369" y="5257800"/>
            <a:ext cx="2366433" cy="1371600"/>
            <a:chOff x="1762" y="1160"/>
            <a:chExt cx="1118" cy="864"/>
          </a:xfrm>
        </p:grpSpPr>
        <p:pic>
          <p:nvPicPr>
            <p:cNvPr id="49" name="Picture 25" descr="CLOCK">
              <a:extLst>
                <a:ext uri="{FF2B5EF4-FFF2-40B4-BE49-F238E27FC236}">
                  <a16:creationId xmlns:a16="http://schemas.microsoft.com/office/drawing/2014/main" id="{13C7B6A9-89AD-47A5-B68E-45EB5A267BA3}"/>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9B49BC52-89DE-4442-97BA-2FAE6AC98D0F}"/>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FA774FA6-5123-4AAC-A831-1660D1DA30EB}"/>
              </a:ext>
            </a:extLst>
          </p:cNvPr>
          <p:cNvGrpSpPr>
            <a:grpSpLocks/>
          </p:cNvGrpSpPr>
          <p:nvPr/>
        </p:nvGrpSpPr>
        <p:grpSpPr bwMode="auto">
          <a:xfrm>
            <a:off x="508002" y="5257800"/>
            <a:ext cx="2366433" cy="1371600"/>
            <a:chOff x="1762" y="1160"/>
            <a:chExt cx="1118" cy="864"/>
          </a:xfrm>
        </p:grpSpPr>
        <p:pic>
          <p:nvPicPr>
            <p:cNvPr id="52" name="Picture 28" descr="CLOCK">
              <a:extLst>
                <a:ext uri="{FF2B5EF4-FFF2-40B4-BE49-F238E27FC236}">
                  <a16:creationId xmlns:a16="http://schemas.microsoft.com/office/drawing/2014/main" id="{BAB72A42-1BC4-4FA4-9821-81B65E90B522}"/>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1E28D0BA-3A27-4FE9-8E9E-28BC09A7B7A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5521DBE2-6600-4DDA-92AD-452198CF9620}"/>
              </a:ext>
            </a:extLst>
          </p:cNvPr>
          <p:cNvGrpSpPr>
            <a:grpSpLocks/>
          </p:cNvGrpSpPr>
          <p:nvPr/>
        </p:nvGrpSpPr>
        <p:grpSpPr bwMode="auto">
          <a:xfrm>
            <a:off x="508002" y="5257800"/>
            <a:ext cx="2366433" cy="1371600"/>
            <a:chOff x="1762" y="1160"/>
            <a:chExt cx="1118" cy="864"/>
          </a:xfrm>
        </p:grpSpPr>
        <p:pic>
          <p:nvPicPr>
            <p:cNvPr id="55" name="Picture 31" descr="CLOCK">
              <a:extLst>
                <a:ext uri="{FF2B5EF4-FFF2-40B4-BE49-F238E27FC236}">
                  <a16:creationId xmlns:a16="http://schemas.microsoft.com/office/drawing/2014/main" id="{7D23DF7A-F5DA-4D24-AD9B-8567CA309B4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9BDF3E1C-2E48-4962-8BB6-DAD2A181E05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124E516B-239F-4539-A95E-A63FF02828B0}"/>
              </a:ext>
            </a:extLst>
          </p:cNvPr>
          <p:cNvGrpSpPr>
            <a:grpSpLocks/>
          </p:cNvGrpSpPr>
          <p:nvPr/>
        </p:nvGrpSpPr>
        <p:grpSpPr bwMode="auto">
          <a:xfrm>
            <a:off x="508002" y="5257800"/>
            <a:ext cx="2366433" cy="1371600"/>
            <a:chOff x="1762" y="1160"/>
            <a:chExt cx="1118" cy="864"/>
          </a:xfrm>
        </p:grpSpPr>
        <p:pic>
          <p:nvPicPr>
            <p:cNvPr id="58" name="Picture 34" descr="CLOCK">
              <a:extLst>
                <a:ext uri="{FF2B5EF4-FFF2-40B4-BE49-F238E27FC236}">
                  <a16:creationId xmlns:a16="http://schemas.microsoft.com/office/drawing/2014/main" id="{D79B7702-E03E-496F-BDEF-5E1AA2CC92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98398A80-5FD1-4540-A4D5-8616FC14D65D}"/>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C936306A-D5C4-4663-AB9F-41B371493647}"/>
              </a:ext>
            </a:extLst>
          </p:cNvPr>
          <p:cNvGrpSpPr>
            <a:grpSpLocks/>
          </p:cNvGrpSpPr>
          <p:nvPr/>
        </p:nvGrpSpPr>
        <p:grpSpPr bwMode="auto">
          <a:xfrm>
            <a:off x="508002" y="5257800"/>
            <a:ext cx="2366433" cy="1371600"/>
            <a:chOff x="1762" y="1160"/>
            <a:chExt cx="1118" cy="864"/>
          </a:xfrm>
        </p:grpSpPr>
        <p:pic>
          <p:nvPicPr>
            <p:cNvPr id="61" name="Picture 37" descr="CLOCK">
              <a:extLst>
                <a:ext uri="{FF2B5EF4-FFF2-40B4-BE49-F238E27FC236}">
                  <a16:creationId xmlns:a16="http://schemas.microsoft.com/office/drawing/2014/main" id="{C2768A84-C7CE-4CC5-8C74-055A9ECE4E8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D7512A4C-3C95-47D3-A2AF-3D312E8A2DD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F4DFBE17-09C0-4134-A391-A97F9B927588}"/>
              </a:ext>
            </a:extLst>
          </p:cNvPr>
          <p:cNvGrpSpPr>
            <a:grpSpLocks/>
          </p:cNvGrpSpPr>
          <p:nvPr/>
        </p:nvGrpSpPr>
        <p:grpSpPr bwMode="auto">
          <a:xfrm>
            <a:off x="508002" y="5257800"/>
            <a:ext cx="2366433" cy="1371600"/>
            <a:chOff x="1762" y="1160"/>
            <a:chExt cx="1118" cy="864"/>
          </a:xfrm>
        </p:grpSpPr>
        <p:pic>
          <p:nvPicPr>
            <p:cNvPr id="64" name="Picture 40" descr="CLOCK">
              <a:extLst>
                <a:ext uri="{FF2B5EF4-FFF2-40B4-BE49-F238E27FC236}">
                  <a16:creationId xmlns:a16="http://schemas.microsoft.com/office/drawing/2014/main" id="{E3B19724-29F6-40B2-AD99-CD372C5FA42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95FFD8D2-604B-4F7D-9930-107D3DEAE5AB}"/>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FFF1C43D-5B77-41A3-B07C-3C593593857E}"/>
              </a:ext>
            </a:extLst>
          </p:cNvPr>
          <p:cNvGrpSpPr>
            <a:grpSpLocks/>
          </p:cNvGrpSpPr>
          <p:nvPr/>
        </p:nvGrpSpPr>
        <p:grpSpPr bwMode="auto">
          <a:xfrm>
            <a:off x="508002" y="5257800"/>
            <a:ext cx="2366433" cy="1371600"/>
            <a:chOff x="1762" y="1160"/>
            <a:chExt cx="1118" cy="864"/>
          </a:xfrm>
        </p:grpSpPr>
        <p:pic>
          <p:nvPicPr>
            <p:cNvPr id="67" name="Picture 43" descr="CLOCK">
              <a:extLst>
                <a:ext uri="{FF2B5EF4-FFF2-40B4-BE49-F238E27FC236}">
                  <a16:creationId xmlns:a16="http://schemas.microsoft.com/office/drawing/2014/main" id="{5B808924-C84F-45D0-9E11-5AE4275C5F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23E92848-FD80-4134-BF21-7BE6D17274A9}"/>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9F03AA54-3EA8-4244-BAE8-405E6548B9B4}"/>
              </a:ext>
            </a:extLst>
          </p:cNvPr>
          <p:cNvGrpSpPr>
            <a:grpSpLocks/>
          </p:cNvGrpSpPr>
          <p:nvPr/>
        </p:nvGrpSpPr>
        <p:grpSpPr bwMode="auto">
          <a:xfrm>
            <a:off x="508002" y="5257800"/>
            <a:ext cx="2366433" cy="1371600"/>
            <a:chOff x="1762" y="1160"/>
            <a:chExt cx="1118" cy="864"/>
          </a:xfrm>
        </p:grpSpPr>
        <p:pic>
          <p:nvPicPr>
            <p:cNvPr id="70" name="Picture 46" descr="CLOCK">
              <a:extLst>
                <a:ext uri="{FF2B5EF4-FFF2-40B4-BE49-F238E27FC236}">
                  <a16:creationId xmlns:a16="http://schemas.microsoft.com/office/drawing/2014/main" id="{5C798B6F-624B-427E-B1AB-E9450928F19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03CEDADA-82DA-46D6-A07F-210837DE7AD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C1D1C142-F427-489B-B8EA-BAAC7975BB9A}"/>
              </a:ext>
            </a:extLst>
          </p:cNvPr>
          <p:cNvGrpSpPr>
            <a:grpSpLocks/>
          </p:cNvGrpSpPr>
          <p:nvPr/>
        </p:nvGrpSpPr>
        <p:grpSpPr bwMode="auto">
          <a:xfrm>
            <a:off x="508002" y="5257800"/>
            <a:ext cx="2366433" cy="1371600"/>
            <a:chOff x="1762" y="1160"/>
            <a:chExt cx="1118" cy="864"/>
          </a:xfrm>
        </p:grpSpPr>
        <p:pic>
          <p:nvPicPr>
            <p:cNvPr id="73" name="Picture 49" descr="CLOCK">
              <a:extLst>
                <a:ext uri="{FF2B5EF4-FFF2-40B4-BE49-F238E27FC236}">
                  <a16:creationId xmlns:a16="http://schemas.microsoft.com/office/drawing/2014/main" id="{738C0C69-DE2C-43D1-ADBB-B115029D6578}"/>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93EF7952-5A1B-41B4-8D60-7A9E3CA41C0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86D1555E-3C4B-475C-8676-579B3039597D}"/>
              </a:ext>
            </a:extLst>
          </p:cNvPr>
          <p:cNvGrpSpPr>
            <a:grpSpLocks/>
          </p:cNvGrpSpPr>
          <p:nvPr/>
        </p:nvGrpSpPr>
        <p:grpSpPr bwMode="auto">
          <a:xfrm>
            <a:off x="508002" y="5257800"/>
            <a:ext cx="2366433" cy="1371600"/>
            <a:chOff x="1762" y="1160"/>
            <a:chExt cx="1118" cy="864"/>
          </a:xfrm>
        </p:grpSpPr>
        <p:pic>
          <p:nvPicPr>
            <p:cNvPr id="76" name="Picture 52" descr="CLOCK">
              <a:extLst>
                <a:ext uri="{FF2B5EF4-FFF2-40B4-BE49-F238E27FC236}">
                  <a16:creationId xmlns:a16="http://schemas.microsoft.com/office/drawing/2014/main" id="{B18FB0EC-A549-4C46-A381-D58E8DFF609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43AE87D5-8156-4A5A-B2EB-43C8EAA353C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B59AA657-0426-4DB4-830E-A422394A3E2A}"/>
              </a:ext>
            </a:extLst>
          </p:cNvPr>
          <p:cNvGrpSpPr>
            <a:grpSpLocks/>
          </p:cNvGrpSpPr>
          <p:nvPr/>
        </p:nvGrpSpPr>
        <p:grpSpPr bwMode="auto">
          <a:xfrm>
            <a:off x="214492" y="5105400"/>
            <a:ext cx="3130787" cy="1600200"/>
            <a:chOff x="1644" y="1920"/>
            <a:chExt cx="1248" cy="864"/>
          </a:xfrm>
        </p:grpSpPr>
        <p:pic>
          <p:nvPicPr>
            <p:cNvPr id="79" name="Picture 55" descr="CLOCK">
              <a:extLst>
                <a:ext uri="{FF2B5EF4-FFF2-40B4-BE49-F238E27FC236}">
                  <a16:creationId xmlns:a16="http://schemas.microsoft.com/office/drawing/2014/main" id="{2CA7F8E7-141A-4F2E-9F35-61D3F93E0D65}"/>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885DB033-8511-4102-8534-11715C9714D8}"/>
                </a:ext>
              </a:extLst>
            </p:cNvPr>
            <p:cNvSpPr txBox="1">
              <a:spLocks noChangeArrowheads="1"/>
            </p:cNvSpPr>
            <p:nvPr/>
          </p:nvSpPr>
          <p:spPr bwMode="auto">
            <a:xfrm>
              <a:off x="1644" y="2160"/>
              <a:ext cx="1248" cy="316"/>
            </a:xfrm>
            <a:prstGeom prst="rect">
              <a:avLst/>
            </a:prstGeom>
            <a:noFill/>
            <a:ln w="9525">
              <a:noFill/>
              <a:miter lim="800000"/>
              <a:headEnd/>
              <a:tailEnd/>
            </a:ln>
          </p:spPr>
          <p:txBody>
            <a:bodyPr>
              <a:spAutoFit/>
            </a:bodyPr>
            <a:lstStyle/>
            <a:p>
              <a:pPr algn="ctr" eaLnBrk="1" hangingPunct="1">
                <a:spcBef>
                  <a:spcPct val="50000"/>
                </a:spcBef>
              </a:pPr>
              <a:r>
                <a:rPr lang="en-US" altLang="vi-VN" sz="3200" b="1" dirty="0" err="1">
                  <a:solidFill>
                    <a:srgbClr val="FF0066"/>
                  </a:solidFill>
                  <a:latin typeface="VNI-Times" pitchFamily="2" charset="0"/>
                </a:rPr>
                <a:t>Hết</a:t>
              </a:r>
              <a:r>
                <a:rPr lang="en-US" altLang="vi-VN" sz="3200" b="1" dirty="0">
                  <a:solidFill>
                    <a:srgbClr val="FF0066"/>
                  </a:solidFill>
                  <a:latin typeface="VNI-Times" pitchFamily="2" charset="0"/>
                </a:rPr>
                <a:t> </a:t>
              </a:r>
              <a:r>
                <a:rPr lang="en-US" altLang="vi-VN" sz="3200" b="1" dirty="0" err="1">
                  <a:solidFill>
                    <a:srgbClr val="FF0066"/>
                  </a:solidFill>
                  <a:latin typeface="VNI-Times" pitchFamily="2" charset="0"/>
                </a:rPr>
                <a:t>giờ</a:t>
              </a:r>
              <a:endParaRPr lang="en-US" altLang="vi-VN" sz="3200" b="1" dirty="0">
                <a:solidFill>
                  <a:srgbClr val="FF0066"/>
                </a:solidFill>
                <a:latin typeface="VNI-Times" pitchFamily="2" charset="0"/>
              </a:endParaRPr>
            </a:p>
          </p:txBody>
        </p:sp>
      </p:grpSp>
    </p:spTree>
    <p:extLst>
      <p:ext uri="{BB962C8B-B14F-4D97-AF65-F5344CB8AC3E}">
        <p14:creationId xmlns:p14="http://schemas.microsoft.com/office/powerpoint/2010/main" val="2669200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391160" y="762000"/>
            <a:ext cx="2540000" cy="6096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sp>
        <p:nvSpPr>
          <p:cNvPr id="27657" name="Text Box 9"/>
          <p:cNvSpPr txBox="1">
            <a:spLocks noChangeArrowheads="1"/>
          </p:cNvSpPr>
          <p:nvPr/>
        </p:nvSpPr>
        <p:spPr bwMode="auto">
          <a:xfrm>
            <a:off x="502920" y="822961"/>
            <a:ext cx="2235200" cy="461665"/>
          </a:xfrm>
          <a:prstGeom prst="rect">
            <a:avLst/>
          </a:prstGeom>
          <a:noFill/>
          <a:ln w="9525">
            <a:noFill/>
            <a:miter lim="800000"/>
            <a:headEnd/>
            <a:tailEnd/>
          </a:ln>
        </p:spPr>
        <p:txBody>
          <a:bodyPr lIns="91440" tIns="45720" rIns="91440" bIns="45720">
            <a:spAutoFit/>
          </a:bodyPr>
          <a:lstStyle/>
          <a:p>
            <a:pPr algn="ctr" eaLnBrk="1" hangingPunct="1">
              <a:spcBef>
                <a:spcPct val="50000"/>
              </a:spcBef>
            </a:pPr>
            <a:r>
              <a:rPr lang="en-US" altLang="vi-VN" sz="2400" b="1" dirty="0" err="1">
                <a:solidFill>
                  <a:srgbClr val="FF0000"/>
                </a:solidFill>
                <a:latin typeface="Times New Roman" pitchFamily="18" charset="0"/>
                <a:cs typeface="Times New Roman" pitchFamily="18" charset="0"/>
              </a:rPr>
              <a:t>Câu</a:t>
            </a:r>
            <a:r>
              <a:rPr lang="en-US" altLang="vi-VN" sz="2400" b="1" dirty="0">
                <a:solidFill>
                  <a:srgbClr val="FF0000"/>
                </a:solidFill>
                <a:latin typeface="Times New Roman" pitchFamily="18" charset="0"/>
                <a:cs typeface="Times New Roman" pitchFamily="18" charset="0"/>
              </a:rPr>
              <a:t> </a:t>
            </a:r>
            <a:r>
              <a:rPr lang="en-US" altLang="vi-VN" sz="2400" b="1" dirty="0" err="1">
                <a:solidFill>
                  <a:srgbClr val="FF0000"/>
                </a:solidFill>
                <a:latin typeface="Times New Roman" pitchFamily="18" charset="0"/>
                <a:cs typeface="Times New Roman" pitchFamily="18" charset="0"/>
              </a:rPr>
              <a:t>hỏi</a:t>
            </a:r>
            <a:r>
              <a:rPr lang="en-US" altLang="vi-VN" sz="2400" b="1" dirty="0">
                <a:solidFill>
                  <a:srgbClr val="FF0000"/>
                </a:solidFill>
                <a:latin typeface="Times New Roman" pitchFamily="18" charset="0"/>
                <a:cs typeface="Times New Roman" pitchFamily="18" charset="0"/>
              </a:rPr>
              <a:t> 5</a:t>
            </a:r>
          </a:p>
        </p:txBody>
      </p:sp>
      <p:sp>
        <p:nvSpPr>
          <p:cNvPr id="27658" name="AutoShape 10"/>
          <p:cNvSpPr>
            <a:spLocks noChangeArrowheads="1"/>
          </p:cNvSpPr>
          <p:nvPr/>
        </p:nvSpPr>
        <p:spPr bwMode="auto">
          <a:xfrm>
            <a:off x="360680" y="2148840"/>
            <a:ext cx="2641600" cy="18288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pic>
        <p:nvPicPr>
          <p:cNvPr id="27659" name="Picture 11" descr="AG00317_"/>
          <p:cNvPicPr>
            <a:picLocks noChangeAspect="1" noChangeArrowheads="1" noCrop="1"/>
          </p:cNvPicPr>
          <p:nvPr/>
        </p:nvPicPr>
        <p:blipFill>
          <a:blip r:embed="rId6"/>
          <a:srcRect/>
          <a:stretch>
            <a:fillRect/>
          </a:stretch>
        </p:blipFill>
        <p:spPr bwMode="auto">
          <a:xfrm>
            <a:off x="665482" y="2453640"/>
            <a:ext cx="1403351" cy="129540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7"/>
          <a:srcRect/>
          <a:stretch>
            <a:fillRect/>
          </a:stretch>
        </p:blipFill>
        <p:spPr bwMode="auto">
          <a:xfrm>
            <a:off x="1986281" y="2529842"/>
            <a:ext cx="770467" cy="576263"/>
          </a:xfrm>
          <a:prstGeom prst="rect">
            <a:avLst/>
          </a:prstGeom>
          <a:noFill/>
          <a:ln w="9525">
            <a:noFill/>
            <a:miter lim="800000"/>
            <a:headEnd/>
            <a:tailEnd/>
          </a:ln>
        </p:spPr>
      </p:pic>
      <p:sp>
        <p:nvSpPr>
          <p:cNvPr id="27661" name="AutoShape 13"/>
          <p:cNvSpPr>
            <a:spLocks noChangeArrowheads="1"/>
          </p:cNvSpPr>
          <p:nvPr/>
        </p:nvSpPr>
        <p:spPr bwMode="auto">
          <a:xfrm>
            <a:off x="3108959" y="472439"/>
            <a:ext cx="8981284" cy="3785652"/>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3200" dirty="0"/>
          </a:p>
        </p:txBody>
      </p:sp>
      <p:sp>
        <p:nvSpPr>
          <p:cNvPr id="27662" name="AutoShape 14"/>
          <p:cNvSpPr>
            <a:spLocks noChangeArrowheads="1"/>
          </p:cNvSpPr>
          <p:nvPr/>
        </p:nvSpPr>
        <p:spPr bwMode="auto">
          <a:xfrm>
            <a:off x="3165120" y="4419600"/>
            <a:ext cx="8925123" cy="24384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667" b="1" dirty="0">
                <a:solidFill>
                  <a:srgbClr val="FF0000"/>
                </a:solidFill>
                <a:latin typeface="Times New Roman" pitchFamily="18" charset="0"/>
                <a:cs typeface="Times New Roman" pitchFamily="18" charset="0"/>
              </a:rPr>
              <a:t>D. </a:t>
            </a:r>
            <a:r>
              <a:rPr lang="es-ES" sz="2667" dirty="0"/>
              <a:t> Búa </a:t>
            </a:r>
            <a:r>
              <a:rPr lang="es-ES" sz="2667" dirty="0" err="1"/>
              <a:t>đã</a:t>
            </a:r>
            <a:r>
              <a:rPr lang="es-ES" sz="2667" dirty="0"/>
              <a:t> </a:t>
            </a:r>
            <a:r>
              <a:rPr lang="es-ES" sz="2667" dirty="0" err="1"/>
              <a:t>thực</a:t>
            </a:r>
            <a:r>
              <a:rPr lang="es-ES" sz="2667" dirty="0"/>
              <a:t> </a:t>
            </a:r>
            <a:r>
              <a:rPr lang="es-ES" sz="2667" dirty="0" err="1"/>
              <a:t>hiện</a:t>
            </a:r>
            <a:r>
              <a:rPr lang="es-ES" sz="2667" dirty="0"/>
              <a:t> </a:t>
            </a:r>
            <a:r>
              <a:rPr lang="es-ES" sz="2667" dirty="0" err="1"/>
              <a:t>công</a:t>
            </a:r>
            <a:r>
              <a:rPr lang="es-ES" sz="2667" dirty="0"/>
              <a:t> </a:t>
            </a:r>
            <a:r>
              <a:rPr lang="es-ES" sz="2667" dirty="0" err="1"/>
              <a:t>lên</a:t>
            </a:r>
            <a:r>
              <a:rPr lang="es-ES" sz="2667" dirty="0"/>
              <a:t> </a:t>
            </a:r>
            <a:r>
              <a:rPr lang="es-ES" sz="2667" dirty="0" err="1"/>
              <a:t>thanh</a:t>
            </a:r>
            <a:r>
              <a:rPr lang="es-ES" sz="2667" dirty="0"/>
              <a:t> </a:t>
            </a:r>
            <a:r>
              <a:rPr lang="es-ES" sz="2667" dirty="0" err="1"/>
              <a:t>sắt</a:t>
            </a:r>
            <a:r>
              <a:rPr lang="es-ES" sz="2667" dirty="0"/>
              <a:t>, </a:t>
            </a:r>
            <a:r>
              <a:rPr lang="es-ES" sz="2667" dirty="0" err="1"/>
              <a:t>làm</a:t>
            </a:r>
            <a:r>
              <a:rPr lang="es-ES" sz="2667" dirty="0"/>
              <a:t> </a:t>
            </a:r>
          </a:p>
          <a:p>
            <a:pPr algn="ctr">
              <a:defRPr/>
            </a:pPr>
            <a:r>
              <a:rPr lang="es-ES" sz="2667" dirty="0" err="1"/>
              <a:t>nhiệt</a:t>
            </a:r>
            <a:r>
              <a:rPr lang="es-ES" sz="2667" dirty="0"/>
              <a:t> </a:t>
            </a:r>
            <a:r>
              <a:rPr lang="es-ES" sz="2667" dirty="0" err="1"/>
              <a:t>năng</a:t>
            </a:r>
            <a:r>
              <a:rPr lang="es-ES" sz="2667" dirty="0"/>
              <a:t> </a:t>
            </a:r>
            <a:r>
              <a:rPr lang="es-ES" sz="2667" dirty="0" err="1"/>
              <a:t>của</a:t>
            </a:r>
            <a:r>
              <a:rPr lang="es-ES" sz="2667" dirty="0"/>
              <a:t> </a:t>
            </a:r>
            <a:r>
              <a:rPr lang="es-ES" sz="2667" dirty="0" err="1"/>
              <a:t>thanh</a:t>
            </a:r>
            <a:r>
              <a:rPr lang="es-ES" sz="2667" dirty="0"/>
              <a:t> </a:t>
            </a:r>
            <a:r>
              <a:rPr lang="es-ES" sz="2667" dirty="0" err="1"/>
              <a:t>sắt</a:t>
            </a:r>
            <a:r>
              <a:rPr lang="es-ES" sz="2667" dirty="0"/>
              <a:t> </a:t>
            </a:r>
            <a:r>
              <a:rPr lang="es-ES" sz="2667" dirty="0" err="1"/>
              <a:t>giảm</a:t>
            </a:r>
            <a:r>
              <a:rPr lang="es-ES" sz="2667" dirty="0"/>
              <a:t>.</a:t>
            </a:r>
            <a:endParaRPr lang="en-US" sz="2667" dirty="0"/>
          </a:p>
          <a:p>
            <a:pPr algn="ctr">
              <a:defRPr/>
            </a:pPr>
            <a:r>
              <a:rPr lang="en-US" sz="2667" b="1" dirty="0">
                <a:solidFill>
                  <a:srgbClr val="FF0000"/>
                </a:solidFill>
                <a:latin typeface="Times New Roman" pitchFamily="18" charset="0"/>
                <a:cs typeface="Times New Roman" pitchFamily="18" charset="0"/>
              </a:rPr>
              <a:t>	</a:t>
            </a:r>
            <a:endParaRPr lang="vi-VN" altLang="vi-VN" sz="2667" b="1" dirty="0">
              <a:solidFill>
                <a:srgbClr val="FF0000"/>
              </a:solidFill>
            </a:endParaRPr>
          </a:p>
        </p:txBody>
      </p:sp>
      <p:sp>
        <p:nvSpPr>
          <p:cNvPr id="27670" name="Text Box 22"/>
          <p:cNvSpPr txBox="1">
            <a:spLocks noChangeArrowheads="1"/>
          </p:cNvSpPr>
          <p:nvPr/>
        </p:nvSpPr>
        <p:spPr bwMode="auto">
          <a:xfrm>
            <a:off x="3293754" y="472440"/>
            <a:ext cx="8796489" cy="4154984"/>
          </a:xfrm>
          <a:prstGeom prst="rect">
            <a:avLst/>
          </a:prstGeom>
          <a:noFill/>
          <a:ln w="9525">
            <a:noFill/>
            <a:miter lim="800000"/>
            <a:headEnd/>
            <a:tailEnd/>
          </a:ln>
        </p:spPr>
        <p:txBody>
          <a:bodyPr wrap="square" lIns="91440" tIns="45720" rIns="91440" bIns="45720">
            <a:spAutoFit/>
          </a:bodyPr>
          <a:lstStyle/>
          <a:p>
            <a:r>
              <a:rPr lang="es-ES" sz="2400" b="1" dirty="0" err="1"/>
              <a:t>Câu</a:t>
            </a:r>
            <a:r>
              <a:rPr lang="es-ES" sz="2400" b="1" dirty="0"/>
              <a:t> 5:</a:t>
            </a:r>
            <a:r>
              <a:rPr lang="es-ES" sz="2400" dirty="0"/>
              <a:t> </a:t>
            </a:r>
            <a:r>
              <a:rPr lang="es-ES" sz="2400" dirty="0" err="1"/>
              <a:t>Dùng</a:t>
            </a:r>
            <a:r>
              <a:rPr lang="es-ES" sz="2400" dirty="0"/>
              <a:t> búa </a:t>
            </a:r>
            <a:r>
              <a:rPr lang="es-ES" sz="2400" dirty="0" err="1"/>
              <a:t>đập</a:t>
            </a:r>
            <a:r>
              <a:rPr lang="es-ES" sz="2400" dirty="0"/>
              <a:t> </a:t>
            </a:r>
            <a:r>
              <a:rPr lang="es-ES" sz="2400" dirty="0" err="1"/>
              <a:t>vào</a:t>
            </a:r>
            <a:r>
              <a:rPr lang="es-ES" sz="2400" dirty="0"/>
              <a:t> </a:t>
            </a:r>
            <a:r>
              <a:rPr lang="es-ES" sz="2400" dirty="0" err="1"/>
              <a:t>thanh</a:t>
            </a:r>
            <a:r>
              <a:rPr lang="es-ES" sz="2400" dirty="0"/>
              <a:t> </a:t>
            </a:r>
            <a:r>
              <a:rPr lang="es-ES" sz="2400" dirty="0" err="1"/>
              <a:t>sắt</a:t>
            </a:r>
            <a:r>
              <a:rPr lang="es-ES" sz="2400" dirty="0"/>
              <a:t>. </a:t>
            </a:r>
            <a:r>
              <a:rPr lang="es-ES" sz="2400" dirty="0" err="1"/>
              <a:t>Nhiệt</a:t>
            </a:r>
            <a:r>
              <a:rPr lang="es-ES" sz="2400" dirty="0"/>
              <a:t> </a:t>
            </a:r>
            <a:r>
              <a:rPr lang="es-ES" sz="2400" dirty="0" err="1"/>
              <a:t>năng</a:t>
            </a:r>
            <a:r>
              <a:rPr lang="es-ES" sz="2400" dirty="0"/>
              <a:t> </a:t>
            </a:r>
            <a:r>
              <a:rPr lang="es-ES" sz="2400" dirty="0" err="1"/>
              <a:t>của</a:t>
            </a:r>
            <a:r>
              <a:rPr lang="es-ES" sz="2400" dirty="0"/>
              <a:t> </a:t>
            </a:r>
            <a:r>
              <a:rPr lang="es-ES" sz="2400" dirty="0" err="1"/>
              <a:t>thanh</a:t>
            </a:r>
            <a:r>
              <a:rPr lang="es-ES" sz="2400" dirty="0"/>
              <a:t> </a:t>
            </a:r>
            <a:r>
              <a:rPr lang="es-ES" sz="2400" dirty="0" err="1"/>
              <a:t>sắt</a:t>
            </a:r>
            <a:r>
              <a:rPr lang="es-ES" sz="2400" dirty="0"/>
              <a:t> </a:t>
            </a:r>
            <a:r>
              <a:rPr lang="es-ES" sz="2400" dirty="0" err="1"/>
              <a:t>đã</a:t>
            </a:r>
            <a:r>
              <a:rPr lang="es-ES" sz="2400" dirty="0"/>
              <a:t> </a:t>
            </a:r>
            <a:r>
              <a:rPr lang="es-ES" sz="2400" dirty="0" err="1"/>
              <a:t>thay</a:t>
            </a:r>
            <a:r>
              <a:rPr lang="es-ES" sz="2400" dirty="0"/>
              <a:t> </a:t>
            </a:r>
            <a:r>
              <a:rPr lang="es-ES" sz="2400" dirty="0" err="1"/>
              <a:t>đổi</a:t>
            </a:r>
            <a:r>
              <a:rPr lang="es-ES" sz="2400" dirty="0"/>
              <a:t> </a:t>
            </a:r>
            <a:r>
              <a:rPr lang="es-ES" sz="2400" dirty="0" err="1"/>
              <a:t>như</a:t>
            </a:r>
            <a:r>
              <a:rPr lang="es-ES" sz="2400" dirty="0"/>
              <a:t> </a:t>
            </a:r>
            <a:r>
              <a:rPr lang="es-ES" sz="2400" dirty="0" err="1"/>
              <a:t>thế</a:t>
            </a:r>
            <a:r>
              <a:rPr lang="es-ES" sz="2400" dirty="0"/>
              <a:t> </a:t>
            </a:r>
            <a:r>
              <a:rPr lang="es-ES" sz="2400" dirty="0" err="1"/>
              <a:t>nào</a:t>
            </a:r>
            <a:r>
              <a:rPr lang="es-ES" sz="2400" dirty="0"/>
              <a:t>?</a:t>
            </a:r>
            <a:endParaRPr lang="en-US" sz="2400" dirty="0"/>
          </a:p>
          <a:p>
            <a:pPr lvl="0"/>
            <a:r>
              <a:rPr lang="es-ES" sz="2400" dirty="0"/>
              <a:t>A. Búa </a:t>
            </a:r>
            <a:r>
              <a:rPr lang="es-ES" sz="2400" dirty="0" err="1"/>
              <a:t>đã</a:t>
            </a:r>
            <a:r>
              <a:rPr lang="es-ES" sz="2400" dirty="0"/>
              <a:t> </a:t>
            </a:r>
            <a:r>
              <a:rPr lang="es-ES" sz="2400" dirty="0" err="1"/>
              <a:t>thực</a:t>
            </a:r>
            <a:r>
              <a:rPr lang="es-ES" sz="2400" dirty="0"/>
              <a:t> </a:t>
            </a:r>
            <a:r>
              <a:rPr lang="es-ES" sz="2400" dirty="0" err="1"/>
              <a:t>hiện</a:t>
            </a:r>
            <a:r>
              <a:rPr lang="es-ES" sz="2400" dirty="0"/>
              <a:t> </a:t>
            </a:r>
            <a:r>
              <a:rPr lang="es-ES" sz="2400" dirty="0" err="1"/>
              <a:t>công</a:t>
            </a:r>
            <a:r>
              <a:rPr lang="es-ES" sz="2400" dirty="0"/>
              <a:t> </a:t>
            </a:r>
            <a:r>
              <a:rPr lang="es-ES" sz="2400" dirty="0" err="1"/>
              <a:t>lên</a:t>
            </a:r>
            <a:r>
              <a:rPr lang="es-ES" sz="2400" dirty="0"/>
              <a:t> </a:t>
            </a:r>
            <a:r>
              <a:rPr lang="es-ES" sz="2400" dirty="0" err="1"/>
              <a:t>thanh</a:t>
            </a:r>
            <a:r>
              <a:rPr lang="es-ES" sz="2400" dirty="0"/>
              <a:t> </a:t>
            </a:r>
            <a:r>
              <a:rPr lang="es-ES" sz="2400" dirty="0" err="1"/>
              <a:t>sắt</a:t>
            </a:r>
            <a:r>
              <a:rPr lang="es-ES" sz="2400" dirty="0"/>
              <a:t>, </a:t>
            </a:r>
            <a:r>
              <a:rPr lang="es-ES" sz="2400" dirty="0" err="1"/>
              <a:t>làm</a:t>
            </a:r>
            <a:r>
              <a:rPr lang="es-ES" sz="2400" dirty="0"/>
              <a:t> </a:t>
            </a:r>
            <a:r>
              <a:rPr lang="es-ES" sz="2400" dirty="0" err="1"/>
              <a:t>nhiệt</a:t>
            </a:r>
            <a:r>
              <a:rPr lang="es-ES" sz="2400" dirty="0"/>
              <a:t> </a:t>
            </a:r>
            <a:r>
              <a:rPr lang="es-ES" sz="2400" dirty="0" err="1"/>
              <a:t>năng</a:t>
            </a:r>
            <a:r>
              <a:rPr lang="es-ES" sz="2400" dirty="0"/>
              <a:t> </a:t>
            </a:r>
            <a:r>
              <a:rPr lang="es-ES" sz="2400" dirty="0" err="1"/>
              <a:t>của</a:t>
            </a:r>
            <a:r>
              <a:rPr lang="es-ES" sz="2400" dirty="0"/>
              <a:t> </a:t>
            </a:r>
            <a:r>
              <a:rPr lang="es-ES" sz="2400" dirty="0" err="1"/>
              <a:t>thanh</a:t>
            </a:r>
            <a:r>
              <a:rPr lang="es-ES" sz="2400" dirty="0"/>
              <a:t> </a:t>
            </a:r>
            <a:r>
              <a:rPr lang="es-ES" sz="2400" dirty="0" err="1"/>
              <a:t>sắt</a:t>
            </a:r>
            <a:r>
              <a:rPr lang="es-ES" sz="2400" dirty="0"/>
              <a:t> </a:t>
            </a:r>
            <a:r>
              <a:rPr lang="es-ES" sz="2400" dirty="0" err="1"/>
              <a:t>tăng</a:t>
            </a:r>
            <a:r>
              <a:rPr lang="es-ES" sz="2400" dirty="0"/>
              <a:t>.</a:t>
            </a:r>
            <a:endParaRPr lang="en-US" sz="2400" dirty="0"/>
          </a:p>
          <a:p>
            <a:pPr lvl="0"/>
            <a:r>
              <a:rPr lang="es-ES" sz="2400" dirty="0"/>
              <a:t>B. Búa </a:t>
            </a:r>
            <a:r>
              <a:rPr lang="es-ES" sz="2400" dirty="0" err="1"/>
              <a:t>đã</a:t>
            </a:r>
            <a:r>
              <a:rPr lang="es-ES" sz="2400" dirty="0"/>
              <a:t> </a:t>
            </a:r>
            <a:r>
              <a:rPr lang="es-ES" sz="2400" dirty="0" err="1"/>
              <a:t>truyền</a:t>
            </a:r>
            <a:r>
              <a:rPr lang="es-ES" sz="2400" dirty="0"/>
              <a:t> </a:t>
            </a:r>
            <a:r>
              <a:rPr lang="es-ES" sz="2400" dirty="0" err="1"/>
              <a:t>nhiệt</a:t>
            </a:r>
            <a:r>
              <a:rPr lang="es-ES" sz="2400" dirty="0"/>
              <a:t> </a:t>
            </a:r>
            <a:r>
              <a:rPr lang="es-ES" sz="2400" dirty="0" err="1"/>
              <a:t>lên</a:t>
            </a:r>
            <a:r>
              <a:rPr lang="es-ES" sz="2400" dirty="0"/>
              <a:t> </a:t>
            </a:r>
            <a:r>
              <a:rPr lang="es-ES" sz="2400" dirty="0" err="1"/>
              <a:t>thanh</a:t>
            </a:r>
            <a:r>
              <a:rPr lang="es-ES" sz="2400" dirty="0"/>
              <a:t> </a:t>
            </a:r>
            <a:r>
              <a:rPr lang="es-ES" sz="2400" dirty="0" err="1"/>
              <a:t>sắt</a:t>
            </a:r>
            <a:r>
              <a:rPr lang="es-ES" sz="2400" dirty="0"/>
              <a:t>, </a:t>
            </a:r>
            <a:r>
              <a:rPr lang="es-ES" sz="2400" dirty="0" err="1"/>
              <a:t>làm</a:t>
            </a:r>
            <a:r>
              <a:rPr lang="es-ES" sz="2400" dirty="0"/>
              <a:t> </a:t>
            </a:r>
            <a:r>
              <a:rPr lang="es-ES" sz="2400" dirty="0" err="1"/>
              <a:t>nhiệt</a:t>
            </a:r>
            <a:r>
              <a:rPr lang="es-ES" sz="2400" dirty="0"/>
              <a:t> </a:t>
            </a:r>
            <a:r>
              <a:rPr lang="es-ES" sz="2400" dirty="0" err="1"/>
              <a:t>năng</a:t>
            </a:r>
            <a:r>
              <a:rPr lang="es-ES" sz="2400" dirty="0"/>
              <a:t> </a:t>
            </a:r>
            <a:r>
              <a:rPr lang="es-ES" sz="2400" dirty="0" err="1"/>
              <a:t>của</a:t>
            </a:r>
            <a:r>
              <a:rPr lang="es-ES" sz="2400" dirty="0"/>
              <a:t> </a:t>
            </a:r>
            <a:r>
              <a:rPr lang="es-ES" sz="2400" dirty="0" err="1"/>
              <a:t>thanh</a:t>
            </a:r>
            <a:r>
              <a:rPr lang="es-ES" sz="2400" dirty="0"/>
              <a:t> </a:t>
            </a:r>
            <a:r>
              <a:rPr lang="es-ES" sz="2400" dirty="0" err="1"/>
              <a:t>sắt</a:t>
            </a:r>
            <a:r>
              <a:rPr lang="es-ES" sz="2400" dirty="0"/>
              <a:t> </a:t>
            </a:r>
            <a:r>
              <a:rPr lang="es-ES" sz="2400" dirty="0" err="1"/>
              <a:t>giảm</a:t>
            </a:r>
            <a:r>
              <a:rPr lang="es-ES" sz="2400" dirty="0"/>
              <a:t> </a:t>
            </a:r>
          </a:p>
          <a:p>
            <a:pPr lvl="0"/>
            <a:r>
              <a:rPr lang="es-ES" sz="2400" dirty="0"/>
              <a:t>C. Búa </a:t>
            </a:r>
            <a:r>
              <a:rPr lang="es-ES" sz="2400" dirty="0" err="1"/>
              <a:t>đã</a:t>
            </a:r>
            <a:r>
              <a:rPr lang="es-ES" sz="2400" dirty="0"/>
              <a:t> </a:t>
            </a:r>
            <a:r>
              <a:rPr lang="es-ES" sz="2400" dirty="0" err="1"/>
              <a:t>truyền</a:t>
            </a:r>
            <a:r>
              <a:rPr lang="es-ES" sz="2400" dirty="0"/>
              <a:t> </a:t>
            </a:r>
            <a:r>
              <a:rPr lang="es-ES" sz="2400" dirty="0" err="1"/>
              <a:t>nhiệt</a:t>
            </a:r>
            <a:r>
              <a:rPr lang="es-ES" sz="2400" dirty="0"/>
              <a:t> </a:t>
            </a:r>
            <a:r>
              <a:rPr lang="es-ES" sz="2400" dirty="0" err="1"/>
              <a:t>lên</a:t>
            </a:r>
            <a:r>
              <a:rPr lang="es-ES" sz="2400" dirty="0"/>
              <a:t> </a:t>
            </a:r>
            <a:r>
              <a:rPr lang="es-ES" sz="2400" dirty="0" err="1"/>
              <a:t>thanh</a:t>
            </a:r>
            <a:r>
              <a:rPr lang="es-ES" sz="2400" dirty="0"/>
              <a:t> </a:t>
            </a:r>
            <a:r>
              <a:rPr lang="es-ES" sz="2400" dirty="0" err="1"/>
              <a:t>sắt</a:t>
            </a:r>
            <a:r>
              <a:rPr lang="es-ES" sz="2400" dirty="0"/>
              <a:t>, </a:t>
            </a:r>
            <a:r>
              <a:rPr lang="es-ES" sz="2400" dirty="0" err="1"/>
              <a:t>làm</a:t>
            </a:r>
            <a:r>
              <a:rPr lang="es-ES" sz="2400" dirty="0"/>
              <a:t> </a:t>
            </a:r>
            <a:r>
              <a:rPr lang="es-ES" sz="2400" dirty="0" err="1"/>
              <a:t>nhiệt</a:t>
            </a:r>
            <a:r>
              <a:rPr lang="es-ES" sz="2400" dirty="0"/>
              <a:t> </a:t>
            </a:r>
            <a:r>
              <a:rPr lang="es-ES" sz="2400" dirty="0" err="1"/>
              <a:t>năng</a:t>
            </a:r>
            <a:r>
              <a:rPr lang="es-ES" sz="2400" dirty="0"/>
              <a:t> </a:t>
            </a:r>
            <a:r>
              <a:rPr lang="es-ES" sz="2400" dirty="0" err="1"/>
              <a:t>của</a:t>
            </a:r>
            <a:r>
              <a:rPr lang="es-ES" sz="2400" dirty="0"/>
              <a:t> </a:t>
            </a:r>
            <a:r>
              <a:rPr lang="es-ES" sz="2400" dirty="0" err="1"/>
              <a:t>thanh</a:t>
            </a:r>
            <a:r>
              <a:rPr lang="es-ES" sz="2400" dirty="0"/>
              <a:t> </a:t>
            </a:r>
            <a:r>
              <a:rPr lang="es-ES" sz="2400" dirty="0" err="1"/>
              <a:t>sắt</a:t>
            </a:r>
            <a:r>
              <a:rPr lang="es-ES" sz="2400" dirty="0"/>
              <a:t> </a:t>
            </a:r>
            <a:r>
              <a:rPr lang="es-ES" sz="2400" dirty="0" err="1"/>
              <a:t>tăng</a:t>
            </a:r>
            <a:r>
              <a:rPr lang="es-ES" sz="2400" dirty="0"/>
              <a:t>.</a:t>
            </a:r>
            <a:endParaRPr lang="en-US" sz="2400" dirty="0"/>
          </a:p>
          <a:p>
            <a:r>
              <a:rPr lang="es-ES" sz="2400" dirty="0"/>
              <a:t>D. Búa </a:t>
            </a:r>
            <a:r>
              <a:rPr lang="es-ES" sz="2400" dirty="0" err="1"/>
              <a:t>đã</a:t>
            </a:r>
            <a:r>
              <a:rPr lang="es-ES" sz="2400" dirty="0"/>
              <a:t> </a:t>
            </a:r>
            <a:r>
              <a:rPr lang="es-ES" sz="2400" dirty="0" err="1"/>
              <a:t>thực</a:t>
            </a:r>
            <a:r>
              <a:rPr lang="es-ES" sz="2400" dirty="0"/>
              <a:t> </a:t>
            </a:r>
            <a:r>
              <a:rPr lang="es-ES" sz="2400" dirty="0" err="1"/>
              <a:t>hiện</a:t>
            </a:r>
            <a:r>
              <a:rPr lang="es-ES" sz="2400" dirty="0"/>
              <a:t> </a:t>
            </a:r>
            <a:r>
              <a:rPr lang="es-ES" sz="2400" dirty="0" err="1"/>
              <a:t>công</a:t>
            </a:r>
            <a:r>
              <a:rPr lang="es-ES" sz="2400" dirty="0"/>
              <a:t> </a:t>
            </a:r>
            <a:r>
              <a:rPr lang="es-ES" sz="2400" dirty="0" err="1"/>
              <a:t>lên</a:t>
            </a:r>
            <a:r>
              <a:rPr lang="es-ES" sz="2400" dirty="0"/>
              <a:t> </a:t>
            </a:r>
            <a:r>
              <a:rPr lang="es-ES" sz="2400" dirty="0" err="1"/>
              <a:t>thanh</a:t>
            </a:r>
            <a:r>
              <a:rPr lang="es-ES" sz="2400" dirty="0"/>
              <a:t> </a:t>
            </a:r>
            <a:r>
              <a:rPr lang="es-ES" sz="2400" dirty="0" err="1"/>
              <a:t>sắt</a:t>
            </a:r>
            <a:r>
              <a:rPr lang="es-ES" sz="2400" dirty="0"/>
              <a:t>, </a:t>
            </a:r>
            <a:r>
              <a:rPr lang="es-ES" sz="2400" dirty="0" err="1"/>
              <a:t>làm</a:t>
            </a:r>
            <a:r>
              <a:rPr lang="es-ES" sz="2400" dirty="0"/>
              <a:t> </a:t>
            </a:r>
            <a:r>
              <a:rPr lang="es-ES" sz="2400" dirty="0" err="1"/>
              <a:t>nhiệt</a:t>
            </a:r>
            <a:r>
              <a:rPr lang="es-ES" sz="2400" dirty="0"/>
              <a:t> </a:t>
            </a:r>
            <a:r>
              <a:rPr lang="es-ES" sz="2400" dirty="0" err="1"/>
              <a:t>năng</a:t>
            </a:r>
            <a:r>
              <a:rPr lang="es-ES" sz="2400" dirty="0"/>
              <a:t> </a:t>
            </a:r>
            <a:r>
              <a:rPr lang="es-ES" sz="2400" dirty="0" err="1"/>
              <a:t>của</a:t>
            </a:r>
            <a:r>
              <a:rPr lang="es-ES" sz="2400" dirty="0"/>
              <a:t> </a:t>
            </a:r>
            <a:r>
              <a:rPr lang="es-ES" sz="2400" dirty="0" err="1"/>
              <a:t>thanh</a:t>
            </a:r>
            <a:r>
              <a:rPr lang="es-ES" sz="2400" dirty="0"/>
              <a:t> </a:t>
            </a:r>
            <a:r>
              <a:rPr lang="es-ES" sz="2400" dirty="0" err="1"/>
              <a:t>sắt</a:t>
            </a:r>
            <a:r>
              <a:rPr lang="es-ES" sz="2400" dirty="0"/>
              <a:t> </a:t>
            </a:r>
            <a:r>
              <a:rPr lang="es-ES" sz="2400" dirty="0" err="1"/>
              <a:t>giảm</a:t>
            </a:r>
            <a:r>
              <a:rPr lang="es-ES" sz="2400" dirty="0"/>
              <a:t>.</a:t>
            </a:r>
            <a:endParaRPr lang="en-US" sz="2400" dirty="0"/>
          </a:p>
          <a:p>
            <a:pPr lvl="0"/>
            <a:r>
              <a:rPr lang="es-ES" sz="2400" dirty="0"/>
              <a:t>.</a:t>
            </a:r>
            <a:endParaRPr lang="en-US" sz="2400" dirty="0"/>
          </a:p>
        </p:txBody>
      </p:sp>
      <p:grpSp>
        <p:nvGrpSpPr>
          <p:cNvPr id="2" name="Group 24"/>
          <p:cNvGrpSpPr>
            <a:grpSpLocks/>
          </p:cNvGrpSpPr>
          <p:nvPr/>
        </p:nvGrpSpPr>
        <p:grpSpPr bwMode="auto">
          <a:xfrm>
            <a:off x="478369" y="5257800"/>
            <a:ext cx="2366433" cy="1371600"/>
            <a:chOff x="1762" y="1160"/>
            <a:chExt cx="1118" cy="864"/>
          </a:xfrm>
        </p:grpSpPr>
        <p:pic>
          <p:nvPicPr>
            <p:cNvPr id="2092" name="Picture 25"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10 </a:t>
              </a:r>
            </a:p>
          </p:txBody>
        </p:sp>
      </p:grpSp>
      <p:grpSp>
        <p:nvGrpSpPr>
          <p:cNvPr id="3" name="Group 27"/>
          <p:cNvGrpSpPr>
            <a:grpSpLocks/>
          </p:cNvGrpSpPr>
          <p:nvPr/>
        </p:nvGrpSpPr>
        <p:grpSpPr bwMode="auto">
          <a:xfrm>
            <a:off x="508002" y="5257800"/>
            <a:ext cx="2366433" cy="1371600"/>
            <a:chOff x="1762" y="1160"/>
            <a:chExt cx="1118" cy="864"/>
          </a:xfrm>
        </p:grpSpPr>
        <p:pic>
          <p:nvPicPr>
            <p:cNvPr id="2090" name="Picture 28"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9 </a:t>
              </a:r>
            </a:p>
          </p:txBody>
        </p:sp>
      </p:grpSp>
      <p:grpSp>
        <p:nvGrpSpPr>
          <p:cNvPr id="4" name="Group 30"/>
          <p:cNvGrpSpPr>
            <a:grpSpLocks/>
          </p:cNvGrpSpPr>
          <p:nvPr/>
        </p:nvGrpSpPr>
        <p:grpSpPr bwMode="auto">
          <a:xfrm>
            <a:off x="508002" y="5257800"/>
            <a:ext cx="2366433" cy="1371600"/>
            <a:chOff x="1762" y="1160"/>
            <a:chExt cx="1118" cy="864"/>
          </a:xfrm>
        </p:grpSpPr>
        <p:pic>
          <p:nvPicPr>
            <p:cNvPr id="2088" name="Picture 31"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8 </a:t>
              </a:r>
            </a:p>
          </p:txBody>
        </p:sp>
      </p:grpSp>
      <p:grpSp>
        <p:nvGrpSpPr>
          <p:cNvPr id="5" name="Group 33"/>
          <p:cNvGrpSpPr>
            <a:grpSpLocks/>
          </p:cNvGrpSpPr>
          <p:nvPr/>
        </p:nvGrpSpPr>
        <p:grpSpPr bwMode="auto">
          <a:xfrm>
            <a:off x="508002" y="5257800"/>
            <a:ext cx="2366433" cy="1371600"/>
            <a:chOff x="1762" y="1160"/>
            <a:chExt cx="1118" cy="864"/>
          </a:xfrm>
        </p:grpSpPr>
        <p:pic>
          <p:nvPicPr>
            <p:cNvPr id="2086" name="Picture 34"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7 </a:t>
              </a:r>
            </a:p>
          </p:txBody>
        </p:sp>
      </p:grpSp>
      <p:grpSp>
        <p:nvGrpSpPr>
          <p:cNvPr id="6" name="Group 36"/>
          <p:cNvGrpSpPr>
            <a:grpSpLocks/>
          </p:cNvGrpSpPr>
          <p:nvPr/>
        </p:nvGrpSpPr>
        <p:grpSpPr bwMode="auto">
          <a:xfrm>
            <a:off x="508002" y="5257800"/>
            <a:ext cx="2366433" cy="1371600"/>
            <a:chOff x="1762" y="1160"/>
            <a:chExt cx="1118" cy="864"/>
          </a:xfrm>
        </p:grpSpPr>
        <p:pic>
          <p:nvPicPr>
            <p:cNvPr id="2084" name="Picture 37"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6 </a:t>
              </a:r>
            </a:p>
          </p:txBody>
        </p:sp>
      </p:grpSp>
      <p:grpSp>
        <p:nvGrpSpPr>
          <p:cNvPr id="7" name="Group 39"/>
          <p:cNvGrpSpPr>
            <a:grpSpLocks/>
          </p:cNvGrpSpPr>
          <p:nvPr/>
        </p:nvGrpSpPr>
        <p:grpSpPr bwMode="auto">
          <a:xfrm>
            <a:off x="508002" y="5257800"/>
            <a:ext cx="2366433" cy="1371600"/>
            <a:chOff x="1762" y="1160"/>
            <a:chExt cx="1118" cy="864"/>
          </a:xfrm>
        </p:grpSpPr>
        <p:pic>
          <p:nvPicPr>
            <p:cNvPr id="2082" name="Picture 40"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5 </a:t>
              </a:r>
            </a:p>
          </p:txBody>
        </p:sp>
      </p:grpSp>
      <p:grpSp>
        <p:nvGrpSpPr>
          <p:cNvPr id="8" name="Group 42"/>
          <p:cNvGrpSpPr>
            <a:grpSpLocks/>
          </p:cNvGrpSpPr>
          <p:nvPr/>
        </p:nvGrpSpPr>
        <p:grpSpPr bwMode="auto">
          <a:xfrm>
            <a:off x="508002" y="5257800"/>
            <a:ext cx="2366433" cy="1371600"/>
            <a:chOff x="1762" y="1160"/>
            <a:chExt cx="1118" cy="864"/>
          </a:xfrm>
        </p:grpSpPr>
        <p:pic>
          <p:nvPicPr>
            <p:cNvPr id="2080" name="Picture 43"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4 </a:t>
              </a:r>
            </a:p>
          </p:txBody>
        </p:sp>
      </p:grpSp>
      <p:grpSp>
        <p:nvGrpSpPr>
          <p:cNvPr id="9" name="Group 45"/>
          <p:cNvGrpSpPr>
            <a:grpSpLocks/>
          </p:cNvGrpSpPr>
          <p:nvPr/>
        </p:nvGrpSpPr>
        <p:grpSpPr bwMode="auto">
          <a:xfrm>
            <a:off x="508002" y="5257800"/>
            <a:ext cx="2366433" cy="1371600"/>
            <a:chOff x="1762" y="1160"/>
            <a:chExt cx="1118" cy="864"/>
          </a:xfrm>
        </p:grpSpPr>
        <p:pic>
          <p:nvPicPr>
            <p:cNvPr id="2078" name="Picture 46"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3 </a:t>
              </a:r>
            </a:p>
          </p:txBody>
        </p:sp>
      </p:grpSp>
      <p:grpSp>
        <p:nvGrpSpPr>
          <p:cNvPr id="10" name="Group 48"/>
          <p:cNvGrpSpPr>
            <a:grpSpLocks/>
          </p:cNvGrpSpPr>
          <p:nvPr/>
        </p:nvGrpSpPr>
        <p:grpSpPr bwMode="auto">
          <a:xfrm>
            <a:off x="508002" y="5257800"/>
            <a:ext cx="2366433" cy="1371600"/>
            <a:chOff x="1762" y="1160"/>
            <a:chExt cx="1118" cy="864"/>
          </a:xfrm>
        </p:grpSpPr>
        <p:pic>
          <p:nvPicPr>
            <p:cNvPr id="2076" name="Picture 49"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2 </a:t>
              </a:r>
            </a:p>
          </p:txBody>
        </p:sp>
      </p:grpSp>
      <p:grpSp>
        <p:nvGrpSpPr>
          <p:cNvPr id="11" name="Group 51"/>
          <p:cNvGrpSpPr>
            <a:grpSpLocks/>
          </p:cNvGrpSpPr>
          <p:nvPr/>
        </p:nvGrpSpPr>
        <p:grpSpPr bwMode="auto">
          <a:xfrm>
            <a:off x="508002" y="5257800"/>
            <a:ext cx="2366433" cy="1371600"/>
            <a:chOff x="1762" y="1160"/>
            <a:chExt cx="1118" cy="864"/>
          </a:xfrm>
        </p:grpSpPr>
        <p:pic>
          <p:nvPicPr>
            <p:cNvPr id="2074" name="Picture 52"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1 </a:t>
              </a:r>
            </a:p>
          </p:txBody>
        </p:sp>
      </p:grpSp>
      <p:pic>
        <p:nvPicPr>
          <p:cNvPr id="2072" name="Picture 55" descr="CLOCK"/>
          <p:cNvPicPr>
            <a:picLocks noChangeAspect="1" noChangeArrowheads="1"/>
          </p:cNvPicPr>
          <p:nvPr/>
        </p:nvPicPr>
        <p:blipFill>
          <a:blip r:embed="rId8"/>
          <a:srcRect/>
          <a:stretch>
            <a:fillRect/>
          </a:stretch>
        </p:blipFill>
        <p:spPr bwMode="auto">
          <a:xfrm>
            <a:off x="304805" y="5105400"/>
            <a:ext cx="2804663" cy="1600200"/>
          </a:xfrm>
          <a:prstGeom prst="rect">
            <a:avLst/>
          </a:prstGeom>
          <a:noFill/>
          <a:ln w="9525">
            <a:noFill/>
            <a:miter lim="800000"/>
            <a:headEnd/>
            <a:tailEnd/>
          </a:ln>
        </p:spPr>
      </p:pic>
      <p:pic>
        <p:nvPicPr>
          <p:cNvPr id="2070" name="Picture 65" descr="DSTARS-P"/>
          <p:cNvPicPr>
            <a:picLocks noChangeAspect="1" noChangeArrowheads="1" noCrop="1"/>
          </p:cNvPicPr>
          <p:nvPr/>
        </p:nvPicPr>
        <p:blipFill>
          <a:blip r:embed="rId9">
            <a:lum contrast="-6000"/>
          </a:blip>
          <a:srcRect/>
          <a:stretch>
            <a:fillRect/>
          </a:stretch>
        </p:blipFill>
        <p:spPr bwMode="auto">
          <a:xfrm>
            <a:off x="1036320" y="1356360"/>
            <a:ext cx="1752600" cy="1162051"/>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9941560" y="3093722"/>
            <a:ext cx="889000" cy="590551"/>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4135120" y="640082"/>
            <a:ext cx="889000" cy="590551"/>
          </a:xfrm>
          <a:prstGeom prst="rect">
            <a:avLst/>
          </a:prstGeom>
          <a:noFill/>
          <a:ln w="9525">
            <a:noFill/>
            <a:miter lim="800000"/>
            <a:headEnd/>
            <a:tailEnd/>
          </a:ln>
        </p:spPr>
      </p:pic>
      <p:sp>
        <p:nvSpPr>
          <p:cNvPr id="48" name="Text Box 56">
            <a:extLst>
              <a:ext uri="{FF2B5EF4-FFF2-40B4-BE49-F238E27FC236}">
                <a16:creationId xmlns:a16="http://schemas.microsoft.com/office/drawing/2014/main" id="{5574493E-69B9-451A-83D3-BF046C9074DC}"/>
              </a:ext>
            </a:extLst>
          </p:cNvPr>
          <p:cNvSpPr txBox="1">
            <a:spLocks noChangeArrowheads="1"/>
          </p:cNvSpPr>
          <p:nvPr/>
        </p:nvSpPr>
        <p:spPr bwMode="auto">
          <a:xfrm>
            <a:off x="214492" y="5549901"/>
            <a:ext cx="3130787" cy="584775"/>
          </a:xfrm>
          <a:prstGeom prst="rect">
            <a:avLst/>
          </a:prstGeom>
          <a:noFill/>
          <a:ln w="9525">
            <a:noFill/>
            <a:miter lim="800000"/>
            <a:headEnd/>
            <a:tailEnd/>
          </a:ln>
        </p:spPr>
        <p:txBody>
          <a:bodyPr>
            <a:spAutoFit/>
          </a:bodyPr>
          <a:lstStyle/>
          <a:p>
            <a:pPr algn="ctr" eaLnBrk="1" hangingPunct="1">
              <a:spcBef>
                <a:spcPct val="50000"/>
              </a:spcBef>
            </a:pPr>
            <a:r>
              <a:rPr lang="en-US" altLang="vi-VN" sz="3200" b="1" dirty="0" err="1">
                <a:solidFill>
                  <a:srgbClr val="FF0066"/>
                </a:solidFill>
                <a:latin typeface="VNI-Times" pitchFamily="2" charset="0"/>
              </a:rPr>
              <a:t>Hết</a:t>
            </a:r>
            <a:r>
              <a:rPr lang="en-US" altLang="vi-VN" sz="3200" b="1" dirty="0">
                <a:solidFill>
                  <a:srgbClr val="FF0066"/>
                </a:solidFill>
                <a:latin typeface="VNI-Times" pitchFamily="2" charset="0"/>
              </a:rPr>
              <a:t> </a:t>
            </a:r>
            <a:r>
              <a:rPr lang="en-US" altLang="vi-VN" sz="3200" b="1" dirty="0" err="1">
                <a:solidFill>
                  <a:srgbClr val="FF0066"/>
                </a:solidFill>
                <a:latin typeface="VNI-Times" pitchFamily="2" charset="0"/>
              </a:rPr>
              <a:t>giờ</a:t>
            </a:r>
            <a:endParaRPr lang="en-US" altLang="vi-VN" sz="3200" b="1" dirty="0">
              <a:solidFill>
                <a:srgbClr val="FF0066"/>
              </a:solidFill>
              <a:latin typeface="VNI-Times" pitchFamily="2" charset="0"/>
            </a:endParaRPr>
          </a:p>
        </p:txBody>
      </p:sp>
    </p:spTree>
    <p:extLst>
      <p:ext uri="{BB962C8B-B14F-4D97-AF65-F5344CB8AC3E}">
        <p14:creationId xmlns:p14="http://schemas.microsoft.com/office/powerpoint/2010/main" val="32495500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7662"/>
                                        </p:tgtEl>
                                        <p:attrNameLst>
                                          <p:attrName>style.visibility</p:attrName>
                                        </p:attrNameLst>
                                      </p:cBhvr>
                                      <p:to>
                                        <p:strVal val="visible"/>
                                      </p:to>
                                    </p:set>
                                    <p:animEffect transition="in" filter="blinds(horizontal)">
                                      <p:cBhvr>
                                        <p:cTn id="83"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391160" y="762000"/>
            <a:ext cx="2540000" cy="6096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sp>
        <p:nvSpPr>
          <p:cNvPr id="27657" name="Text Box 9"/>
          <p:cNvSpPr txBox="1">
            <a:spLocks noChangeArrowheads="1"/>
          </p:cNvSpPr>
          <p:nvPr/>
        </p:nvSpPr>
        <p:spPr bwMode="auto">
          <a:xfrm>
            <a:off x="502920" y="822961"/>
            <a:ext cx="2235200" cy="461665"/>
          </a:xfrm>
          <a:prstGeom prst="rect">
            <a:avLst/>
          </a:prstGeom>
          <a:noFill/>
          <a:ln w="9525">
            <a:noFill/>
            <a:miter lim="800000"/>
            <a:headEnd/>
            <a:tailEnd/>
          </a:ln>
        </p:spPr>
        <p:txBody>
          <a:bodyPr lIns="91440" tIns="45720" rIns="91440" bIns="45720">
            <a:spAutoFit/>
          </a:bodyPr>
          <a:lstStyle/>
          <a:p>
            <a:pPr algn="ctr" eaLnBrk="1" hangingPunct="1">
              <a:spcBef>
                <a:spcPct val="50000"/>
              </a:spcBef>
            </a:pPr>
            <a:r>
              <a:rPr lang="en-US" altLang="vi-VN" sz="2400" b="1" dirty="0" err="1">
                <a:solidFill>
                  <a:srgbClr val="FF0000"/>
                </a:solidFill>
                <a:latin typeface="Times New Roman" pitchFamily="18" charset="0"/>
                <a:cs typeface="Times New Roman" pitchFamily="18" charset="0"/>
              </a:rPr>
              <a:t>Câu</a:t>
            </a:r>
            <a:r>
              <a:rPr lang="en-US" altLang="vi-VN" sz="2400" b="1" dirty="0">
                <a:solidFill>
                  <a:srgbClr val="FF0000"/>
                </a:solidFill>
                <a:latin typeface="Times New Roman" pitchFamily="18" charset="0"/>
                <a:cs typeface="Times New Roman" pitchFamily="18" charset="0"/>
              </a:rPr>
              <a:t> </a:t>
            </a:r>
            <a:r>
              <a:rPr lang="en-US" altLang="vi-VN" sz="2400" b="1" dirty="0" err="1">
                <a:solidFill>
                  <a:srgbClr val="FF0000"/>
                </a:solidFill>
                <a:latin typeface="Times New Roman" pitchFamily="18" charset="0"/>
                <a:cs typeface="Times New Roman" pitchFamily="18" charset="0"/>
              </a:rPr>
              <a:t>hỏi</a:t>
            </a:r>
            <a:r>
              <a:rPr lang="en-US" altLang="vi-VN" sz="2400" b="1" dirty="0">
                <a:solidFill>
                  <a:srgbClr val="FF0000"/>
                </a:solidFill>
                <a:latin typeface="Times New Roman" pitchFamily="18" charset="0"/>
                <a:cs typeface="Times New Roman" pitchFamily="18" charset="0"/>
              </a:rPr>
              <a:t> 6</a:t>
            </a:r>
          </a:p>
        </p:txBody>
      </p:sp>
      <p:sp>
        <p:nvSpPr>
          <p:cNvPr id="27658" name="AutoShape 10"/>
          <p:cNvSpPr>
            <a:spLocks noChangeArrowheads="1"/>
          </p:cNvSpPr>
          <p:nvPr/>
        </p:nvSpPr>
        <p:spPr bwMode="auto">
          <a:xfrm>
            <a:off x="360680" y="2148840"/>
            <a:ext cx="2641600" cy="18288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91440" tIns="45720" rIns="91440" bIns="45720" anchor="ctr"/>
          <a:lstStyle/>
          <a:p>
            <a:pPr eaLnBrk="1" hangingPunct="1">
              <a:defRPr/>
            </a:pPr>
            <a:endParaRPr lang="en-US" sz="2400"/>
          </a:p>
        </p:txBody>
      </p:sp>
      <p:pic>
        <p:nvPicPr>
          <p:cNvPr id="27659" name="Picture 11" descr="AG00317_"/>
          <p:cNvPicPr>
            <a:picLocks noChangeAspect="1" noChangeArrowheads="1" noCrop="1"/>
          </p:cNvPicPr>
          <p:nvPr/>
        </p:nvPicPr>
        <p:blipFill>
          <a:blip r:embed="rId7"/>
          <a:srcRect/>
          <a:stretch>
            <a:fillRect/>
          </a:stretch>
        </p:blipFill>
        <p:spPr bwMode="auto">
          <a:xfrm>
            <a:off x="665482" y="2453640"/>
            <a:ext cx="1403351" cy="129540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986281" y="2529842"/>
            <a:ext cx="770467" cy="576263"/>
          </a:xfrm>
          <a:prstGeom prst="rect">
            <a:avLst/>
          </a:prstGeom>
          <a:noFill/>
          <a:ln w="9525">
            <a:noFill/>
            <a:miter lim="800000"/>
            <a:headEnd/>
            <a:tailEnd/>
          </a:ln>
        </p:spPr>
      </p:pic>
      <p:sp>
        <p:nvSpPr>
          <p:cNvPr id="27661" name="AutoShape 13"/>
          <p:cNvSpPr>
            <a:spLocks noChangeArrowheads="1"/>
          </p:cNvSpPr>
          <p:nvPr/>
        </p:nvSpPr>
        <p:spPr bwMode="auto">
          <a:xfrm>
            <a:off x="3383280" y="472440"/>
            <a:ext cx="8229600" cy="33528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3200" dirty="0"/>
          </a:p>
        </p:txBody>
      </p:sp>
      <p:sp>
        <p:nvSpPr>
          <p:cNvPr id="27662" name="AutoShape 14"/>
          <p:cNvSpPr>
            <a:spLocks noChangeArrowheads="1"/>
          </p:cNvSpPr>
          <p:nvPr/>
        </p:nvSpPr>
        <p:spPr bwMode="auto">
          <a:xfrm>
            <a:off x="3337560" y="4099560"/>
            <a:ext cx="8534400" cy="24384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91440" tIns="45720" rIns="91440" bIns="4572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2667" b="1" dirty="0">
                <a:solidFill>
                  <a:srgbClr val="FF0000"/>
                </a:solidFill>
              </a:rPr>
              <a:t> </a:t>
            </a:r>
            <a:r>
              <a:rPr lang="en-US" sz="2667" b="1" dirty="0">
                <a:solidFill>
                  <a:srgbClr val="FF0000"/>
                </a:solidFill>
                <a:latin typeface="Times New Roman" pitchFamily="18" charset="0"/>
                <a:cs typeface="Times New Roman" pitchFamily="18" charset="0"/>
              </a:rPr>
              <a:t>D. </a:t>
            </a:r>
            <a:r>
              <a:rPr lang="es-ES" sz="2667" dirty="0" err="1"/>
              <a:t>Nội</a:t>
            </a:r>
            <a:r>
              <a:rPr lang="es-ES" sz="2667" dirty="0"/>
              <a:t> </a:t>
            </a:r>
            <a:r>
              <a:rPr lang="es-ES" sz="2667" dirty="0" err="1"/>
              <a:t>năng</a:t>
            </a:r>
            <a:r>
              <a:rPr lang="es-ES" sz="2667" dirty="0"/>
              <a:t> </a:t>
            </a:r>
            <a:r>
              <a:rPr lang="es-ES" sz="2667" dirty="0" err="1"/>
              <a:t>của</a:t>
            </a:r>
            <a:r>
              <a:rPr lang="es-ES" sz="2667" dirty="0"/>
              <a:t> </a:t>
            </a:r>
            <a:r>
              <a:rPr lang="es-ES" sz="2667" dirty="0" err="1"/>
              <a:t>giọt</a:t>
            </a:r>
            <a:r>
              <a:rPr lang="es-ES" sz="2667" dirty="0"/>
              <a:t> </a:t>
            </a:r>
            <a:r>
              <a:rPr lang="es-ES" sz="2667" dirty="0" err="1"/>
              <a:t>nước</a:t>
            </a:r>
            <a:r>
              <a:rPr lang="es-ES" sz="2667" dirty="0"/>
              <a:t> </a:t>
            </a:r>
            <a:r>
              <a:rPr lang="es-ES" sz="2667" dirty="0" err="1"/>
              <a:t>sôi</a:t>
            </a:r>
            <a:r>
              <a:rPr lang="es-ES" sz="2667" dirty="0"/>
              <a:t> </a:t>
            </a:r>
            <a:r>
              <a:rPr lang="es-ES" sz="2667" dirty="0" err="1"/>
              <a:t>giảm</a:t>
            </a:r>
            <a:r>
              <a:rPr lang="es-ES" sz="2667" dirty="0"/>
              <a:t>, </a:t>
            </a:r>
            <a:r>
              <a:rPr lang="es-ES" sz="2667" dirty="0" err="1"/>
              <a:t>nội</a:t>
            </a:r>
            <a:r>
              <a:rPr lang="es-ES" sz="2667" dirty="0"/>
              <a:t> </a:t>
            </a:r>
            <a:r>
              <a:rPr lang="es-ES" sz="2667" dirty="0" err="1"/>
              <a:t>năng</a:t>
            </a:r>
            <a:r>
              <a:rPr lang="es-ES" sz="2667" dirty="0"/>
              <a:t> </a:t>
            </a:r>
          </a:p>
          <a:p>
            <a:pPr algn="ctr">
              <a:defRPr/>
            </a:pPr>
            <a:r>
              <a:rPr lang="es-ES" sz="2667" dirty="0" err="1"/>
              <a:t>của</a:t>
            </a:r>
            <a:r>
              <a:rPr lang="es-ES" sz="2667" dirty="0"/>
              <a:t> </a:t>
            </a:r>
            <a:r>
              <a:rPr lang="es-ES" sz="2667" dirty="0" err="1"/>
              <a:t>cốc</a:t>
            </a:r>
            <a:r>
              <a:rPr lang="es-ES" sz="2667" dirty="0"/>
              <a:t> </a:t>
            </a:r>
            <a:r>
              <a:rPr lang="es-ES" sz="2667" dirty="0" err="1"/>
              <a:t>nước</a:t>
            </a:r>
            <a:r>
              <a:rPr lang="es-ES" sz="2667" dirty="0"/>
              <a:t> </a:t>
            </a:r>
            <a:r>
              <a:rPr lang="es-ES" sz="2667" dirty="0" err="1"/>
              <a:t>lạnh</a:t>
            </a:r>
            <a:r>
              <a:rPr lang="es-ES" sz="2667" dirty="0"/>
              <a:t> </a:t>
            </a:r>
            <a:r>
              <a:rPr lang="es-ES" sz="2667" dirty="0" err="1"/>
              <a:t>tăng</a:t>
            </a:r>
            <a:r>
              <a:rPr lang="es-ES" sz="2667" dirty="0"/>
              <a:t>.</a:t>
            </a:r>
            <a:endParaRPr lang="en-US" sz="2667" dirty="0"/>
          </a:p>
          <a:p>
            <a:pPr algn="ctr">
              <a:defRPr/>
            </a:pPr>
            <a:endParaRPr lang="vi-VN" altLang="vi-VN" sz="2667" b="1" dirty="0">
              <a:solidFill>
                <a:srgbClr val="FF0000"/>
              </a:solidFill>
            </a:endParaRPr>
          </a:p>
        </p:txBody>
      </p:sp>
      <p:sp>
        <p:nvSpPr>
          <p:cNvPr id="27670" name="Text Box 22"/>
          <p:cNvSpPr txBox="1">
            <a:spLocks noChangeArrowheads="1"/>
          </p:cNvSpPr>
          <p:nvPr/>
        </p:nvSpPr>
        <p:spPr bwMode="auto">
          <a:xfrm>
            <a:off x="3561191" y="546080"/>
            <a:ext cx="8041640" cy="3416320"/>
          </a:xfrm>
          <a:prstGeom prst="rect">
            <a:avLst/>
          </a:prstGeom>
          <a:noFill/>
          <a:ln w="9525">
            <a:noFill/>
            <a:miter lim="800000"/>
            <a:headEnd/>
            <a:tailEnd/>
          </a:ln>
        </p:spPr>
        <p:txBody>
          <a:bodyPr wrap="square" lIns="91440" tIns="45720" rIns="91440" bIns="45720">
            <a:spAutoFit/>
          </a:bodyPr>
          <a:lstStyle/>
          <a:p>
            <a:r>
              <a:rPr lang="es-ES" sz="2400" b="1" dirty="0" err="1"/>
              <a:t>Câu</a:t>
            </a:r>
            <a:r>
              <a:rPr lang="es-ES" sz="2400" b="1" dirty="0"/>
              <a:t> 6:</a:t>
            </a:r>
            <a:r>
              <a:rPr lang="es-ES" sz="2400" dirty="0"/>
              <a:t> </a:t>
            </a:r>
            <a:r>
              <a:rPr lang="es-ES" sz="2400" dirty="0" err="1"/>
              <a:t>Nhỏ</a:t>
            </a:r>
            <a:r>
              <a:rPr lang="es-ES" sz="2400" dirty="0"/>
              <a:t> </a:t>
            </a:r>
            <a:r>
              <a:rPr lang="es-ES" sz="2400" dirty="0" err="1"/>
              <a:t>một</a:t>
            </a:r>
            <a:r>
              <a:rPr lang="es-ES" sz="2400" dirty="0"/>
              <a:t> </a:t>
            </a:r>
            <a:r>
              <a:rPr lang="es-ES" sz="2400" dirty="0" err="1"/>
              <a:t>giọt</a:t>
            </a:r>
            <a:r>
              <a:rPr lang="es-ES" sz="2400" dirty="0"/>
              <a:t> </a:t>
            </a:r>
            <a:r>
              <a:rPr lang="es-ES" sz="2400" dirty="0" err="1"/>
              <a:t>nước</a:t>
            </a:r>
            <a:r>
              <a:rPr lang="es-ES" sz="2400" dirty="0"/>
              <a:t> </a:t>
            </a:r>
            <a:r>
              <a:rPr lang="es-ES" sz="2400" dirty="0" err="1"/>
              <a:t>sôi</a:t>
            </a:r>
            <a:r>
              <a:rPr lang="es-ES" sz="2400" dirty="0"/>
              <a:t> </a:t>
            </a:r>
            <a:r>
              <a:rPr lang="es-ES" sz="2400" dirty="0" err="1"/>
              <a:t>vào</a:t>
            </a:r>
            <a:r>
              <a:rPr lang="es-ES" sz="2400" dirty="0"/>
              <a:t> </a:t>
            </a:r>
            <a:r>
              <a:rPr lang="es-ES" sz="2400" dirty="0" err="1"/>
              <a:t>cốc</a:t>
            </a:r>
            <a:r>
              <a:rPr lang="es-ES" sz="2400" dirty="0"/>
              <a:t> </a:t>
            </a:r>
            <a:r>
              <a:rPr lang="es-ES" sz="2400" dirty="0" err="1"/>
              <a:t>nước</a:t>
            </a:r>
            <a:r>
              <a:rPr lang="es-ES" sz="2400" dirty="0"/>
              <a:t> </a:t>
            </a:r>
            <a:r>
              <a:rPr lang="es-ES" sz="2400" dirty="0" err="1"/>
              <a:t>lạnh</a:t>
            </a:r>
            <a:r>
              <a:rPr lang="es-ES" sz="2400" dirty="0"/>
              <a:t> </a:t>
            </a:r>
            <a:r>
              <a:rPr lang="es-ES" sz="2400" dirty="0" err="1"/>
              <a:t>thì</a:t>
            </a:r>
            <a:r>
              <a:rPr lang="es-ES" sz="2400" dirty="0"/>
              <a:t>:</a:t>
            </a:r>
            <a:endParaRPr lang="en-US" sz="2400" dirty="0"/>
          </a:p>
          <a:p>
            <a:r>
              <a:rPr lang="es-ES" sz="2400" b="1" dirty="0"/>
              <a:t>A.</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a:t>
            </a:r>
            <a:r>
              <a:rPr lang="es-ES" sz="2400" dirty="0" err="1"/>
              <a:t>giọt</a:t>
            </a:r>
            <a:r>
              <a:rPr lang="es-ES" sz="2400" dirty="0"/>
              <a:t> </a:t>
            </a:r>
            <a:r>
              <a:rPr lang="es-ES" sz="2400" dirty="0" err="1"/>
              <a:t>nước</a:t>
            </a:r>
            <a:r>
              <a:rPr lang="es-ES" sz="2400" dirty="0"/>
              <a:t> </a:t>
            </a:r>
            <a:r>
              <a:rPr lang="es-ES" sz="2400" dirty="0" err="1"/>
              <a:t>sôi</a:t>
            </a:r>
            <a:r>
              <a:rPr lang="es-ES" sz="2400" dirty="0"/>
              <a:t> </a:t>
            </a:r>
            <a:r>
              <a:rPr lang="es-ES" sz="2400" dirty="0" err="1"/>
              <a:t>giảm</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a:t>
            </a:r>
            <a:r>
              <a:rPr lang="es-ES" sz="2400" dirty="0" err="1"/>
              <a:t>cốc</a:t>
            </a:r>
            <a:r>
              <a:rPr lang="es-ES" sz="2400" dirty="0"/>
              <a:t> </a:t>
            </a:r>
            <a:r>
              <a:rPr lang="es-ES" sz="2400" dirty="0" err="1"/>
              <a:t>nước</a:t>
            </a:r>
            <a:r>
              <a:rPr lang="es-ES" sz="2400" dirty="0"/>
              <a:t> </a:t>
            </a:r>
            <a:r>
              <a:rPr lang="es-ES" sz="2400" dirty="0" err="1"/>
              <a:t>lạnh</a:t>
            </a:r>
            <a:r>
              <a:rPr lang="es-ES" sz="2400" dirty="0"/>
              <a:t> </a:t>
            </a:r>
            <a:r>
              <a:rPr lang="es-ES" sz="2400" dirty="0" err="1"/>
              <a:t>tăng</a:t>
            </a:r>
            <a:r>
              <a:rPr lang="es-ES" sz="2400" dirty="0"/>
              <a:t>.</a:t>
            </a:r>
            <a:endParaRPr lang="en-US" sz="2400" dirty="0"/>
          </a:p>
          <a:p>
            <a:r>
              <a:rPr lang="es-ES" sz="2400" b="1" dirty="0"/>
              <a:t>B.</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a:t>
            </a:r>
            <a:r>
              <a:rPr lang="es-ES" sz="2400" dirty="0" err="1"/>
              <a:t>cốc</a:t>
            </a:r>
            <a:r>
              <a:rPr lang="es-ES" sz="2400" dirty="0"/>
              <a:t> </a:t>
            </a:r>
            <a:r>
              <a:rPr lang="es-ES" sz="2400" dirty="0" err="1"/>
              <a:t>nước</a:t>
            </a:r>
            <a:r>
              <a:rPr lang="es-ES" sz="2400" dirty="0"/>
              <a:t> </a:t>
            </a:r>
            <a:r>
              <a:rPr lang="es-ES" sz="2400" dirty="0" err="1"/>
              <a:t>lạnh</a:t>
            </a:r>
            <a:r>
              <a:rPr lang="es-ES" sz="2400" dirty="0"/>
              <a:t> </a:t>
            </a:r>
            <a:r>
              <a:rPr lang="es-ES" sz="2400" dirty="0" err="1"/>
              <a:t>giảm</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cho </a:t>
            </a:r>
            <a:r>
              <a:rPr lang="es-ES" sz="2400" dirty="0" err="1"/>
              <a:t>giọt</a:t>
            </a:r>
            <a:r>
              <a:rPr lang="es-ES" sz="2400" dirty="0"/>
              <a:t> </a:t>
            </a:r>
            <a:r>
              <a:rPr lang="es-ES" sz="2400" dirty="0" err="1"/>
              <a:t>nước</a:t>
            </a:r>
            <a:r>
              <a:rPr lang="es-ES" sz="2400" dirty="0"/>
              <a:t> </a:t>
            </a:r>
            <a:r>
              <a:rPr lang="es-ES" sz="2400" dirty="0" err="1"/>
              <a:t>tăng</a:t>
            </a:r>
            <a:r>
              <a:rPr lang="es-ES" sz="2400" dirty="0"/>
              <a:t>.</a:t>
            </a:r>
            <a:endParaRPr lang="en-US" sz="2400" dirty="0"/>
          </a:p>
          <a:p>
            <a:r>
              <a:rPr lang="es-ES" sz="2400" b="1" dirty="0"/>
              <a:t>C.</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a:t>
            </a:r>
            <a:r>
              <a:rPr lang="es-ES" sz="2400" dirty="0" err="1"/>
              <a:t>giọt</a:t>
            </a:r>
            <a:r>
              <a:rPr lang="es-ES" sz="2400" dirty="0"/>
              <a:t> </a:t>
            </a:r>
            <a:r>
              <a:rPr lang="es-ES" sz="2400" dirty="0" err="1"/>
              <a:t>nước</a:t>
            </a:r>
            <a:r>
              <a:rPr lang="es-ES" sz="2400" dirty="0"/>
              <a:t> </a:t>
            </a:r>
            <a:r>
              <a:rPr lang="es-ES" sz="2400" dirty="0" err="1"/>
              <a:t>sôi</a:t>
            </a:r>
            <a:r>
              <a:rPr lang="es-ES" sz="2400" dirty="0"/>
              <a:t> </a:t>
            </a:r>
            <a:r>
              <a:rPr lang="es-ES" sz="2400" dirty="0" err="1"/>
              <a:t>giảm</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a:t>
            </a:r>
            <a:r>
              <a:rPr lang="es-ES" sz="2400" dirty="0" err="1"/>
              <a:t>cốc</a:t>
            </a:r>
            <a:r>
              <a:rPr lang="es-ES" sz="2400" dirty="0"/>
              <a:t> </a:t>
            </a:r>
            <a:r>
              <a:rPr lang="es-ES" sz="2400" dirty="0" err="1"/>
              <a:t>nước</a:t>
            </a:r>
            <a:r>
              <a:rPr lang="es-ES" sz="2400" dirty="0"/>
              <a:t> </a:t>
            </a:r>
            <a:r>
              <a:rPr lang="es-ES" sz="2400" dirty="0" err="1"/>
              <a:t>lạnh</a:t>
            </a:r>
            <a:r>
              <a:rPr lang="es-ES" sz="2400" dirty="0"/>
              <a:t> </a:t>
            </a:r>
            <a:r>
              <a:rPr lang="es-ES" sz="2400" dirty="0" err="1"/>
              <a:t>không</a:t>
            </a:r>
            <a:r>
              <a:rPr lang="es-ES" sz="2400" dirty="0"/>
              <a:t> </a:t>
            </a:r>
            <a:r>
              <a:rPr lang="es-ES" sz="2400" dirty="0" err="1"/>
              <a:t>đổi</a:t>
            </a:r>
            <a:r>
              <a:rPr lang="es-ES" sz="2400" dirty="0"/>
              <a:t>.</a:t>
            </a:r>
            <a:endParaRPr lang="en-US" sz="2400" dirty="0"/>
          </a:p>
          <a:p>
            <a:r>
              <a:rPr lang="es-ES" sz="2400" b="1" dirty="0"/>
              <a:t>D.</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a:t>
            </a:r>
            <a:r>
              <a:rPr lang="es-ES" sz="2400" dirty="0" err="1"/>
              <a:t>giọt</a:t>
            </a:r>
            <a:r>
              <a:rPr lang="es-ES" sz="2400" dirty="0"/>
              <a:t> </a:t>
            </a:r>
            <a:r>
              <a:rPr lang="es-ES" sz="2400" dirty="0" err="1"/>
              <a:t>nước</a:t>
            </a:r>
            <a:r>
              <a:rPr lang="es-ES" sz="2400" dirty="0"/>
              <a:t> </a:t>
            </a:r>
            <a:r>
              <a:rPr lang="es-ES" sz="2400" dirty="0" err="1"/>
              <a:t>sôi</a:t>
            </a:r>
            <a:r>
              <a:rPr lang="es-ES" sz="2400" dirty="0"/>
              <a:t> </a:t>
            </a:r>
            <a:r>
              <a:rPr lang="es-ES" sz="2400" dirty="0" err="1"/>
              <a:t>không</a:t>
            </a:r>
            <a:r>
              <a:rPr lang="es-ES" sz="2400" dirty="0"/>
              <a:t> </a:t>
            </a:r>
            <a:r>
              <a:rPr lang="es-ES" sz="2400" dirty="0" err="1"/>
              <a:t>đổi</a:t>
            </a:r>
            <a:r>
              <a:rPr lang="es-ES" sz="2400" dirty="0"/>
              <a:t>, </a:t>
            </a:r>
            <a:r>
              <a:rPr lang="es-ES" sz="2400" dirty="0" err="1"/>
              <a:t>nội</a:t>
            </a:r>
            <a:r>
              <a:rPr lang="es-ES" sz="2400" dirty="0"/>
              <a:t> </a:t>
            </a:r>
            <a:r>
              <a:rPr lang="es-ES" sz="2400" dirty="0" err="1"/>
              <a:t>năng</a:t>
            </a:r>
            <a:r>
              <a:rPr lang="es-ES" sz="2400" dirty="0"/>
              <a:t> </a:t>
            </a:r>
            <a:r>
              <a:rPr lang="es-ES" sz="2400" dirty="0" err="1"/>
              <a:t>của</a:t>
            </a:r>
            <a:r>
              <a:rPr lang="es-ES" sz="2400" dirty="0"/>
              <a:t> </a:t>
            </a:r>
            <a:r>
              <a:rPr lang="es-ES" sz="2400" dirty="0" err="1"/>
              <a:t>cốc</a:t>
            </a:r>
            <a:r>
              <a:rPr lang="es-ES" sz="2400" dirty="0"/>
              <a:t> </a:t>
            </a:r>
            <a:r>
              <a:rPr lang="es-ES" sz="2400" dirty="0" err="1"/>
              <a:t>nước</a:t>
            </a:r>
            <a:r>
              <a:rPr lang="es-ES" sz="2400" dirty="0"/>
              <a:t> </a:t>
            </a:r>
            <a:r>
              <a:rPr lang="es-ES" sz="2400" dirty="0" err="1"/>
              <a:t>lạnh</a:t>
            </a:r>
            <a:r>
              <a:rPr lang="es-ES" sz="2400" dirty="0"/>
              <a:t> </a:t>
            </a:r>
            <a:r>
              <a:rPr lang="es-ES" sz="2400" dirty="0" err="1"/>
              <a:t>tăng</a:t>
            </a:r>
            <a:r>
              <a:rPr lang="es-ES" sz="2400" dirty="0"/>
              <a:t>.</a:t>
            </a:r>
            <a:endParaRPr lang="en-US" sz="2400"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1036320" y="1356360"/>
            <a:ext cx="1752600" cy="1162051"/>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9941560" y="3093722"/>
            <a:ext cx="889000" cy="590551"/>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4135120" y="640082"/>
            <a:ext cx="889000" cy="590551"/>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3D91F401-C8E6-45B4-940A-5EAC97D61B46}"/>
              </a:ext>
            </a:extLst>
          </p:cNvPr>
          <p:cNvGrpSpPr>
            <a:grpSpLocks/>
          </p:cNvGrpSpPr>
          <p:nvPr/>
        </p:nvGrpSpPr>
        <p:grpSpPr bwMode="auto">
          <a:xfrm>
            <a:off x="478369" y="5257800"/>
            <a:ext cx="2366433" cy="1371600"/>
            <a:chOff x="1762" y="1160"/>
            <a:chExt cx="1118" cy="864"/>
          </a:xfrm>
        </p:grpSpPr>
        <p:pic>
          <p:nvPicPr>
            <p:cNvPr id="49" name="Picture 25" descr="CLOCK">
              <a:extLst>
                <a:ext uri="{FF2B5EF4-FFF2-40B4-BE49-F238E27FC236}">
                  <a16:creationId xmlns:a16="http://schemas.microsoft.com/office/drawing/2014/main" id="{A66A52DF-9DDB-4386-A941-BCB625700B3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81573737-40ED-4C9E-A12D-117DFBB6D1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EFB3DDB6-618E-47ED-85CF-3A1A0A33D6B6}"/>
              </a:ext>
            </a:extLst>
          </p:cNvPr>
          <p:cNvGrpSpPr>
            <a:grpSpLocks/>
          </p:cNvGrpSpPr>
          <p:nvPr/>
        </p:nvGrpSpPr>
        <p:grpSpPr bwMode="auto">
          <a:xfrm>
            <a:off x="508002" y="5257800"/>
            <a:ext cx="2366433" cy="1371600"/>
            <a:chOff x="1762" y="1160"/>
            <a:chExt cx="1118" cy="864"/>
          </a:xfrm>
        </p:grpSpPr>
        <p:pic>
          <p:nvPicPr>
            <p:cNvPr id="52" name="Picture 28" descr="CLOCK">
              <a:extLst>
                <a:ext uri="{FF2B5EF4-FFF2-40B4-BE49-F238E27FC236}">
                  <a16:creationId xmlns:a16="http://schemas.microsoft.com/office/drawing/2014/main" id="{A1A20DD0-A66C-4629-AB8B-947F86171A1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3634949B-59BC-44D6-A664-4C82881EDFD5}"/>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A4FE7FB1-D5E8-47FA-BCFA-AD7678868CB6}"/>
              </a:ext>
            </a:extLst>
          </p:cNvPr>
          <p:cNvGrpSpPr>
            <a:grpSpLocks/>
          </p:cNvGrpSpPr>
          <p:nvPr/>
        </p:nvGrpSpPr>
        <p:grpSpPr bwMode="auto">
          <a:xfrm>
            <a:off x="508002" y="5257800"/>
            <a:ext cx="2366433" cy="1371600"/>
            <a:chOff x="1762" y="1160"/>
            <a:chExt cx="1118" cy="864"/>
          </a:xfrm>
        </p:grpSpPr>
        <p:pic>
          <p:nvPicPr>
            <p:cNvPr id="55" name="Picture 31" descr="CLOCK">
              <a:extLst>
                <a:ext uri="{FF2B5EF4-FFF2-40B4-BE49-F238E27FC236}">
                  <a16:creationId xmlns:a16="http://schemas.microsoft.com/office/drawing/2014/main" id="{C8E3A404-FAEC-4D99-B07A-D1754A48752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236D9EB9-E617-4541-AC03-2A1A0A98289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72016823-BA7F-4F54-B08E-0205A146C63A}"/>
              </a:ext>
            </a:extLst>
          </p:cNvPr>
          <p:cNvGrpSpPr>
            <a:grpSpLocks/>
          </p:cNvGrpSpPr>
          <p:nvPr/>
        </p:nvGrpSpPr>
        <p:grpSpPr bwMode="auto">
          <a:xfrm>
            <a:off x="508002" y="5257800"/>
            <a:ext cx="2366433" cy="1371600"/>
            <a:chOff x="1762" y="1160"/>
            <a:chExt cx="1118" cy="864"/>
          </a:xfrm>
        </p:grpSpPr>
        <p:pic>
          <p:nvPicPr>
            <p:cNvPr id="58" name="Picture 34" descr="CLOCK">
              <a:extLst>
                <a:ext uri="{FF2B5EF4-FFF2-40B4-BE49-F238E27FC236}">
                  <a16:creationId xmlns:a16="http://schemas.microsoft.com/office/drawing/2014/main" id="{ADD4F9B9-350D-4966-A223-B4C8C9BA3C3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BF8D10BD-6492-4546-B255-A9D699FEB43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A16076E8-28D2-441F-B2E0-410809D7F0E5}"/>
              </a:ext>
            </a:extLst>
          </p:cNvPr>
          <p:cNvGrpSpPr>
            <a:grpSpLocks/>
          </p:cNvGrpSpPr>
          <p:nvPr/>
        </p:nvGrpSpPr>
        <p:grpSpPr bwMode="auto">
          <a:xfrm>
            <a:off x="508002" y="5257800"/>
            <a:ext cx="2366433" cy="1371600"/>
            <a:chOff x="1762" y="1160"/>
            <a:chExt cx="1118" cy="864"/>
          </a:xfrm>
        </p:grpSpPr>
        <p:pic>
          <p:nvPicPr>
            <p:cNvPr id="61" name="Picture 37" descr="CLOCK">
              <a:extLst>
                <a:ext uri="{FF2B5EF4-FFF2-40B4-BE49-F238E27FC236}">
                  <a16:creationId xmlns:a16="http://schemas.microsoft.com/office/drawing/2014/main" id="{4A122935-9146-4CD3-A715-2F04421E464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F7B50263-40D7-4006-AFE0-501EDA0E04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AB0C7A66-8915-4444-80DB-124E35024065}"/>
              </a:ext>
            </a:extLst>
          </p:cNvPr>
          <p:cNvGrpSpPr>
            <a:grpSpLocks/>
          </p:cNvGrpSpPr>
          <p:nvPr/>
        </p:nvGrpSpPr>
        <p:grpSpPr bwMode="auto">
          <a:xfrm>
            <a:off x="508002" y="5257800"/>
            <a:ext cx="2366433" cy="1371600"/>
            <a:chOff x="1762" y="1160"/>
            <a:chExt cx="1118" cy="864"/>
          </a:xfrm>
        </p:grpSpPr>
        <p:pic>
          <p:nvPicPr>
            <p:cNvPr id="64" name="Picture 40" descr="CLOCK">
              <a:extLst>
                <a:ext uri="{FF2B5EF4-FFF2-40B4-BE49-F238E27FC236}">
                  <a16:creationId xmlns:a16="http://schemas.microsoft.com/office/drawing/2014/main" id="{CA6427B6-A85F-4299-B4FE-05F145F0E694}"/>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593186CA-AF67-4DE5-B63B-516C1DA190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D0300506-FF76-42B7-998D-41C531B09CF4}"/>
              </a:ext>
            </a:extLst>
          </p:cNvPr>
          <p:cNvGrpSpPr>
            <a:grpSpLocks/>
          </p:cNvGrpSpPr>
          <p:nvPr/>
        </p:nvGrpSpPr>
        <p:grpSpPr bwMode="auto">
          <a:xfrm>
            <a:off x="508002" y="5257800"/>
            <a:ext cx="2366433" cy="1371600"/>
            <a:chOff x="1762" y="1160"/>
            <a:chExt cx="1118" cy="864"/>
          </a:xfrm>
        </p:grpSpPr>
        <p:pic>
          <p:nvPicPr>
            <p:cNvPr id="67" name="Picture 43" descr="CLOCK">
              <a:extLst>
                <a:ext uri="{FF2B5EF4-FFF2-40B4-BE49-F238E27FC236}">
                  <a16:creationId xmlns:a16="http://schemas.microsoft.com/office/drawing/2014/main" id="{3D4A918E-2FA0-4923-89CA-66EB67AD448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761403E3-9542-4304-96F3-E3E070A5B0D7}"/>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CF228B10-D5AF-4FE7-92A5-020E0ABB2493}"/>
              </a:ext>
            </a:extLst>
          </p:cNvPr>
          <p:cNvGrpSpPr>
            <a:grpSpLocks/>
          </p:cNvGrpSpPr>
          <p:nvPr/>
        </p:nvGrpSpPr>
        <p:grpSpPr bwMode="auto">
          <a:xfrm>
            <a:off x="508002" y="5257800"/>
            <a:ext cx="2366433" cy="1371600"/>
            <a:chOff x="1762" y="1160"/>
            <a:chExt cx="1118" cy="864"/>
          </a:xfrm>
        </p:grpSpPr>
        <p:pic>
          <p:nvPicPr>
            <p:cNvPr id="70" name="Picture 46" descr="CLOCK">
              <a:extLst>
                <a:ext uri="{FF2B5EF4-FFF2-40B4-BE49-F238E27FC236}">
                  <a16:creationId xmlns:a16="http://schemas.microsoft.com/office/drawing/2014/main" id="{E8B554D9-A581-42AF-A7E9-5270099E582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D20FA42D-ED97-43CA-AC96-48289FA9AF81}"/>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98AE9C9E-9894-4D10-863F-239ED37F25F0}"/>
              </a:ext>
            </a:extLst>
          </p:cNvPr>
          <p:cNvGrpSpPr>
            <a:grpSpLocks/>
          </p:cNvGrpSpPr>
          <p:nvPr/>
        </p:nvGrpSpPr>
        <p:grpSpPr bwMode="auto">
          <a:xfrm>
            <a:off x="508002" y="5257800"/>
            <a:ext cx="2366433" cy="1371600"/>
            <a:chOff x="1762" y="1160"/>
            <a:chExt cx="1118" cy="864"/>
          </a:xfrm>
        </p:grpSpPr>
        <p:pic>
          <p:nvPicPr>
            <p:cNvPr id="73" name="Picture 49" descr="CLOCK">
              <a:extLst>
                <a:ext uri="{FF2B5EF4-FFF2-40B4-BE49-F238E27FC236}">
                  <a16:creationId xmlns:a16="http://schemas.microsoft.com/office/drawing/2014/main" id="{43E2874E-A0B8-4FA0-A4FA-CDE5DA209EB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2D98795C-F5F7-4BDE-B2BC-190280C1BAF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1762598A-CCE1-4581-9B8A-E490B27E3695}"/>
              </a:ext>
            </a:extLst>
          </p:cNvPr>
          <p:cNvGrpSpPr>
            <a:grpSpLocks/>
          </p:cNvGrpSpPr>
          <p:nvPr/>
        </p:nvGrpSpPr>
        <p:grpSpPr bwMode="auto">
          <a:xfrm>
            <a:off x="508002" y="5257800"/>
            <a:ext cx="2366433" cy="1371600"/>
            <a:chOff x="1762" y="1160"/>
            <a:chExt cx="1118" cy="864"/>
          </a:xfrm>
        </p:grpSpPr>
        <p:pic>
          <p:nvPicPr>
            <p:cNvPr id="76" name="Picture 52" descr="CLOCK">
              <a:extLst>
                <a:ext uri="{FF2B5EF4-FFF2-40B4-BE49-F238E27FC236}">
                  <a16:creationId xmlns:a16="http://schemas.microsoft.com/office/drawing/2014/main" id="{8EB92201-1736-4788-8A73-059C8E3A93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C386B194-811A-4708-B980-C3FE63DEC7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6667"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077DD132-9969-4843-9584-A13C8B3AE6D3}"/>
              </a:ext>
            </a:extLst>
          </p:cNvPr>
          <p:cNvGrpSpPr>
            <a:grpSpLocks/>
          </p:cNvGrpSpPr>
          <p:nvPr/>
        </p:nvGrpSpPr>
        <p:grpSpPr bwMode="auto">
          <a:xfrm>
            <a:off x="214492" y="5105400"/>
            <a:ext cx="3130787" cy="1600200"/>
            <a:chOff x="1644" y="1920"/>
            <a:chExt cx="1248" cy="864"/>
          </a:xfrm>
        </p:grpSpPr>
        <p:pic>
          <p:nvPicPr>
            <p:cNvPr id="79" name="Picture 55" descr="CLOCK">
              <a:extLst>
                <a:ext uri="{FF2B5EF4-FFF2-40B4-BE49-F238E27FC236}">
                  <a16:creationId xmlns:a16="http://schemas.microsoft.com/office/drawing/2014/main" id="{F3D47B95-1EFD-4801-AF32-87426E9F928E}"/>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0AB40E0B-584E-4B86-901E-32CC7CCF470B}"/>
                </a:ext>
              </a:extLst>
            </p:cNvPr>
            <p:cNvSpPr txBox="1">
              <a:spLocks noChangeArrowheads="1"/>
            </p:cNvSpPr>
            <p:nvPr/>
          </p:nvSpPr>
          <p:spPr bwMode="auto">
            <a:xfrm>
              <a:off x="1644" y="2160"/>
              <a:ext cx="1248" cy="316"/>
            </a:xfrm>
            <a:prstGeom prst="rect">
              <a:avLst/>
            </a:prstGeom>
            <a:noFill/>
            <a:ln w="9525">
              <a:noFill/>
              <a:miter lim="800000"/>
              <a:headEnd/>
              <a:tailEnd/>
            </a:ln>
          </p:spPr>
          <p:txBody>
            <a:bodyPr>
              <a:spAutoFit/>
            </a:bodyPr>
            <a:lstStyle/>
            <a:p>
              <a:pPr algn="ctr" eaLnBrk="1" hangingPunct="1">
                <a:spcBef>
                  <a:spcPct val="50000"/>
                </a:spcBef>
              </a:pPr>
              <a:r>
                <a:rPr lang="en-US" altLang="vi-VN" sz="3200" b="1" dirty="0" err="1">
                  <a:solidFill>
                    <a:srgbClr val="FF0066"/>
                  </a:solidFill>
                  <a:latin typeface="VNI-Times" pitchFamily="2" charset="0"/>
                </a:rPr>
                <a:t>Hết</a:t>
              </a:r>
              <a:r>
                <a:rPr lang="en-US" altLang="vi-VN" sz="3200" b="1" dirty="0">
                  <a:solidFill>
                    <a:srgbClr val="FF0066"/>
                  </a:solidFill>
                  <a:latin typeface="VNI-Times" pitchFamily="2" charset="0"/>
                </a:rPr>
                <a:t> </a:t>
              </a:r>
              <a:r>
                <a:rPr lang="en-US" altLang="vi-VN" sz="3200" b="1" dirty="0" err="1">
                  <a:solidFill>
                    <a:srgbClr val="FF0066"/>
                  </a:solidFill>
                  <a:latin typeface="VNI-Times" pitchFamily="2" charset="0"/>
                </a:rPr>
                <a:t>giờ</a:t>
              </a:r>
              <a:endParaRPr lang="en-US" altLang="vi-VN" sz="3200" b="1" dirty="0">
                <a:solidFill>
                  <a:srgbClr val="FF0066"/>
                </a:solidFill>
                <a:latin typeface="VNI-Times" pitchFamily="2" charset="0"/>
              </a:endParaRPr>
            </a:p>
          </p:txBody>
        </p:sp>
      </p:grpSp>
    </p:spTree>
    <p:extLst>
      <p:ext uri="{BB962C8B-B14F-4D97-AF65-F5344CB8AC3E}">
        <p14:creationId xmlns:p14="http://schemas.microsoft.com/office/powerpoint/2010/main" val="148703855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noCrop="1"/>
          </p:cNvPicPr>
          <p:nvPr/>
        </p:nvPicPr>
        <p:blipFill>
          <a:blip r:embed="rId4"/>
          <a:srcRect/>
          <a:stretch>
            <a:fillRect/>
          </a:stretch>
        </p:blipFill>
        <p:spPr bwMode="auto">
          <a:xfrm rot="-5400000">
            <a:off x="-3097741" y="3097743"/>
            <a:ext cx="6858000" cy="662517"/>
          </a:xfrm>
          <a:prstGeom prst="rect">
            <a:avLst/>
          </a:prstGeom>
          <a:noFill/>
          <a:ln w="9525">
            <a:noFill/>
            <a:miter lim="800000"/>
            <a:headEnd/>
            <a:tailEnd/>
          </a:ln>
        </p:spPr>
      </p:pic>
      <p:pic>
        <p:nvPicPr>
          <p:cNvPr id="4099" name="Picture 5"/>
          <p:cNvPicPr>
            <a:picLocks noChangeAspect="1" noChangeArrowheads="1" noCrop="1"/>
          </p:cNvPicPr>
          <p:nvPr/>
        </p:nvPicPr>
        <p:blipFill>
          <a:blip r:embed="rId4"/>
          <a:srcRect/>
          <a:stretch>
            <a:fillRect/>
          </a:stretch>
        </p:blipFill>
        <p:spPr bwMode="auto">
          <a:xfrm rot="5400000">
            <a:off x="8431743" y="3097743"/>
            <a:ext cx="6858000" cy="662516"/>
          </a:xfrm>
          <a:prstGeom prst="rect">
            <a:avLst/>
          </a:prstGeom>
          <a:noFill/>
          <a:ln w="9525">
            <a:noFill/>
            <a:miter lim="800000"/>
            <a:headEnd/>
            <a:tailEnd/>
          </a:ln>
        </p:spPr>
      </p:pic>
      <p:sp>
        <p:nvSpPr>
          <p:cNvPr id="49154" name="AutoShape 2">
            <a:hlinkClick r:id="rId5" action="ppaction://hlinkpres?slideindex=3&amp;slidetitle=BỐC THĂM CHỌN Ô CỬA BÍ MẬT"/>
          </p:cNvPr>
          <p:cNvSpPr>
            <a:spLocks noChangeArrowheads="1"/>
          </p:cNvSpPr>
          <p:nvPr/>
        </p:nvSpPr>
        <p:spPr bwMode="auto">
          <a:xfrm>
            <a:off x="812800" y="0"/>
            <a:ext cx="10160000" cy="6858000"/>
          </a:xfrm>
          <a:prstGeom prst="irregularSeal2">
            <a:avLst/>
          </a:prstGeom>
          <a:gradFill rotWithShape="1">
            <a:gsLst>
              <a:gs pos="0">
                <a:srgbClr val="FFFFFF"/>
              </a:gs>
              <a:gs pos="100000">
                <a:srgbClr val="FF0000"/>
              </a:gs>
            </a:gsLst>
            <a:path path="shape">
              <a:fillToRect l="50000" t="50000" r="50000" b="50000"/>
            </a:path>
          </a:gradFill>
          <a:ln w="38100" cmpd="dbl">
            <a:noFill/>
            <a:miter lim="800000"/>
            <a:headEnd/>
            <a:tailEnd/>
          </a:ln>
        </p:spPr>
        <p:txBody>
          <a:bodyPr wrap="none" lIns="91440" tIns="45720" rIns="91440" bIns="45720" anchor="ctr"/>
          <a:lstStyle/>
          <a:p>
            <a:pPr eaLnBrk="1" hangingPunct="1"/>
            <a:endParaRPr lang="vi-VN" altLang="vi-VN" sz="2400">
              <a:latin typeface="Calibri" pitchFamily="34" charset="0"/>
            </a:endParaRPr>
          </a:p>
        </p:txBody>
      </p:sp>
      <p:sp>
        <p:nvSpPr>
          <p:cNvPr id="4101" name="Text Box 7"/>
          <p:cNvSpPr txBox="1">
            <a:spLocks noChangeArrowheads="1"/>
          </p:cNvSpPr>
          <p:nvPr/>
        </p:nvSpPr>
        <p:spPr bwMode="auto">
          <a:xfrm rot="-753720">
            <a:off x="2330452" y="2422715"/>
            <a:ext cx="6908800" cy="1569660"/>
          </a:xfrm>
          <a:prstGeom prst="rect">
            <a:avLst/>
          </a:prstGeom>
          <a:noFill/>
          <a:ln w="9525">
            <a:noFill/>
            <a:miter lim="800000"/>
            <a:headEnd/>
            <a:tailEnd/>
          </a:ln>
          <a:effectLst/>
        </p:spPr>
        <p:txBody>
          <a:bodyPr lIns="91440" tIns="45720" rIns="91440" bIns="45720">
            <a:spAutoFit/>
          </a:bodyPr>
          <a:lstStyle/>
          <a:p>
            <a:pPr algn="ctr" eaLnBrk="1" hangingPunct="1">
              <a:spcBef>
                <a:spcPct val="50000"/>
              </a:spcBef>
            </a:pPr>
            <a:r>
              <a:rPr lang="en-US" altLang="vi-VN" sz="4800" b="1" dirty="0" err="1"/>
              <a:t>Chúc</a:t>
            </a:r>
            <a:r>
              <a:rPr lang="en-US" altLang="vi-VN" sz="4800" b="1" dirty="0"/>
              <a:t> </a:t>
            </a:r>
            <a:r>
              <a:rPr lang="en-US" altLang="vi-VN" sz="4800" b="1" dirty="0" err="1"/>
              <a:t>mừng</a:t>
            </a:r>
            <a:r>
              <a:rPr lang="en-US" altLang="vi-VN" sz="4800" b="1" dirty="0"/>
              <a:t> </a:t>
            </a:r>
            <a:r>
              <a:rPr lang="en-US" altLang="vi-VN" sz="4800" b="1" dirty="0" err="1"/>
              <a:t>các</a:t>
            </a:r>
            <a:r>
              <a:rPr lang="en-US" altLang="vi-VN" sz="4800" b="1" dirty="0"/>
              <a:t> </a:t>
            </a:r>
            <a:r>
              <a:rPr lang="en-US" altLang="vi-VN" sz="4800" b="1" dirty="0" err="1"/>
              <a:t>bạn</a:t>
            </a:r>
            <a:r>
              <a:rPr lang="en-US" altLang="vi-VN" sz="4800" b="1" dirty="0"/>
              <a:t> </a:t>
            </a:r>
            <a:r>
              <a:rPr lang="en-US" altLang="vi-VN" sz="4800" b="1" dirty="0" err="1"/>
              <a:t>đã</a:t>
            </a:r>
            <a:r>
              <a:rPr lang="en-US" altLang="vi-VN" sz="4800" b="1" dirty="0"/>
              <a:t> </a:t>
            </a:r>
            <a:r>
              <a:rPr lang="en-US" altLang="vi-VN" sz="4800" b="1" dirty="0" err="1"/>
              <a:t>hoàn</a:t>
            </a:r>
            <a:r>
              <a:rPr lang="en-US" altLang="vi-VN" sz="4800" b="1" dirty="0"/>
              <a:t> </a:t>
            </a:r>
            <a:r>
              <a:rPr lang="en-US" altLang="vi-VN" sz="4800" b="1" dirty="0" err="1"/>
              <a:t>thành</a:t>
            </a:r>
            <a:r>
              <a:rPr lang="en-US" altLang="vi-VN" sz="4800" b="1" dirty="0"/>
              <a:t>!</a:t>
            </a:r>
          </a:p>
        </p:txBody>
      </p:sp>
      <p:pic>
        <p:nvPicPr>
          <p:cNvPr id="4102" name="Picture 8">
            <a:hlinkClick r:id="rId6" action="ppaction://hlinkpres?slideindex=33&amp;slidetitle=Ô CỬA BÍ MẬT"/>
          </p:cNvPr>
          <p:cNvPicPr>
            <a:picLocks noChangeAspect="1" noChangeArrowheads="1" noCrop="1"/>
          </p:cNvPicPr>
          <p:nvPr/>
        </p:nvPicPr>
        <p:blipFill>
          <a:blip r:embed="rId7"/>
          <a:srcRect/>
          <a:stretch>
            <a:fillRect/>
          </a:stretch>
        </p:blipFill>
        <p:spPr bwMode="auto">
          <a:xfrm>
            <a:off x="9440333" y="4953000"/>
            <a:ext cx="2243667" cy="1905000"/>
          </a:xfrm>
          <a:prstGeom prst="rect">
            <a:avLst/>
          </a:prstGeom>
          <a:noFill/>
          <a:ln w="9525">
            <a:noFill/>
            <a:miter lim="800000"/>
            <a:headEnd/>
            <a:tailEnd/>
          </a:ln>
        </p:spPr>
      </p:pic>
      <p:pic>
        <p:nvPicPr>
          <p:cNvPr id="7" name="Đường đến ngày vinh quang - Bức tường.mp3">
            <a:hlinkClick r:id="" action="ppaction://media"/>
          </p:cNvPr>
          <p:cNvPicPr>
            <a:picLocks noRot="1" noChangeAspect="1"/>
          </p:cNvPicPr>
          <p:nvPr>
            <a:audioFile r:link="rId1"/>
          </p:nvPr>
        </p:nvPicPr>
        <p:blipFill>
          <a:blip r:embed="rId8"/>
          <a:stretch>
            <a:fillRect/>
          </a:stretch>
        </p:blipFill>
        <p:spPr>
          <a:xfrm>
            <a:off x="11462961" y="188990"/>
            <a:ext cx="325967" cy="325967"/>
          </a:xfrm>
          <a:prstGeom prst="rect">
            <a:avLst/>
          </a:prstGeom>
        </p:spPr>
      </p:pic>
    </p:spTree>
    <p:extLst>
      <p:ext uri="{BB962C8B-B14F-4D97-AF65-F5344CB8AC3E}">
        <p14:creationId xmlns:p14="http://schemas.microsoft.com/office/powerpoint/2010/main" val="407946774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ox(out)">
                                      <p:cBhvr>
                                        <p:cTn id="7" dur="500"/>
                                        <p:tgtEl>
                                          <p:spTgt spid="49154"/>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385"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91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13350" y="-20927"/>
            <a:ext cx="2024417" cy="3641212"/>
          </a:xfrm>
          <a:prstGeom prst="rect">
            <a:avLst/>
          </a:prstGeom>
        </p:spPr>
      </p:pic>
      <p:sp>
        <p:nvSpPr>
          <p:cNvPr id="4" name="TextBox 3"/>
          <p:cNvSpPr txBox="1"/>
          <p:nvPr/>
        </p:nvSpPr>
        <p:spPr>
          <a:xfrm>
            <a:off x="5617965" y="1157985"/>
            <a:ext cx="864096" cy="995209"/>
          </a:xfrm>
          <a:prstGeom prst="rect">
            <a:avLst/>
          </a:prstGeom>
          <a:noFill/>
        </p:spPr>
        <p:txBody>
          <a:bodyPr wrap="square" rtlCol="0">
            <a:spAutoFit/>
          </a:bodyPr>
          <a:lstStyle/>
          <a:p>
            <a:r>
              <a:rPr lang="en-US" altLang="zh-CN" sz="5867" dirty="0">
                <a:solidFill>
                  <a:schemeClr val="bg1"/>
                </a:solidFill>
                <a:latin typeface="Adobe Gothic Std B" pitchFamily="34" charset="-128"/>
              </a:rPr>
              <a:t>B</a:t>
            </a:r>
            <a:endParaRPr lang="zh-CN" altLang="en-US" sz="5867" dirty="0">
              <a:solidFill>
                <a:schemeClr val="bg1"/>
              </a:solidFill>
              <a:latin typeface="Adobe Gothic Std B" pitchFamily="34" charset="-128"/>
            </a:endParaRPr>
          </a:p>
        </p:txBody>
      </p:sp>
      <p:sp>
        <p:nvSpPr>
          <p:cNvPr id="5" name="TextBox 4"/>
          <p:cNvSpPr txBox="1"/>
          <p:nvPr/>
        </p:nvSpPr>
        <p:spPr>
          <a:xfrm>
            <a:off x="7709467" y="3270220"/>
            <a:ext cx="672075" cy="995209"/>
          </a:xfrm>
          <a:prstGeom prst="rect">
            <a:avLst/>
          </a:prstGeom>
          <a:noFill/>
        </p:spPr>
        <p:txBody>
          <a:bodyPr wrap="square" rtlCol="0">
            <a:spAutoFit/>
          </a:bodyPr>
          <a:lstStyle/>
          <a:p>
            <a:r>
              <a:rPr lang="en-US" altLang="zh-CN" sz="5867" dirty="0">
                <a:solidFill>
                  <a:schemeClr val="bg1"/>
                </a:solidFill>
                <a:latin typeface="Adobe Gothic Std B" pitchFamily="34" charset="-128"/>
              </a:rPr>
              <a:t>C</a:t>
            </a:r>
            <a:endParaRPr lang="zh-CN" altLang="en-US" sz="5867" dirty="0">
              <a:solidFill>
                <a:schemeClr val="bg1"/>
              </a:solidFill>
              <a:latin typeface="Adobe Gothic Std B" pitchFamily="34" charset="-128"/>
            </a:endParaRPr>
          </a:p>
        </p:txBody>
      </p:sp>
      <p:sp>
        <p:nvSpPr>
          <p:cNvPr id="13" name="Rectangle 12">
            <a:extLst>
              <a:ext uri="{FF2B5EF4-FFF2-40B4-BE49-F238E27FC236}">
                <a16:creationId xmlns:a16="http://schemas.microsoft.com/office/drawing/2014/main" id="{7F44CF81-1CCF-4723-8488-5668386755F2}"/>
              </a:ext>
            </a:extLst>
          </p:cNvPr>
          <p:cNvSpPr/>
          <p:nvPr/>
        </p:nvSpPr>
        <p:spPr>
          <a:xfrm>
            <a:off x="3748945" y="1403042"/>
            <a:ext cx="8138103" cy="1734064"/>
          </a:xfrm>
          <a:prstGeom prst="rect">
            <a:avLst/>
          </a:prstGeom>
          <a:ln w="12700">
            <a:solidFill>
              <a:schemeClr val="tx1"/>
            </a:solidFill>
          </a:ln>
        </p:spPr>
        <p:txBody>
          <a:bodyPr wrap="square">
            <a:spAutoFit/>
          </a:bodyPr>
          <a:lstStyle/>
          <a:p>
            <a:pPr algn="ctr"/>
            <a:r>
              <a:rPr lang="en-US" sz="2667" dirty="0"/>
              <a:t>M</a:t>
            </a:r>
            <a:r>
              <a:rPr lang="vi-VN" sz="2667" dirty="0"/>
              <a:t>ỗi học sinh chọn 1 vật bất kì trên bàn (VD: đồng xu, bút, thước nhựa, giấy….). Em hãy thực hiện 2 cách khác nhau để làm tăng nhiệt năng của vật đó. </a:t>
            </a:r>
            <a:endParaRPr lang="en-US" sz="2667" dirty="0"/>
          </a:p>
          <a:p>
            <a:pPr algn="ctr"/>
            <a:r>
              <a:rPr lang="vi-VN" sz="2667" dirty="0"/>
              <a:t>Giải thích cách làm?</a:t>
            </a:r>
          </a:p>
        </p:txBody>
      </p:sp>
      <p:sp>
        <p:nvSpPr>
          <p:cNvPr id="14" name="Rectangle 13">
            <a:extLst>
              <a:ext uri="{FF2B5EF4-FFF2-40B4-BE49-F238E27FC236}">
                <a16:creationId xmlns:a16="http://schemas.microsoft.com/office/drawing/2014/main" id="{5CEC2BA0-31AD-4A6D-BD4F-39C832FFA733}"/>
              </a:ext>
            </a:extLst>
          </p:cNvPr>
          <p:cNvSpPr/>
          <p:nvPr/>
        </p:nvSpPr>
        <p:spPr>
          <a:xfrm>
            <a:off x="3748946" y="3882473"/>
            <a:ext cx="8138101" cy="1323632"/>
          </a:xfrm>
          <a:prstGeom prst="rect">
            <a:avLst/>
          </a:prstGeom>
          <a:ln w="12700">
            <a:solidFill>
              <a:schemeClr val="tx1"/>
            </a:solidFill>
          </a:ln>
        </p:spPr>
        <p:txBody>
          <a:bodyPr wrap="square">
            <a:spAutoFit/>
          </a:bodyPr>
          <a:lstStyle/>
          <a:p>
            <a:r>
              <a:rPr lang="vi-VN" sz="2667" dirty="0"/>
              <a:t>Cách 1: Chà xát vật với vật khác… </a:t>
            </a:r>
          </a:p>
          <a:p>
            <a:r>
              <a:rPr lang="vi-VN" sz="2667" dirty="0"/>
              <a:t>Cách 2: Hơ vật dưới ánh nắng mặt trời, thả vật vào nước ấm…</a:t>
            </a:r>
          </a:p>
        </p:txBody>
      </p:sp>
      <p:sp>
        <p:nvSpPr>
          <p:cNvPr id="15" name="Rectangle 14">
            <a:extLst>
              <a:ext uri="{FF2B5EF4-FFF2-40B4-BE49-F238E27FC236}">
                <a16:creationId xmlns:a16="http://schemas.microsoft.com/office/drawing/2014/main" id="{4C001AFB-E5E2-420C-8FC5-E0970200B9B6}"/>
              </a:ext>
            </a:extLst>
          </p:cNvPr>
          <p:cNvSpPr/>
          <p:nvPr/>
        </p:nvSpPr>
        <p:spPr>
          <a:xfrm>
            <a:off x="519970" y="3857069"/>
            <a:ext cx="2588743" cy="502766"/>
          </a:xfrm>
          <a:prstGeom prst="rect">
            <a:avLst/>
          </a:prstGeom>
          <a:solidFill>
            <a:schemeClr val="accent1">
              <a:lumMod val="60000"/>
              <a:lumOff val="40000"/>
            </a:schemeClr>
          </a:solidFill>
          <a:ln w="12700">
            <a:solidFill>
              <a:schemeClr val="tx1"/>
            </a:solidFill>
          </a:ln>
        </p:spPr>
        <p:txBody>
          <a:bodyPr wrap="square">
            <a:spAutoFit/>
          </a:bodyPr>
          <a:lstStyle/>
          <a:p>
            <a:r>
              <a:rPr lang="en-US" sz="2667" b="1" dirty="0" err="1">
                <a:solidFill>
                  <a:srgbClr val="FF0000"/>
                </a:solidFill>
                <a:latin typeface="Times New Roman" panose="02020603050405020304" pitchFamily="18" charset="0"/>
                <a:ea typeface="Times New Roman" panose="02020603050405020304" pitchFamily="18" charset="0"/>
              </a:rPr>
              <a:t>Thực</a:t>
            </a:r>
            <a:r>
              <a:rPr lang="en-US" sz="2667" b="1" dirty="0">
                <a:solidFill>
                  <a:srgbClr val="FF0000"/>
                </a:solidFill>
                <a:latin typeface="Times New Roman" panose="02020603050405020304" pitchFamily="18" charset="0"/>
                <a:ea typeface="Times New Roman" panose="02020603050405020304" pitchFamily="18" charset="0"/>
              </a:rPr>
              <a:t> </a:t>
            </a:r>
            <a:r>
              <a:rPr lang="en-US" sz="2667" b="1" dirty="0" err="1">
                <a:solidFill>
                  <a:srgbClr val="FF0000"/>
                </a:solidFill>
                <a:latin typeface="Times New Roman" panose="02020603050405020304" pitchFamily="18" charset="0"/>
                <a:ea typeface="Times New Roman" panose="02020603050405020304" pitchFamily="18" charset="0"/>
              </a:rPr>
              <a:t>hiện</a:t>
            </a:r>
            <a:r>
              <a:rPr lang="en-US" sz="2667" b="1" dirty="0">
                <a:solidFill>
                  <a:srgbClr val="FF0000"/>
                </a:solidFill>
                <a:latin typeface="Times New Roman" panose="02020603050405020304" pitchFamily="18" charset="0"/>
                <a:ea typeface="Times New Roman" panose="02020603050405020304" pitchFamily="18" charset="0"/>
              </a:rPr>
              <a:t> </a:t>
            </a:r>
            <a:r>
              <a:rPr lang="en-US" sz="2667" b="1" dirty="0" err="1">
                <a:solidFill>
                  <a:srgbClr val="FF0000"/>
                </a:solidFill>
                <a:latin typeface="Times New Roman" panose="02020603050405020304" pitchFamily="18" charset="0"/>
                <a:ea typeface="Times New Roman" panose="02020603050405020304" pitchFamily="18" charset="0"/>
              </a:rPr>
              <a:t>công</a:t>
            </a:r>
            <a:r>
              <a:rPr lang="en-US" sz="2667" b="1" dirty="0">
                <a:solidFill>
                  <a:srgbClr val="FF0000"/>
                </a:solidFill>
                <a:latin typeface="Times New Roman" panose="02020603050405020304" pitchFamily="18" charset="0"/>
                <a:ea typeface="Times New Roman" panose="02020603050405020304" pitchFamily="18" charset="0"/>
              </a:rPr>
              <a:t> </a:t>
            </a:r>
            <a:endParaRPr lang="en-US" sz="2667" b="1" dirty="0"/>
          </a:p>
        </p:txBody>
      </p:sp>
      <p:sp>
        <p:nvSpPr>
          <p:cNvPr id="16" name="Rectangle 15">
            <a:extLst>
              <a:ext uri="{FF2B5EF4-FFF2-40B4-BE49-F238E27FC236}">
                <a16:creationId xmlns:a16="http://schemas.microsoft.com/office/drawing/2014/main" id="{121611A6-57BE-4A4A-9134-95EE730F3E95}"/>
              </a:ext>
            </a:extLst>
          </p:cNvPr>
          <p:cNvSpPr/>
          <p:nvPr/>
        </p:nvSpPr>
        <p:spPr>
          <a:xfrm>
            <a:off x="749605" y="4521077"/>
            <a:ext cx="2071657" cy="502766"/>
          </a:xfrm>
          <a:prstGeom prst="rect">
            <a:avLst/>
          </a:prstGeom>
          <a:solidFill>
            <a:schemeClr val="accent2">
              <a:lumMod val="60000"/>
              <a:lumOff val="40000"/>
            </a:schemeClr>
          </a:solidFill>
          <a:ln w="12700">
            <a:solidFill>
              <a:schemeClr val="tx1"/>
            </a:solidFill>
          </a:ln>
        </p:spPr>
        <p:txBody>
          <a:bodyPr wrap="none">
            <a:spAutoFit/>
          </a:bodyPr>
          <a:lstStyle/>
          <a:p>
            <a:r>
              <a:rPr lang="en-US" sz="2667" b="1" dirty="0" err="1">
                <a:solidFill>
                  <a:srgbClr val="FF0000"/>
                </a:solidFill>
                <a:latin typeface="Times New Roman" panose="02020603050405020304" pitchFamily="18" charset="0"/>
                <a:ea typeface="Times New Roman" panose="02020603050405020304" pitchFamily="18" charset="0"/>
              </a:rPr>
              <a:t>Truyền</a:t>
            </a:r>
            <a:r>
              <a:rPr lang="en-US" sz="2667" b="1" dirty="0">
                <a:solidFill>
                  <a:srgbClr val="FF0000"/>
                </a:solidFill>
                <a:latin typeface="Times New Roman" panose="02020603050405020304" pitchFamily="18" charset="0"/>
                <a:ea typeface="Times New Roman" panose="02020603050405020304" pitchFamily="18" charset="0"/>
              </a:rPr>
              <a:t> </a:t>
            </a:r>
            <a:r>
              <a:rPr lang="en-US" sz="2667" b="1" dirty="0" err="1">
                <a:solidFill>
                  <a:srgbClr val="FF0000"/>
                </a:solidFill>
                <a:latin typeface="Times New Roman" panose="02020603050405020304" pitchFamily="18" charset="0"/>
                <a:ea typeface="Times New Roman" panose="02020603050405020304" pitchFamily="18" charset="0"/>
              </a:rPr>
              <a:t>nhiệt</a:t>
            </a:r>
            <a:endParaRPr lang="en-US" sz="2667" b="1" dirty="0"/>
          </a:p>
        </p:txBody>
      </p:sp>
      <p:sp>
        <p:nvSpPr>
          <p:cNvPr id="17" name="Arrow: Right 16">
            <a:extLst>
              <a:ext uri="{FF2B5EF4-FFF2-40B4-BE49-F238E27FC236}">
                <a16:creationId xmlns:a16="http://schemas.microsoft.com/office/drawing/2014/main" id="{5263EABA-1D2A-4534-B2E9-15D1B0FEC879}"/>
              </a:ext>
            </a:extLst>
          </p:cNvPr>
          <p:cNvSpPr/>
          <p:nvPr/>
        </p:nvSpPr>
        <p:spPr bwMode="auto">
          <a:xfrm>
            <a:off x="3149678" y="4123809"/>
            <a:ext cx="558301" cy="172332"/>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latin typeface="Arial" pitchFamily="34" charset="0"/>
              <a:ea typeface="宋体" pitchFamily="2" charset="-122"/>
            </a:endParaRPr>
          </a:p>
        </p:txBody>
      </p:sp>
      <p:sp>
        <p:nvSpPr>
          <p:cNvPr id="18" name="Arrow: Right 17">
            <a:extLst>
              <a:ext uri="{FF2B5EF4-FFF2-40B4-BE49-F238E27FC236}">
                <a16:creationId xmlns:a16="http://schemas.microsoft.com/office/drawing/2014/main" id="{AFA48DCC-0D0C-41B1-A28A-512A0DEA7140}"/>
              </a:ext>
            </a:extLst>
          </p:cNvPr>
          <p:cNvSpPr/>
          <p:nvPr/>
        </p:nvSpPr>
        <p:spPr bwMode="auto">
          <a:xfrm>
            <a:off x="3149678" y="4736566"/>
            <a:ext cx="558301" cy="172332"/>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latin typeface="Arial" pitchFamily="34" charset="0"/>
              <a:ea typeface="宋体" pitchFamily="2" charset="-122"/>
            </a:endParaRPr>
          </a:p>
        </p:txBody>
      </p:sp>
      <p:sp>
        <p:nvSpPr>
          <p:cNvPr id="19" name="Rectangle 18">
            <a:extLst>
              <a:ext uri="{FF2B5EF4-FFF2-40B4-BE49-F238E27FC236}">
                <a16:creationId xmlns:a16="http://schemas.microsoft.com/office/drawing/2014/main" id="{BEC4239C-6F30-407B-8144-6E88BDF0DB50}"/>
              </a:ext>
            </a:extLst>
          </p:cNvPr>
          <p:cNvSpPr/>
          <p:nvPr/>
        </p:nvSpPr>
        <p:spPr>
          <a:xfrm>
            <a:off x="304952" y="76288"/>
            <a:ext cx="3962297" cy="502766"/>
          </a:xfrm>
          <a:prstGeom prst="rect">
            <a:avLst/>
          </a:prstGeom>
          <a:solidFill>
            <a:srgbClr val="FFFFCC"/>
          </a:solidFill>
          <a:ln w="12700">
            <a:solidFill>
              <a:schemeClr val="tx1"/>
            </a:solidFill>
          </a:ln>
        </p:spPr>
        <p:txBody>
          <a:bodyPr wrap="square">
            <a:spAutoFit/>
          </a:bodyPr>
          <a:lstStyle/>
          <a:p>
            <a:pPr algn="ctr"/>
            <a:r>
              <a:rPr lang="vi-VN" sz="2667" b="1" dirty="0">
                <a:solidFill>
                  <a:srgbClr val="FF0000"/>
                </a:solidFill>
              </a:rPr>
              <a:t>VẬN DỤNG </a:t>
            </a:r>
          </a:p>
        </p:txBody>
      </p:sp>
    </p:spTree>
    <p:extLst>
      <p:ext uri="{BB962C8B-B14F-4D97-AF65-F5344CB8AC3E}">
        <p14:creationId xmlns:p14="http://schemas.microsoft.com/office/powerpoint/2010/main" val="222984637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out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outVertical)">
                                      <p:cBhvr>
                                        <p:cTn id="43" dur="500"/>
                                        <p:tgtEl>
                                          <p:spTgt spid="16"/>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out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4" grpId="0" animBg="1"/>
      <p:bldP spid="15" grpId="0" animBg="1"/>
      <p:bldP spid="16"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6" y="0"/>
            <a:ext cx="12236649" cy="6879445"/>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961149" y="297347"/>
            <a:ext cx="8980699" cy="3357400"/>
          </a:xfrm>
          <a:prstGeom prst="rect">
            <a:avLst/>
          </a:prstGeom>
        </p:spPr>
      </p:pic>
      <p:sp>
        <p:nvSpPr>
          <p:cNvPr id="6" name="矩形 7"/>
          <p:cNvSpPr/>
          <p:nvPr/>
        </p:nvSpPr>
        <p:spPr bwMode="auto">
          <a:xfrm>
            <a:off x="174274" y="1790649"/>
            <a:ext cx="11843455" cy="5090088"/>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defRPr/>
            </a:pPr>
            <a:endParaRPr lang="zh-CN" altLang="en-US" sz="2400">
              <a:solidFill>
                <a:srgbClr val="FFFFFF"/>
              </a:solidFill>
              <a:latin typeface="Arial" pitchFamily="34" charset="0"/>
              <a:ea typeface="宋体" pitchFamily="2" charset="-122"/>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6" y="3913733"/>
            <a:ext cx="3015239" cy="2984356"/>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48" y="734807"/>
            <a:ext cx="2640161" cy="1689533"/>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7435" y="4650498"/>
            <a:ext cx="2844565" cy="2223637"/>
          </a:xfrm>
          <a:prstGeom prst="rect">
            <a:avLst/>
          </a:prstGeom>
        </p:spPr>
      </p:pic>
      <p:sp>
        <p:nvSpPr>
          <p:cNvPr id="12" name="TextBox 5"/>
          <p:cNvSpPr txBox="1">
            <a:spLocks noChangeArrowheads="1"/>
          </p:cNvSpPr>
          <p:nvPr/>
        </p:nvSpPr>
        <p:spPr bwMode="auto">
          <a:xfrm>
            <a:off x="4082254" y="5030885"/>
            <a:ext cx="4120039" cy="50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219170" eaLnBrk="1" fontAlgn="base" hangingPunct="1">
              <a:spcBef>
                <a:spcPct val="0"/>
              </a:spcBef>
              <a:spcAft>
                <a:spcPct val="0"/>
              </a:spcAft>
              <a:defRPr/>
            </a:pPr>
            <a:r>
              <a:rPr lang="zh-CN" altLang="en-US" sz="2667" dirty="0">
                <a:solidFill>
                  <a:srgbClr val="FFFFFF"/>
                </a:solidFill>
                <a:latin typeface="黑体" pitchFamily="2" charset="-122"/>
                <a:ea typeface="黑体" pitchFamily="2" charset="-122"/>
              </a:rPr>
              <a:t>汇报：</a:t>
            </a:r>
            <a:r>
              <a:rPr lang="en-US" altLang="zh-CN" sz="2667" dirty="0">
                <a:solidFill>
                  <a:srgbClr val="FFFFFF"/>
                </a:solidFill>
                <a:latin typeface="黑体" pitchFamily="2" charset="-122"/>
                <a:ea typeface="黑体" pitchFamily="2" charset="-122"/>
              </a:rPr>
              <a:t>PENG  </a:t>
            </a:r>
            <a:r>
              <a:rPr lang="zh-CN" altLang="en-US" sz="2667" dirty="0">
                <a:solidFill>
                  <a:srgbClr val="FFFFFF"/>
                </a:solidFill>
                <a:latin typeface="黑体" pitchFamily="2" charset="-122"/>
                <a:ea typeface="黑体" pitchFamily="2" charset="-122"/>
              </a:rPr>
              <a:t>导师：</a:t>
            </a:r>
            <a:r>
              <a:rPr lang="en-US" altLang="zh-CN" sz="2667" dirty="0">
                <a:solidFill>
                  <a:srgbClr val="FFFFFF"/>
                </a:solidFill>
                <a:latin typeface="黑体" pitchFamily="2" charset="-122"/>
                <a:ea typeface="黑体" pitchFamily="2" charset="-122"/>
              </a:rPr>
              <a:t>BAOTU</a:t>
            </a:r>
            <a:endParaRPr lang="zh-CN" altLang="en-US" sz="2667" dirty="0">
              <a:solidFill>
                <a:srgbClr val="FFFFFF"/>
              </a:solidFill>
              <a:latin typeface="黑体" pitchFamily="2" charset="-122"/>
              <a:ea typeface="黑体" pitchFamily="2" charset="-122"/>
            </a:endParaRPr>
          </a:p>
        </p:txBody>
      </p:sp>
      <p:sp>
        <p:nvSpPr>
          <p:cNvPr id="13" name="Rectangle 5">
            <a:extLst>
              <a:ext uri="{FF2B5EF4-FFF2-40B4-BE49-F238E27FC236}">
                <a16:creationId xmlns:a16="http://schemas.microsoft.com/office/drawing/2014/main" id="{FBB13321-F49B-4691-A96E-8BEBA8AAE455}"/>
              </a:ext>
            </a:extLst>
          </p:cNvPr>
          <p:cNvSpPr>
            <a:spLocks noChangeArrowheads="1"/>
          </p:cNvSpPr>
          <p:nvPr/>
        </p:nvSpPr>
        <p:spPr bwMode="auto">
          <a:xfrm>
            <a:off x="1879600" y="3254230"/>
            <a:ext cx="8432800" cy="239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nchor="ct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CHÂN THÀNH CẢM ƠN QUÝ THẦY CÔ VÀ CÁC EM HỌC SINH!</a:t>
            </a:r>
          </a:p>
          <a:p>
            <a:pPr algn="ctr">
              <a:defRPr/>
            </a:pPr>
            <a:endParaRPr lang="en-US" altLang="en-US" sz="2400" dirty="0">
              <a:solidFill>
                <a:srgbClr val="FF33CC"/>
              </a:solidFill>
            </a:endParaRPr>
          </a:p>
        </p:txBody>
      </p:sp>
    </p:spTree>
    <p:custDataLst>
      <p:tags r:id="rId1"/>
    </p:custDataLst>
    <p:extLst>
      <p:ext uri="{BB962C8B-B14F-4D97-AF65-F5344CB8AC3E}">
        <p14:creationId xmlns:p14="http://schemas.microsoft.com/office/powerpoint/2010/main" val="279808739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par>
                                <p:cTn id="34" presetID="1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p:tgtEl>
                                          <p:spTgt spid="12"/>
                                        </p:tgtEl>
                                        <p:attrNameLst>
                                          <p:attrName>ppt_x</p:attrName>
                                        </p:attrNameLst>
                                      </p:cBhvr>
                                      <p:tavLst>
                                        <p:tav tm="0">
                                          <p:val>
                                            <p:strVal val="#ppt_x+#ppt_w*1.125000"/>
                                          </p:val>
                                        </p:tav>
                                        <p:tav tm="100000">
                                          <p:val>
                                            <p:strVal val="#ppt_x"/>
                                          </p:val>
                                        </p:tav>
                                      </p:tavLst>
                                    </p:anim>
                                    <p:animEffect transition="in" filter="wipe(left)">
                                      <p:cBhvr>
                                        <p:cTn id="37" dur="750"/>
                                        <p:tgtEl>
                                          <p:spTgt spid="12"/>
                                        </p:tgtEl>
                                      </p:cBhvr>
                                    </p:animEffect>
                                  </p:childTnLst>
                                </p:cTn>
                              </p:par>
                              <p:par>
                                <p:cTn id="38" presetID="41" presetClass="entr" presetSubtype="0" fill="hold" grpId="1"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subTnLst>
                                    <p:cmd type="evt" cmd="onstopaudio">
                                      <p:cBhvr>
                                        <p:cTn display="0" masterRel="sameClick">
                                          <p:stCondLst>
                                            <p:cond evt="begin" delay="0">
                                              <p:tn val="38"/>
                                            </p:cond>
                                          </p:stCondLst>
                                        </p:cTn>
                                        <p:tgtEl>
                                          <p:sldTgt/>
                                        </p:tgtEl>
                                      </p:cBhvr>
                                    </p:cmd>
                                  </p:subTnLst>
                                </p:cTn>
                              </p:par>
                              <p:par>
                                <p:cTn id="45" presetID="3" presetClass="emph" presetSubtype="10" repeatCount="indefinite" fill="hold" grpId="0" nodeType="withEffect">
                                  <p:stCondLst>
                                    <p:cond delay="0"/>
                                  </p:stCondLst>
                                  <p:iterate type="lt">
                                    <p:tmPct val="10000"/>
                                  </p:iterate>
                                  <p:childTnLst>
                                    <p:animClr clrSpc="hsl" dir="ccw">
                                      <p:cBhvr override="childStyle">
                                        <p:cTn id="46" dur="1000" fill="hold"/>
                                        <p:tgtEl>
                                          <p:spTgt spid="13"/>
                                        </p:tgtEl>
                                        <p:attrNameLst>
                                          <p:attrName>style.color</p:attrName>
                                        </p:attrNameLst>
                                      </p:cBhvr>
                                      <p:to>
                                        <a:srgbClr val="FF3300"/>
                                      </p:to>
                                    </p:animClr>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66D99FA7-7388-713A-3869-FFB7067AC0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6493"/>
            <a:ext cx="8989394"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71ADB0A4-9CFA-3395-6807-9D6065683AE1}"/>
              </a:ext>
            </a:extLst>
          </p:cNvPr>
          <p:cNvSpPr txBox="1">
            <a:spLocks noChangeArrowheads="1"/>
          </p:cNvSpPr>
          <p:nvPr/>
        </p:nvSpPr>
        <p:spPr bwMode="auto">
          <a:xfrm>
            <a:off x="1870510" y="178913"/>
            <a:ext cx="8424812" cy="52322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00050" indent="-400050" fontAlgn="base">
              <a:spcBef>
                <a:spcPct val="0"/>
              </a:spcBef>
              <a:spcAft>
                <a:spcPct val="0"/>
              </a:spcAft>
              <a:buFontTx/>
              <a:buAutoNum type="romanUcPeriod"/>
              <a:defRPr/>
            </a:pPr>
            <a:r>
              <a:rPr lang="en-US" sz="2800" b="1" dirty="0" err="1">
                <a:solidFill>
                  <a:prstClr val="black">
                    <a:lumMod val="85000"/>
                    <a:lumOff val="15000"/>
                  </a:prstClr>
                </a:solidFill>
                <a:latin typeface="Times New Roman" panose="02020603050405020304" pitchFamily="18" charset="0"/>
              </a:rPr>
              <a:t>Một</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số</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tính</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chất</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của</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phân</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tử</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nguyên</a:t>
            </a:r>
            <a:r>
              <a:rPr lang="en-US" sz="2800" b="1" dirty="0">
                <a:solidFill>
                  <a:prstClr val="black">
                    <a:lumMod val="85000"/>
                    <a:lumOff val="15000"/>
                  </a:prstClr>
                </a:solidFill>
                <a:latin typeface="Times New Roman" panose="02020603050405020304" pitchFamily="18" charset="0"/>
              </a:rPr>
              <a:t> </a:t>
            </a:r>
            <a:r>
              <a:rPr lang="en-US" sz="2800" b="1" dirty="0" err="1">
                <a:solidFill>
                  <a:prstClr val="black">
                    <a:lumMod val="85000"/>
                    <a:lumOff val="15000"/>
                  </a:prstClr>
                </a:solidFill>
                <a:latin typeface="Times New Roman" panose="02020603050405020304" pitchFamily="18" charset="0"/>
              </a:rPr>
              <a:t>tử</a:t>
            </a:r>
            <a:r>
              <a:rPr lang="en-US" sz="2800" b="1" dirty="0">
                <a:solidFill>
                  <a:prstClr val="black">
                    <a:lumMod val="85000"/>
                    <a:lumOff val="15000"/>
                  </a:prstClr>
                </a:solidFill>
                <a:latin typeface="Times New Roman" panose="02020603050405020304" pitchFamily="18" charset="0"/>
              </a:rPr>
              <a:t>.</a:t>
            </a:r>
            <a:endParaRPr lang="en-US" sz="2800" b="1" dirty="0">
              <a:solidFill>
                <a:prstClr val="black">
                  <a:lumMod val="85000"/>
                  <a:lumOff val="15000"/>
                </a:prstClr>
              </a:solidFill>
              <a:latin typeface="Calibri Light" panose="020F0302020204030204"/>
            </a:endParaRPr>
          </a:p>
        </p:txBody>
      </p:sp>
      <p:pic>
        <p:nvPicPr>
          <p:cNvPr id="10" name="Shape 1030">
            <a:extLst>
              <a:ext uri="{FF2B5EF4-FFF2-40B4-BE49-F238E27FC236}">
                <a16:creationId xmlns:a16="http://schemas.microsoft.com/office/drawing/2014/main" id="{9A5C503F-4814-2224-63FD-563F3BC4853F}"/>
              </a:ext>
            </a:extLst>
          </p:cNvPr>
          <p:cNvPicPr/>
          <p:nvPr/>
        </p:nvPicPr>
        <p:blipFill>
          <a:blip r:embed="rId3"/>
          <a:stretch/>
        </p:blipFill>
        <p:spPr>
          <a:xfrm>
            <a:off x="2079859" y="1058779"/>
            <a:ext cx="3703320" cy="4023360"/>
          </a:xfrm>
          <a:prstGeom prst="rect">
            <a:avLst/>
          </a:prstGeom>
        </p:spPr>
      </p:pic>
      <p:pic>
        <p:nvPicPr>
          <p:cNvPr id="11" name="Shape 1036">
            <a:extLst>
              <a:ext uri="{FF2B5EF4-FFF2-40B4-BE49-F238E27FC236}">
                <a16:creationId xmlns:a16="http://schemas.microsoft.com/office/drawing/2014/main" id="{F24DEEED-5BA9-CDC7-56B4-80772F11D512}"/>
              </a:ext>
            </a:extLst>
          </p:cNvPr>
          <p:cNvPicPr/>
          <p:nvPr/>
        </p:nvPicPr>
        <p:blipFill>
          <a:blip r:embed="rId4"/>
          <a:stretch/>
        </p:blipFill>
        <p:spPr>
          <a:xfrm>
            <a:off x="6187441" y="1058779"/>
            <a:ext cx="3782727" cy="4023360"/>
          </a:xfrm>
          <a:prstGeom prst="rect">
            <a:avLst/>
          </a:prstGeom>
        </p:spPr>
      </p:pic>
      <p:sp>
        <p:nvSpPr>
          <p:cNvPr id="4" name="TextBox 3">
            <a:extLst>
              <a:ext uri="{FF2B5EF4-FFF2-40B4-BE49-F238E27FC236}">
                <a16:creationId xmlns:a16="http://schemas.microsoft.com/office/drawing/2014/main" id="{76BB5553-6A32-3F63-0405-859674D28764}"/>
              </a:ext>
            </a:extLst>
          </p:cNvPr>
          <p:cNvSpPr txBox="1"/>
          <p:nvPr/>
        </p:nvSpPr>
        <p:spPr>
          <a:xfrm>
            <a:off x="2229899" y="5082139"/>
            <a:ext cx="8424812" cy="954107"/>
          </a:xfrm>
          <a:prstGeom prst="rect">
            <a:avLst/>
          </a:prstGeom>
          <a:noFill/>
        </p:spPr>
        <p:txBody>
          <a:bodyPr wrap="square">
            <a:spAutoFit/>
          </a:bodyPr>
          <a:lstStyle/>
          <a:p>
            <a:r>
              <a:rPr lang="en-US" sz="2800" b="1" dirty="0" err="1">
                <a:latin typeface="Times New Roman" panose="02020603050405020304" pitchFamily="18" charset="0"/>
                <a:ea typeface="Courier New" panose="02070309020205020404" pitchFamily="49" charset="0"/>
                <a:cs typeface="Times New Roman" panose="02020603050405020304" pitchFamily="18" charset="0"/>
              </a:rPr>
              <a:t>Hình</a:t>
            </a:r>
            <a:r>
              <a:rPr lang="en-US" sz="2800" b="1" dirty="0">
                <a:latin typeface="Times New Roman" panose="02020603050405020304" pitchFamily="18" charset="0"/>
                <a:ea typeface="Courier New" panose="02070309020205020404" pitchFamily="49" charset="0"/>
                <a:cs typeface="Times New Roman" panose="02020603050405020304" pitchFamily="18" charset="0"/>
              </a:rPr>
              <a:t> 26.1 </a:t>
            </a:r>
            <a:r>
              <a:rPr lang="vi-VN" sz="2800" b="1" dirty="0">
                <a:latin typeface="Times New Roman" pitchFamily="18" charset="0"/>
                <a:ea typeface="Courier New" panose="02070309020205020404" pitchFamily="49" charset="0"/>
                <a:cs typeface="Times New Roman" pitchFamily="18" charset="0"/>
              </a:rPr>
              <a:t>Chuyển </a:t>
            </a:r>
            <a:r>
              <a:rPr lang="vi-VN" sz="2800" b="1" dirty="0">
                <a:latin typeface="Times New Roman" pitchFamily="18" charset="0"/>
                <a:ea typeface="Courier New" panose="02070309020205020404" pitchFamily="49" charset="0"/>
                <a:cs typeface="Times New Roman" pitchFamily="18" charset="0"/>
              </a:rPr>
              <a:t>động c</a:t>
            </a:r>
            <a:r>
              <a:rPr lang="en-US" sz="2800" b="1" dirty="0">
                <a:latin typeface="Times New Roman" pitchFamily="18" charset="0"/>
                <a:ea typeface="Courier New" panose="02070309020205020404" pitchFamily="49" charset="0"/>
                <a:cs typeface="Times New Roman" pitchFamily="18" charset="0"/>
              </a:rPr>
              <a:t>ủ</a:t>
            </a:r>
            <a:r>
              <a:rPr lang="vi-VN" sz="2800" b="1" dirty="0">
                <a:latin typeface="Times New Roman" pitchFamily="18" charset="0"/>
                <a:ea typeface="Courier New" panose="02070309020205020404" pitchFamily="49" charset="0"/>
                <a:cs typeface="Times New Roman" pitchFamily="18" charset="0"/>
              </a:rPr>
              <a:t>a phân tử</a:t>
            </a:r>
            <a:r>
              <a:rPr lang="en-US" sz="2800" b="1" dirty="0">
                <a:latin typeface="Times New Roman" pitchFamily="18" charset="0"/>
                <a:ea typeface="Courier New" panose="02070309020205020404" pitchFamily="49" charset="0"/>
                <a:cs typeface="Times New Roman" pitchFamily="18" charset="0"/>
              </a:rPr>
              <a:t> </a:t>
            </a:r>
            <a:r>
              <a:rPr lang="vi-VN" sz="2800" b="1" dirty="0">
                <a:latin typeface="Times New Roman" pitchFamily="18" charset="0"/>
                <a:ea typeface="Courier New" panose="02070309020205020404" pitchFamily="49" charset="0"/>
                <a:cs typeface="Times New Roman" pitchFamily="18" charset="0"/>
              </a:rPr>
              <a:t>trong vật có nhiệt độ thấp (a), trong vật có nhiệt độ cao hơn (b)</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25894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66D99FA7-7388-713A-3869-FFB7067AC0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6493"/>
            <a:ext cx="8989394"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6BB5553-6A32-3F63-0405-859674D28764}"/>
              </a:ext>
            </a:extLst>
          </p:cNvPr>
          <p:cNvSpPr txBox="1"/>
          <p:nvPr/>
        </p:nvSpPr>
        <p:spPr>
          <a:xfrm>
            <a:off x="6477000" y="4335755"/>
            <a:ext cx="3818820" cy="1384995"/>
          </a:xfrm>
          <a:prstGeom prst="rect">
            <a:avLst/>
          </a:prstGeom>
          <a:noFill/>
        </p:spPr>
        <p:txBody>
          <a:bodyPr wrap="square">
            <a:spAutoFit/>
          </a:bodyPr>
          <a:lstStyle/>
          <a:p>
            <a:pPr>
              <a:defRPr/>
            </a:pPr>
            <a:r>
              <a:rPr lang="en-US" sz="2800" b="1" dirty="0" err="1">
                <a:latin typeface="Times New Roman" panose="02020603050405020304" pitchFamily="18" charset="0"/>
                <a:ea typeface="Courier New" panose="02070309020205020404" pitchFamily="49" charset="0"/>
              </a:rPr>
              <a:t>Hình</a:t>
            </a:r>
            <a:r>
              <a:rPr lang="en-US" sz="2800" b="1" dirty="0">
                <a:latin typeface="Times New Roman" panose="02020603050405020304" pitchFamily="18" charset="0"/>
                <a:ea typeface="Courier New" panose="02070309020205020404" pitchFamily="49" charset="0"/>
              </a:rPr>
              <a:t> 26.3 </a:t>
            </a:r>
            <a:r>
              <a:rPr lang="en-US" sz="2800" b="1" dirty="0" err="1">
                <a:latin typeface="Times New Roman" panose="02020603050405020304" pitchFamily="18" charset="0"/>
                <a:ea typeface="Courier New" panose="02070309020205020404" pitchFamily="49" charset="0"/>
              </a:rPr>
              <a:t>Va</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chạm</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của</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các</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phân</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tử</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nước</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vào</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các</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hạt</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phấn</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hoa</a:t>
            </a:r>
            <a:endParaRPr lang="en-US" sz="2800" b="1" dirty="0">
              <a:latin typeface="Calibri Light" panose="020F0302020204030204"/>
            </a:endParaRPr>
          </a:p>
        </p:txBody>
      </p:sp>
      <p:sp>
        <p:nvSpPr>
          <p:cNvPr id="7" name="TextBox 6">
            <a:extLst>
              <a:ext uri="{FF2B5EF4-FFF2-40B4-BE49-F238E27FC236}">
                <a16:creationId xmlns:a16="http://schemas.microsoft.com/office/drawing/2014/main" id="{F8334667-31D5-2F29-31E1-4A9DD46505C3}"/>
              </a:ext>
            </a:extLst>
          </p:cNvPr>
          <p:cNvSpPr txBox="1"/>
          <p:nvPr/>
        </p:nvSpPr>
        <p:spPr>
          <a:xfrm>
            <a:off x="1905000" y="4197256"/>
            <a:ext cx="3886200" cy="1384995"/>
          </a:xfrm>
          <a:prstGeom prst="rect">
            <a:avLst/>
          </a:prstGeom>
          <a:noFill/>
        </p:spPr>
        <p:txBody>
          <a:bodyPr wrap="square">
            <a:spAutoFit/>
          </a:bodyPr>
          <a:lstStyle/>
          <a:p>
            <a:pPr>
              <a:defRPr/>
            </a:pPr>
            <a:r>
              <a:rPr lang="en-US" sz="2800" b="1" dirty="0" err="1">
                <a:latin typeface="Times New Roman" panose="02020603050405020304" pitchFamily="18" charset="0"/>
                <a:ea typeface="Courier New" panose="02070309020205020404" pitchFamily="49" charset="0"/>
              </a:rPr>
              <a:t>Hình</a:t>
            </a:r>
            <a:r>
              <a:rPr lang="en-US" sz="2800" b="1" dirty="0">
                <a:latin typeface="Times New Roman" panose="02020603050405020304" pitchFamily="18" charset="0"/>
                <a:ea typeface="Courier New" panose="02070309020205020404" pitchFamily="49" charset="0"/>
              </a:rPr>
              <a:t> 26.2 </a:t>
            </a:r>
            <a:r>
              <a:rPr lang="en-US" sz="2800" b="1" dirty="0" err="1">
                <a:latin typeface="Times New Roman" panose="02020603050405020304" pitchFamily="18" charset="0"/>
                <a:ea typeface="Courier New" panose="02070309020205020404" pitchFamily="49" charset="0"/>
              </a:rPr>
              <a:t>Đường</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đi</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của</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các</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hạt</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phấn</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hoa</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trong</a:t>
            </a:r>
            <a:r>
              <a:rPr lang="en-US" sz="2800" b="1" dirty="0">
                <a:latin typeface="Times New Roman" panose="02020603050405020304" pitchFamily="18" charset="0"/>
                <a:ea typeface="Courier New" panose="02070309020205020404" pitchFamily="49" charset="0"/>
              </a:rPr>
              <a:t> </a:t>
            </a:r>
            <a:r>
              <a:rPr lang="en-US" sz="2800" b="1" dirty="0" err="1">
                <a:latin typeface="Times New Roman" panose="02020603050405020304" pitchFamily="18" charset="0"/>
                <a:ea typeface="Courier New" panose="02070309020205020404" pitchFamily="49" charset="0"/>
              </a:rPr>
              <a:t>thí</a:t>
            </a:r>
            <a:r>
              <a:rPr lang="en-US" sz="2800" b="1" dirty="0">
                <a:latin typeface="Times New Roman" panose="02020603050405020304" pitchFamily="18" charset="0"/>
                <a:ea typeface="Courier New" panose="02070309020205020404" pitchFamily="49" charset="0"/>
              </a:rPr>
              <a:t> nghiệm Brown                                                                                </a:t>
            </a:r>
            <a:endParaRPr lang="en-US" sz="2800" b="1" dirty="0">
              <a:latin typeface="Calibri" panose="020F0502020204030204"/>
            </a:endParaRPr>
          </a:p>
        </p:txBody>
      </p:sp>
      <p:pic>
        <p:nvPicPr>
          <p:cNvPr id="3" name="Shape 1040">
            <a:extLst>
              <a:ext uri="{FF2B5EF4-FFF2-40B4-BE49-F238E27FC236}">
                <a16:creationId xmlns:a16="http://schemas.microsoft.com/office/drawing/2014/main" id="{76A9F715-C2E9-F3CA-E32C-59EFEB939106}"/>
              </a:ext>
            </a:extLst>
          </p:cNvPr>
          <p:cNvPicPr/>
          <p:nvPr/>
        </p:nvPicPr>
        <p:blipFill>
          <a:blip r:embed="rId3"/>
          <a:stretch/>
        </p:blipFill>
        <p:spPr>
          <a:xfrm>
            <a:off x="6248401" y="1"/>
            <a:ext cx="3989669" cy="4097543"/>
          </a:xfrm>
          <a:prstGeom prst="rect">
            <a:avLst/>
          </a:prstGeom>
        </p:spPr>
      </p:pic>
      <p:pic>
        <p:nvPicPr>
          <p:cNvPr id="5" name="Picture 4">
            <a:extLst>
              <a:ext uri="{FF2B5EF4-FFF2-40B4-BE49-F238E27FC236}">
                <a16:creationId xmlns:a16="http://schemas.microsoft.com/office/drawing/2014/main" id="{F665280C-6F87-B2A4-475D-867BC6F65552}"/>
              </a:ext>
            </a:extLst>
          </p:cNvPr>
          <p:cNvPicPr>
            <a:picLocks noChangeAspect="1"/>
          </p:cNvPicPr>
          <p:nvPr/>
        </p:nvPicPr>
        <p:blipFill>
          <a:blip r:embed="rId4"/>
          <a:stretch>
            <a:fillRect/>
          </a:stretch>
        </p:blipFill>
        <p:spPr>
          <a:xfrm>
            <a:off x="1905000" y="32658"/>
            <a:ext cx="4113698" cy="4097543"/>
          </a:xfrm>
          <a:prstGeom prst="rect">
            <a:avLst/>
          </a:prstGeom>
          <a:ln>
            <a:noFill/>
          </a:ln>
          <a:effectLst>
            <a:softEdge rad="112500"/>
          </a:effectLst>
        </p:spPr>
      </p:pic>
    </p:spTree>
    <p:extLst>
      <p:ext uri="{BB962C8B-B14F-4D97-AF65-F5344CB8AC3E}">
        <p14:creationId xmlns:p14="http://schemas.microsoft.com/office/powerpoint/2010/main" val="379730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198" name="Rectangle 136"/>
          <p:cNvSpPr>
            <a:spLocks noChangeArrowheads="1"/>
          </p:cNvSpPr>
          <p:nvPr/>
        </p:nvSpPr>
        <p:spPr bwMode="auto">
          <a:xfrm>
            <a:off x="6301318" y="964329"/>
            <a:ext cx="4207933" cy="2777067"/>
          </a:xfrm>
          <a:prstGeom prst="rect">
            <a:avLst/>
          </a:prstGeom>
          <a:solidFill>
            <a:srgbClr val="009999"/>
          </a:solidFill>
          <a:ln>
            <a:noFill/>
          </a:ln>
          <a:effectLst/>
          <a:extLs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219170" eaLnBrk="1" fontAlgn="base" hangingPunct="1">
              <a:spcBef>
                <a:spcPct val="0"/>
              </a:spcBef>
              <a:spcAft>
                <a:spcPct val="0"/>
              </a:spcAft>
              <a:defRPr/>
            </a:pPr>
            <a:endParaRPr lang="en-US" altLang="en-US" sz="3200">
              <a:solidFill>
                <a:srgbClr val="000000"/>
              </a:solidFill>
            </a:endParaRPr>
          </a:p>
        </p:txBody>
      </p:sp>
      <p:sp>
        <p:nvSpPr>
          <p:cNvPr id="199" name="Rectangle 96"/>
          <p:cNvSpPr>
            <a:spLocks noChangeArrowheads="1"/>
          </p:cNvSpPr>
          <p:nvPr/>
        </p:nvSpPr>
        <p:spPr bwMode="auto">
          <a:xfrm>
            <a:off x="965200" y="962212"/>
            <a:ext cx="4207933" cy="2777067"/>
          </a:xfrm>
          <a:prstGeom prst="rect">
            <a:avLst/>
          </a:prstGeom>
          <a:solidFill>
            <a:schemeClr val="accent3">
              <a:lumMod val="40000"/>
              <a:lumOff val="60000"/>
            </a:schemeClr>
          </a:solidFill>
          <a:ln>
            <a:noFill/>
          </a:ln>
          <a:effectLs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219170" eaLnBrk="1" fontAlgn="base" hangingPunct="1">
              <a:spcBef>
                <a:spcPct val="0"/>
              </a:spcBef>
              <a:spcAft>
                <a:spcPct val="0"/>
              </a:spcAft>
              <a:defRPr/>
            </a:pPr>
            <a:endParaRPr lang="en-US" altLang="en-US" sz="3200">
              <a:solidFill>
                <a:srgbClr val="000000"/>
              </a:solidFill>
            </a:endParaRPr>
          </a:p>
        </p:txBody>
      </p:sp>
      <p:sp>
        <p:nvSpPr>
          <p:cNvPr id="200" name="Oval 87"/>
          <p:cNvSpPr>
            <a:spLocks noChangeArrowheads="1"/>
          </p:cNvSpPr>
          <p:nvPr/>
        </p:nvSpPr>
        <p:spPr bwMode="auto">
          <a:xfrm>
            <a:off x="1295400" y="4509745"/>
            <a:ext cx="431800" cy="431800"/>
          </a:xfrm>
          <a:prstGeom prst="ellipse">
            <a:avLst/>
          </a:prstGeom>
          <a:gradFill rotWithShape="1">
            <a:gsLst>
              <a:gs pos="0">
                <a:srgbClr val="FFFF00"/>
              </a:gs>
              <a:gs pos="100000">
                <a:srgbClr val="7676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219170" eaLnBrk="1" fontAlgn="base" hangingPunct="1">
              <a:spcBef>
                <a:spcPct val="0"/>
              </a:spcBef>
              <a:spcAft>
                <a:spcPct val="0"/>
              </a:spcAft>
              <a:defRPr/>
            </a:pPr>
            <a:endParaRPr lang="en-US" altLang="en-US" sz="3200">
              <a:solidFill>
                <a:srgbClr val="000000"/>
              </a:solidFill>
            </a:endParaRPr>
          </a:p>
        </p:txBody>
      </p:sp>
      <p:sp>
        <p:nvSpPr>
          <p:cNvPr id="201" name="Line 88"/>
          <p:cNvSpPr>
            <a:spLocks noChangeShapeType="1"/>
          </p:cNvSpPr>
          <p:nvPr/>
        </p:nvSpPr>
        <p:spPr bwMode="auto">
          <a:xfrm>
            <a:off x="1864784" y="4725645"/>
            <a:ext cx="491067" cy="0"/>
          </a:xfrm>
          <a:prstGeom prst="line">
            <a:avLst/>
          </a:prstGeom>
          <a:noFill/>
          <a:ln w="28575">
            <a:solidFill>
              <a:schemeClr val="accent3">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en-US" sz="3200">
              <a:latin typeface="Arial" panose="020B0604020202020204" pitchFamily="34" charset="0"/>
            </a:endParaRPr>
          </a:p>
        </p:txBody>
      </p:sp>
      <p:sp>
        <p:nvSpPr>
          <p:cNvPr id="203" name="Text Box 130"/>
          <p:cNvSpPr txBox="1">
            <a:spLocks noChangeArrowheads="1"/>
          </p:cNvSpPr>
          <p:nvPr/>
        </p:nvSpPr>
        <p:spPr bwMode="auto">
          <a:xfrm>
            <a:off x="6456057" y="3994139"/>
            <a:ext cx="41444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219170" eaLnBrk="1" fontAlgn="base" hangingPunct="1">
              <a:spcBef>
                <a:spcPct val="50000"/>
              </a:spcBef>
              <a:spcAft>
                <a:spcPct val="0"/>
              </a:spcAft>
              <a:defRPr/>
            </a:pPr>
            <a:r>
              <a:rPr lang="en-US" altLang="en-US" i="1">
                <a:solidFill>
                  <a:srgbClr val="000000"/>
                </a:solidFill>
                <a:latin typeface="Times New Roman" panose="02020603050405020304" pitchFamily="18" charset="0"/>
                <a:cs typeface="Times New Roman" panose="02020603050405020304" pitchFamily="18" charset="0"/>
              </a:rPr>
              <a:t>Chuyển động của hạt phấn hoa trong thí nghiệm của Brao-nơ</a:t>
            </a:r>
            <a:r>
              <a:rPr lang="en-US" altLang="en-US">
                <a:solidFill>
                  <a:srgbClr val="000000"/>
                </a:solidFill>
                <a:latin typeface="Times New Roman" panose="02020603050405020304" pitchFamily="18" charset="0"/>
                <a:cs typeface="Times New Roman" panose="02020603050405020304" pitchFamily="18" charset="0"/>
              </a:rPr>
              <a:t>.</a:t>
            </a:r>
          </a:p>
        </p:txBody>
      </p:sp>
      <p:sp>
        <p:nvSpPr>
          <p:cNvPr id="204" name="Oval 8"/>
          <p:cNvSpPr>
            <a:spLocks noChangeArrowheads="1"/>
          </p:cNvSpPr>
          <p:nvPr/>
        </p:nvSpPr>
        <p:spPr bwMode="auto">
          <a:xfrm>
            <a:off x="1864784" y="1260663"/>
            <a:ext cx="406400" cy="406400"/>
          </a:xfrm>
          <a:prstGeom prst="ellipse">
            <a:avLst/>
          </a:prstGeom>
          <a:gradFill rotWithShape="1">
            <a:gsLst>
              <a:gs pos="0">
                <a:srgbClr val="FFFF00"/>
              </a:gs>
              <a:gs pos="100000">
                <a:srgbClr val="7676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219170" eaLnBrk="1" fontAlgn="base" hangingPunct="1">
              <a:spcBef>
                <a:spcPct val="0"/>
              </a:spcBef>
              <a:spcAft>
                <a:spcPct val="0"/>
              </a:spcAft>
              <a:defRPr/>
            </a:pPr>
            <a:endParaRPr lang="en-US" altLang="en-US" sz="3200">
              <a:solidFill>
                <a:srgbClr val="000000"/>
              </a:solidFill>
            </a:endParaRPr>
          </a:p>
        </p:txBody>
      </p:sp>
      <p:pic>
        <p:nvPicPr>
          <p:cNvPr id="205" name="Picture 128" descr="Chuyen dong cua cac hat phan hoa trong thi nghiem cua Bo-r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1" y="1068046"/>
            <a:ext cx="389043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Line 137"/>
          <p:cNvSpPr>
            <a:spLocks noChangeShapeType="1"/>
          </p:cNvSpPr>
          <p:nvPr/>
        </p:nvSpPr>
        <p:spPr bwMode="auto">
          <a:xfrm>
            <a:off x="5480051" y="2285129"/>
            <a:ext cx="491067" cy="0"/>
          </a:xfrm>
          <a:prstGeom prst="line">
            <a:avLst/>
          </a:prstGeom>
          <a:noFill/>
          <a:ln w="28575">
            <a:solidFill>
              <a:schemeClr val="accent3">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ClrTx/>
              <a:buFontTx/>
              <a:buNone/>
            </a:pPr>
            <a:endParaRPr lang="en-US" sz="3200">
              <a:latin typeface="Arial" panose="020B0604020202020204" pitchFamily="34" charset="0"/>
            </a:endParaRPr>
          </a:p>
        </p:txBody>
      </p:sp>
      <p:sp>
        <p:nvSpPr>
          <p:cNvPr id="208" name="Text Box 130"/>
          <p:cNvSpPr txBox="1">
            <a:spLocks noChangeArrowheads="1"/>
          </p:cNvSpPr>
          <p:nvPr/>
        </p:nvSpPr>
        <p:spPr bwMode="auto">
          <a:xfrm>
            <a:off x="2355851" y="4472903"/>
            <a:ext cx="22896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219170" eaLnBrk="1" fontAlgn="base" hangingPunct="1">
              <a:spcBef>
                <a:spcPct val="50000"/>
              </a:spcBef>
              <a:spcAft>
                <a:spcPct val="0"/>
              </a:spcAft>
              <a:defRPr/>
            </a:pPr>
            <a:r>
              <a:rPr lang="en-US" altLang="en-US" i="1">
                <a:solidFill>
                  <a:srgbClr val="245A8C"/>
                </a:solidFill>
                <a:latin typeface="Times New Roman" panose="02020603050405020304" pitchFamily="18" charset="0"/>
                <a:cs typeface="Times New Roman" panose="02020603050405020304" pitchFamily="18" charset="0"/>
              </a:rPr>
              <a:t>Hạt phấn hoa</a:t>
            </a:r>
            <a:endParaRPr lang="en-US" altLang="en-US">
              <a:solidFill>
                <a:srgbClr val="245A8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905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box(in)">
                                      <p:cBhvr>
                                        <p:cTn id="7" dur="500"/>
                                        <p:tgtEl>
                                          <p:spTgt spid="20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03"/>
                                        </p:tgtEl>
                                        <p:attrNameLst>
                                          <p:attrName>style.visibility</p:attrName>
                                        </p:attrNameLst>
                                      </p:cBhvr>
                                      <p:to>
                                        <p:strVal val="visible"/>
                                      </p:to>
                                    </p:set>
                                    <p:animEffect transition="in" filter="box(in)">
                                      <p:cBhvr>
                                        <p:cTn id="11" dur="500"/>
                                        <p:tgtEl>
                                          <p:spTgt spid="203"/>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repeatCount="indefinite" accel="50000" decel="50000" fill="hold" grpId="0" nodeType="clickEffect">
                                  <p:stCondLst>
                                    <p:cond delay="0"/>
                                  </p:stCondLst>
                                  <p:endCondLst>
                                    <p:cond evt="onNext" delay="0">
                                      <p:tgtEl>
                                        <p:sldTgt/>
                                      </p:tgtEl>
                                    </p:cond>
                                  </p:endCondLst>
                                  <p:childTnLst>
                                    <p:animMotion origin="layout" path="M 1.94444E-6 0.00432 C 0.00764 0.05401 -0.00486 0.01111 0.02187 0.03426 C 0.02396 0.03642 0.01927 0.0392 0.01805 0.04167 C 0.01302 0.05 0.01319 0.04691 0.00503 0.05432 C 0.0033 0.05586 -0.00139 0.06173 1.94444E-6 0.05957 C 0.00816 0.04414 0.0092 0.04691 0.02187 0.04167 C 0.03385 0.02932 0.02326 0.04414 0.02326 0.02932 C 0.02326 0.02315 0.02587 0.01728 0.02691 0.01111 C 0.03819 0.02654 0.04791 0.02994 0.06302 0.03426 C 0.06614 0.03735 0.07257 0.03735 0.07257 0.04167 C 0.07257 0.04753 0.06302 0.05432 0.06302 0.05463 C 0.0559 0.04414 0.06232 0.04907 0.05416 0.05957 C 0.05139 0.06327 0.04826 0.06451 0.04496 0.06728 C 0.04635 0.0608 0.04635 0.05432 0.04896 0.04907 C 0.05226 0.0429 0.05868 0.04105 0.06302 0.03642 C 0.06198 0.03395 0.06076 0.03117 0.05937 0.02932 C 0.05798 0.02716 0.05434 0.02654 0.05416 0.02377 C 0.05278 0.00154 0.08021 0.00494 0.08507 0.00432 C 0.08698 -2.46914E-7 0.08854 -0.00463 0.0901 -0.00864 C 0.09149 -0.01049 0.09253 -0.01389 0.0941 -0.01358 C 0.09687 -0.01235 0.09687 -0.00617 0.09913 -0.0037 C 0.10503 0.00432 0.11406 0.00679 0.12066 0.00926 C 0.12309 0.01574 0.12552 0.02222 0.12587 0.02932 C 0.12726 0.04815 0.11389 0.01883 0.12587 0.04167 C 0.12187 0.04661 0.11719 0.04907 0.11354 0.05432 C 0.10469 0.06636 0.11111 0.07932 0.10451 0.04907 C 0.10121 0.05247 0.09757 0.05586 0.0941 0.05957 C 0.09219 0.06142 0.09757 0.05586 0.09913 0.05432 C 0.10278 0.05031 0.0901 0.06728 0.0901 0.06759 C 0.10087 0.08179 0.0967 0.08426 0.10312 0.07191 C 0.10642 0.07685 0.10903 0.08025 0.11215 0.08457 C 0.11389 0.08704 0.11736 0.09228 0.11736 0.0929 C 0.12378 0.12346 0.12048 0.11605 0.09548 0.12222 C 0.08698 0.11327 0.09184 0.11914 0.08125 0.10463 C 0.07986 0.10278 0.07726 0.09938 0.07726 0.09969 C 0.06736 0.10957 0.07691 0.1034 0.06823 0.09228 C 0.06597 0.08889 0.06267 0.08827 0.05937 0.08673 C 0.06875 0.05648 0.05798 0.07932 0.06719 0.07932 C 0.07205 0.07932 0.07673 0.07593 0.08125 0.07407 C 0.07101 0.06944 0.0783 0.07068 0.06302 0.09228 C 0.06198 0.09383 0.05937 0.09753 0.05937 0.09846 C 0.05781 0.09568 0.05469 0.0892 0.05416 0.09228 C 0.05312 0.09691 0.05573 0.10802 0.05798 0.10463 C 0.06267 0.09846 0.06128 0.08796 0.06302 0.07932 C 0.06788 0.08827 0.07465 0.09136 0.08125 0.09753 C 0.0842 0.09969 0.09357 0.10309 0.0901 0.10463 C 0.08611 0.10679 0.08194 0.10123 0.07726 0.09938 C 0.07535 0.09691 0.07309 0.09537 0.07257 0.09228 C 0.06996 0.0858 0.07274 0.07469 0.06823 0.07191 C 0.06423 0.06975 0.06267 0.08025 0.05937 0.08457 C 0.05781 0.08704 0.0559 0.08982 0.05416 0.09228 C 0.05312 0.09383 0.05035 0.09753 0.05035 0.09846 C 0.04271 0.09568 0.03455 0.09475 0.02691 0.09228 C 0.02535 0.09136 0.02153 0.08673 0.02326 0.08673 C 0.02621 0.08673 0.02812 0.09074 0.03107 0.09228 C 0.0368 0.09475 0.04305 0.09568 0.04896 0.09753 C 0.0434 0.10741 0.04045 0.1108 0.03194 0.11728 C 0.04375 0.13364 0.03003 0.11049 0.03194 0.12994 C 0.03333 0.13858 0.04583 0.15895 0.0401 0.15494 C 0.02882 0.14722 0.01684 0.14352 0.00503 0.13735 C 0.00208 0.13488 -0.00087 0.13241 -0.00382 0.12994 C -0.00556 0.12809 -0.01129 0.12346 -0.00903 0.12469 C -0.00261 0.12716 0.0092 0.13488 0.0092 0.1358 C 0.01024 0.13765 0.01146 0.14043 0.01285 0.14228 C 0.01441 0.14444 0.01788 0.14506 0.01805 0.14753 C 0.0184 0.15216 0.01545 0.15617 0.01441 0.16019 C 0.01232 0.15895 0.01111 0.15617 0.0092 0.15494 C 0.00486 0.15278 1.94444E-6 0.15278 -0.00382 0.14969 C -0.00747 0.14691 -0.00972 0.14074 -0.01285 0.13735 C -0.01459 0.13457 -0.01649 0.13241 -0.01788 0.12994 C -0.01945 0.12809 -0.02188 0.12469 -0.02188 0.125 C -0.02379 0.1179 -0.02379 0.10957 -0.02691 0.10463 C -0.0283 0.10278 -0.02986 0.10802 -0.0309 0.10988 C -0.0316 0.11235 -0.0316 0.11482 -0.03229 0.11728 C -0.03368 0.11574 -0.0342 0.11204 -0.03629 0.11204 C -0.03785 0.11204 -0.03872 0.11574 -0.03993 0.11728 C -0.04149 0.11914 -0.04358 0.12068 -0.04531 0.12222 C -0.04636 0.13117 -0.04618 0.14043 -0.04879 0.14753 C -0.0507 0.15185 -0.05538 0.15185 -0.05816 0.15494 C -0.06007 0.1571 -0.06285 0.16265 -0.06285 0.16296 C -0.05625 0.1713 -0.05365 0.17654 -0.04531 0.16759 C -0.0408 0.16883 -0.03629 0.17006 -0.03229 0.17253 C -0.02865 0.17623 -0.02327 0.18549 -0.02327 0.18611 C -0.02153 0.18395 -0.01945 0.18179 -0.01788 0.18025 C -0.01163 0.17068 -0.01649 0.16759 -0.00903 0.18549 C -0.00764 0.18179 -0.00764 0.17654 -0.00486 0.17469 C -0.0033 0.17346 -0.00209 0.18025 1.94444E-6 0.18025 C 0.00191 0.18025 0.00243 0.17654 0.00399 0.17469 C 0.00555 0.16852 0.00451 0.15802 0.0092 0.15494 C 0.02153 0.14722 0.02604 0.15802 0.03107 0.16759 C 0.02951 0.1713 0.02882 0.17654 0.02691 0.18025 C 0.02448 0.18488 0.01805 0.1929 0.01805 0.19321 C 0.02118 0.19414 0.02413 0.19784 0.02691 0.19784 C 0.03038 0.19784 0.03298 0.19136 0.03594 0.1929 C 0.0401 0.19414 0.04097 0.2034 0.04496 0.20556 C 0.04948 0.20741 0.05347 0.20895 0.05798 0.2108 C 0.0684 0.225 0.06371 0.22778 0.07257 0.2179 C 0.07361 0.21944 0.0743 0.22284 0.07604 0.22284 C 0.08194 0.22284 0.08368 0.20772 0.08507 0.20556 C 0.08663 0.20278 0.08854 0.20123 0.0901 0.2 C 0.08906 0.19753 0.08663 0.19012 0.08663 0.1929 C 0.08663 0.19691 0.08698 0.20556 0.0901 0.20556 C 0.09427 0.20556 0.09913 0.1929 0.09913 0.19321 C 0.08212 0.18549 0.08958 0.19136 0.07726 0.17469 C 0.07535 0.17253 0.07396 0.17006 0.07257 0.16759 C 0.07083 0.16574 0.06823 0.16265 0.06823 0.16296 C 0.06823 0.16265 0.07083 0.16574 0.07257 0.16759 C 0.07535 0.17191 0.08073 0.1713 0.08507 0.17253 C 0.0816 0.17963 0.07726 0.19228 0.06823 0.17469 C 0.06666 0.1713 0.07465 0.15802 0.07604 0.15494 C 0.08455 0.16358 0.08698 0.17531 0.0941 0.18549 C 0.10642 0.17253 0.10764 0.17932 0.09913 0.16759 C 0.11076 0.15185 0.10451 0.15278 0.11736 0.16019 C 0.11857 0.16265 0.1191 0.16883 0.12066 0.16759 C 0.1243 0.16574 0.12413 0.15895 0.12587 0.15494 C 0.12882 0.15031 0.13212 0.14691 0.13541 0.14228 C 0.13663 0.14074 0.13923 0.13735 0.13923 0.13765 C 0.14097 0.13858 0.14357 0.13951 0.14462 0.14228 C 0.14479 0.14506 0.14028 0.15278 0.14028 0.14969 C 0.14028 0.11728 0.14982 0.11728 0.14028 0.14228 C 0.13958 0.14506 0.13715 0.14722 0.13541 0.14969 C 0.125 0.12994 0.14236 0.15185 0.14462 0.15494 C 0.14305 0.16327 0.14028 0.18827 0.14028 0.18025 C 0.14028 0.16574 0.13559 0.14506 0.14462 0.13735 C 0.15139 0.12994 0.14809 0.1608 0.14809 0.17253 C 0.14809 0.17932 0.14462 0.16142 0.14462 0.15494 C 0.14462 0.15278 0.14687 0.15895 0.14809 0.16019 C 0.14809 0.15988 0.13541 0.09846 0.15347 0.11728 C 0.15226 0.11883 0.1434 0.12747 0.15347 0.12994 C 0.15486 0.12994 0.15607 0.12562 0.15694 0.12469 C 0.16476 0.13241 0.16406 0.13982 0.17153 0.14753 C 0.17639 0.17253 0.17882 0.17469 0.17153 0.20556 C 0.17066 0.20772 0.16857 0.20185 0.16736 0.2 C 0.16545 0.19599 0.16406 0.19136 0.1625 0.18735 C 0.16389 0.18117 0.16406 0.17346 0.16632 0.16759 C 0.16736 0.16451 0.16979 0.16389 0.17153 0.16265 C 0.17291 0.15988 0.17396 0.15772 0.17535 0.15494 C 0.18351 0.16389 0.19132 0.16852 0.20243 0.17253 C 0.20121 0.17531 0.2 0.17747 0.19826 0.18025 C 0.19739 0.18179 0.19618 0.18611 0.19479 0.18549 C 0.19132 0.18395 0.19114 0.1784 0.18958 0.17469 C 0.19219 0.16019 0.19444 0.13735 0.20764 0.13735 " pathEditMode="relative" rAng="0" ptsTypes="AAAAAAAAAAAAAAAAAAAAAAAAAAAAAAAAAAAAAAAAAAAAAAAAAAAAAAAAAAAAAAAAAAAAAAAAAAAAAAAAAAAAAAAAAAAAAAAAAAAAAAAAAAAAAAAAAAAAAAAAAAAAAAAAAAAAAAAAAAAAAA">
                                      <p:cBhvr>
                                        <p:cTn id="15" dur="5000" fill="hold"/>
                                        <p:tgtEl>
                                          <p:spTgt spid="204"/>
                                        </p:tgtEl>
                                        <p:attrNameLst>
                                          <p:attrName>ppt_x</p:attrName>
                                          <p:attrName>ppt_y</p:attrName>
                                        </p:attrNameLst>
                                      </p:cBhvr>
                                      <p:rCtr x="7240" y="100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P spid="2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3282845" y="3437525"/>
            <a:ext cx="6775451" cy="2116"/>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p>
        </p:txBody>
      </p:sp>
      <p:sp>
        <p:nvSpPr>
          <p:cNvPr id="25" name="文本框 4">
            <a:extLst>
              <a:ext uri="{FF2B5EF4-FFF2-40B4-BE49-F238E27FC236}">
                <a16:creationId xmlns:a16="http://schemas.microsoft.com/office/drawing/2014/main" id="{34151C39-710F-47FF-9107-838383C9955E}"/>
              </a:ext>
            </a:extLst>
          </p:cNvPr>
          <p:cNvSpPr txBox="1"/>
          <p:nvPr/>
        </p:nvSpPr>
        <p:spPr>
          <a:xfrm>
            <a:off x="203355" y="53158"/>
            <a:ext cx="11785285"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1C4215F-3DD0-4C07-B9BD-20676F191B43}"/>
              </a:ext>
            </a:extLst>
          </p:cNvPr>
          <p:cNvSpPr/>
          <p:nvPr/>
        </p:nvSpPr>
        <p:spPr>
          <a:xfrm>
            <a:off x="365760" y="1152237"/>
            <a:ext cx="11517041" cy="1980286"/>
          </a:xfrm>
          <a:prstGeom prst="rect">
            <a:avLst/>
          </a:prstGeom>
          <a:solidFill>
            <a:schemeClr val="bg2">
              <a:lumMod val="20000"/>
              <a:lumOff val="80000"/>
            </a:schemeClr>
          </a:solidFill>
          <a:ln w="12700">
            <a:solidFill>
              <a:schemeClr val="tx1"/>
            </a:solidFill>
          </a:ln>
        </p:spPr>
        <p:txBody>
          <a:bodyPr wrap="square">
            <a:spAutoFit/>
          </a:bodyPr>
          <a:lstStyle/>
          <a:p>
            <a:pPr marL="609585" algn="ctr">
              <a:lnSpc>
                <a:spcPct val="115000"/>
              </a:lnSpc>
            </a:pP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a:t>
            </a:r>
          </a:p>
          <a:p>
            <a:pPr marL="457189" indent="-457189" algn="just">
              <a:lnSpc>
                <a:spcPct val="115000"/>
              </a:lnSpc>
              <a:buFont typeface="+mj-lt"/>
              <a:buAutoNum type="arabicPeriod"/>
            </a:pPr>
            <a:r>
              <a:rPr lang="en-US" sz="2667"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 </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 xem video Thí nghiệm Brown</a:t>
            </a:r>
          </a:p>
          <a:p>
            <a:pPr marL="457189" indent="-457189" algn="just">
              <a:lnSpc>
                <a:spcPct val="115000"/>
              </a:lnSpc>
              <a:buFont typeface="+mj-lt"/>
              <a:buAutoNum type="arabicPeriod"/>
            </a:pP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 nhân đọc SGK mục </a:t>
            </a:r>
            <a:r>
              <a:rPr lang="en-US" sz="2667"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I,II.</a:t>
            </a:r>
            <a:endParaRPr lang="en-US" sz="2667" b="1" dirty="0">
              <a:latin typeface="Times New Roman" panose="02020603050405020304" pitchFamily="18" charset="0"/>
              <a:ea typeface="Times New Roman" panose="02020603050405020304" pitchFamily="18" charset="0"/>
              <a:cs typeface="Times New Roman" panose="02020603050405020304" pitchFamily="18" charset="0"/>
            </a:endParaRPr>
          </a:p>
          <a:p>
            <a:pPr marL="457189" indent="-457189" algn="just">
              <a:lnSpc>
                <a:spcPct val="115000"/>
              </a:lnSpc>
              <a:buFont typeface="+mj-lt"/>
              <a:buAutoNum type="arabicPeriod"/>
            </a:pP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6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667"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690340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2315" y="2530323"/>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01</a:t>
            </a:r>
            <a:endParaRPr lang="zh-CN" altLang="en-US" sz="4267" dirty="0">
              <a:solidFill>
                <a:schemeClr val="bg1"/>
              </a:solidFill>
              <a:latin typeface="Adobe Gothic Std B" pitchFamily="34" charset="-128"/>
            </a:endParaRPr>
          </a:p>
        </p:txBody>
      </p:sp>
      <p:sp>
        <p:nvSpPr>
          <p:cNvPr id="4" name="TextBox 3"/>
          <p:cNvSpPr txBox="1"/>
          <p:nvPr/>
        </p:nvSpPr>
        <p:spPr>
          <a:xfrm>
            <a:off x="3814793" y="2529487"/>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02</a:t>
            </a:r>
            <a:endParaRPr lang="zh-CN" altLang="en-US" sz="4267" dirty="0">
              <a:solidFill>
                <a:schemeClr val="bg1"/>
              </a:solidFill>
              <a:latin typeface="Adobe Gothic Std B" pitchFamily="34" charset="-128"/>
            </a:endParaRPr>
          </a:p>
        </p:txBody>
      </p:sp>
      <p:sp>
        <p:nvSpPr>
          <p:cNvPr id="5" name="TextBox 4"/>
          <p:cNvSpPr txBox="1"/>
          <p:nvPr/>
        </p:nvSpPr>
        <p:spPr>
          <a:xfrm>
            <a:off x="5607273" y="2529487"/>
            <a:ext cx="896240" cy="748988"/>
          </a:xfrm>
          <a:prstGeom prst="rect">
            <a:avLst/>
          </a:prstGeom>
          <a:noFill/>
        </p:spPr>
        <p:txBody>
          <a:bodyPr wrap="square" rtlCol="0">
            <a:spAutoFit/>
          </a:bodyPr>
          <a:lstStyle/>
          <a:p>
            <a:r>
              <a:rPr lang="en-US" altLang="zh-CN" sz="4267" dirty="0">
                <a:solidFill>
                  <a:schemeClr val="bg1"/>
                </a:solidFill>
                <a:latin typeface="Adobe Gothic Std B" pitchFamily="34" charset="-128"/>
                <a:ea typeface="Adobe Gothic Std B" pitchFamily="34" charset="-128"/>
              </a:rPr>
              <a:t>03</a:t>
            </a:r>
            <a:endParaRPr lang="zh-CN" altLang="en-US" sz="4267"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62783" y="128473"/>
            <a:ext cx="11785221" cy="584775"/>
          </a:xfrm>
          <a:prstGeom prst="rect">
            <a:avLst/>
          </a:prstGeom>
          <a:solidFill>
            <a:srgbClr val="FFFFCC"/>
          </a:solidFill>
          <a:ln w="12700">
            <a:solidFill>
              <a:schemeClr val="tx1"/>
            </a:solidFill>
          </a:ln>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26. NĂNG LƯỢNG NHIỆT VÀ NỘI NĂNG</a:t>
            </a:r>
            <a:endParaRPr lang="en-US" sz="32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1119130476"/>
              </p:ext>
            </p:extLst>
          </p:nvPr>
        </p:nvGraphicFramePr>
        <p:xfrm>
          <a:off x="203355" y="1148493"/>
          <a:ext cx="11785291" cy="4323398"/>
        </p:xfrm>
        <a:graphic>
          <a:graphicData uri="http://schemas.openxmlformats.org/drawingml/2006/table">
            <a:tbl>
              <a:tblPr firstRow="1" firstCol="1" bandRow="1">
                <a:tableStyleId>{5C22544A-7EE6-4342-B048-85BDC9FD1C3A}</a:tableStyleId>
              </a:tblPr>
              <a:tblGrid>
                <a:gridCol w="11785291">
                  <a:extLst>
                    <a:ext uri="{9D8B030D-6E8A-4147-A177-3AD203B41FA5}">
                      <a16:colId xmlns:a16="http://schemas.microsoft.com/office/drawing/2014/main" val="3499334438"/>
                    </a:ext>
                  </a:extLst>
                </a:gridCol>
              </a:tblGrid>
              <a:tr h="3840480">
                <a:tc>
                  <a:txBody>
                    <a:bodyPr/>
                    <a:lstStyle/>
                    <a:p>
                      <a:pPr marL="457200" algn="ctr">
                        <a:lnSpc>
                          <a:spcPct val="150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PHIẾU HỌC TẬP 1</a:t>
                      </a:r>
                    </a:p>
                    <a:p>
                      <a:pPr algn="just">
                        <a:lnSpc>
                          <a:spcPct val="150000"/>
                        </a:lnSpc>
                        <a:spcAft>
                          <a:spcPts val="0"/>
                        </a:spcAf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1: </a:t>
                      </a:r>
                      <a:r>
                        <a:rPr lang="en-US" sz="2400" b="1" dirty="0" err="1">
                          <a:solidFill>
                            <a:schemeClr val="tx1"/>
                          </a:solidFill>
                          <a:effectLst/>
                          <a:latin typeface="Times New Roman" panose="02020603050405020304" pitchFamily="18" charset="0"/>
                          <a:cs typeface="Times New Roman" panose="02020603050405020304" pitchFamily="18" charset="0"/>
                        </a:rPr>
                        <a:t>Ông</a:t>
                      </a:r>
                      <a:r>
                        <a:rPr lang="en-US" sz="2400" b="1" dirty="0">
                          <a:solidFill>
                            <a:schemeClr val="tx1"/>
                          </a:solidFill>
                          <a:effectLst/>
                          <a:latin typeface="Times New Roman" panose="02020603050405020304" pitchFamily="18" charset="0"/>
                          <a:cs typeface="Times New Roman" panose="02020603050405020304" pitchFamily="18" charset="0"/>
                        </a:rPr>
                        <a:t> Brown </a:t>
                      </a:r>
                      <a:r>
                        <a:rPr lang="en-US" sz="2400" b="1" dirty="0" err="1">
                          <a:solidFill>
                            <a:schemeClr val="tx1"/>
                          </a:solidFill>
                          <a:effectLst/>
                          <a:latin typeface="Times New Roman" panose="02020603050405020304" pitchFamily="18" charset="0"/>
                          <a:cs typeface="Times New Roman" panose="02020603050405020304" pitchFamily="18" charset="0"/>
                        </a:rPr>
                        <a:t>đã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quan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sát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được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hạt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phấn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hoa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chuyển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như</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thế</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nào</a:t>
                      </a:r>
                      <a:r>
                        <a:rPr lang="en-US" sz="2400" b="1"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a:solidFill>
                            <a:srgbClr val="FF0000"/>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2: </a:t>
                      </a:r>
                      <a:r>
                        <a:rPr lang="en-US" sz="2400" b="1" dirty="0" err="1">
                          <a:solidFill>
                            <a:schemeClr val="tx1"/>
                          </a:solidFill>
                          <a:effectLst/>
                          <a:latin typeface="Times New Roman" panose="02020603050405020304" pitchFamily="18" charset="0"/>
                          <a:cs typeface="Times New Roman" panose="02020603050405020304" pitchFamily="18" charset="0"/>
                        </a:rPr>
                        <a:t>Tại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sao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hạt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phấn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hoa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lại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chuyển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như</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vậy</a:t>
                      </a:r>
                      <a:r>
                        <a:rPr lang="en-US" sz="2400" b="1"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a:t>
                      </a:r>
                    </a:p>
                    <a:p>
                      <a:pPr algn="just">
                        <a:lnSpc>
                          <a:spcPct val="150000"/>
                        </a:lnSpc>
                        <a:spcAft>
                          <a:spcPts val="0"/>
                        </a:spcAft>
                      </a:pPr>
                      <a:r>
                        <a:rPr lang="en-US" sz="2400" b="1" dirty="0" smtClean="0">
                          <a:solidFill>
                            <a:schemeClr val="tx1"/>
                          </a:solidFill>
                          <a:effectLst/>
                          <a:latin typeface="Times New Roman" panose="02020603050405020304" pitchFamily="18" charset="0"/>
                          <a:cs typeface="Times New Roman" panose="02020603050405020304" pitchFamily="18" charset="0"/>
                        </a:rPr>
                        <a:t>Câu 3: Nhiệt độ càng cao thì chuyển động của các hạt phấn hoa sẽ xảy ra như thế nào? Vì sao?</a:t>
                      </a:r>
                    </a:p>
                    <a:p>
                      <a:pPr algn="just">
                        <a:lnSpc>
                          <a:spcPct val="150000"/>
                        </a:lnSpc>
                        <a:spcAft>
                          <a:spcPts val="0"/>
                        </a:spcAft>
                      </a:pPr>
                      <a:r>
                        <a:rPr lang="en-US" sz="2400" b="1" kern="1200" dirty="0" smtClean="0">
                          <a:solidFill>
                            <a:srgbClr val="FF0000"/>
                          </a:solidFill>
                          <a:effectLst/>
                          <a:latin typeface="Times New Roman" panose="02020603050405020304" pitchFamily="18" charset="0"/>
                          <a:ea typeface="+mn-ea"/>
                          <a:cs typeface="Times New Roman" panose="02020603050405020304" pitchFamily="18" charset="0"/>
                        </a:rPr>
                        <a:t>……………………………………………………………………………………………….</a:t>
                      </a:r>
                      <a:endParaRPr lang="en-US" sz="2400" b="1" kern="1200" dirty="0">
                        <a:solidFill>
                          <a:srgbClr val="FF0000"/>
                        </a:solidFill>
                        <a:effectLst/>
                        <a:latin typeface="Times New Roman" panose="02020603050405020304" pitchFamily="18" charset="0"/>
                        <a:ea typeface="+mn-ea"/>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356181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endSnd/>
        </p:sndAc>
      </p:transition>
    </mc:Choice>
    <mc:Fallback xmlns="">
      <p:transition spd="slow">
        <p:fade/>
        <p:sndAc>
          <p:endSnd/>
        </p:sndAc>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3"/>
</p:tagLst>
</file>

<file path=ppt/tags/tag8.xml><?xml version="1.0" encoding="utf-8"?>
<p:tagLst xmlns:a="http://schemas.openxmlformats.org/drawingml/2006/main" xmlns:r="http://schemas.openxmlformats.org/officeDocument/2006/relationships" xmlns:p="http://schemas.openxmlformats.org/presentationml/2006/main">
  <p:tag name="TIMING" val="|0.3"/>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3537</TotalTime>
  <Words>2363</Words>
  <Application>Microsoft Office PowerPoint</Application>
  <PresentationFormat>Widescreen</PresentationFormat>
  <Paragraphs>324</Paragraphs>
  <Slides>45</Slides>
  <Notes>22</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45</vt:i4>
      </vt:variant>
    </vt:vector>
  </HeadingPairs>
  <TitlesOfParts>
    <vt:vector size="66" baseType="lpstr">
      <vt:lpstr>微软雅黑</vt:lpstr>
      <vt:lpstr>宋体</vt:lpstr>
      <vt:lpstr>Adobe Gothic Std B</vt:lpstr>
      <vt:lpstr>Arial</vt:lpstr>
      <vt:lpstr>Barlow</vt:lpstr>
      <vt:lpstr>Calibri</vt:lpstr>
      <vt:lpstr>Calibri Light</vt:lpstr>
      <vt:lpstr>Cambria Math</vt:lpstr>
      <vt:lpstr>Courier New</vt:lpstr>
      <vt:lpstr>等线</vt:lpstr>
      <vt:lpstr>Maven Pro</vt:lpstr>
      <vt:lpstr>Nunito</vt:lpstr>
      <vt:lpstr>Overpass ExtraBold</vt:lpstr>
      <vt:lpstr>Roboto</vt:lpstr>
      <vt:lpstr>Roboto Black</vt:lpstr>
      <vt:lpstr>黑体</vt:lpstr>
      <vt:lpstr>Times New Roman</vt:lpstr>
      <vt:lpstr>Verdana</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ADMIN</cp:lastModifiedBy>
  <cp:revision>42</cp:revision>
  <dcterms:created xsi:type="dcterms:W3CDTF">2023-03-21T03:38:58Z</dcterms:created>
  <dcterms:modified xsi:type="dcterms:W3CDTF">2024-04-04T14:33:55Z</dcterms:modified>
</cp:coreProperties>
</file>