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567" r:id="rId2"/>
    <p:sldId id="367" r:id="rId3"/>
    <p:sldId id="581" r:id="rId4"/>
    <p:sldId id="577" r:id="rId5"/>
    <p:sldId id="571" r:id="rId6"/>
    <p:sldId id="578" r:id="rId7"/>
    <p:sldId id="580" r:id="rId8"/>
    <p:sldId id="572" r:id="rId9"/>
    <p:sldId id="579" r:id="rId10"/>
    <p:sldId id="573" r:id="rId11"/>
    <p:sldId id="574" r:id="rId12"/>
    <p:sldId id="5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5571-BB5B-48DC-8B33-4B03A8D66B50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93529-EDF3-40DD-B87C-A7315B68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4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6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4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6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3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61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02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11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42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6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1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4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81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9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2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9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1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93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0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0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3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5026-16E7-4465-A991-EC9A21BCFF86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245009"/>
            <a:ext cx="8712200" cy="47557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56002" y="2110318"/>
            <a:ext cx="5698067" cy="24976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13" y="787401"/>
            <a:ext cx="1140594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15" y="3880247"/>
            <a:ext cx="1638570" cy="1188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62" y="1230597"/>
            <a:ext cx="872879" cy="92470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871819" y="2498375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BÀI</a:t>
            </a:r>
            <a:r>
              <a:rPr lang="en-US" altLang="zh-CN" sz="2800" dirty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 2</a:t>
            </a:r>
            <a:endParaRPr lang="zh-CN" altLang="en-US" sz="28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278737" y="2503314"/>
            <a:ext cx="2523363" cy="632280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DC12E-5CD7-4209-A686-3A40BC306890}"/>
              </a:ext>
            </a:extLst>
          </p:cNvPr>
          <p:cNvSpPr/>
          <p:nvPr/>
        </p:nvSpPr>
        <p:spPr>
          <a:xfrm>
            <a:off x="3611819" y="3249593"/>
            <a:ext cx="536350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endParaRPr lang="en-US" sz="48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2DAC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BC250C-0BD0-4D59-85EC-68B576787E3C}"/>
              </a:ext>
            </a:extLst>
          </p:cNvPr>
          <p:cNvSpPr/>
          <p:nvPr/>
        </p:nvSpPr>
        <p:spPr>
          <a:xfrm>
            <a:off x="2498039" y="292980"/>
            <a:ext cx="73849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vi-VN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VIII: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2B254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906FB2-504E-4F9F-A74A-C89A230B1332}"/>
              </a:ext>
            </a:extLst>
          </p:cNvPr>
          <p:cNvSpPr/>
          <p:nvPr/>
        </p:nvSpPr>
        <p:spPr>
          <a:xfrm>
            <a:off x="8363439" y="5861177"/>
            <a:ext cx="20505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Nhóm</a:t>
            </a:r>
            <a:r>
              <a:rPr lang="en-US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V1</a:t>
            </a:r>
            <a:r>
              <a:rPr lang="en-US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 </a:t>
            </a:r>
            <a:r>
              <a:rPr lang="en-US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KHTN</a:t>
            </a:r>
            <a:endParaRPr lang="en-US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2B254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Isosceles Triangle 5">
            <a:extLst>
              <a:ext uri="{FF2B5EF4-FFF2-40B4-BE49-F238E27FC236}">
                <a16:creationId xmlns:a16="http://schemas.microsoft.com/office/drawing/2014/main" id="{BCD394A9-2921-4155-B208-9F269F3F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965" y="1080974"/>
            <a:ext cx="7696939" cy="142771"/>
          </a:xfrm>
          <a:prstGeom prst="triangle">
            <a:avLst>
              <a:gd name="adj" fmla="val 1481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" name="Isosceles Triangle 14">
            <a:extLst>
              <a:ext uri="{FF2B5EF4-FFF2-40B4-BE49-F238E27FC236}">
                <a16:creationId xmlns:a16="http://schemas.microsoft.com/office/drawing/2014/main" id="{9E2CB7D6-568D-456D-B480-F6983B323F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34489" y="6754000"/>
            <a:ext cx="6423910" cy="214971"/>
          </a:xfrm>
          <a:prstGeom prst="triangle">
            <a:avLst>
              <a:gd name="adj" fmla="val 3231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Isosceles Triangle 16">
            <a:extLst>
              <a:ext uri="{FF2B5EF4-FFF2-40B4-BE49-F238E27FC236}">
                <a16:creationId xmlns:a16="http://schemas.microsoft.com/office/drawing/2014/main" id="{D1D2A0B7-933A-423F-ADC7-64657BFC96C7}"/>
              </a:ext>
            </a:extLst>
          </p:cNvPr>
          <p:cNvSpPr>
            <a:spLocks noChangeArrowheads="1"/>
          </p:cNvSpPr>
          <p:nvPr/>
        </p:nvSpPr>
        <p:spPr bwMode="auto">
          <a:xfrm rot="15797272">
            <a:off x="-110663" y="3544026"/>
            <a:ext cx="3802292" cy="323850"/>
          </a:xfrm>
          <a:prstGeom prst="triangle">
            <a:avLst>
              <a:gd name="adj" fmla="val 1227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" name="Isosceles Triangle 17">
            <a:extLst>
              <a:ext uri="{FF2B5EF4-FFF2-40B4-BE49-F238E27FC236}">
                <a16:creationId xmlns:a16="http://schemas.microsoft.com/office/drawing/2014/main" id="{15720E25-B03D-46D9-A903-014EEFA6EB4C}"/>
              </a:ext>
            </a:extLst>
          </p:cNvPr>
          <p:cNvSpPr>
            <a:spLocks noChangeArrowheads="1"/>
          </p:cNvSpPr>
          <p:nvPr/>
        </p:nvSpPr>
        <p:spPr bwMode="auto">
          <a:xfrm rot="5074747">
            <a:off x="8810203" y="3324498"/>
            <a:ext cx="4569856" cy="323850"/>
          </a:xfrm>
          <a:prstGeom prst="triangle">
            <a:avLst>
              <a:gd name="adj" fmla="val 1227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6BF5DF81-AD6A-4ABF-9BB1-B2A0B7375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999" y="1219086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B8E0171F-EB16-48A8-93B8-F1C890403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099" y="1223849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C5D31E54-E42E-4A94-B640-28A5B242D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7" y="1197655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D254A21C-33D5-48BA-997A-93E0F9A72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993" y="1211943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87F630E2-1ECF-43F3-8407-E6AEBF1A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368" y="1205990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6D3A6F46-EA80-420E-96F5-EB3335C9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7" y="1186940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419A61C5-07F0-4C88-A30B-EB35C2594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49" y="1167890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2" name="Oval 24">
            <a:extLst>
              <a:ext uri="{FF2B5EF4-FFF2-40B4-BE49-F238E27FC236}">
                <a16:creationId xmlns:a16="http://schemas.microsoft.com/office/drawing/2014/main" id="{0B72C33C-B033-46CC-A400-78BD2843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7455" y="1163127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" name="Oval 25">
            <a:extLst>
              <a:ext uri="{FF2B5EF4-FFF2-40B4-BE49-F238E27FC236}">
                <a16:creationId xmlns:a16="http://schemas.microsoft.com/office/drawing/2014/main" id="{E91CA5A9-7C80-4388-A60F-062A70E7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828" y="1230993"/>
            <a:ext cx="209063" cy="100807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4" name="Oval 26">
            <a:extLst>
              <a:ext uri="{FF2B5EF4-FFF2-40B4-BE49-F238E27FC236}">
                <a16:creationId xmlns:a16="http://schemas.microsoft.com/office/drawing/2014/main" id="{8B175426-D1F1-4868-A94F-C9A8DA16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6334" y="1170274"/>
            <a:ext cx="209063" cy="93456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2124BD25-007E-4F28-9EAD-2968DD4E0AD3}"/>
              </a:ext>
            </a:extLst>
          </p:cNvPr>
          <p:cNvSpPr/>
          <p:nvPr/>
        </p:nvSpPr>
        <p:spPr bwMode="auto">
          <a:xfrm rot="1745666">
            <a:off x="2206149" y="5758294"/>
            <a:ext cx="1831181" cy="400050"/>
          </a:xfrm>
          <a:prstGeom prst="snip2DiagRect">
            <a:avLst/>
          </a:prstGeom>
          <a:solidFill>
            <a:srgbClr val="FFD757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sx="51000" sy="51000" algn="ctr" rotWithShape="0">
              <a:srgbClr val="FFC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451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switch dir="r"/>
      </p:transition>
    </mc:Choice>
    <mc:Fallback xmlns="">
      <p:transition spd="slow" advTm="9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5">
            <a:extLst>
              <a:ext uri="{FF2B5EF4-FFF2-40B4-BE49-F238E27FC236}">
                <a16:creationId xmlns:a16="http://schemas.microsoft.com/office/drawing/2014/main" id="{B24165B6-2392-45C2-867C-429F6C14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21" y="490929"/>
            <a:ext cx="15136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6600"/>
                </a:solidFill>
              </a:rPr>
              <a:t>Ví</a:t>
            </a:r>
            <a:r>
              <a:rPr lang="en-US" altLang="en-US" sz="3600" b="1" dirty="0">
                <a:solidFill>
                  <a:srgbClr val="006600"/>
                </a:solidFill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</a:rPr>
              <a:t>dụ</a:t>
            </a:r>
            <a:r>
              <a:rPr lang="en-US" altLang="en-US" sz="3600" b="1" dirty="0">
                <a:solidFill>
                  <a:srgbClr val="006600"/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DA453-12C2-464D-8D31-F0B595E8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69" y="1452282"/>
            <a:ext cx="3559559" cy="3328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5CC00-15C5-41AD-A2EA-5926BBCAAFF0}"/>
              </a:ext>
            </a:extLst>
          </p:cNvPr>
          <p:cNvSpPr txBox="1"/>
          <p:nvPr/>
        </p:nvSpPr>
        <p:spPr>
          <a:xfrm>
            <a:off x="658906" y="1487977"/>
            <a:ext cx="7570694" cy="329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30N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948367DF-AAF2-4493-ABC8-79DDE9490231}"/>
              </a:ext>
            </a:extLst>
          </p:cNvPr>
          <p:cNvSpPr txBox="1">
            <a:spLocks/>
          </p:cNvSpPr>
          <p:nvPr/>
        </p:nvSpPr>
        <p:spPr>
          <a:xfrm>
            <a:off x="726142" y="2005072"/>
            <a:ext cx="8727968" cy="27432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DCE844-826E-420A-A381-F62AF6AEFE5B}"/>
              </a:ext>
            </a:extLst>
          </p:cNvPr>
          <p:cNvCxnSpPr/>
          <p:nvPr/>
        </p:nvCxnSpPr>
        <p:spPr>
          <a:xfrm>
            <a:off x="10029825" y="2876550"/>
            <a:ext cx="174307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869AAC99-890E-49A8-9332-0ECC09828CA2}"/>
              </a:ext>
            </a:extLst>
          </p:cNvPr>
          <p:cNvCxnSpPr>
            <a:cxnSpLocks/>
          </p:cNvCxnSpPr>
          <p:nvPr/>
        </p:nvCxnSpPr>
        <p:spPr>
          <a:xfrm>
            <a:off x="10029825" y="2876550"/>
            <a:ext cx="514350" cy="0"/>
          </a:xfrm>
          <a:prstGeom prst="line">
            <a:avLst/>
          </a:prstGeom>
          <a:ln w="190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0A923152-E098-4C1A-AF91-72969C15279F}"/>
              </a:ext>
            </a:extLst>
          </p:cNvPr>
          <p:cNvCxnSpPr>
            <a:cxnSpLocks/>
          </p:cNvCxnSpPr>
          <p:nvPr/>
        </p:nvCxnSpPr>
        <p:spPr>
          <a:xfrm>
            <a:off x="10544175" y="2876550"/>
            <a:ext cx="514350" cy="0"/>
          </a:xfrm>
          <a:prstGeom prst="line">
            <a:avLst/>
          </a:prstGeom>
          <a:ln w="190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7C64B7FB-B294-42F8-AF5A-6211C9C2E574}"/>
              </a:ext>
            </a:extLst>
          </p:cNvPr>
          <p:cNvCxnSpPr>
            <a:cxnSpLocks/>
          </p:cNvCxnSpPr>
          <p:nvPr/>
        </p:nvCxnSpPr>
        <p:spPr>
          <a:xfrm>
            <a:off x="11068050" y="2876550"/>
            <a:ext cx="514350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5B239-ED30-43BE-A69F-FB25A3AE2165}"/>
              </a:ext>
            </a:extLst>
          </p:cNvPr>
          <p:cNvGrpSpPr/>
          <p:nvPr/>
        </p:nvGrpSpPr>
        <p:grpSpPr>
          <a:xfrm>
            <a:off x="10125075" y="1587699"/>
            <a:ext cx="733152" cy="307777"/>
            <a:chOff x="10125075" y="1587699"/>
            <a:chExt cx="733152" cy="30777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E6EABA-0C85-40F7-AF49-03C20BB8F40A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075" y="1876425"/>
              <a:ext cx="514350" cy="0"/>
            </a:xfrm>
            <a:prstGeom prst="line">
              <a:avLst/>
            </a:prstGeom>
            <a:ln w="12700"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041DC3-830B-4FAB-96DA-B6A74F2F150A}"/>
                </a:ext>
              </a:extLst>
            </p:cNvPr>
            <p:cNvSpPr txBox="1"/>
            <p:nvPr/>
          </p:nvSpPr>
          <p:spPr>
            <a:xfrm>
              <a:off x="10125075" y="1587699"/>
              <a:ext cx="73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rgbClr val="C00000"/>
                  </a:solidFill>
                </a:rPr>
                <a:t>10N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FCB73-C763-4433-8404-779E28D3B838}"/>
              </a:ext>
            </a:extLst>
          </p:cNvPr>
          <p:cNvSpPr/>
          <p:nvPr/>
        </p:nvSpPr>
        <p:spPr>
          <a:xfrm>
            <a:off x="1162110" y="3832745"/>
            <a:ext cx="607570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6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814887E7-130A-497C-9813-7CCA5AD26480}"/>
              </a:ext>
            </a:extLst>
          </p:cNvPr>
          <p:cNvSpPr txBox="1">
            <a:spLocks/>
          </p:cNvSpPr>
          <p:nvPr/>
        </p:nvSpPr>
        <p:spPr>
          <a:xfrm>
            <a:off x="660400" y="1596910"/>
            <a:ext cx="10418932" cy="45124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5">
            <a:extLst>
              <a:ext uri="{FF2B5EF4-FFF2-40B4-BE49-F238E27FC236}">
                <a16:creationId xmlns:a16="http://schemas.microsoft.com/office/drawing/2014/main" id="{19EF21AE-F76D-45DA-B8B8-22A887702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75" y="551087"/>
            <a:ext cx="97015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6600"/>
                </a:solidFill>
                <a:latin typeface="A3.BoosterNextFYBlackRegular-Sa" charset="0"/>
              </a:rPr>
              <a:t>LUYỆN</a:t>
            </a:r>
            <a:r>
              <a:rPr lang="en-US" altLang="en-US" sz="40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A3.BoosterNextFYBlackRegular-Sa" charset="0"/>
              </a:rPr>
              <a:t>TẬP</a:t>
            </a:r>
            <a:endParaRPr lang="en-US" altLang="en-US" sz="4000" b="1" dirty="0">
              <a:solidFill>
                <a:srgbClr val="006600"/>
              </a:solidFill>
              <a:latin typeface="A3.BoosterNextFYBlackRegular-Sa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C7AE654A-1276-4975-AFFF-9046625F4D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00" b="7397"/>
          <a:stretch/>
        </p:blipFill>
        <p:spPr>
          <a:xfrm>
            <a:off x="6096000" y="1596910"/>
            <a:ext cx="1624798" cy="1404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Circle: Hollow 94">
            <a:extLst>
              <a:ext uri="{FF2B5EF4-FFF2-40B4-BE49-F238E27FC236}">
                <a16:creationId xmlns:a16="http://schemas.microsoft.com/office/drawing/2014/main" id="{4412A0A2-EB96-48C5-8426-63EA6ABC8E8C}"/>
              </a:ext>
            </a:extLst>
          </p:cNvPr>
          <p:cNvSpPr/>
          <p:nvPr/>
        </p:nvSpPr>
        <p:spPr>
          <a:xfrm>
            <a:off x="9909156" y="979907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77263">
                <a:schemeClr val="accent4">
                  <a:lumMod val="20000"/>
                  <a:lumOff val="80000"/>
                </a:schemeClr>
              </a:gs>
              <a:gs pos="91558">
                <a:schemeClr val="accent5">
                  <a:lumMod val="20000"/>
                  <a:lumOff val="80000"/>
                </a:schemeClr>
              </a:gs>
              <a:gs pos="57000">
                <a:schemeClr val="accent5">
                  <a:lumMod val="20000"/>
                  <a:lumOff val="80000"/>
                </a:schemeClr>
              </a:gs>
              <a:gs pos="85065">
                <a:schemeClr val="accent3">
                  <a:lumMod val="20000"/>
                  <a:lumOff val="80000"/>
                </a:schemeClr>
              </a:gs>
              <a:gs pos="25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Circle: Hollow 95">
            <a:extLst>
              <a:ext uri="{FF2B5EF4-FFF2-40B4-BE49-F238E27FC236}">
                <a16:creationId xmlns:a16="http://schemas.microsoft.com/office/drawing/2014/main" id="{2E961641-203E-404F-8AB8-02AB81A3AE41}"/>
              </a:ext>
            </a:extLst>
          </p:cNvPr>
          <p:cNvSpPr/>
          <p:nvPr/>
        </p:nvSpPr>
        <p:spPr>
          <a:xfrm>
            <a:off x="9920002" y="970541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21420">
                <a:srgbClr val="BEEBFB"/>
              </a:gs>
              <a:gs pos="84000">
                <a:srgbClr val="00B0F0"/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57DB7B-BC78-4828-BA43-E59A81AB56EC}"/>
              </a:ext>
            </a:extLst>
          </p:cNvPr>
          <p:cNvSpPr/>
          <p:nvPr/>
        </p:nvSpPr>
        <p:spPr>
          <a:xfrm>
            <a:off x="9840602" y="386375"/>
            <a:ext cx="1853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out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9FBE3D1-9BD8-463E-AF16-1FC59A613286}"/>
              </a:ext>
            </a:extLst>
          </p:cNvPr>
          <p:cNvSpPr/>
          <p:nvPr/>
        </p:nvSpPr>
        <p:spPr>
          <a:xfrm>
            <a:off x="10321222" y="1541075"/>
            <a:ext cx="9819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240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249F366-779F-4A66-97F0-A1AAFE0C2C84}"/>
              </a:ext>
            </a:extLst>
          </p:cNvPr>
          <p:cNvSpPr/>
          <p:nvPr/>
        </p:nvSpPr>
        <p:spPr>
          <a:xfrm>
            <a:off x="9955592" y="386375"/>
            <a:ext cx="1737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up</a:t>
            </a:r>
          </a:p>
        </p:txBody>
      </p:sp>
    </p:spTree>
    <p:extLst>
      <p:ext uri="{BB962C8B-B14F-4D97-AF65-F5344CB8AC3E}">
        <p14:creationId xmlns:p14="http://schemas.microsoft.com/office/powerpoint/2010/main" val="26498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96" grpId="0" animBg="1"/>
      <p:bldP spid="97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4A3755-3DC6-4107-BC2B-44D415EF70B7}"/>
              </a:ext>
            </a:extLst>
          </p:cNvPr>
          <p:cNvSpPr txBox="1">
            <a:spLocks/>
          </p:cNvSpPr>
          <p:nvPr/>
        </p:nvSpPr>
        <p:spPr>
          <a:xfrm>
            <a:off x="2271394" y="1450670"/>
            <a:ext cx="8903612" cy="45124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3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xo đ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B01A6D4-15D4-4ECB-BFA1-65A15AE4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196038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NHIỆM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VỤ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VỀ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NHÀ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12" name="图片 3">
            <a:extLst>
              <a:ext uri="{FF2B5EF4-FFF2-40B4-BE49-F238E27FC236}">
                <a16:creationId xmlns:a16="http://schemas.microsoft.com/office/drawing/2014/main" id="{44FDE5E0-FB66-4D96-B8D3-08E1B19C5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13" y="787401"/>
            <a:ext cx="1140594" cy="5143500"/>
          </a:xfrm>
          <a:prstGeom prst="rect">
            <a:avLst/>
          </a:prstGeom>
        </p:spPr>
      </p:pic>
      <p:sp>
        <p:nvSpPr>
          <p:cNvPr id="13" name="Freeform 116">
            <a:extLst>
              <a:ext uri="{FF2B5EF4-FFF2-40B4-BE49-F238E27FC236}">
                <a16:creationId xmlns:a16="http://schemas.microsoft.com/office/drawing/2014/main" id="{8DA8E521-FC98-4CE2-9561-1D58E1A7B1CA}"/>
              </a:ext>
            </a:extLst>
          </p:cNvPr>
          <p:cNvSpPr>
            <a:spLocks noEditPoints="1"/>
          </p:cNvSpPr>
          <p:nvPr/>
        </p:nvSpPr>
        <p:spPr bwMode="auto">
          <a:xfrm>
            <a:off x="7903409" y="196038"/>
            <a:ext cx="540355" cy="43577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kern="0">
              <a:solidFill>
                <a:srgbClr val="5F5F5F"/>
              </a:solidFill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8EAE9839-C37F-4834-8259-906E2B4B28FC}"/>
              </a:ext>
            </a:extLst>
          </p:cNvPr>
          <p:cNvGrpSpPr/>
          <p:nvPr/>
        </p:nvGrpSpPr>
        <p:grpSpPr>
          <a:xfrm>
            <a:off x="659784" y="2096517"/>
            <a:ext cx="1413206" cy="2525267"/>
            <a:chOff x="5091861" y="1777487"/>
            <a:chExt cx="2645468" cy="4620446"/>
          </a:xfrm>
          <a:solidFill>
            <a:schemeClr val="accent6">
              <a:lumMod val="75000"/>
            </a:schemeClr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55E31D5-47C3-4957-83FD-2CC14E33D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365" y="2763836"/>
              <a:ext cx="594090" cy="594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776C748-9279-4701-A297-5DB91ECF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142" y="2181149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49FC13A-06A9-45E2-8B73-A8778FB38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275" y="2863041"/>
              <a:ext cx="595230" cy="263406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42ADA49-0AC0-4234-AF4A-77A3093B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1120" y="2872163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87E3D43-31D1-4C69-8338-C9BB64D3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929" y="3884739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C7A377A-817E-410B-BF31-951A82A2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599" y="3092239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C3E0FFD-4396-4234-A871-A067EB8FC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084" y="2718224"/>
              <a:ext cx="599791" cy="1174496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CE60B54-FA77-4B0C-AB21-0B2C4C694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206" y="3624753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05EF4B7-816C-4550-A207-065FC6A29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401" y="1906340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29AC5ED-A4C4-499F-929C-7018006C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505" y="3874476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BBC0596-1458-4092-8052-6710B3F1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282" y="2345350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4EA37CB-70FF-413F-BA21-CF7B9C9E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0192" y="4429796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E205782-EA6F-4BBC-B85A-E1837DCB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404" y="3791235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AFDB83D-9EB8-4268-A687-10C844C06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509" y="1998703"/>
              <a:ext cx="354630" cy="730924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906FC3A2-0087-4ED1-AB47-76CDD5067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804" y="3126447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AF90E3C-3C23-4AE0-B9C0-CC593F9F9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786" y="1853886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63DC70F3-E3DA-42E3-B1C6-15D80E91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322" y="3639577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09428B4-5FE1-4B73-88FA-49152F514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879" y="3627034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F260194-4CCC-4AA0-927A-54F2175D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994" y="3100221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6B1F01-49CD-454E-A5B7-BCCF772E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922" y="2170886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172E3EC-46DC-4BF1-98F7-5FD3312C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962" y="3522127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011B1E1-31B8-4764-B1EE-2261DCFD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984" y="4437778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66216133-1286-4DB6-9F2F-1AF427E21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063" y="3874476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BD56A712-194C-425A-A6A8-1EDE39D1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415" y="4709167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E26EE6F3-9B78-43B3-BC00-6CF6B9827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081" y="1890375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F723EA9-1AF8-4BFB-95E6-2B193629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833" y="2653228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0286F0E-0678-4308-874D-A213A8BD4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336" y="3175480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89B9BB76-1461-4F8E-857B-5ADBB02C1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721" y="3441167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A2639067-CB93-4AEC-A456-294C5757E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196" y="2720505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262B8F0-5472-48F8-BEE1-AEAE3362E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527" y="2143519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1ECE2B6-75B9-4AE3-B99A-DE3984C27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473" y="2855059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89DA31E3-762D-4E4B-942A-0A2A1E9E7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019" y="4045519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4CDD6559-C445-4069-A719-048A2228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771" y="4701185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CF37C318-D5C0-4222-AC8D-6079B856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124" y="4690922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3729C093-6A1E-4000-8382-43E95E67D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861" y="3645278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9F7F0D6F-D225-4315-B077-48F53222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120" y="4385325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62F8D242-226E-4502-8E4B-A08EBAE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329" y="5227998"/>
              <a:ext cx="1191601" cy="1059327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C4111F80-4F2E-4F3F-8771-D09F9344F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753" y="5227998"/>
              <a:ext cx="336385" cy="1059327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3" name="Oval 43">
              <a:extLst>
                <a:ext uri="{FF2B5EF4-FFF2-40B4-BE49-F238E27FC236}">
                  <a16:creationId xmlns:a16="http://schemas.microsoft.com/office/drawing/2014/main" id="{BA437904-833D-4A5D-B8AA-C9C61D9B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87" y="6277062"/>
              <a:ext cx="271389" cy="1208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4" name="Oval 44">
              <a:extLst>
                <a:ext uri="{FF2B5EF4-FFF2-40B4-BE49-F238E27FC236}">
                  <a16:creationId xmlns:a16="http://schemas.microsoft.com/office/drawing/2014/main" id="{3031905F-0BC2-4707-BA96-636B7D3FB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642" y="6223469"/>
              <a:ext cx="473219" cy="1311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E73CC8C8-D2E1-4BD8-B2E0-407820EC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786" y="6261098"/>
              <a:ext cx="599791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216F839D-F694-4F5E-B4FE-524865EF4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624" y="5529034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6BAD6541-9906-4748-A80B-9940E75F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958" y="5437811"/>
              <a:ext cx="1118622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4A051F17-E8D0-4A8A-9FAA-B8B42AB4B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045" y="5602012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B9BBBD2-C019-49C6-A6A6-B64A1DA1C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027" y="5673850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3ED6C955-4A9E-4F44-A1CF-3C9D8CE3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045" y="5758232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4B1EF149-3EC0-446C-A1C0-937074657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624" y="5833491"/>
              <a:ext cx="1102658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56179B76-7A53-4B8C-95AB-D3CFA3C27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027" y="5911030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C68DF0C7-4085-4E6D-B0A4-C780518F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271" y="6023919"/>
              <a:ext cx="1053626" cy="263406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2C2E1BD-C52E-46DF-999C-EA9367DA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138" y="6050145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5" name="Oval 55">
              <a:extLst>
                <a:ext uri="{FF2B5EF4-FFF2-40B4-BE49-F238E27FC236}">
                  <a16:creationId xmlns:a16="http://schemas.microsoft.com/office/drawing/2014/main" id="{350EAD11-7FAE-4F39-8262-4BB493B75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3048" y="4454883"/>
              <a:ext cx="521112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6" name="Oval 56">
              <a:extLst>
                <a:ext uri="{FF2B5EF4-FFF2-40B4-BE49-F238E27FC236}">
                  <a16:creationId xmlns:a16="http://schemas.microsoft.com/office/drawing/2014/main" id="{393402BE-1E59-4CB2-94A6-446914DE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045" y="4239368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7" name="Oval 57">
              <a:extLst>
                <a:ext uri="{FF2B5EF4-FFF2-40B4-BE49-F238E27FC236}">
                  <a16:creationId xmlns:a16="http://schemas.microsoft.com/office/drawing/2014/main" id="{1596423E-A285-460F-BADF-49FA47B4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56" y="3524408"/>
              <a:ext cx="722943" cy="72294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8" name="Oval 58">
              <a:extLst>
                <a:ext uri="{FF2B5EF4-FFF2-40B4-BE49-F238E27FC236}">
                  <a16:creationId xmlns:a16="http://schemas.microsoft.com/office/drawing/2014/main" id="{C01A8D42-2121-4E4C-9E12-FDB4D831E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3876" y="3379591"/>
              <a:ext cx="521112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9" name="Oval 59">
              <a:extLst>
                <a:ext uri="{FF2B5EF4-FFF2-40B4-BE49-F238E27FC236}">
                  <a16:creationId xmlns:a16="http://schemas.microsoft.com/office/drawing/2014/main" id="{214BD4B6-C62B-4FC5-9FBB-7556E3FB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0246" y="2904091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0" name="Oval 60">
              <a:extLst>
                <a:ext uri="{FF2B5EF4-FFF2-40B4-BE49-F238E27FC236}">
                  <a16:creationId xmlns:a16="http://schemas.microsoft.com/office/drawing/2014/main" id="{FFA8F4D5-014A-4FD2-8D80-06193D3DA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131" y="2210796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1" name="Oval 61">
              <a:extLst>
                <a:ext uri="{FF2B5EF4-FFF2-40B4-BE49-F238E27FC236}">
                  <a16:creationId xmlns:a16="http://schemas.microsoft.com/office/drawing/2014/main" id="{F090AC68-C4A2-4F51-A803-F4525CF8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581" y="2361314"/>
              <a:ext cx="722943" cy="72522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2" name="Oval 62">
              <a:extLst>
                <a:ext uri="{FF2B5EF4-FFF2-40B4-BE49-F238E27FC236}">
                  <a16:creationId xmlns:a16="http://schemas.microsoft.com/office/drawing/2014/main" id="{82D00F21-AF7C-44BF-A27E-52571CBA6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958" y="2616739"/>
              <a:ext cx="518831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3" name="Oval 63">
              <a:extLst>
                <a:ext uri="{FF2B5EF4-FFF2-40B4-BE49-F238E27FC236}">
                  <a16:creationId xmlns:a16="http://schemas.microsoft.com/office/drawing/2014/main" id="{CDC17100-4A16-42FA-A051-536433C1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415" y="1985019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4" name="Oval 64">
              <a:extLst>
                <a:ext uri="{FF2B5EF4-FFF2-40B4-BE49-F238E27FC236}">
                  <a16:creationId xmlns:a16="http://schemas.microsoft.com/office/drawing/2014/main" id="{36F97FD4-0AC7-4745-B6C5-173FD822B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2289" y="3666944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5" name="Oval 65">
              <a:extLst>
                <a:ext uri="{FF2B5EF4-FFF2-40B4-BE49-F238E27FC236}">
                  <a16:creationId xmlns:a16="http://schemas.microsoft.com/office/drawing/2014/main" id="{5FEC2477-1137-440F-8760-DE2D0FA72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581" y="1777487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6" name="Oval 66">
              <a:extLst>
                <a:ext uri="{FF2B5EF4-FFF2-40B4-BE49-F238E27FC236}">
                  <a16:creationId xmlns:a16="http://schemas.microsoft.com/office/drawing/2014/main" id="{BFD22EFF-DABA-4027-A032-0D15F78F2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861" y="2973649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7" name="Oval 67">
              <a:extLst>
                <a:ext uri="{FF2B5EF4-FFF2-40B4-BE49-F238E27FC236}">
                  <a16:creationId xmlns:a16="http://schemas.microsoft.com/office/drawing/2014/main" id="{CAD17DB0-9F81-40B3-9892-96B42FED9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005" y="4723991"/>
              <a:ext cx="277090" cy="27823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8" name="Oval 68">
              <a:extLst>
                <a:ext uri="{FF2B5EF4-FFF2-40B4-BE49-F238E27FC236}">
                  <a16:creationId xmlns:a16="http://schemas.microsoft.com/office/drawing/2014/main" id="{67983B31-43B8-4C66-922D-3456FAEF8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5243" y="3871055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9" name="Oval 69">
              <a:extLst>
                <a:ext uri="{FF2B5EF4-FFF2-40B4-BE49-F238E27FC236}">
                  <a16:creationId xmlns:a16="http://schemas.microsoft.com/office/drawing/2014/main" id="{DE998199-C5A3-4A0C-9F1A-9A286C031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509" y="1801433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0" name="Oval 70">
              <a:extLst>
                <a:ext uri="{FF2B5EF4-FFF2-40B4-BE49-F238E27FC236}">
                  <a16:creationId xmlns:a16="http://schemas.microsoft.com/office/drawing/2014/main" id="{73583288-BCB1-4CDE-AB4E-E849A23A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807" y="3462832"/>
              <a:ext cx="13911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1" name="Oval 71">
              <a:extLst>
                <a:ext uri="{FF2B5EF4-FFF2-40B4-BE49-F238E27FC236}">
                  <a16:creationId xmlns:a16="http://schemas.microsoft.com/office/drawing/2014/main" id="{A25CF75D-06CF-4E70-AFCF-3E955F52E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347" y="2478764"/>
              <a:ext cx="13797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2" name="Oval 72">
              <a:extLst>
                <a:ext uri="{FF2B5EF4-FFF2-40B4-BE49-F238E27FC236}">
                  <a16:creationId xmlns:a16="http://schemas.microsoft.com/office/drawing/2014/main" id="{13C1C662-8275-46A7-9C57-9CD35EE5F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897" y="1935987"/>
              <a:ext cx="137975" cy="1402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3" name="Oval 73">
              <a:extLst>
                <a:ext uri="{FF2B5EF4-FFF2-40B4-BE49-F238E27FC236}">
                  <a16:creationId xmlns:a16="http://schemas.microsoft.com/office/drawing/2014/main" id="{183A6ACC-5C4B-4E7A-8353-8834CB4A3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681" y="5061516"/>
              <a:ext cx="13797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4" name="Oval 74">
              <a:extLst>
                <a:ext uri="{FF2B5EF4-FFF2-40B4-BE49-F238E27FC236}">
                  <a16:creationId xmlns:a16="http://schemas.microsoft.com/office/drawing/2014/main" id="{11AE67AD-CF67-4EB6-B2A6-9FCDB4375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250" y="5048973"/>
              <a:ext cx="13797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5" name="Oval 75">
              <a:extLst>
                <a:ext uri="{FF2B5EF4-FFF2-40B4-BE49-F238E27FC236}">
                  <a16:creationId xmlns:a16="http://schemas.microsoft.com/office/drawing/2014/main" id="{1A575EF4-0233-457B-BEAB-21AAF29D9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3768" y="4316908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6" name="Oval 76">
              <a:extLst>
                <a:ext uri="{FF2B5EF4-FFF2-40B4-BE49-F238E27FC236}">
                  <a16:creationId xmlns:a16="http://schemas.microsoft.com/office/drawing/2014/main" id="{9067AB9D-C8C8-478A-8B55-73155FF8A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750" y="3056890"/>
              <a:ext cx="140255" cy="1402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7" name="Oval 77">
              <a:extLst>
                <a:ext uri="{FF2B5EF4-FFF2-40B4-BE49-F238E27FC236}">
                  <a16:creationId xmlns:a16="http://schemas.microsoft.com/office/drawing/2014/main" id="{2AB062E8-5C55-4991-BA1B-6F3CF8274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448" y="4023854"/>
              <a:ext cx="14025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8" name="Oval 78">
              <a:extLst>
                <a:ext uri="{FF2B5EF4-FFF2-40B4-BE49-F238E27FC236}">
                  <a16:creationId xmlns:a16="http://schemas.microsoft.com/office/drawing/2014/main" id="{F84FD394-BF13-4005-B34C-2D7FFA94A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5606" y="3323717"/>
              <a:ext cx="13797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F3B79955-91DE-4C9C-B9E7-209F82EC2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9840" y="1836782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8690E9C8-B8BC-41E7-A1B7-382BFFB1F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142" y="2761555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1" name="Freeform 81">
              <a:extLst>
                <a:ext uri="{FF2B5EF4-FFF2-40B4-BE49-F238E27FC236}">
                  <a16:creationId xmlns:a16="http://schemas.microsoft.com/office/drawing/2014/main" id="{A4E2BEC4-DCA0-4362-926B-CD2B0C7EC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2620" y="465671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03259A80-A0C0-4C41-8A08-4C7561F9A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3724" y="5013624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3" name="Freeform 83">
              <a:extLst>
                <a:ext uri="{FF2B5EF4-FFF2-40B4-BE49-F238E27FC236}">
                  <a16:creationId xmlns:a16="http://schemas.microsoft.com/office/drawing/2014/main" id="{4F8E24BA-025C-4662-9697-A70D0D494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077" y="4349976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4" name="Freeform 84">
              <a:extLst>
                <a:ext uri="{FF2B5EF4-FFF2-40B4-BE49-F238E27FC236}">
                  <a16:creationId xmlns:a16="http://schemas.microsoft.com/office/drawing/2014/main" id="{79E8DDC7-890B-4B09-9DA0-DA7B739EAF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6984" y="3390994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92124DF6-E4DF-4D86-B15B-DFB0E5BAB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444" y="2563145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4" name="Freeform 86">
              <a:extLst>
                <a:ext uri="{FF2B5EF4-FFF2-40B4-BE49-F238E27FC236}">
                  <a16:creationId xmlns:a16="http://schemas.microsoft.com/office/drawing/2014/main" id="{FFD3DA3E-B1D2-4649-B644-3708B30C5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5286" y="326442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434B1A5-9A95-438D-9A40-F525B1D4F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545" y="2108170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29F3D171-D15B-4A8C-B845-56E814F998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375" y="3587124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7" name="Freeform 89">
              <a:extLst>
                <a:ext uri="{FF2B5EF4-FFF2-40B4-BE49-F238E27FC236}">
                  <a16:creationId xmlns:a16="http://schemas.microsoft.com/office/drawing/2014/main" id="{7A6DBA9A-BF78-40A9-9506-95F1A6BA1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297" y="3081976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19C39511-C36F-4C26-91DD-07456E06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4408" y="3955437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9" name="Freeform 91">
              <a:extLst>
                <a:ext uri="{FF2B5EF4-FFF2-40B4-BE49-F238E27FC236}">
                  <a16:creationId xmlns:a16="http://schemas.microsoft.com/office/drawing/2014/main" id="{9FE7CC69-5349-4A51-B55F-BC56347C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40" y="2632703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0" name="Freeform 92">
              <a:extLst>
                <a:ext uri="{FF2B5EF4-FFF2-40B4-BE49-F238E27FC236}">
                  <a16:creationId xmlns:a16="http://schemas.microsoft.com/office/drawing/2014/main" id="{898669EA-B53E-453C-87BA-E8073C78B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523" y="2718224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1" name="Freeform 93">
              <a:extLst>
                <a:ext uri="{FF2B5EF4-FFF2-40B4-BE49-F238E27FC236}">
                  <a16:creationId xmlns:a16="http://schemas.microsoft.com/office/drawing/2014/main" id="{3640E992-516C-4A78-B846-BA79D715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289" y="2718224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2" name="Freeform 94">
              <a:extLst>
                <a:ext uri="{FF2B5EF4-FFF2-40B4-BE49-F238E27FC236}">
                  <a16:creationId xmlns:a16="http://schemas.microsoft.com/office/drawing/2014/main" id="{7528BA3D-03A2-4D73-B758-D42383AD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33" y="4062624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3" name="Freeform 95">
              <a:extLst>
                <a:ext uri="{FF2B5EF4-FFF2-40B4-BE49-F238E27FC236}">
                  <a16:creationId xmlns:a16="http://schemas.microsoft.com/office/drawing/2014/main" id="{387F13A8-4ACC-4D0B-92A9-2E51F7F7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5340" y="4062624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4" name="Freeform 96">
              <a:extLst>
                <a:ext uri="{FF2B5EF4-FFF2-40B4-BE49-F238E27FC236}">
                  <a16:creationId xmlns:a16="http://schemas.microsoft.com/office/drawing/2014/main" id="{F729EAD1-0487-4945-93DF-E4CDDEEB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951" y="4153847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5" name="Freeform 97">
              <a:extLst>
                <a:ext uri="{FF2B5EF4-FFF2-40B4-BE49-F238E27FC236}">
                  <a16:creationId xmlns:a16="http://schemas.microsoft.com/office/drawing/2014/main" id="{B0D83CC4-D01C-4343-BFF7-F20147CC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33" y="4153847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6" name="Freeform 98">
              <a:extLst>
                <a:ext uri="{FF2B5EF4-FFF2-40B4-BE49-F238E27FC236}">
                  <a16:creationId xmlns:a16="http://schemas.microsoft.com/office/drawing/2014/main" id="{1FF94A75-5448-48FB-8D47-2BFC9BCB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74" y="4100253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7" name="Freeform 99">
              <a:extLst>
                <a:ext uri="{FF2B5EF4-FFF2-40B4-BE49-F238E27FC236}">
                  <a16:creationId xmlns:a16="http://schemas.microsoft.com/office/drawing/2014/main" id="{437983D8-95A8-4BC3-9976-C50C77AF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854" y="4061483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8" name="Freeform 100">
              <a:extLst>
                <a:ext uri="{FF2B5EF4-FFF2-40B4-BE49-F238E27FC236}">
                  <a16:creationId xmlns:a16="http://schemas.microsoft.com/office/drawing/2014/main" id="{64EB8F59-D310-4D65-99FC-99123F4F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656" y="2674893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9" name="Freeform 101">
              <a:extLst>
                <a:ext uri="{FF2B5EF4-FFF2-40B4-BE49-F238E27FC236}">
                  <a16:creationId xmlns:a16="http://schemas.microsoft.com/office/drawing/2014/main" id="{4654F20A-7615-4A44-97F0-7A4496097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433" y="3148113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0" name="Freeform 102">
              <a:extLst>
                <a:ext uri="{FF2B5EF4-FFF2-40B4-BE49-F238E27FC236}">
                  <a16:creationId xmlns:a16="http://schemas.microsoft.com/office/drawing/2014/main" id="{6526B4CF-3ED3-4C1F-990B-A89BF4485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487" y="3264422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1" name="Freeform 103">
              <a:extLst>
                <a:ext uri="{FF2B5EF4-FFF2-40B4-BE49-F238E27FC236}">
                  <a16:creationId xmlns:a16="http://schemas.microsoft.com/office/drawing/2014/main" id="{0A04F9AA-01DA-429B-B7B6-1AC482623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1120" y="4304365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2" name="Oval 104">
              <a:extLst>
                <a:ext uri="{FF2B5EF4-FFF2-40B4-BE49-F238E27FC236}">
                  <a16:creationId xmlns:a16="http://schemas.microsoft.com/office/drawing/2014/main" id="{2B791B45-198D-4A10-96D8-6A4317BBE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149" y="2696559"/>
              <a:ext cx="39910" cy="38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3" name="Freeform 105">
              <a:extLst>
                <a:ext uri="{FF2B5EF4-FFF2-40B4-BE49-F238E27FC236}">
                  <a16:creationId xmlns:a16="http://schemas.microsoft.com/office/drawing/2014/main" id="{6C7C903A-70D6-4EC2-9D45-098BFE194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782" y="2743311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4" name="Oval 106">
              <a:extLst>
                <a:ext uri="{FF2B5EF4-FFF2-40B4-BE49-F238E27FC236}">
                  <a16:creationId xmlns:a16="http://schemas.microsoft.com/office/drawing/2014/main" id="{51A9FC6D-2737-4E25-B9BB-956283E00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0336" y="2696559"/>
              <a:ext cx="37630" cy="38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5" name="Freeform 107">
              <a:extLst>
                <a:ext uri="{FF2B5EF4-FFF2-40B4-BE49-F238E27FC236}">
                  <a16:creationId xmlns:a16="http://schemas.microsoft.com/office/drawing/2014/main" id="{118B7AC6-4557-4A04-BB22-74C7DD973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987" y="2743311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6" name="Freeform 108">
              <a:extLst>
                <a:ext uri="{FF2B5EF4-FFF2-40B4-BE49-F238E27FC236}">
                  <a16:creationId xmlns:a16="http://schemas.microsoft.com/office/drawing/2014/main" id="{BB251DA8-7D7C-4A5E-B653-17CDAB97CA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2577" y="4674958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7" name="Freeform 109">
              <a:extLst>
                <a:ext uri="{FF2B5EF4-FFF2-40B4-BE49-F238E27FC236}">
                  <a16:creationId xmlns:a16="http://schemas.microsoft.com/office/drawing/2014/main" id="{0F41F819-BE9F-4BA0-9247-AFB44A13A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620" y="2278073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8" name="Freeform 110">
              <a:extLst>
                <a:ext uri="{FF2B5EF4-FFF2-40B4-BE49-F238E27FC236}">
                  <a16:creationId xmlns:a16="http://schemas.microsoft.com/office/drawing/2014/main" id="{B4776525-50D3-4ECE-8943-5EEC68C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253" y="2353332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9" name="Freeform 111">
              <a:extLst>
                <a:ext uri="{FF2B5EF4-FFF2-40B4-BE49-F238E27FC236}">
                  <a16:creationId xmlns:a16="http://schemas.microsoft.com/office/drawing/2014/main" id="{28484E03-6B2C-4459-9924-38187E529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0969" y="3377311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0" name="Freeform 112">
              <a:extLst>
                <a:ext uri="{FF2B5EF4-FFF2-40B4-BE49-F238E27FC236}">
                  <a16:creationId xmlns:a16="http://schemas.microsoft.com/office/drawing/2014/main" id="{13CE5102-CE8C-4701-970C-269AA901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883" y="3441167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1" name="Oval 113">
              <a:extLst>
                <a:ext uri="{FF2B5EF4-FFF2-40B4-BE49-F238E27FC236}">
                  <a16:creationId xmlns:a16="http://schemas.microsoft.com/office/drawing/2014/main" id="{C68ED8F2-00F7-4378-BF5C-4E27F55C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40" y="3401257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2" name="Oval 114">
              <a:extLst>
                <a:ext uri="{FF2B5EF4-FFF2-40B4-BE49-F238E27FC236}">
                  <a16:creationId xmlns:a16="http://schemas.microsoft.com/office/drawing/2014/main" id="{DBB5D633-D171-475F-B1FE-50B3EE054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491" y="3401257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3" name="Oval 115">
              <a:extLst>
                <a:ext uri="{FF2B5EF4-FFF2-40B4-BE49-F238E27FC236}">
                  <a16:creationId xmlns:a16="http://schemas.microsoft.com/office/drawing/2014/main" id="{F9AD11B3-709E-4A83-98C6-0CBABB288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40" y="3435465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4" name="Oval 116">
              <a:extLst>
                <a:ext uri="{FF2B5EF4-FFF2-40B4-BE49-F238E27FC236}">
                  <a16:creationId xmlns:a16="http://schemas.microsoft.com/office/drawing/2014/main" id="{37F5EFAF-FBE1-482F-92BF-8ADB5CB32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491" y="3435465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5" name="Freeform 117">
              <a:extLst>
                <a:ext uri="{FF2B5EF4-FFF2-40B4-BE49-F238E27FC236}">
                  <a16:creationId xmlns:a16="http://schemas.microsoft.com/office/drawing/2014/main" id="{ACBCA0FE-BFBB-4CC8-861A-3215F921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725" y="2060278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6" name="Freeform 118">
              <a:extLst>
                <a:ext uri="{FF2B5EF4-FFF2-40B4-BE49-F238E27FC236}">
                  <a16:creationId xmlns:a16="http://schemas.microsoft.com/office/drawing/2014/main" id="{9BD485D0-5A94-4C8C-B308-A61158FD0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473" y="2177728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7808A159-0731-477D-9C3A-0A7D7AE30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484" y="3444588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8" name="Freeform 120">
              <a:extLst>
                <a:ext uri="{FF2B5EF4-FFF2-40B4-BE49-F238E27FC236}">
                  <a16:creationId xmlns:a16="http://schemas.microsoft.com/office/drawing/2014/main" id="{9A2062EB-EAF8-48B2-91A8-3802E0F48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12" y="3494760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9" name="Freeform 121">
              <a:extLst>
                <a:ext uri="{FF2B5EF4-FFF2-40B4-BE49-F238E27FC236}">
                  <a16:creationId xmlns:a16="http://schemas.microsoft.com/office/drawing/2014/main" id="{5C87B239-7D49-42A3-834D-C4F4150BF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12" y="3549494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0" name="Freeform 122">
              <a:extLst>
                <a:ext uri="{FF2B5EF4-FFF2-40B4-BE49-F238E27FC236}">
                  <a16:creationId xmlns:a16="http://schemas.microsoft.com/office/drawing/2014/main" id="{76A40813-CAFD-49F0-A91B-B0D807CF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469" y="3494760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1" name="Freeform 123">
              <a:extLst>
                <a:ext uri="{FF2B5EF4-FFF2-40B4-BE49-F238E27FC236}">
                  <a16:creationId xmlns:a16="http://schemas.microsoft.com/office/drawing/2014/main" id="{2B2A0D11-A3A6-4447-979E-F6E97140D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469" y="3549494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2" name="Freeform 124">
              <a:extLst>
                <a:ext uri="{FF2B5EF4-FFF2-40B4-BE49-F238E27FC236}">
                  <a16:creationId xmlns:a16="http://schemas.microsoft.com/office/drawing/2014/main" id="{623B7FFC-A875-41A2-9E65-DE2D3F01C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728" y="3530109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3" name="Freeform 125">
              <a:extLst>
                <a:ext uri="{FF2B5EF4-FFF2-40B4-BE49-F238E27FC236}">
                  <a16:creationId xmlns:a16="http://schemas.microsoft.com/office/drawing/2014/main" id="{DD08D3CF-CBA3-4B9F-8421-1450338BB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660" y="4038678"/>
              <a:ext cx="104906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4" name="Freeform 126">
              <a:extLst>
                <a:ext uri="{FF2B5EF4-FFF2-40B4-BE49-F238E27FC236}">
                  <a16:creationId xmlns:a16="http://schemas.microsoft.com/office/drawing/2014/main" id="{0A1283AD-A1BF-4F16-BDA9-ACCD5B625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027" y="4009030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</p:grpSp>
      <p:grpSp>
        <p:nvGrpSpPr>
          <p:cNvPr id="145" name="组合 1">
            <a:extLst>
              <a:ext uri="{FF2B5EF4-FFF2-40B4-BE49-F238E27FC236}">
                <a16:creationId xmlns:a16="http://schemas.microsoft.com/office/drawing/2014/main" id="{DF535F17-9E3D-4BAF-9511-BE6CC67FA089}"/>
              </a:ext>
            </a:extLst>
          </p:cNvPr>
          <p:cNvGrpSpPr/>
          <p:nvPr/>
        </p:nvGrpSpPr>
        <p:grpSpPr>
          <a:xfrm>
            <a:off x="5546561" y="5407647"/>
            <a:ext cx="1074405" cy="1049850"/>
            <a:chOff x="3868719" y="1776670"/>
            <a:chExt cx="2628619" cy="2628031"/>
          </a:xfrm>
        </p:grpSpPr>
        <p:sp>
          <p:nvSpPr>
            <p:cNvPr id="146" name="Freeform 4">
              <a:extLst>
                <a:ext uri="{FF2B5EF4-FFF2-40B4-BE49-F238E27FC236}">
                  <a16:creationId xmlns:a16="http://schemas.microsoft.com/office/drawing/2014/main" id="{7B7A66AD-8828-48C1-8A60-1BC461C1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Oval 5">
              <a:extLst>
                <a:ext uri="{FF2B5EF4-FFF2-40B4-BE49-F238E27FC236}">
                  <a16:creationId xmlns:a16="http://schemas.microsoft.com/office/drawing/2014/main" id="{402417D1-40B3-4080-A892-91EDDD63D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207" y="2199508"/>
              <a:ext cx="1821869" cy="1826803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3004">
                <a:defRPr/>
              </a:pPr>
              <a:endParaRPr lang="en-US" sz="2400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8" name="组合 4">
            <a:extLst>
              <a:ext uri="{FF2B5EF4-FFF2-40B4-BE49-F238E27FC236}">
                <a16:creationId xmlns:a16="http://schemas.microsoft.com/office/drawing/2014/main" id="{9E7B87C4-9572-4B09-A72A-2ED893DBC91D}"/>
              </a:ext>
            </a:extLst>
          </p:cNvPr>
          <p:cNvGrpSpPr/>
          <p:nvPr/>
        </p:nvGrpSpPr>
        <p:grpSpPr>
          <a:xfrm>
            <a:off x="6495597" y="5219030"/>
            <a:ext cx="732506" cy="715066"/>
            <a:chOff x="6012485" y="1170407"/>
            <a:chExt cx="1487948" cy="1487615"/>
          </a:xfrm>
        </p:grpSpPr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A29D1A31-274F-4B65-8064-0A013152A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Oval 7">
              <a:extLst>
                <a:ext uri="{FF2B5EF4-FFF2-40B4-BE49-F238E27FC236}">
                  <a16:creationId xmlns:a16="http://schemas.microsoft.com/office/drawing/2014/main" id="{25F5036A-4537-4CB0-AD41-684E12907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13" y="1468198"/>
              <a:ext cx="931350" cy="89203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altLang="zh-CN" sz="1200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1" name="组合 7">
            <a:extLst>
              <a:ext uri="{FF2B5EF4-FFF2-40B4-BE49-F238E27FC236}">
                <a16:creationId xmlns:a16="http://schemas.microsoft.com/office/drawing/2014/main" id="{6BE2E56A-A462-4DC6-9810-FFC6F07BAF30}"/>
              </a:ext>
            </a:extLst>
          </p:cNvPr>
          <p:cNvGrpSpPr/>
          <p:nvPr/>
        </p:nvGrpSpPr>
        <p:grpSpPr>
          <a:xfrm>
            <a:off x="4770027" y="5309127"/>
            <a:ext cx="878969" cy="831132"/>
            <a:chOff x="2057536" y="1194444"/>
            <a:chExt cx="2075647" cy="2080525"/>
          </a:xfrm>
        </p:grpSpPr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6E9654D7-6DAF-4706-9048-822180DA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2F459F1-C14C-42EA-8720-2A6D711A3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908" y="1569748"/>
              <a:ext cx="1378420" cy="137811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defRPr/>
              </a:pPr>
              <a:endParaRPr lang="en-US" sz="14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4" name="Freeform 10">
            <a:extLst>
              <a:ext uri="{FF2B5EF4-FFF2-40B4-BE49-F238E27FC236}">
                <a16:creationId xmlns:a16="http://schemas.microsoft.com/office/drawing/2014/main" id="{397E16BE-B223-46BA-907C-41B00F67A231}"/>
              </a:ext>
            </a:extLst>
          </p:cNvPr>
          <p:cNvSpPr>
            <a:spLocks/>
          </p:cNvSpPr>
          <p:nvPr/>
        </p:nvSpPr>
        <p:spPr bwMode="auto">
          <a:xfrm>
            <a:off x="5355947" y="6654153"/>
            <a:ext cx="2484076" cy="139547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AED30B"/>
          </a:solidFill>
          <a:ln w="9525" cap="rnd">
            <a:solidFill>
              <a:srgbClr val="AED30B"/>
            </a:solidFill>
            <a:prstDash val="solid"/>
            <a:round/>
            <a:headEnd/>
            <a:tailEnd/>
          </a:ln>
        </p:spPr>
        <p:txBody>
          <a:bodyPr vert="eaVert" lIns="90291" tIns="45147" rIns="90291" bIns="4514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3004">
              <a:defRPr/>
            </a:pPr>
            <a:endParaRPr lang="en-US" sz="1467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5" name="组合 14">
            <a:extLst>
              <a:ext uri="{FF2B5EF4-FFF2-40B4-BE49-F238E27FC236}">
                <a16:creationId xmlns:a16="http://schemas.microsoft.com/office/drawing/2014/main" id="{5E3F482E-B4C1-4ED7-B6FF-995798D4CBC5}"/>
              </a:ext>
            </a:extLst>
          </p:cNvPr>
          <p:cNvGrpSpPr/>
          <p:nvPr/>
        </p:nvGrpSpPr>
        <p:grpSpPr>
          <a:xfrm>
            <a:off x="7076675" y="5599227"/>
            <a:ext cx="755944" cy="663170"/>
            <a:chOff x="2057536" y="1194444"/>
            <a:chExt cx="2075647" cy="2080525"/>
          </a:xfrm>
        </p:grpSpPr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4CE100C0-76B4-4147-B9D0-B74E99362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7" name="Oval 9">
              <a:extLst>
                <a:ext uri="{FF2B5EF4-FFF2-40B4-BE49-F238E27FC236}">
                  <a16:creationId xmlns:a16="http://schemas.microsoft.com/office/drawing/2014/main" id="{4F2C3247-6F48-4011-82A6-A566ACD0E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463" y="1544316"/>
              <a:ext cx="1378423" cy="137811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defRPr/>
              </a:pPr>
              <a:endParaRPr lang="en-US" sz="14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1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1CF57C-AC6B-4CAB-A825-BE4DEBAE46D8}"/>
              </a:ext>
            </a:extLst>
          </p:cNvPr>
          <p:cNvPicPr/>
          <p:nvPr/>
        </p:nvPicPr>
        <p:blipFill rotWithShape="1">
          <a:blip r:embed="rId3"/>
          <a:srcRect l="34431" t="53739" r="48636" b="24230"/>
          <a:stretch/>
        </p:blipFill>
        <p:spPr>
          <a:xfrm>
            <a:off x="1790607" y="923278"/>
            <a:ext cx="3029968" cy="1979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2487E-FB46-4C4B-87E0-86D24A54D1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98782" y="852256"/>
            <a:ext cx="2919966" cy="205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6B5F01-3272-4564-921C-8287BA2E6679}"/>
              </a:ext>
            </a:extLst>
          </p:cNvPr>
          <p:cNvPicPr/>
          <p:nvPr/>
        </p:nvPicPr>
        <p:blipFill rotWithShape="1">
          <a:blip r:embed="rId5"/>
          <a:srcRect l="75114" t="57579" r="11477" b="14933"/>
          <a:stretch/>
        </p:blipFill>
        <p:spPr>
          <a:xfrm>
            <a:off x="1706356" y="3505800"/>
            <a:ext cx="3114219" cy="255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64AE5F-B758-4979-A5E0-EFC15E3E93D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82" y="3653252"/>
            <a:ext cx="3047723" cy="240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7F64D-9CD5-4260-B0F3-E507BEE3F4DE}"/>
              </a:ext>
            </a:extLst>
          </p:cNvPr>
          <p:cNvPicPr/>
          <p:nvPr/>
        </p:nvPicPr>
        <p:blipFill rotWithShape="1">
          <a:blip r:embed="rId7"/>
          <a:srcRect l="50000" t="12305" r="13409" b="60207"/>
          <a:stretch/>
        </p:blipFill>
        <p:spPr>
          <a:xfrm>
            <a:off x="5413163" y="2432481"/>
            <a:ext cx="2283775" cy="1583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12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B7B8B29-58EE-4C63-BF77-472B9790F6A9}"/>
              </a:ext>
            </a:extLst>
          </p:cNvPr>
          <p:cNvSpPr txBox="1">
            <a:spLocks/>
          </p:cNvSpPr>
          <p:nvPr/>
        </p:nvSpPr>
        <p:spPr>
          <a:xfrm>
            <a:off x="1651246" y="1810041"/>
            <a:ext cx="9472473" cy="17831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A184200F-B66B-44BD-8926-797786263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428" y="472869"/>
            <a:ext cx="8122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TÌM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HIỂU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TÁC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ĐẶC</a:t>
            </a:r>
            <a:r>
              <a:rPr lang="en-US" altLang="en-US" sz="2800" b="1" dirty="0">
                <a:solidFill>
                  <a:srgbClr val="006600"/>
                </a:solidFill>
              </a:rPr>
              <a:t> TR</a:t>
            </a:r>
            <a:r>
              <a:rPr lang="vi-VN" altLang="en-US" sz="2800" b="1" dirty="0">
                <a:solidFill>
                  <a:srgbClr val="006600"/>
                </a:solidFill>
              </a:rPr>
              <a:t>Ư</a:t>
            </a:r>
            <a:r>
              <a:rPr lang="en-US" altLang="en-US" sz="2800" b="1" dirty="0">
                <a:solidFill>
                  <a:srgbClr val="006600"/>
                </a:solidFill>
              </a:rPr>
              <a:t>NG </a:t>
            </a:r>
            <a:r>
              <a:rPr lang="en-US" altLang="en-US" sz="2800" b="1" dirty="0" err="1">
                <a:solidFill>
                  <a:srgbClr val="006600"/>
                </a:solidFill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LỰC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C96DB50-E53C-426A-9FC7-C460D9E32B71}"/>
              </a:ext>
            </a:extLst>
          </p:cNvPr>
          <p:cNvSpPr/>
          <p:nvPr/>
        </p:nvSpPr>
        <p:spPr bwMode="auto">
          <a:xfrm>
            <a:off x="1651246" y="5496561"/>
            <a:ext cx="10059564" cy="88857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F5D1486-4992-4EA5-AA17-4766DB1D5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4332669"/>
            <a:ext cx="1072452" cy="10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624C4D-367F-4269-B933-DBDCE0D78D50}"/>
              </a:ext>
            </a:extLst>
          </p:cNvPr>
          <p:cNvSpPr txBox="1">
            <a:spLocks/>
          </p:cNvSpPr>
          <p:nvPr/>
        </p:nvSpPr>
        <p:spPr>
          <a:xfrm>
            <a:off x="1651246" y="2103007"/>
            <a:ext cx="9871969" cy="17831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spcBef>
                <a:spcPts val="30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spcBef>
                <a:spcPts val="30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spcBef>
                <a:spcPts val="30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khoa,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213EA-DED3-484A-8A63-99FBCCD48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850" y="596386"/>
            <a:ext cx="6462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TÌM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HIỂU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ĐƠN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VỊ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ĐO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LỰC</a:t>
            </a:r>
            <a:r>
              <a:rPr lang="en-US" altLang="en-US" sz="2800" b="1" dirty="0">
                <a:solidFill>
                  <a:srgbClr val="006600"/>
                </a:solidFill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DỤNG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CỤ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ĐO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LỰC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E2B3EE22-1D09-407A-9565-81775AFBB192}"/>
              </a:ext>
            </a:extLst>
          </p:cNvPr>
          <p:cNvSpPr/>
          <p:nvPr/>
        </p:nvSpPr>
        <p:spPr>
          <a:xfrm>
            <a:off x="9909156" y="979907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77263">
                <a:schemeClr val="accent4">
                  <a:lumMod val="20000"/>
                  <a:lumOff val="80000"/>
                </a:schemeClr>
              </a:gs>
              <a:gs pos="91558">
                <a:schemeClr val="accent5">
                  <a:lumMod val="20000"/>
                  <a:lumOff val="80000"/>
                </a:schemeClr>
              </a:gs>
              <a:gs pos="57000">
                <a:schemeClr val="accent5">
                  <a:lumMod val="20000"/>
                  <a:lumOff val="80000"/>
                </a:schemeClr>
              </a:gs>
              <a:gs pos="85065">
                <a:schemeClr val="accent3">
                  <a:lumMod val="20000"/>
                  <a:lumOff val="80000"/>
                </a:schemeClr>
              </a:gs>
              <a:gs pos="25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370DAABC-9CA0-414B-82EF-E3AAFAE0093F}"/>
              </a:ext>
            </a:extLst>
          </p:cNvPr>
          <p:cNvSpPr/>
          <p:nvPr/>
        </p:nvSpPr>
        <p:spPr>
          <a:xfrm>
            <a:off x="9920002" y="970541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21420">
                <a:srgbClr val="BEEBFB"/>
              </a:gs>
              <a:gs pos="84000">
                <a:srgbClr val="00B0F0"/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770783-717B-4109-95B8-0E734417338E}"/>
              </a:ext>
            </a:extLst>
          </p:cNvPr>
          <p:cNvSpPr/>
          <p:nvPr/>
        </p:nvSpPr>
        <p:spPr>
          <a:xfrm>
            <a:off x="9840602" y="386375"/>
            <a:ext cx="1853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out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C1952D-0255-485E-9BEE-EA151CDB65E5}"/>
              </a:ext>
            </a:extLst>
          </p:cNvPr>
          <p:cNvSpPr/>
          <p:nvPr/>
        </p:nvSpPr>
        <p:spPr>
          <a:xfrm>
            <a:off x="10321222" y="1541075"/>
            <a:ext cx="9819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300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271C1-3E27-405B-841B-A40BBD5CB960}"/>
              </a:ext>
            </a:extLst>
          </p:cNvPr>
          <p:cNvSpPr/>
          <p:nvPr/>
        </p:nvSpPr>
        <p:spPr>
          <a:xfrm>
            <a:off x="9955592" y="386375"/>
            <a:ext cx="1737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up</a:t>
            </a:r>
          </a:p>
        </p:txBody>
      </p:sp>
    </p:spTree>
    <p:extLst>
      <p:ext uri="{BB962C8B-B14F-4D97-AF65-F5344CB8AC3E}">
        <p14:creationId xmlns:p14="http://schemas.microsoft.com/office/powerpoint/2010/main" val="11862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6B48B6-BD14-4D39-AF77-F3C656F064BE}"/>
              </a:ext>
            </a:extLst>
          </p:cNvPr>
          <p:cNvSpPr/>
          <p:nvPr/>
        </p:nvSpPr>
        <p:spPr bwMode="auto">
          <a:xfrm>
            <a:off x="2671242" y="594131"/>
            <a:ext cx="7866166" cy="1683326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Niutơn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1B4294D-B470-48F7-A684-2210DFC0F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0480" y="156472"/>
            <a:ext cx="1279322" cy="1279322"/>
          </a:xfrm>
          <a:prstGeom prst="rect">
            <a:avLst/>
          </a:prstGeom>
        </p:spPr>
      </p:pic>
      <p:pic>
        <p:nvPicPr>
          <p:cNvPr id="1028" name="Picture 4" descr="Lực kế lò xo dùng trong thí nghiệm cơ học, giới hạn đo 10N | Shopee Việt Nam">
            <a:extLst>
              <a:ext uri="{FF2B5EF4-FFF2-40B4-BE49-F238E27FC236}">
                <a16:creationId xmlns:a16="http://schemas.microsoft.com/office/drawing/2014/main" id="{FE280B6A-0066-4A59-85D0-36B1AE3EE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6667" r="14518" b="11556"/>
          <a:stretch/>
        </p:blipFill>
        <p:spPr bwMode="auto">
          <a:xfrm>
            <a:off x="6394810" y="2920320"/>
            <a:ext cx="3379038" cy="37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ân lò xo N Newton chuyên dụng cho các thí nghiệm vật lý | Shopee Việt Nam">
            <a:extLst>
              <a:ext uri="{FF2B5EF4-FFF2-40B4-BE49-F238E27FC236}">
                <a16:creationId xmlns:a16="http://schemas.microsoft.com/office/drawing/2014/main" id="{B641DBFA-6CAD-46E7-AE42-25FE460DF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r="27037"/>
          <a:stretch/>
        </p:blipFill>
        <p:spPr bwMode="auto">
          <a:xfrm>
            <a:off x="4317999" y="3124157"/>
            <a:ext cx="1579045" cy="35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99B72F-1AA6-449B-A3CC-E0464772AC0D}"/>
              </a:ext>
            </a:extLst>
          </p:cNvPr>
          <p:cNvSpPr/>
          <p:nvPr/>
        </p:nvSpPr>
        <p:spPr>
          <a:xfrm>
            <a:off x="1381011" y="3940530"/>
            <a:ext cx="2829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L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ực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kế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</a:rPr>
              <a:t>lò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xo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80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ÂN BỎ TÚI. LỰC KẾ - Vật lý 6 - Nguyễn Thị Thơm - Thư viện Tư liệu giáo dục">
            <a:extLst>
              <a:ext uri="{FF2B5EF4-FFF2-40B4-BE49-F238E27FC236}">
                <a16:creationId xmlns:a16="http://schemas.microsoft.com/office/drawing/2014/main" id="{51BA1548-F3C5-4ECB-B291-D2BDC7647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93" y="2256780"/>
            <a:ext cx="2828925" cy="2649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Máy đo lực căng nén cầm tay Extech 475055 | E-TechMart">
            <a:extLst>
              <a:ext uri="{FF2B5EF4-FFF2-40B4-BE49-F238E27FC236}">
                <a16:creationId xmlns:a16="http://schemas.microsoft.com/office/drawing/2014/main" id="{B1C99C1F-AD86-482D-8F5B-A55467525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t="-918" r="18081" b="918"/>
          <a:stretch/>
        </p:blipFill>
        <p:spPr bwMode="auto">
          <a:xfrm>
            <a:off x="1473199" y="1389567"/>
            <a:ext cx="2174241" cy="357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AutoShape 6" descr="Sách Giải] ✓ Bài 10: Lực kế - Phép đo lực - Trọng lượng và khối lượng -  Sách Giải - Học Online Cùng Sachgiaibaitap.com">
            <a:extLst>
              <a:ext uri="{FF2B5EF4-FFF2-40B4-BE49-F238E27FC236}">
                <a16:creationId xmlns:a16="http://schemas.microsoft.com/office/drawing/2014/main" id="{01F8ECD9-1164-40DB-9141-69B727F5F8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591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Sách Giải] ✓ Bài 10: Lực kế - Phép đo lực - Trọng lượng và khối lượng -  Sách Giải - Học Online Cùng Sachgiaibaitap.com">
            <a:extLst>
              <a:ext uri="{FF2B5EF4-FFF2-40B4-BE49-F238E27FC236}">
                <a16:creationId xmlns:a16="http://schemas.microsoft.com/office/drawing/2014/main" id="{908004F0-4CCC-4432-A461-8844E3893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8318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A5045-8463-4EC1-AEA7-8625226C67BB}"/>
              </a:ext>
            </a:extLst>
          </p:cNvPr>
          <p:cNvSpPr/>
          <p:nvPr/>
        </p:nvSpPr>
        <p:spPr>
          <a:xfrm>
            <a:off x="3729693" y="262610"/>
            <a:ext cx="52645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36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FAD35A-0287-41B4-9A25-4B2D6D206AA1}"/>
              </a:ext>
            </a:extLst>
          </p:cNvPr>
          <p:cNvSpPr/>
          <p:nvPr/>
        </p:nvSpPr>
        <p:spPr>
          <a:xfrm>
            <a:off x="1193798" y="5188336"/>
            <a:ext cx="28289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F5A23C-CE6A-42C9-BDE4-A2F53FE7B8F3}"/>
              </a:ext>
            </a:extLst>
          </p:cNvPr>
          <p:cNvSpPr/>
          <p:nvPr/>
        </p:nvSpPr>
        <p:spPr>
          <a:xfrm>
            <a:off x="4947521" y="5279776"/>
            <a:ext cx="28289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FFA2E3-0D36-401F-B1DF-A42254B0333A}"/>
              </a:ext>
            </a:extLst>
          </p:cNvPr>
          <p:cNvSpPr/>
          <p:nvPr/>
        </p:nvSpPr>
        <p:spPr>
          <a:xfrm>
            <a:off x="9008069" y="5402511"/>
            <a:ext cx="28289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24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71721-566E-45B9-91BB-98337DCBC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r="53082" b="17372"/>
          <a:stretch/>
        </p:blipFill>
        <p:spPr>
          <a:xfrm>
            <a:off x="9633503" y="1265296"/>
            <a:ext cx="1578058" cy="357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44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7273355B-0555-4005-B062-D8925420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0" y="4051889"/>
            <a:ext cx="3195961" cy="27295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104AEE8-7EA7-4BFE-AADB-605F3F35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4" y="635897"/>
            <a:ext cx="2543776" cy="2793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A226DE1C-18E3-44DF-ACA6-2A295FE85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327" y="827910"/>
            <a:ext cx="6871293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342900" indent="-342900" algn="just"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…), </a:t>
            </a:r>
          </a:p>
          <a:p>
            <a:pPr marL="342900" indent="-342900" algn="just"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Niu-tơn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móng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91371F-6240-4066-AB68-85F53AD68636}"/>
              </a:ext>
            </a:extLst>
          </p:cNvPr>
          <p:cNvSpPr/>
          <p:nvPr/>
        </p:nvSpPr>
        <p:spPr>
          <a:xfrm>
            <a:off x="265201" y="3505544"/>
            <a:ext cx="3195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Issac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Newton  (1642-1727)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140D583-6BA5-4F0E-8517-F1B9C18ED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4981">
            <a:off x="1616323" y="518048"/>
            <a:ext cx="654659" cy="693530"/>
          </a:xfrm>
          <a:prstGeom prst="rect">
            <a:avLst/>
          </a:prstGeom>
        </p:spPr>
      </p:pic>
      <p:sp>
        <p:nvSpPr>
          <p:cNvPr id="143" name="TextBox 5">
            <a:extLst>
              <a:ext uri="{FF2B5EF4-FFF2-40B4-BE49-F238E27FC236}">
                <a16:creationId xmlns:a16="http://schemas.microsoft.com/office/drawing/2014/main" id="{003A510F-AE4A-42BD-8A61-8D8E5E41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379" y="353227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TÌM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HIỀU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CÁCH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BIỂU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DIỄN</a:t>
            </a:r>
            <a:r>
              <a:rPr lang="en-US" altLang="en-US" sz="3600" b="1" dirty="0">
                <a:solidFill>
                  <a:srgbClr val="006600"/>
                </a:solidFill>
                <a:latin typeface="A3.BoosterNextFYBlackRegular-Sa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A3.BoosterNextFYBlackRegular-Sa" charset="0"/>
              </a:rPr>
              <a:t>LỰC</a:t>
            </a:r>
            <a:endParaRPr lang="en-US" altLang="en-US" sz="3600" b="1" dirty="0">
              <a:solidFill>
                <a:srgbClr val="006600"/>
              </a:solidFill>
              <a:latin typeface="A3.BoosterNextFYBlackRegular-Sa" charset="0"/>
            </a:endParaRPr>
          </a:p>
        </p:txBody>
      </p:sp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E5889AC6-CCC0-4B19-B651-423D642A861A}"/>
              </a:ext>
            </a:extLst>
          </p:cNvPr>
          <p:cNvSpPr txBox="1">
            <a:spLocks/>
          </p:cNvSpPr>
          <p:nvPr/>
        </p:nvSpPr>
        <p:spPr>
          <a:xfrm>
            <a:off x="660401" y="1376399"/>
            <a:ext cx="9284606" cy="45124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khoa.</a:t>
            </a: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5" name="Circle: Hollow 144">
            <a:extLst>
              <a:ext uri="{FF2B5EF4-FFF2-40B4-BE49-F238E27FC236}">
                <a16:creationId xmlns:a16="http://schemas.microsoft.com/office/drawing/2014/main" id="{1ECE6224-0E43-4AD7-B96C-69A0479274ED}"/>
              </a:ext>
            </a:extLst>
          </p:cNvPr>
          <p:cNvSpPr/>
          <p:nvPr/>
        </p:nvSpPr>
        <p:spPr>
          <a:xfrm>
            <a:off x="9898996" y="1844612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77263">
                <a:schemeClr val="accent4">
                  <a:lumMod val="20000"/>
                  <a:lumOff val="80000"/>
                </a:schemeClr>
              </a:gs>
              <a:gs pos="91558">
                <a:schemeClr val="accent5">
                  <a:lumMod val="20000"/>
                  <a:lumOff val="80000"/>
                </a:schemeClr>
              </a:gs>
              <a:gs pos="57000">
                <a:schemeClr val="accent5">
                  <a:lumMod val="20000"/>
                  <a:lumOff val="80000"/>
                </a:schemeClr>
              </a:gs>
              <a:gs pos="85065">
                <a:schemeClr val="accent3">
                  <a:lumMod val="20000"/>
                  <a:lumOff val="80000"/>
                </a:schemeClr>
              </a:gs>
              <a:gs pos="25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6" name="Circle: Hollow 145">
            <a:extLst>
              <a:ext uri="{FF2B5EF4-FFF2-40B4-BE49-F238E27FC236}">
                <a16:creationId xmlns:a16="http://schemas.microsoft.com/office/drawing/2014/main" id="{D0099719-46E4-40EE-B3EA-035A16FD6CC6}"/>
              </a:ext>
            </a:extLst>
          </p:cNvPr>
          <p:cNvSpPr/>
          <p:nvPr/>
        </p:nvSpPr>
        <p:spPr>
          <a:xfrm>
            <a:off x="9909842" y="1835246"/>
            <a:ext cx="1784412" cy="1738440"/>
          </a:xfrm>
          <a:prstGeom prst="donut">
            <a:avLst>
              <a:gd name="adj" fmla="val 31461"/>
            </a:avLst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21420">
                <a:srgbClr val="BEEBFB"/>
              </a:gs>
              <a:gs pos="84000">
                <a:srgbClr val="00B0F0"/>
              </a:gs>
            </a:gsLst>
            <a:path path="circle">
              <a:fillToRect l="50000" t="50000" r="100000" b="100000"/>
            </a:path>
          </a:gradFill>
          <a:ln w="38100" cmpd="thinThick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330E744-6000-4ECF-A1F3-11B24CBBFF1F}"/>
              </a:ext>
            </a:extLst>
          </p:cNvPr>
          <p:cNvSpPr/>
          <p:nvPr/>
        </p:nvSpPr>
        <p:spPr>
          <a:xfrm>
            <a:off x="9830442" y="1251080"/>
            <a:ext cx="1853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out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014A6B4-8447-4BF2-A7FE-07E95705FF5F}"/>
              </a:ext>
            </a:extLst>
          </p:cNvPr>
          <p:cNvSpPr/>
          <p:nvPr/>
        </p:nvSpPr>
        <p:spPr>
          <a:xfrm>
            <a:off x="10311062" y="2405780"/>
            <a:ext cx="9819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90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31D5391-0B5C-4D5C-BC95-DFCE25D887E2}"/>
              </a:ext>
            </a:extLst>
          </p:cNvPr>
          <p:cNvSpPr/>
          <p:nvPr/>
        </p:nvSpPr>
        <p:spPr>
          <a:xfrm>
            <a:off x="9945432" y="1251080"/>
            <a:ext cx="1737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ootlight MT Light" panose="0204060206030A020304" pitchFamily="18" charset="0"/>
              </a:rPr>
              <a:t>Time up</a:t>
            </a:r>
          </a:p>
        </p:txBody>
      </p:sp>
    </p:spTree>
    <p:extLst>
      <p:ext uri="{BB962C8B-B14F-4D97-AF65-F5344CB8AC3E}">
        <p14:creationId xmlns:p14="http://schemas.microsoft.com/office/powerpoint/2010/main" val="18168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90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143" grpId="0"/>
      <p:bldP spid="146" grpId="0" animBg="1"/>
      <p:bldP spid="147" grpId="0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140D583-6BA5-4F0E-8517-F1B9C18ED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4981">
            <a:off x="249162" y="384690"/>
            <a:ext cx="654659" cy="6935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EF4DAE-DE95-4C7D-8CC5-0DD34AA1B66F}"/>
              </a:ext>
            </a:extLst>
          </p:cNvPr>
          <p:cNvSpPr/>
          <p:nvPr/>
        </p:nvSpPr>
        <p:spPr bwMode="auto">
          <a:xfrm>
            <a:off x="2391792" y="345189"/>
            <a:ext cx="9428086" cy="277087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endParaRPr lang="en-US" altLang="en-US" sz="2800" b="1" dirty="0"/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D4E4FE0-09C0-4704-8742-4416E7E62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228" y="0"/>
            <a:ext cx="1279322" cy="1279322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F0CA4F9-37D9-4E76-AF2E-F5DAE936C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326" y="3741938"/>
            <a:ext cx="5562600" cy="1066800"/>
          </a:xfrm>
          <a:prstGeom prst="rightArrow">
            <a:avLst>
              <a:gd name="adj1" fmla="val 50000"/>
              <a:gd name="adj2" fmla="val 1303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4FDE0DC-A507-4F10-9DD0-AA3A24238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926" y="3818138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</a:rPr>
              <a:t>Điểm đặt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493EAA0-3ACB-414F-980A-CF15BF497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375" y="5281696"/>
            <a:ext cx="5181037" cy="8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altLang="en-US" b="1" dirty="0" err="1">
                <a:solidFill>
                  <a:srgbClr val="990000"/>
                </a:solidFill>
              </a:rPr>
              <a:t>Độ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lớn</a:t>
            </a:r>
            <a:endParaRPr lang="en-US" altLang="en-US" b="1" dirty="0">
              <a:solidFill>
                <a:srgbClr val="990000"/>
              </a:solidFill>
            </a:endParaRPr>
          </a:p>
          <a:p>
            <a:pPr algn="ctr" eaLnBrk="1" hangingPunct="1">
              <a:spcBef>
                <a:spcPts val="500"/>
              </a:spcBef>
            </a:pP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theo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một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tỉ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lệ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xích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cho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trước</a:t>
            </a:r>
            <a:r>
              <a:rPr lang="en-US" altLang="en-US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CACE67-301A-46C9-AEB5-723B34850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526" y="4008638"/>
            <a:ext cx="41148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0F9DB872-AD84-4ECF-ABB5-92116D74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526" y="3970538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</a:rPr>
              <a:t> </a:t>
            </a:r>
            <a:r>
              <a:rPr lang="en-US" altLang="en-US" b="1">
                <a:solidFill>
                  <a:srgbClr val="FFFF00"/>
                </a:solidFill>
              </a:rPr>
              <a:t>Phương</a:t>
            </a:r>
            <a:endParaRPr lang="en-US" altLang="en-US" b="1">
              <a:solidFill>
                <a:srgbClr val="990000"/>
              </a:solidFill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15A225DC-1A24-43DC-B731-5A9A79790B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91726" y="3627638"/>
            <a:ext cx="990600" cy="1295400"/>
          </a:xfrm>
          <a:prstGeom prst="flowChartExtra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2BA1741D-D269-4C20-AA92-02B230E36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326" y="4046738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Chiều.</a:t>
            </a: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F1D83702-BBE5-4E25-9357-6E476BA14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493" y="5227839"/>
            <a:ext cx="5572587" cy="97238"/>
          </a:xfrm>
          <a:prstGeom prst="leftRightArrow">
            <a:avLst>
              <a:gd name="adj1" fmla="val 50000"/>
              <a:gd name="adj2" fmla="val 91236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FF0B3F-22DE-42C8-B72A-E6E39BE3C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734" y="4008638"/>
            <a:ext cx="105792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7F4E8D-0488-479A-BC2E-6CC6E2E11183}"/>
              </a:ext>
            </a:extLst>
          </p:cNvPr>
          <p:cNvCxnSpPr>
            <a:cxnSpLocks/>
          </p:cNvCxnSpPr>
          <p:nvPr/>
        </p:nvCxnSpPr>
        <p:spPr>
          <a:xfrm>
            <a:off x="4524005" y="4542038"/>
            <a:ext cx="0" cy="73152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8E42E1-B58B-4D64-8106-E5838D502C65}"/>
              </a:ext>
            </a:extLst>
          </p:cNvPr>
          <p:cNvCxnSpPr>
            <a:cxnSpLocks/>
          </p:cNvCxnSpPr>
          <p:nvPr/>
        </p:nvCxnSpPr>
        <p:spPr>
          <a:xfrm>
            <a:off x="10120081" y="4282641"/>
            <a:ext cx="0" cy="98329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/>
      <p:bldP spid="7" grpId="0"/>
      <p:bldP spid="9" grpId="0" animBg="1"/>
      <p:bldP spid="9" grpId="1" animBg="1"/>
      <p:bldP spid="13" grpId="0"/>
      <p:bldP spid="14" grpId="0" animBg="1"/>
      <p:bldP spid="14" grpId="1" animBg="1"/>
      <p:bldP spid="15" grpId="0"/>
      <p:bldP spid="16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391</TotalTime>
  <Words>515</Words>
  <Application>Microsoft Office PowerPoint</Application>
  <PresentationFormat>Widescreen</PresentationFormat>
  <Paragraphs>86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微软雅黑</vt:lpstr>
      <vt:lpstr>A3.BoosterNextFYBlackRegular-Sa</vt:lpstr>
      <vt:lpstr>Arial</vt:lpstr>
      <vt:lpstr>Calibri</vt:lpstr>
      <vt:lpstr>Century Gothic</vt:lpstr>
      <vt:lpstr>Footlight MT Light</vt:lpstr>
      <vt:lpstr>Tahoma</vt:lpstr>
      <vt:lpstr>Times New Roman</vt:lpstr>
      <vt:lpstr>Wingdings</vt:lpstr>
      <vt:lpstr>Wingdings 3</vt:lpstr>
      <vt:lpstr>站酷快乐体2016修订版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Hoàng Khánh Uyên</dc:creator>
  <cp:lastModifiedBy>Hoàng Khánh Uyên</cp:lastModifiedBy>
  <cp:revision>36</cp:revision>
  <dcterms:created xsi:type="dcterms:W3CDTF">2021-04-20T14:35:22Z</dcterms:created>
  <dcterms:modified xsi:type="dcterms:W3CDTF">2021-04-24T02:51:11Z</dcterms:modified>
</cp:coreProperties>
</file>